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 id="2147483736" r:id="rId2"/>
    <p:sldMasterId id="2147483835" r:id="rId3"/>
    <p:sldMasterId id="2147483848" r:id="rId4"/>
    <p:sldMasterId id="2147483863" r:id="rId5"/>
    <p:sldMasterId id="2147483868" r:id="rId6"/>
  </p:sldMasterIdLst>
  <p:notesMasterIdLst>
    <p:notesMasterId r:id="rId15"/>
  </p:notesMasterIdLst>
  <p:sldIdLst>
    <p:sldId id="1050" r:id="rId7"/>
    <p:sldId id="896" r:id="rId8"/>
    <p:sldId id="1800" r:id="rId9"/>
    <p:sldId id="1801" r:id="rId10"/>
    <p:sldId id="1108" r:id="rId11"/>
    <p:sldId id="1802" r:id="rId12"/>
    <p:sldId id="1803" r:id="rId13"/>
    <p:sldId id="1735" r:id="rId14"/>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9D0080A0-60F4-48E2-96CE-23A121DE1913}">
          <p14:sldIdLst/>
        </p14:section>
        <p14:section name="Updated Version 2.0 (Infographics) Aug 22, 2018" id="{303F477A-31BD-42B5-A9A4-71F0BFF1A066}">
          <p14:sldIdLst/>
        </p14:section>
        <p14:section name="Updated Version 2.1 (Isometric-Graphics) Sep 05, 2018" id="{E5506A4F-0536-4A52-B133-44D775B9D58D}">
          <p14:sldIdLst/>
        </p14:section>
        <p14:section name="Updated Version 2.2 (Flat graphic) Oct 03, 2018" id="{63A3AAC6-6878-41E9-BF6E-5A541348449F}">
          <p14:sldIdLst/>
        </p14:section>
        <p14:section name="Updated Version 2.3 (SWOT flat infographics) Nov 03, 2018" id="{14DBEE0A-5D82-489A-8353-F3B4B3415144}">
          <p14:sldIdLst/>
        </p14:section>
        <p14:section name="Updated Version 2.4 (Line Font Icons) Nov 11, 2018" id="{8546A3C0-E543-4D93-B7D5-7B7F144213C1}">
          <p14:sldIdLst/>
        </p14:section>
        <p14:section name="Updated Version 2.5 (Animated photo layouts) Dec 11, 2018" id="{1219DC3D-376C-409F-9111-40007F314C5D}">
          <p14:sldIdLst/>
        </p14:section>
        <p14:section name="Updated Version 2.6 (Diagram infographics) Jan 22, 2019" id="{DCA24C7D-31C4-4876-8ABF-5F4049403C30}">
          <p14:sldIdLst/>
        </p14:section>
        <p14:section name="Updated Version 2.7 (Device &amp; Application Flat Graphics) Feb 13, 2019" id="{420E4B28-9A84-4627-9B58-2251F3B4C10A}">
          <p14:sldIdLst/>
        </p14:section>
        <p14:section name="Updated Version 2.8 (Electronic slides) Feb 22, 2019" id="{2789F545-A785-43EF-9B8F-D37C868E25CA}">
          <p14:sldIdLst/>
        </p14:section>
        <p14:section name="Updated Version 2.9 (Electronic slides 2) Feb 27, 2019" id="{F9CCB5A4-8303-4173-BB45-F95D559AA79F}">
          <p14:sldIdLst>
            <p14:sldId id="1050"/>
            <p14:sldId id="896"/>
            <p14:sldId id="1800"/>
            <p14:sldId id="1801"/>
            <p14:sldId id="1108"/>
            <p14:sldId id="1802"/>
            <p14:sldId id="1803"/>
            <p14:sldId id="1735"/>
          </p14:sldIdLst>
        </p14:section>
      </p14:sectionLst>
    </p:ext>
    <p:ext uri="{EFAFB233-063F-42B5-8137-9DF3F51BA10A}">
      <p15:sldGuideLst xmlns:p15="http://schemas.microsoft.com/office/powerpoint/2012/main" xmlns="">
        <p15:guide id="1" orient="horz" pos="4344" userDrawn="1">
          <p15:clr>
            <a:srgbClr val="A4A3A4"/>
          </p15:clr>
        </p15:guide>
        <p15:guide id="2" pos="7681"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A"/>
    <a:srgbClr val="FFFFFF"/>
    <a:srgbClr val="377DFF"/>
    <a:srgbClr val="172144"/>
    <a:srgbClr val="272E3A"/>
    <a:srgbClr val="000000"/>
    <a:srgbClr val="C1C9D5"/>
    <a:srgbClr val="E6E9EE"/>
    <a:srgbClr val="4D5B73"/>
    <a:srgbClr val="E7C8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1" autoAdjust="0"/>
    <p:restoredTop sz="94671" autoAdjust="0"/>
  </p:normalViewPr>
  <p:slideViewPr>
    <p:cSldViewPr snapToGrid="0">
      <p:cViewPr varScale="1">
        <p:scale>
          <a:sx n="35" d="100"/>
          <a:sy n="35" d="100"/>
        </p:scale>
        <p:origin x="-804" y="-66"/>
      </p:cViewPr>
      <p:guideLst>
        <p:guide orient="horz" pos="4344"/>
        <p:guide pos="7681"/>
      </p:guideLst>
    </p:cSldViewPr>
  </p:slideViewPr>
  <p:outlineViewPr>
    <p:cViewPr>
      <p:scale>
        <a:sx n="33" d="100"/>
        <a:sy n="33" d="100"/>
      </p:scale>
      <p:origin x="0" y="-19365"/>
    </p:cViewPr>
  </p:outlineViewPr>
  <p:notesTextViewPr>
    <p:cViewPr>
      <p:scale>
        <a:sx n="3" d="2"/>
        <a:sy n="3" d="2"/>
      </p:scale>
      <p:origin x="0" y="0"/>
    </p:cViewPr>
  </p:notesTextViewPr>
  <p:sorterViewPr>
    <p:cViewPr>
      <p:scale>
        <a:sx n="25" d="100"/>
        <a:sy n="25" d="100"/>
      </p:scale>
      <p:origin x="0" y="492"/>
    </p:cViewPr>
  </p:sorterViewPr>
  <p:notesViewPr>
    <p:cSldViewPr snapToGrid="0">
      <p:cViewPr varScale="1">
        <p:scale>
          <a:sx n="84" d="100"/>
          <a:sy n="84" d="100"/>
        </p:scale>
        <p:origin x="2976" y="90"/>
      </p:cViewPr>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E4EF3-7FAC-4AF9-AF98-E30F6AD30461}" type="datetimeFigureOut">
              <a:rPr lang="en-US" smtClean="0"/>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2A053-9E28-4D4C-B446-3C2814735BD1}" type="slidenum">
              <a:rPr lang="en-US" smtClean="0"/>
              <a:t>‹#›</a:t>
            </a:fld>
            <a:endParaRPr lang="en-US"/>
          </a:p>
        </p:txBody>
      </p:sp>
    </p:spTree>
    <p:extLst>
      <p:ext uri="{BB962C8B-B14F-4D97-AF65-F5344CB8AC3E}">
        <p14:creationId xmlns:p14="http://schemas.microsoft.com/office/powerpoint/2010/main" val="333856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65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502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75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3399DF4-D239-4B46-A59E-3F2D266B8AC5}"/>
              </a:ext>
            </a:extLst>
          </p:cNvPr>
          <p:cNvSpPr/>
          <p:nvPr userDrawn="1"/>
        </p:nvSpPr>
        <p:spPr>
          <a:xfrm>
            <a:off x="1563688" y="1333500"/>
            <a:ext cx="21259800" cy="110490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20">
            <a:extLst>
              <a:ext uri="{FF2B5EF4-FFF2-40B4-BE49-F238E27FC236}">
                <a16:creationId xmlns:a16="http://schemas.microsoft.com/office/drawing/2014/main" xmlns="" id="{92263DCA-1DEE-49D2-80CB-CF9032EF06FE}"/>
              </a:ext>
            </a:extLst>
          </p:cNvPr>
          <p:cNvSpPr>
            <a:spLocks noGrp="1"/>
          </p:cNvSpPr>
          <p:nvPr>
            <p:ph type="pic" sz="quarter" idx="13"/>
          </p:nvPr>
        </p:nvSpPr>
        <p:spPr>
          <a:xfrm>
            <a:off x="3028950" y="18668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2" name="Picture Placeholder 21">
            <a:extLst>
              <a:ext uri="{FF2B5EF4-FFF2-40B4-BE49-F238E27FC236}">
                <a16:creationId xmlns:a16="http://schemas.microsoft.com/office/drawing/2014/main" xmlns="" id="{743896C4-BC14-436C-ADB0-09DC41D72F17}"/>
              </a:ext>
            </a:extLst>
          </p:cNvPr>
          <p:cNvSpPr>
            <a:spLocks noGrp="1"/>
          </p:cNvSpPr>
          <p:nvPr>
            <p:ph type="pic" sz="quarter" idx="14"/>
          </p:nvPr>
        </p:nvSpPr>
        <p:spPr>
          <a:xfrm>
            <a:off x="8179859" y="18668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3" name="Picture Placeholder 22">
            <a:extLst>
              <a:ext uri="{FF2B5EF4-FFF2-40B4-BE49-F238E27FC236}">
                <a16:creationId xmlns:a16="http://schemas.microsoft.com/office/drawing/2014/main" xmlns="" id="{0A1AA56A-4341-4938-9A18-9B4699C88FDC}"/>
              </a:ext>
            </a:extLst>
          </p:cNvPr>
          <p:cNvSpPr>
            <a:spLocks noGrp="1"/>
          </p:cNvSpPr>
          <p:nvPr>
            <p:ph type="pic" sz="quarter" idx="15"/>
          </p:nvPr>
        </p:nvSpPr>
        <p:spPr>
          <a:xfrm>
            <a:off x="13330768" y="18668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4" name="Picture Placeholder 23">
            <a:extLst>
              <a:ext uri="{FF2B5EF4-FFF2-40B4-BE49-F238E27FC236}">
                <a16:creationId xmlns:a16="http://schemas.microsoft.com/office/drawing/2014/main" xmlns="" id="{DAF6D4B1-9881-4261-92C1-B717CE6B512B}"/>
              </a:ext>
            </a:extLst>
          </p:cNvPr>
          <p:cNvSpPr>
            <a:spLocks noGrp="1"/>
          </p:cNvSpPr>
          <p:nvPr>
            <p:ph type="pic" sz="quarter" idx="16"/>
          </p:nvPr>
        </p:nvSpPr>
        <p:spPr>
          <a:xfrm>
            <a:off x="18481676" y="18668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5" name="Picture Placeholder 24">
            <a:extLst>
              <a:ext uri="{FF2B5EF4-FFF2-40B4-BE49-F238E27FC236}">
                <a16:creationId xmlns:a16="http://schemas.microsoft.com/office/drawing/2014/main" xmlns="" id="{4E6DD8C9-03BB-49E3-A9B8-A0EFEABFBD22}"/>
              </a:ext>
            </a:extLst>
          </p:cNvPr>
          <p:cNvSpPr>
            <a:spLocks noGrp="1"/>
          </p:cNvSpPr>
          <p:nvPr>
            <p:ph type="pic" sz="quarter" idx="17"/>
          </p:nvPr>
        </p:nvSpPr>
        <p:spPr>
          <a:xfrm>
            <a:off x="3028950" y="74294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6" name="Picture Placeholder 25">
            <a:extLst>
              <a:ext uri="{FF2B5EF4-FFF2-40B4-BE49-F238E27FC236}">
                <a16:creationId xmlns:a16="http://schemas.microsoft.com/office/drawing/2014/main" xmlns="" id="{DFAB2594-68AE-46A3-9D9A-148C9A705C00}"/>
              </a:ext>
            </a:extLst>
          </p:cNvPr>
          <p:cNvSpPr>
            <a:spLocks noGrp="1"/>
          </p:cNvSpPr>
          <p:nvPr>
            <p:ph type="pic" sz="quarter" idx="18"/>
          </p:nvPr>
        </p:nvSpPr>
        <p:spPr>
          <a:xfrm>
            <a:off x="8179859" y="74294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7" name="Picture Placeholder 26">
            <a:extLst>
              <a:ext uri="{FF2B5EF4-FFF2-40B4-BE49-F238E27FC236}">
                <a16:creationId xmlns:a16="http://schemas.microsoft.com/office/drawing/2014/main" xmlns="" id="{5DF9FA7A-DB60-4682-8CAB-2AC84C80FAD2}"/>
              </a:ext>
            </a:extLst>
          </p:cNvPr>
          <p:cNvSpPr>
            <a:spLocks noGrp="1"/>
          </p:cNvSpPr>
          <p:nvPr>
            <p:ph type="pic" sz="quarter" idx="19"/>
          </p:nvPr>
        </p:nvSpPr>
        <p:spPr>
          <a:xfrm>
            <a:off x="13330768" y="74294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28" name="Picture Placeholder 27">
            <a:extLst>
              <a:ext uri="{FF2B5EF4-FFF2-40B4-BE49-F238E27FC236}">
                <a16:creationId xmlns:a16="http://schemas.microsoft.com/office/drawing/2014/main" xmlns="" id="{16669351-C444-4EC3-976D-DAFD767ED96C}"/>
              </a:ext>
            </a:extLst>
          </p:cNvPr>
          <p:cNvSpPr>
            <a:spLocks noGrp="1"/>
          </p:cNvSpPr>
          <p:nvPr>
            <p:ph type="pic" sz="quarter" idx="20"/>
          </p:nvPr>
        </p:nvSpPr>
        <p:spPr>
          <a:xfrm>
            <a:off x="18481676" y="7429499"/>
            <a:ext cx="2876550" cy="3143250"/>
          </a:xfrm>
          <a:custGeom>
            <a:avLst/>
            <a:gdLst>
              <a:gd name="connsiteX0" fmla="*/ 0 w 2876550"/>
              <a:gd name="connsiteY0" fmla="*/ 0 h 3143250"/>
              <a:gd name="connsiteX1" fmla="*/ 2876550 w 2876550"/>
              <a:gd name="connsiteY1" fmla="*/ 0 h 3143250"/>
              <a:gd name="connsiteX2" fmla="*/ 2876550 w 2876550"/>
              <a:gd name="connsiteY2" fmla="*/ 3143250 h 3143250"/>
              <a:gd name="connsiteX3" fmla="*/ 0 w 2876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2876550" h="3143250">
                <a:moveTo>
                  <a:pt x="0" y="0"/>
                </a:moveTo>
                <a:lnTo>
                  <a:pt x="2876550" y="0"/>
                </a:lnTo>
                <a:lnTo>
                  <a:pt x="2876550" y="3143250"/>
                </a:lnTo>
                <a:lnTo>
                  <a:pt x="0" y="3143250"/>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27001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1+#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1+#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1+#ppt_w/2"/>
                                          </p:val>
                                        </p:tav>
                                        <p:tav tm="100000">
                                          <p:val>
                                            <p:strVal val="#ppt_x"/>
                                          </p:val>
                                        </p:tav>
                                      </p:tavLst>
                                    </p:anim>
                                    <p:anim calcmode="lin" valueType="num">
                                      <p:cBhvr additive="base">
                                        <p:cTn id="16" dur="10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1+#ppt_w/2"/>
                                          </p:val>
                                        </p:tav>
                                        <p:tav tm="100000">
                                          <p:val>
                                            <p:strVal val="#ppt_x"/>
                                          </p:val>
                                        </p:tav>
                                      </p:tavLst>
                                    </p:anim>
                                    <p:anim calcmode="lin" valueType="num">
                                      <p:cBhvr additive="base">
                                        <p:cTn id="20" dur="100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0-#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000" fill="hold"/>
                                        <p:tgtEl>
                                          <p:spTgt spid="27"/>
                                        </p:tgtEl>
                                        <p:attrNameLst>
                                          <p:attrName>ppt_x</p:attrName>
                                        </p:attrNameLst>
                                      </p:cBhvr>
                                      <p:tavLst>
                                        <p:tav tm="0">
                                          <p:val>
                                            <p:strVal val="0-#ppt_w/2"/>
                                          </p:val>
                                        </p:tav>
                                        <p:tav tm="100000">
                                          <p:val>
                                            <p:strVal val="#ppt_x"/>
                                          </p:val>
                                        </p:tav>
                                      </p:tavLst>
                                    </p:anim>
                                    <p:anim calcmode="lin" valueType="num">
                                      <p:cBhvr additive="base">
                                        <p:cTn id="28" dur="10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60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1000" fill="hold"/>
                                        <p:tgtEl>
                                          <p:spTgt spid="26"/>
                                        </p:tgtEl>
                                        <p:attrNameLst>
                                          <p:attrName>ppt_x</p:attrName>
                                        </p:attrNameLst>
                                      </p:cBhvr>
                                      <p:tavLst>
                                        <p:tav tm="0">
                                          <p:val>
                                            <p:strVal val="0-#ppt_w/2"/>
                                          </p:val>
                                        </p:tav>
                                        <p:tav tm="100000">
                                          <p:val>
                                            <p:strVal val="#ppt_x"/>
                                          </p:val>
                                        </p:tav>
                                      </p:tavLst>
                                    </p:anim>
                                    <p:anim calcmode="lin" valueType="num">
                                      <p:cBhvr additive="base">
                                        <p:cTn id="32" dur="1000" fill="hold"/>
                                        <p:tgtEl>
                                          <p:spTgt spid="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70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000" fill="hold"/>
                                        <p:tgtEl>
                                          <p:spTgt spid="25"/>
                                        </p:tgtEl>
                                        <p:attrNameLst>
                                          <p:attrName>ppt_x</p:attrName>
                                        </p:attrNameLst>
                                      </p:cBhvr>
                                      <p:tavLst>
                                        <p:tav tm="0">
                                          <p:val>
                                            <p:strVal val="0-#ppt_w/2"/>
                                          </p:val>
                                        </p:tav>
                                        <p:tav tm="100000">
                                          <p:val>
                                            <p:strVal val="#ppt_x"/>
                                          </p:val>
                                        </p:tav>
                                      </p:tavLst>
                                    </p:anim>
                                    <p:anim calcmode="lin" valueType="num">
                                      <p:cBhvr additive="base">
                                        <p:cTn id="36"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Lst>
  </p:timing>
  <p:extLst mod="1">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3399DF4-D239-4B46-A59E-3F2D266B8AC5}"/>
              </a:ext>
            </a:extLst>
          </p:cNvPr>
          <p:cNvSpPr/>
          <p:nvPr userDrawn="1"/>
        </p:nvSpPr>
        <p:spPr>
          <a:xfrm>
            <a:off x="1563688" y="1295400"/>
            <a:ext cx="21259800" cy="110490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xmlns="" id="{CBD3B56C-6673-4097-B43C-40AB7C20EEC2}"/>
              </a:ext>
            </a:extLst>
          </p:cNvPr>
          <p:cNvSpPr>
            <a:spLocks noGrp="1"/>
          </p:cNvSpPr>
          <p:nvPr>
            <p:ph type="pic" sz="quarter" idx="13"/>
          </p:nvPr>
        </p:nvSpPr>
        <p:spPr>
          <a:xfrm>
            <a:off x="6915150" y="2386353"/>
            <a:ext cx="4950165" cy="4143375"/>
          </a:xfrm>
          <a:custGeom>
            <a:avLst/>
            <a:gdLst>
              <a:gd name="connsiteX0" fmla="*/ 0 w 4950165"/>
              <a:gd name="connsiteY0" fmla="*/ 0 h 4143375"/>
              <a:gd name="connsiteX1" fmla="*/ 4950165 w 4950165"/>
              <a:gd name="connsiteY1" fmla="*/ 0 h 4143375"/>
              <a:gd name="connsiteX2" fmla="*/ 4950165 w 4950165"/>
              <a:gd name="connsiteY2" fmla="*/ 4143375 h 4143375"/>
              <a:gd name="connsiteX3" fmla="*/ 0 w 4950165"/>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5" h="4143375">
                <a:moveTo>
                  <a:pt x="0" y="0"/>
                </a:moveTo>
                <a:lnTo>
                  <a:pt x="4950165" y="0"/>
                </a:lnTo>
                <a:lnTo>
                  <a:pt x="4950165"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xmlns="" id="{84AD6E42-B8ED-45FE-80BA-270BE28BE3EB}"/>
              </a:ext>
            </a:extLst>
          </p:cNvPr>
          <p:cNvSpPr>
            <a:spLocks noGrp="1"/>
          </p:cNvSpPr>
          <p:nvPr>
            <p:ph type="pic" sz="quarter" idx="14"/>
          </p:nvPr>
        </p:nvSpPr>
        <p:spPr>
          <a:xfrm>
            <a:off x="12521859" y="2386353"/>
            <a:ext cx="4950164" cy="4143375"/>
          </a:xfrm>
          <a:custGeom>
            <a:avLst/>
            <a:gdLst>
              <a:gd name="connsiteX0" fmla="*/ 0 w 4950164"/>
              <a:gd name="connsiteY0" fmla="*/ 0 h 4143375"/>
              <a:gd name="connsiteX1" fmla="*/ 4950164 w 4950164"/>
              <a:gd name="connsiteY1" fmla="*/ 0 h 4143375"/>
              <a:gd name="connsiteX2" fmla="*/ 4950164 w 4950164"/>
              <a:gd name="connsiteY2" fmla="*/ 4143375 h 4143375"/>
              <a:gd name="connsiteX3" fmla="*/ 0 w 4950164"/>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4" h="4143375">
                <a:moveTo>
                  <a:pt x="0" y="0"/>
                </a:moveTo>
                <a:lnTo>
                  <a:pt x="4950164" y="0"/>
                </a:lnTo>
                <a:lnTo>
                  <a:pt x="4950164"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xmlns="" id="{BB2CF020-4972-4FDF-8E27-E1B874D0649C}"/>
              </a:ext>
            </a:extLst>
          </p:cNvPr>
          <p:cNvSpPr>
            <a:spLocks noGrp="1"/>
          </p:cNvSpPr>
          <p:nvPr>
            <p:ph type="pic" sz="quarter" idx="15"/>
          </p:nvPr>
        </p:nvSpPr>
        <p:spPr>
          <a:xfrm>
            <a:off x="6915150" y="7186273"/>
            <a:ext cx="4950165" cy="4143375"/>
          </a:xfrm>
          <a:custGeom>
            <a:avLst/>
            <a:gdLst>
              <a:gd name="connsiteX0" fmla="*/ 0 w 4950165"/>
              <a:gd name="connsiteY0" fmla="*/ 0 h 4143375"/>
              <a:gd name="connsiteX1" fmla="*/ 4950165 w 4950165"/>
              <a:gd name="connsiteY1" fmla="*/ 0 h 4143375"/>
              <a:gd name="connsiteX2" fmla="*/ 4950165 w 4950165"/>
              <a:gd name="connsiteY2" fmla="*/ 4143375 h 4143375"/>
              <a:gd name="connsiteX3" fmla="*/ 0 w 4950165"/>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5" h="4143375">
                <a:moveTo>
                  <a:pt x="0" y="0"/>
                </a:moveTo>
                <a:lnTo>
                  <a:pt x="4950165" y="0"/>
                </a:lnTo>
                <a:lnTo>
                  <a:pt x="4950165"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xmlns="" id="{7DEDE4E0-4295-4EC1-B674-5609175C4D60}"/>
              </a:ext>
            </a:extLst>
          </p:cNvPr>
          <p:cNvSpPr>
            <a:spLocks noGrp="1"/>
          </p:cNvSpPr>
          <p:nvPr>
            <p:ph type="pic" sz="quarter" idx="16"/>
          </p:nvPr>
        </p:nvSpPr>
        <p:spPr>
          <a:xfrm>
            <a:off x="12521859" y="7186273"/>
            <a:ext cx="4950164" cy="4143375"/>
          </a:xfrm>
          <a:custGeom>
            <a:avLst/>
            <a:gdLst>
              <a:gd name="connsiteX0" fmla="*/ 0 w 4950164"/>
              <a:gd name="connsiteY0" fmla="*/ 0 h 4143375"/>
              <a:gd name="connsiteX1" fmla="*/ 4950164 w 4950164"/>
              <a:gd name="connsiteY1" fmla="*/ 0 h 4143375"/>
              <a:gd name="connsiteX2" fmla="*/ 4950164 w 4950164"/>
              <a:gd name="connsiteY2" fmla="*/ 4143375 h 4143375"/>
              <a:gd name="connsiteX3" fmla="*/ 0 w 4950164"/>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4950164" h="4143375">
                <a:moveTo>
                  <a:pt x="0" y="0"/>
                </a:moveTo>
                <a:lnTo>
                  <a:pt x="4950164" y="0"/>
                </a:lnTo>
                <a:lnTo>
                  <a:pt x="4950164" y="4143375"/>
                </a:lnTo>
                <a:lnTo>
                  <a:pt x="0" y="4143375"/>
                </a:lnTo>
                <a:close/>
              </a:path>
            </a:pathLst>
          </a:custGeom>
          <a:pattFill prst="pct60">
            <a:fgClr>
              <a:schemeClr val="bg1"/>
            </a:fgClr>
            <a:bgClr>
              <a:schemeClr val="bg1">
                <a:lumMod val="85000"/>
              </a:schemeClr>
            </a:bgClr>
          </a:pattFill>
          <a:effectLst>
            <a:outerShdw blurRad="660400" dist="190500" dir="5400000" algn="t" rotWithShape="0">
              <a:schemeClr val="accent1">
                <a:alpha val="40000"/>
              </a:schemeClr>
            </a:outerShdw>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3976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000" fill="hold"/>
                                        <p:tgtEl>
                                          <p:spTgt spid="13"/>
                                        </p:tgtEl>
                                        <p:attrNameLst>
                                          <p:attrName>ppt_x</p:attrName>
                                        </p:attrNameLst>
                                      </p:cBhvr>
                                      <p:tavLst>
                                        <p:tav tm="0">
                                          <p:val>
                                            <p:strVal val="#ppt_x"/>
                                          </p:val>
                                        </p:tav>
                                        <p:tav tm="100000">
                                          <p:val>
                                            <p:strVal val="#ppt_x"/>
                                          </p:val>
                                        </p:tav>
                                      </p:tavLst>
                                    </p:anim>
                                    <p:anim calcmode="lin" valueType="num">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2000" fill="hold"/>
                                        <p:tgtEl>
                                          <p:spTgt spid="14"/>
                                        </p:tgtEl>
                                        <p:attrNameLst>
                                          <p:attrName>ppt_x</p:attrName>
                                        </p:attrNameLst>
                                      </p:cBhvr>
                                      <p:tavLst>
                                        <p:tav tm="0">
                                          <p:val>
                                            <p:strVal val="#ppt_x"/>
                                          </p:val>
                                        </p:tav>
                                        <p:tav tm="100000">
                                          <p:val>
                                            <p:strVal val="#ppt_x"/>
                                          </p:val>
                                        </p:tav>
                                      </p:tavLst>
                                    </p:anim>
                                    <p:anim calcmode="lin" valueType="num">
                                      <p:cBhvr additive="base">
                                        <p:cTn id="16" dur="20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2000" fill="hold"/>
                                        <p:tgtEl>
                                          <p:spTgt spid="15"/>
                                        </p:tgtEl>
                                        <p:attrNameLst>
                                          <p:attrName>ppt_x</p:attrName>
                                        </p:attrNameLst>
                                      </p:cBhvr>
                                      <p:tavLst>
                                        <p:tav tm="0">
                                          <p:val>
                                            <p:strVal val="#ppt_x"/>
                                          </p:val>
                                        </p:tav>
                                        <p:tav tm="100000">
                                          <p:val>
                                            <p:strVal val="#ppt_x"/>
                                          </p:val>
                                        </p:tav>
                                      </p:tavLst>
                                    </p:anim>
                                    <p:anim calcmode="lin" valueType="num">
                                      <p:cBhvr additive="base">
                                        <p:cTn id="20" dur="2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extLst mod="1">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CDD5BDAE-070D-466F-9878-EB1BC2848ED8}"/>
              </a:ext>
            </a:extLst>
          </p:cNvPr>
          <p:cNvSpPr>
            <a:spLocks noGrp="1"/>
          </p:cNvSpPr>
          <p:nvPr>
            <p:ph type="pic" sz="quarter" idx="11"/>
          </p:nvPr>
        </p:nvSpPr>
        <p:spPr>
          <a:xfrm>
            <a:off x="1563688" y="1295400"/>
            <a:ext cx="21259800" cy="11049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4398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mod="1">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CDD5BDAE-070D-466F-9878-EB1BC2848ED8}"/>
              </a:ext>
            </a:extLst>
          </p:cNvPr>
          <p:cNvSpPr>
            <a:spLocks noGrp="1"/>
          </p:cNvSpPr>
          <p:nvPr>
            <p:ph type="pic" sz="quarter" idx="11"/>
          </p:nvPr>
        </p:nvSpPr>
        <p:spPr>
          <a:xfrm>
            <a:off x="1563688" y="1295400"/>
            <a:ext cx="21259800" cy="11049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7828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mod="1">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8EC47BBF-5081-44C2-A39B-5B7D55A2CAC4}"/>
              </a:ext>
            </a:extLst>
          </p:cNvPr>
          <p:cNvSpPr>
            <a:spLocks noGrp="1"/>
          </p:cNvSpPr>
          <p:nvPr>
            <p:ph type="pic" sz="quarter" idx="11"/>
          </p:nvPr>
        </p:nvSpPr>
        <p:spPr>
          <a:xfrm>
            <a:off x="1563688" y="1295400"/>
            <a:ext cx="10629899" cy="110490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9" name="Picture Placeholder 8">
            <a:extLst>
              <a:ext uri="{FF2B5EF4-FFF2-40B4-BE49-F238E27FC236}">
                <a16:creationId xmlns:a16="http://schemas.microsoft.com/office/drawing/2014/main" xmlns="" id="{D59F983A-E9C3-445F-A7F1-45E2008FDCDD}"/>
              </a:ext>
            </a:extLst>
          </p:cNvPr>
          <p:cNvSpPr>
            <a:spLocks noGrp="1"/>
          </p:cNvSpPr>
          <p:nvPr>
            <p:ph type="pic" sz="quarter" idx="12"/>
          </p:nvPr>
        </p:nvSpPr>
        <p:spPr>
          <a:xfrm>
            <a:off x="12193589" y="6858000"/>
            <a:ext cx="5278295" cy="5486400"/>
          </a:xfrm>
          <a:custGeom>
            <a:avLst/>
            <a:gdLst>
              <a:gd name="connsiteX0" fmla="*/ 0 w 5278295"/>
              <a:gd name="connsiteY0" fmla="*/ 0 h 5486400"/>
              <a:gd name="connsiteX1" fmla="*/ 5278295 w 5278295"/>
              <a:gd name="connsiteY1" fmla="*/ 0 h 5486400"/>
              <a:gd name="connsiteX2" fmla="*/ 5278295 w 5278295"/>
              <a:gd name="connsiteY2" fmla="*/ 5486400 h 5486400"/>
              <a:gd name="connsiteX3" fmla="*/ 0 w 5278295"/>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5278295" h="5486400">
                <a:moveTo>
                  <a:pt x="0" y="0"/>
                </a:moveTo>
                <a:lnTo>
                  <a:pt x="5278295" y="0"/>
                </a:lnTo>
                <a:lnTo>
                  <a:pt x="5278295" y="5486400"/>
                </a:lnTo>
                <a:lnTo>
                  <a:pt x="0" y="5486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xmlns="" id="{BDE4FB34-EA53-468B-BEDD-E3F16B8A7852}"/>
              </a:ext>
            </a:extLst>
          </p:cNvPr>
          <p:cNvSpPr>
            <a:spLocks noGrp="1"/>
          </p:cNvSpPr>
          <p:nvPr>
            <p:ph type="pic" sz="quarter" idx="13"/>
          </p:nvPr>
        </p:nvSpPr>
        <p:spPr>
          <a:xfrm>
            <a:off x="17471884" y="1295400"/>
            <a:ext cx="5351604" cy="5562600"/>
          </a:xfrm>
          <a:custGeom>
            <a:avLst/>
            <a:gdLst>
              <a:gd name="connsiteX0" fmla="*/ 0 w 5351604"/>
              <a:gd name="connsiteY0" fmla="*/ 0 h 5562600"/>
              <a:gd name="connsiteX1" fmla="*/ 5351604 w 5351604"/>
              <a:gd name="connsiteY1" fmla="*/ 0 h 5562600"/>
              <a:gd name="connsiteX2" fmla="*/ 5351604 w 5351604"/>
              <a:gd name="connsiteY2" fmla="*/ 5562600 h 5562600"/>
              <a:gd name="connsiteX3" fmla="*/ 0 w 5351604"/>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5351604" h="5562600">
                <a:moveTo>
                  <a:pt x="0" y="0"/>
                </a:moveTo>
                <a:lnTo>
                  <a:pt x="5351604" y="0"/>
                </a:lnTo>
                <a:lnTo>
                  <a:pt x="5351604"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55972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200" fill="hold"/>
                                        <p:tgtEl>
                                          <p:spTgt spid="8"/>
                                        </p:tgtEl>
                                        <p:attrNameLst>
                                          <p:attrName>ppt_x</p:attrName>
                                        </p:attrNameLst>
                                      </p:cBhvr>
                                      <p:tavLst>
                                        <p:tav tm="0">
                                          <p:val>
                                            <p:strVal val="#ppt_x"/>
                                          </p:val>
                                        </p:tav>
                                        <p:tav tm="100000">
                                          <p:val>
                                            <p:strVal val="#ppt_x"/>
                                          </p:val>
                                        </p:tav>
                                      </p:tavLst>
                                    </p:anim>
                                    <p:anim calcmode="lin" valueType="num">
                                      <p:cBhvr additive="base">
                                        <p:cTn id="8" dur="22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200" fill="hold"/>
                                        <p:tgtEl>
                                          <p:spTgt spid="9"/>
                                        </p:tgtEl>
                                        <p:attrNameLst>
                                          <p:attrName>ppt_x</p:attrName>
                                        </p:attrNameLst>
                                      </p:cBhvr>
                                      <p:tavLst>
                                        <p:tav tm="0">
                                          <p:val>
                                            <p:strVal val="#ppt_x"/>
                                          </p:val>
                                        </p:tav>
                                        <p:tav tm="100000">
                                          <p:val>
                                            <p:strVal val="#ppt_x"/>
                                          </p:val>
                                        </p:tav>
                                      </p:tavLst>
                                    </p:anim>
                                    <p:anim calcmode="lin" valueType="num">
                                      <p:cBhvr additive="base">
                                        <p:cTn id="12" dur="22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200" fill="hold"/>
                                        <p:tgtEl>
                                          <p:spTgt spid="11"/>
                                        </p:tgtEl>
                                        <p:attrNameLst>
                                          <p:attrName>ppt_x</p:attrName>
                                        </p:attrNameLst>
                                      </p:cBhvr>
                                      <p:tavLst>
                                        <p:tav tm="0">
                                          <p:val>
                                            <p:strVal val="#ppt_x"/>
                                          </p:val>
                                        </p:tav>
                                        <p:tav tm="100000">
                                          <p:val>
                                            <p:strVal val="#ppt_x"/>
                                          </p:val>
                                        </p:tav>
                                      </p:tavLst>
                                    </p:anim>
                                    <p:anim calcmode="lin" valueType="num">
                                      <p:cBhvr additive="base">
                                        <p:cTn id="16" dur="22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8686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CDD5BDAE-070D-466F-9878-EB1BC2848ED8}"/>
              </a:ext>
            </a:extLst>
          </p:cNvPr>
          <p:cNvSpPr>
            <a:spLocks noGrp="1"/>
          </p:cNvSpPr>
          <p:nvPr>
            <p:ph type="pic" sz="quarter" idx="11"/>
          </p:nvPr>
        </p:nvSpPr>
        <p:spPr>
          <a:xfrm>
            <a:off x="1563688" y="1295400"/>
            <a:ext cx="21259800" cy="11049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87814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mod="1">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427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013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D891C536-C71D-43CE-BF4D-B9B329D1B407}"/>
              </a:ext>
            </a:extLst>
          </p:cNvPr>
          <p:cNvSpPr>
            <a:spLocks noGrp="1"/>
          </p:cNvSpPr>
          <p:nvPr>
            <p:ph type="pic" sz="quarter" idx="15"/>
          </p:nvPr>
        </p:nvSpPr>
        <p:spPr>
          <a:xfrm>
            <a:off x="2295240" y="5491746"/>
            <a:ext cx="1911660" cy="1911660"/>
          </a:xfrm>
          <a:custGeom>
            <a:avLst/>
            <a:gdLst>
              <a:gd name="connsiteX0" fmla="*/ 955830 w 1911660"/>
              <a:gd name="connsiteY0" fmla="*/ 0 h 1911660"/>
              <a:gd name="connsiteX1" fmla="*/ 1911660 w 1911660"/>
              <a:gd name="connsiteY1" fmla="*/ 955830 h 1911660"/>
              <a:gd name="connsiteX2" fmla="*/ 955830 w 1911660"/>
              <a:gd name="connsiteY2" fmla="*/ 1911660 h 1911660"/>
              <a:gd name="connsiteX3" fmla="*/ 0 w 1911660"/>
              <a:gd name="connsiteY3" fmla="*/ 955830 h 1911660"/>
              <a:gd name="connsiteX4" fmla="*/ 955830 w 1911660"/>
              <a:gd name="connsiteY4" fmla="*/ 0 h 191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660" h="1911660">
                <a:moveTo>
                  <a:pt x="955830" y="0"/>
                </a:moveTo>
                <a:cubicBezTo>
                  <a:pt x="1483720" y="0"/>
                  <a:pt x="1911660" y="427940"/>
                  <a:pt x="1911660" y="955830"/>
                </a:cubicBezTo>
                <a:cubicBezTo>
                  <a:pt x="1911660" y="1483720"/>
                  <a:pt x="1483720" y="1911660"/>
                  <a:pt x="955830" y="1911660"/>
                </a:cubicBezTo>
                <a:cubicBezTo>
                  <a:pt x="427940" y="1911660"/>
                  <a:pt x="0" y="1483720"/>
                  <a:pt x="0" y="955830"/>
                </a:cubicBezTo>
                <a:cubicBezTo>
                  <a:pt x="0" y="427940"/>
                  <a:pt x="427940" y="0"/>
                  <a:pt x="95583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xmlns="" id="{6EB235DB-2D95-4CB0-8307-58A1C6583880}"/>
              </a:ext>
            </a:extLst>
          </p:cNvPr>
          <p:cNvSpPr>
            <a:spLocks noGrp="1"/>
          </p:cNvSpPr>
          <p:nvPr>
            <p:ph type="pic" sz="quarter" idx="16"/>
          </p:nvPr>
        </p:nvSpPr>
        <p:spPr>
          <a:xfrm>
            <a:off x="6766499" y="5491746"/>
            <a:ext cx="1911660" cy="1911660"/>
          </a:xfrm>
          <a:custGeom>
            <a:avLst/>
            <a:gdLst>
              <a:gd name="connsiteX0" fmla="*/ 955830 w 1911660"/>
              <a:gd name="connsiteY0" fmla="*/ 0 h 1911660"/>
              <a:gd name="connsiteX1" fmla="*/ 1911660 w 1911660"/>
              <a:gd name="connsiteY1" fmla="*/ 955830 h 1911660"/>
              <a:gd name="connsiteX2" fmla="*/ 955830 w 1911660"/>
              <a:gd name="connsiteY2" fmla="*/ 1911660 h 1911660"/>
              <a:gd name="connsiteX3" fmla="*/ 0 w 1911660"/>
              <a:gd name="connsiteY3" fmla="*/ 955830 h 1911660"/>
              <a:gd name="connsiteX4" fmla="*/ 955830 w 1911660"/>
              <a:gd name="connsiteY4" fmla="*/ 0 h 191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660" h="1911660">
                <a:moveTo>
                  <a:pt x="955830" y="0"/>
                </a:moveTo>
                <a:cubicBezTo>
                  <a:pt x="1483720" y="0"/>
                  <a:pt x="1911660" y="427940"/>
                  <a:pt x="1911660" y="955830"/>
                </a:cubicBezTo>
                <a:cubicBezTo>
                  <a:pt x="1911660" y="1483720"/>
                  <a:pt x="1483720" y="1911660"/>
                  <a:pt x="955830" y="1911660"/>
                </a:cubicBezTo>
                <a:cubicBezTo>
                  <a:pt x="427940" y="1911660"/>
                  <a:pt x="0" y="1483720"/>
                  <a:pt x="0" y="955830"/>
                </a:cubicBezTo>
                <a:cubicBezTo>
                  <a:pt x="0" y="427940"/>
                  <a:pt x="427940" y="0"/>
                  <a:pt x="95583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xmlns="" id="{D228DFF4-14CD-4364-BC23-932EEA85A154}"/>
              </a:ext>
            </a:extLst>
          </p:cNvPr>
          <p:cNvSpPr>
            <a:spLocks noGrp="1"/>
          </p:cNvSpPr>
          <p:nvPr>
            <p:ph type="pic" sz="quarter" idx="17"/>
          </p:nvPr>
        </p:nvSpPr>
        <p:spPr>
          <a:xfrm>
            <a:off x="11237758" y="5491746"/>
            <a:ext cx="1911660" cy="1911660"/>
          </a:xfrm>
          <a:custGeom>
            <a:avLst/>
            <a:gdLst>
              <a:gd name="connsiteX0" fmla="*/ 955830 w 1911660"/>
              <a:gd name="connsiteY0" fmla="*/ 0 h 1911660"/>
              <a:gd name="connsiteX1" fmla="*/ 1911660 w 1911660"/>
              <a:gd name="connsiteY1" fmla="*/ 955830 h 1911660"/>
              <a:gd name="connsiteX2" fmla="*/ 955830 w 1911660"/>
              <a:gd name="connsiteY2" fmla="*/ 1911660 h 1911660"/>
              <a:gd name="connsiteX3" fmla="*/ 0 w 1911660"/>
              <a:gd name="connsiteY3" fmla="*/ 955830 h 1911660"/>
              <a:gd name="connsiteX4" fmla="*/ 955830 w 1911660"/>
              <a:gd name="connsiteY4" fmla="*/ 0 h 191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660" h="1911660">
                <a:moveTo>
                  <a:pt x="955830" y="0"/>
                </a:moveTo>
                <a:cubicBezTo>
                  <a:pt x="1483720" y="0"/>
                  <a:pt x="1911660" y="427940"/>
                  <a:pt x="1911660" y="955830"/>
                </a:cubicBezTo>
                <a:cubicBezTo>
                  <a:pt x="1911660" y="1483720"/>
                  <a:pt x="1483720" y="1911660"/>
                  <a:pt x="955830" y="1911660"/>
                </a:cubicBezTo>
                <a:cubicBezTo>
                  <a:pt x="427940" y="1911660"/>
                  <a:pt x="0" y="1483720"/>
                  <a:pt x="0" y="955830"/>
                </a:cubicBezTo>
                <a:cubicBezTo>
                  <a:pt x="0" y="427940"/>
                  <a:pt x="427940" y="0"/>
                  <a:pt x="95583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6" name="Picture Placeholder 15">
            <a:extLst>
              <a:ext uri="{FF2B5EF4-FFF2-40B4-BE49-F238E27FC236}">
                <a16:creationId xmlns:a16="http://schemas.microsoft.com/office/drawing/2014/main" xmlns="" id="{005DBB6D-5C8B-4551-88AB-55D90B681B26}"/>
              </a:ext>
            </a:extLst>
          </p:cNvPr>
          <p:cNvSpPr>
            <a:spLocks noGrp="1"/>
          </p:cNvSpPr>
          <p:nvPr>
            <p:ph type="pic" sz="quarter" idx="18"/>
          </p:nvPr>
        </p:nvSpPr>
        <p:spPr>
          <a:xfrm>
            <a:off x="15709017" y="5491746"/>
            <a:ext cx="1911659" cy="1911660"/>
          </a:xfrm>
          <a:custGeom>
            <a:avLst/>
            <a:gdLst>
              <a:gd name="connsiteX0" fmla="*/ 955830 w 1911659"/>
              <a:gd name="connsiteY0" fmla="*/ 0 h 1911660"/>
              <a:gd name="connsiteX1" fmla="*/ 1911659 w 1911659"/>
              <a:gd name="connsiteY1" fmla="*/ 955830 h 1911660"/>
              <a:gd name="connsiteX2" fmla="*/ 955830 w 1911659"/>
              <a:gd name="connsiteY2" fmla="*/ 1911660 h 1911660"/>
              <a:gd name="connsiteX3" fmla="*/ 0 w 1911659"/>
              <a:gd name="connsiteY3" fmla="*/ 955830 h 1911660"/>
              <a:gd name="connsiteX4" fmla="*/ 955830 w 1911659"/>
              <a:gd name="connsiteY4" fmla="*/ 0 h 191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659" h="1911660">
                <a:moveTo>
                  <a:pt x="955830" y="0"/>
                </a:moveTo>
                <a:cubicBezTo>
                  <a:pt x="1483719" y="0"/>
                  <a:pt x="1911659" y="427940"/>
                  <a:pt x="1911659" y="955830"/>
                </a:cubicBezTo>
                <a:cubicBezTo>
                  <a:pt x="1911659" y="1483720"/>
                  <a:pt x="1483719" y="1911660"/>
                  <a:pt x="955830" y="1911660"/>
                </a:cubicBezTo>
                <a:cubicBezTo>
                  <a:pt x="427940" y="1911660"/>
                  <a:pt x="0" y="1483720"/>
                  <a:pt x="0" y="955830"/>
                </a:cubicBezTo>
                <a:cubicBezTo>
                  <a:pt x="0" y="427940"/>
                  <a:pt x="427940" y="0"/>
                  <a:pt x="95583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7" name="Picture Placeholder 16">
            <a:extLst>
              <a:ext uri="{FF2B5EF4-FFF2-40B4-BE49-F238E27FC236}">
                <a16:creationId xmlns:a16="http://schemas.microsoft.com/office/drawing/2014/main" xmlns="" id="{2403ED0C-CEF4-4ED5-9432-B1D0EFE4B495}"/>
              </a:ext>
            </a:extLst>
          </p:cNvPr>
          <p:cNvSpPr>
            <a:spLocks noGrp="1"/>
          </p:cNvSpPr>
          <p:nvPr>
            <p:ph type="pic" sz="quarter" idx="19"/>
          </p:nvPr>
        </p:nvSpPr>
        <p:spPr>
          <a:xfrm>
            <a:off x="20180276" y="5491746"/>
            <a:ext cx="1911660" cy="1911660"/>
          </a:xfrm>
          <a:custGeom>
            <a:avLst/>
            <a:gdLst>
              <a:gd name="connsiteX0" fmla="*/ 955828 w 1911660"/>
              <a:gd name="connsiteY0" fmla="*/ 0 h 1911660"/>
              <a:gd name="connsiteX1" fmla="*/ 1911660 w 1911660"/>
              <a:gd name="connsiteY1" fmla="*/ 955830 h 1911660"/>
              <a:gd name="connsiteX2" fmla="*/ 955828 w 1911660"/>
              <a:gd name="connsiteY2" fmla="*/ 1911660 h 1911660"/>
              <a:gd name="connsiteX3" fmla="*/ 0 w 1911660"/>
              <a:gd name="connsiteY3" fmla="*/ 955830 h 1911660"/>
              <a:gd name="connsiteX4" fmla="*/ 955828 w 1911660"/>
              <a:gd name="connsiteY4" fmla="*/ 0 h 191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660" h="1911660">
                <a:moveTo>
                  <a:pt x="955828" y="0"/>
                </a:moveTo>
                <a:cubicBezTo>
                  <a:pt x="1483720" y="0"/>
                  <a:pt x="1911660" y="427940"/>
                  <a:pt x="1911660" y="955830"/>
                </a:cubicBezTo>
                <a:cubicBezTo>
                  <a:pt x="1911660" y="1483720"/>
                  <a:pt x="1483720" y="1911660"/>
                  <a:pt x="955828" y="1911660"/>
                </a:cubicBezTo>
                <a:cubicBezTo>
                  <a:pt x="427940" y="1911660"/>
                  <a:pt x="0" y="1483720"/>
                  <a:pt x="0" y="955830"/>
                </a:cubicBezTo>
                <a:cubicBezTo>
                  <a:pt x="0" y="427940"/>
                  <a:pt x="427940" y="0"/>
                  <a:pt x="955828"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46173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1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976E33A2-B792-492E-9B6C-FA894D7D83DE}"/>
              </a:ext>
            </a:extLst>
          </p:cNvPr>
          <p:cNvSpPr>
            <a:spLocks noGrp="1"/>
          </p:cNvSpPr>
          <p:nvPr>
            <p:ph type="pic" sz="quarter" idx="15"/>
          </p:nvPr>
        </p:nvSpPr>
        <p:spPr>
          <a:xfrm>
            <a:off x="10575703" y="4869055"/>
            <a:ext cx="3235768" cy="3235768"/>
          </a:xfrm>
          <a:custGeom>
            <a:avLst/>
            <a:gdLst>
              <a:gd name="connsiteX0" fmla="*/ 1617884 w 3235768"/>
              <a:gd name="connsiteY0" fmla="*/ 0 h 3235768"/>
              <a:gd name="connsiteX1" fmla="*/ 3235768 w 3235768"/>
              <a:gd name="connsiteY1" fmla="*/ 1617884 h 3235768"/>
              <a:gd name="connsiteX2" fmla="*/ 1617884 w 3235768"/>
              <a:gd name="connsiteY2" fmla="*/ 3235768 h 3235768"/>
              <a:gd name="connsiteX3" fmla="*/ 0 w 3235768"/>
              <a:gd name="connsiteY3" fmla="*/ 1617884 h 3235768"/>
              <a:gd name="connsiteX4" fmla="*/ 1617884 w 3235768"/>
              <a:gd name="connsiteY4" fmla="*/ 0 h 323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5768" h="3235768">
                <a:moveTo>
                  <a:pt x="1617884" y="0"/>
                </a:moveTo>
                <a:cubicBezTo>
                  <a:pt x="2511417" y="0"/>
                  <a:pt x="3235768" y="724351"/>
                  <a:pt x="3235768" y="1617884"/>
                </a:cubicBezTo>
                <a:cubicBezTo>
                  <a:pt x="3235768" y="2511417"/>
                  <a:pt x="2511417" y="3235768"/>
                  <a:pt x="1617884" y="3235768"/>
                </a:cubicBezTo>
                <a:cubicBezTo>
                  <a:pt x="724351" y="3235768"/>
                  <a:pt x="0" y="2511417"/>
                  <a:pt x="0" y="1617884"/>
                </a:cubicBezTo>
                <a:cubicBezTo>
                  <a:pt x="0" y="724351"/>
                  <a:pt x="724351" y="0"/>
                  <a:pt x="1617884"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4124106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AE7DC9F4-9F6B-497B-AAC3-9E8DE27E9050}"/>
              </a:ext>
            </a:extLst>
          </p:cNvPr>
          <p:cNvSpPr>
            <a:spLocks noGrp="1"/>
          </p:cNvSpPr>
          <p:nvPr>
            <p:ph type="pic" sz="quarter" idx="13"/>
          </p:nvPr>
        </p:nvSpPr>
        <p:spPr>
          <a:xfrm>
            <a:off x="4467334" y="6432718"/>
            <a:ext cx="1881684" cy="1881684"/>
          </a:xfrm>
          <a:custGeom>
            <a:avLst/>
            <a:gdLst>
              <a:gd name="connsiteX0" fmla="*/ 940842 w 1881684"/>
              <a:gd name="connsiteY0" fmla="*/ 0 h 1881684"/>
              <a:gd name="connsiteX1" fmla="*/ 1881684 w 1881684"/>
              <a:gd name="connsiteY1" fmla="*/ 940842 h 1881684"/>
              <a:gd name="connsiteX2" fmla="*/ 940842 w 1881684"/>
              <a:gd name="connsiteY2" fmla="*/ 1881684 h 1881684"/>
              <a:gd name="connsiteX3" fmla="*/ 0 w 1881684"/>
              <a:gd name="connsiteY3" fmla="*/ 940842 h 1881684"/>
              <a:gd name="connsiteX4" fmla="*/ 940842 w 1881684"/>
              <a:gd name="connsiteY4" fmla="*/ 0 h 1881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84" h="1881684">
                <a:moveTo>
                  <a:pt x="940842" y="0"/>
                </a:moveTo>
                <a:cubicBezTo>
                  <a:pt x="1460455" y="0"/>
                  <a:pt x="1881684" y="421229"/>
                  <a:pt x="1881684" y="940842"/>
                </a:cubicBezTo>
                <a:cubicBezTo>
                  <a:pt x="1881684" y="1460455"/>
                  <a:pt x="1460455" y="1881684"/>
                  <a:pt x="940842" y="1881684"/>
                </a:cubicBezTo>
                <a:cubicBezTo>
                  <a:pt x="421229" y="1881684"/>
                  <a:pt x="0" y="1460455"/>
                  <a:pt x="0" y="940842"/>
                </a:cubicBezTo>
                <a:cubicBezTo>
                  <a:pt x="0" y="421229"/>
                  <a:pt x="421229" y="0"/>
                  <a:pt x="94084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xmlns="" id="{32995364-51BD-4985-8454-19E8A6AB8079}"/>
              </a:ext>
            </a:extLst>
          </p:cNvPr>
          <p:cNvSpPr>
            <a:spLocks noGrp="1"/>
          </p:cNvSpPr>
          <p:nvPr>
            <p:ph type="pic" sz="quarter" idx="14"/>
          </p:nvPr>
        </p:nvSpPr>
        <p:spPr>
          <a:xfrm>
            <a:off x="7836505" y="5416713"/>
            <a:ext cx="1881684" cy="1881684"/>
          </a:xfrm>
          <a:custGeom>
            <a:avLst/>
            <a:gdLst>
              <a:gd name="connsiteX0" fmla="*/ 940842 w 1881684"/>
              <a:gd name="connsiteY0" fmla="*/ 0 h 1881684"/>
              <a:gd name="connsiteX1" fmla="*/ 1881684 w 1881684"/>
              <a:gd name="connsiteY1" fmla="*/ 940842 h 1881684"/>
              <a:gd name="connsiteX2" fmla="*/ 940842 w 1881684"/>
              <a:gd name="connsiteY2" fmla="*/ 1881684 h 1881684"/>
              <a:gd name="connsiteX3" fmla="*/ 0 w 1881684"/>
              <a:gd name="connsiteY3" fmla="*/ 940842 h 1881684"/>
              <a:gd name="connsiteX4" fmla="*/ 940842 w 1881684"/>
              <a:gd name="connsiteY4" fmla="*/ 0 h 1881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84" h="1881684">
                <a:moveTo>
                  <a:pt x="940842" y="0"/>
                </a:moveTo>
                <a:cubicBezTo>
                  <a:pt x="1460455" y="0"/>
                  <a:pt x="1881684" y="421229"/>
                  <a:pt x="1881684" y="940842"/>
                </a:cubicBezTo>
                <a:cubicBezTo>
                  <a:pt x="1881684" y="1460455"/>
                  <a:pt x="1460455" y="1881684"/>
                  <a:pt x="940842" y="1881684"/>
                </a:cubicBezTo>
                <a:cubicBezTo>
                  <a:pt x="421229" y="1881684"/>
                  <a:pt x="0" y="1460455"/>
                  <a:pt x="0" y="940842"/>
                </a:cubicBezTo>
                <a:cubicBezTo>
                  <a:pt x="0" y="421229"/>
                  <a:pt x="421229" y="0"/>
                  <a:pt x="94084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6" name="Picture Placeholder 15">
            <a:extLst>
              <a:ext uri="{FF2B5EF4-FFF2-40B4-BE49-F238E27FC236}">
                <a16:creationId xmlns:a16="http://schemas.microsoft.com/office/drawing/2014/main" xmlns="" id="{07915F63-D1C5-4E30-8D74-897BEDC3A77E}"/>
              </a:ext>
            </a:extLst>
          </p:cNvPr>
          <p:cNvSpPr>
            <a:spLocks noGrp="1"/>
          </p:cNvSpPr>
          <p:nvPr>
            <p:ph type="pic" sz="quarter" idx="15"/>
          </p:nvPr>
        </p:nvSpPr>
        <p:spPr>
          <a:xfrm>
            <a:off x="11276227" y="6432718"/>
            <a:ext cx="1881684" cy="1881684"/>
          </a:xfrm>
          <a:custGeom>
            <a:avLst/>
            <a:gdLst>
              <a:gd name="connsiteX0" fmla="*/ 940842 w 1881684"/>
              <a:gd name="connsiteY0" fmla="*/ 0 h 1881684"/>
              <a:gd name="connsiteX1" fmla="*/ 1881684 w 1881684"/>
              <a:gd name="connsiteY1" fmla="*/ 940842 h 1881684"/>
              <a:gd name="connsiteX2" fmla="*/ 940842 w 1881684"/>
              <a:gd name="connsiteY2" fmla="*/ 1881684 h 1881684"/>
              <a:gd name="connsiteX3" fmla="*/ 0 w 1881684"/>
              <a:gd name="connsiteY3" fmla="*/ 940842 h 1881684"/>
              <a:gd name="connsiteX4" fmla="*/ 940842 w 1881684"/>
              <a:gd name="connsiteY4" fmla="*/ 0 h 1881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84" h="1881684">
                <a:moveTo>
                  <a:pt x="940842" y="0"/>
                </a:moveTo>
                <a:cubicBezTo>
                  <a:pt x="1460455" y="0"/>
                  <a:pt x="1881684" y="421229"/>
                  <a:pt x="1881684" y="940842"/>
                </a:cubicBezTo>
                <a:cubicBezTo>
                  <a:pt x="1881684" y="1460455"/>
                  <a:pt x="1460455" y="1881684"/>
                  <a:pt x="940842" y="1881684"/>
                </a:cubicBezTo>
                <a:cubicBezTo>
                  <a:pt x="421229" y="1881684"/>
                  <a:pt x="0" y="1460455"/>
                  <a:pt x="0" y="940842"/>
                </a:cubicBezTo>
                <a:cubicBezTo>
                  <a:pt x="0" y="421229"/>
                  <a:pt x="421229" y="0"/>
                  <a:pt x="94084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7" name="Picture Placeholder 16">
            <a:extLst>
              <a:ext uri="{FF2B5EF4-FFF2-40B4-BE49-F238E27FC236}">
                <a16:creationId xmlns:a16="http://schemas.microsoft.com/office/drawing/2014/main" xmlns="" id="{8039340C-5876-416E-AF2A-C528D6F8B7D0}"/>
              </a:ext>
            </a:extLst>
          </p:cNvPr>
          <p:cNvSpPr>
            <a:spLocks noGrp="1"/>
          </p:cNvSpPr>
          <p:nvPr>
            <p:ph type="pic" sz="quarter" idx="16"/>
          </p:nvPr>
        </p:nvSpPr>
        <p:spPr>
          <a:xfrm>
            <a:off x="14645398" y="5416713"/>
            <a:ext cx="1881684" cy="1881684"/>
          </a:xfrm>
          <a:custGeom>
            <a:avLst/>
            <a:gdLst>
              <a:gd name="connsiteX0" fmla="*/ 940842 w 1881684"/>
              <a:gd name="connsiteY0" fmla="*/ 0 h 1881684"/>
              <a:gd name="connsiteX1" fmla="*/ 1881684 w 1881684"/>
              <a:gd name="connsiteY1" fmla="*/ 940842 h 1881684"/>
              <a:gd name="connsiteX2" fmla="*/ 940842 w 1881684"/>
              <a:gd name="connsiteY2" fmla="*/ 1881684 h 1881684"/>
              <a:gd name="connsiteX3" fmla="*/ 0 w 1881684"/>
              <a:gd name="connsiteY3" fmla="*/ 940842 h 1881684"/>
              <a:gd name="connsiteX4" fmla="*/ 940842 w 1881684"/>
              <a:gd name="connsiteY4" fmla="*/ 0 h 1881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84" h="1881684">
                <a:moveTo>
                  <a:pt x="940842" y="0"/>
                </a:moveTo>
                <a:cubicBezTo>
                  <a:pt x="1460455" y="0"/>
                  <a:pt x="1881684" y="421229"/>
                  <a:pt x="1881684" y="940842"/>
                </a:cubicBezTo>
                <a:cubicBezTo>
                  <a:pt x="1881684" y="1460455"/>
                  <a:pt x="1460455" y="1881684"/>
                  <a:pt x="940842" y="1881684"/>
                </a:cubicBezTo>
                <a:cubicBezTo>
                  <a:pt x="421229" y="1881684"/>
                  <a:pt x="0" y="1460455"/>
                  <a:pt x="0" y="940842"/>
                </a:cubicBezTo>
                <a:cubicBezTo>
                  <a:pt x="0" y="421229"/>
                  <a:pt x="421229" y="0"/>
                  <a:pt x="94084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8" name="Picture Placeholder 17">
            <a:extLst>
              <a:ext uri="{FF2B5EF4-FFF2-40B4-BE49-F238E27FC236}">
                <a16:creationId xmlns:a16="http://schemas.microsoft.com/office/drawing/2014/main" xmlns="" id="{D02425C2-6AD1-470A-9A0D-69A86B1DDF45}"/>
              </a:ext>
            </a:extLst>
          </p:cNvPr>
          <p:cNvSpPr>
            <a:spLocks noGrp="1"/>
          </p:cNvSpPr>
          <p:nvPr>
            <p:ph type="pic" sz="quarter" idx="17"/>
          </p:nvPr>
        </p:nvSpPr>
        <p:spPr>
          <a:xfrm>
            <a:off x="18064997" y="6432718"/>
            <a:ext cx="1881684" cy="1881684"/>
          </a:xfrm>
          <a:custGeom>
            <a:avLst/>
            <a:gdLst>
              <a:gd name="connsiteX0" fmla="*/ 940842 w 1881684"/>
              <a:gd name="connsiteY0" fmla="*/ 0 h 1881684"/>
              <a:gd name="connsiteX1" fmla="*/ 1881684 w 1881684"/>
              <a:gd name="connsiteY1" fmla="*/ 940842 h 1881684"/>
              <a:gd name="connsiteX2" fmla="*/ 940842 w 1881684"/>
              <a:gd name="connsiteY2" fmla="*/ 1881684 h 1881684"/>
              <a:gd name="connsiteX3" fmla="*/ 0 w 1881684"/>
              <a:gd name="connsiteY3" fmla="*/ 940842 h 1881684"/>
              <a:gd name="connsiteX4" fmla="*/ 940842 w 1881684"/>
              <a:gd name="connsiteY4" fmla="*/ 0 h 1881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84" h="1881684">
                <a:moveTo>
                  <a:pt x="940842" y="0"/>
                </a:moveTo>
                <a:cubicBezTo>
                  <a:pt x="1460454" y="0"/>
                  <a:pt x="1881684" y="421229"/>
                  <a:pt x="1881684" y="940842"/>
                </a:cubicBezTo>
                <a:cubicBezTo>
                  <a:pt x="1881684" y="1460455"/>
                  <a:pt x="1460454" y="1881684"/>
                  <a:pt x="940842" y="1881684"/>
                </a:cubicBezTo>
                <a:cubicBezTo>
                  <a:pt x="421230" y="1881684"/>
                  <a:pt x="0" y="1460455"/>
                  <a:pt x="0" y="940842"/>
                </a:cubicBezTo>
                <a:cubicBezTo>
                  <a:pt x="0" y="421229"/>
                  <a:pt x="421230" y="0"/>
                  <a:pt x="940842"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83544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ppt_x"/>
                                          </p:val>
                                        </p:tav>
                                        <p:tav tm="100000">
                                          <p:val>
                                            <p:strVal val="#ppt_x"/>
                                          </p:val>
                                        </p:tav>
                                      </p:tavLst>
                                    </p:anim>
                                    <p:anim calcmode="lin" valueType="num">
                                      <p:cBhvr additive="base">
                                        <p:cTn id="8" dur="1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8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11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ppt_x"/>
                                          </p:val>
                                        </p:tav>
                                        <p:tav tm="100000">
                                          <p:val>
                                            <p:strVal val="#ppt_x"/>
                                          </p:val>
                                        </p:tav>
                                      </p:tavLst>
                                    </p:anim>
                                    <p:anim calcmode="lin" valueType="num">
                                      <p:cBhvr additive="base">
                                        <p:cTn id="16" dur="1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14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17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6982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4842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CDD5BDAE-070D-466F-9878-EB1BC2848ED8}"/>
              </a:ext>
            </a:extLst>
          </p:cNvPr>
          <p:cNvSpPr>
            <a:spLocks noGrp="1"/>
          </p:cNvSpPr>
          <p:nvPr>
            <p:ph type="pic" sz="quarter" idx="11"/>
          </p:nvPr>
        </p:nvSpPr>
        <p:spPr>
          <a:xfrm>
            <a:off x="-1" y="0"/>
            <a:ext cx="24387175" cy="13716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3557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mod="1">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CDD5BDAE-070D-466F-9878-EB1BC2848ED8}"/>
              </a:ext>
            </a:extLst>
          </p:cNvPr>
          <p:cNvSpPr>
            <a:spLocks noGrp="1"/>
          </p:cNvSpPr>
          <p:nvPr>
            <p:ph type="pic" sz="quarter" idx="11"/>
          </p:nvPr>
        </p:nvSpPr>
        <p:spPr>
          <a:xfrm>
            <a:off x="1563688" y="1295400"/>
            <a:ext cx="21259800" cy="11049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78325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200" fill="hold"/>
                                        <p:tgtEl>
                                          <p:spTgt spid="2"/>
                                        </p:tgtEl>
                                        <p:attrNameLst>
                                          <p:attrName>ppt_x</p:attrName>
                                        </p:attrNameLst>
                                      </p:cBhvr>
                                      <p:tavLst>
                                        <p:tav tm="0">
                                          <p:val>
                                            <p:strVal val="#ppt_x"/>
                                          </p:val>
                                        </p:tav>
                                        <p:tav tm="100000">
                                          <p:val>
                                            <p:strVal val="#ppt_x"/>
                                          </p:val>
                                        </p:tav>
                                      </p:tavLst>
                                    </p:anim>
                                    <p:anim calcmode="lin" valueType="num">
                                      <p:cBhvr additive="base">
                                        <p:cTn id="8" dur="22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mod="1">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8EC47BBF-5081-44C2-A39B-5B7D55A2CAC4}"/>
              </a:ext>
            </a:extLst>
          </p:cNvPr>
          <p:cNvSpPr>
            <a:spLocks noGrp="1"/>
          </p:cNvSpPr>
          <p:nvPr>
            <p:ph type="pic" sz="quarter" idx="11"/>
          </p:nvPr>
        </p:nvSpPr>
        <p:spPr>
          <a:xfrm>
            <a:off x="1563688" y="1295400"/>
            <a:ext cx="10629899" cy="110490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9" name="Picture Placeholder 8">
            <a:extLst>
              <a:ext uri="{FF2B5EF4-FFF2-40B4-BE49-F238E27FC236}">
                <a16:creationId xmlns:a16="http://schemas.microsoft.com/office/drawing/2014/main" xmlns="" id="{D59F983A-E9C3-445F-A7F1-45E2008FDCDD}"/>
              </a:ext>
            </a:extLst>
          </p:cNvPr>
          <p:cNvSpPr>
            <a:spLocks noGrp="1"/>
          </p:cNvSpPr>
          <p:nvPr>
            <p:ph type="pic" sz="quarter" idx="12"/>
          </p:nvPr>
        </p:nvSpPr>
        <p:spPr>
          <a:xfrm>
            <a:off x="12193589" y="6858000"/>
            <a:ext cx="5278295" cy="5486400"/>
          </a:xfrm>
          <a:custGeom>
            <a:avLst/>
            <a:gdLst>
              <a:gd name="connsiteX0" fmla="*/ 0 w 5278295"/>
              <a:gd name="connsiteY0" fmla="*/ 0 h 5486400"/>
              <a:gd name="connsiteX1" fmla="*/ 5278295 w 5278295"/>
              <a:gd name="connsiteY1" fmla="*/ 0 h 5486400"/>
              <a:gd name="connsiteX2" fmla="*/ 5278295 w 5278295"/>
              <a:gd name="connsiteY2" fmla="*/ 5486400 h 5486400"/>
              <a:gd name="connsiteX3" fmla="*/ 0 w 5278295"/>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5278295" h="5486400">
                <a:moveTo>
                  <a:pt x="0" y="0"/>
                </a:moveTo>
                <a:lnTo>
                  <a:pt x="5278295" y="0"/>
                </a:lnTo>
                <a:lnTo>
                  <a:pt x="5278295" y="5486400"/>
                </a:lnTo>
                <a:lnTo>
                  <a:pt x="0" y="54864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xmlns="" id="{BDE4FB34-EA53-468B-BEDD-E3F16B8A7852}"/>
              </a:ext>
            </a:extLst>
          </p:cNvPr>
          <p:cNvSpPr>
            <a:spLocks noGrp="1"/>
          </p:cNvSpPr>
          <p:nvPr>
            <p:ph type="pic" sz="quarter" idx="13"/>
          </p:nvPr>
        </p:nvSpPr>
        <p:spPr>
          <a:xfrm>
            <a:off x="17471884" y="1295400"/>
            <a:ext cx="5351604" cy="5562600"/>
          </a:xfrm>
          <a:custGeom>
            <a:avLst/>
            <a:gdLst>
              <a:gd name="connsiteX0" fmla="*/ 0 w 5351604"/>
              <a:gd name="connsiteY0" fmla="*/ 0 h 5562600"/>
              <a:gd name="connsiteX1" fmla="*/ 5351604 w 5351604"/>
              <a:gd name="connsiteY1" fmla="*/ 0 h 5562600"/>
              <a:gd name="connsiteX2" fmla="*/ 5351604 w 5351604"/>
              <a:gd name="connsiteY2" fmla="*/ 5562600 h 5562600"/>
              <a:gd name="connsiteX3" fmla="*/ 0 w 5351604"/>
              <a:gd name="connsiteY3" fmla="*/ 5562600 h 5562600"/>
            </a:gdLst>
            <a:ahLst/>
            <a:cxnLst>
              <a:cxn ang="0">
                <a:pos x="connsiteX0" y="connsiteY0"/>
              </a:cxn>
              <a:cxn ang="0">
                <a:pos x="connsiteX1" y="connsiteY1"/>
              </a:cxn>
              <a:cxn ang="0">
                <a:pos x="connsiteX2" y="connsiteY2"/>
              </a:cxn>
              <a:cxn ang="0">
                <a:pos x="connsiteX3" y="connsiteY3"/>
              </a:cxn>
            </a:cxnLst>
            <a:rect l="l" t="t" r="r" b="b"/>
            <a:pathLst>
              <a:path w="5351604" h="5562600">
                <a:moveTo>
                  <a:pt x="0" y="0"/>
                </a:moveTo>
                <a:lnTo>
                  <a:pt x="5351604" y="0"/>
                </a:lnTo>
                <a:lnTo>
                  <a:pt x="5351604" y="5562600"/>
                </a:lnTo>
                <a:lnTo>
                  <a:pt x="0" y="55626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32517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200" fill="hold"/>
                                        <p:tgtEl>
                                          <p:spTgt spid="8"/>
                                        </p:tgtEl>
                                        <p:attrNameLst>
                                          <p:attrName>ppt_x</p:attrName>
                                        </p:attrNameLst>
                                      </p:cBhvr>
                                      <p:tavLst>
                                        <p:tav tm="0">
                                          <p:val>
                                            <p:strVal val="#ppt_x"/>
                                          </p:val>
                                        </p:tav>
                                        <p:tav tm="100000">
                                          <p:val>
                                            <p:strVal val="#ppt_x"/>
                                          </p:val>
                                        </p:tav>
                                      </p:tavLst>
                                    </p:anim>
                                    <p:anim calcmode="lin" valueType="num">
                                      <p:cBhvr additive="base">
                                        <p:cTn id="8" dur="22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200" fill="hold"/>
                                        <p:tgtEl>
                                          <p:spTgt spid="9"/>
                                        </p:tgtEl>
                                        <p:attrNameLst>
                                          <p:attrName>ppt_x</p:attrName>
                                        </p:attrNameLst>
                                      </p:cBhvr>
                                      <p:tavLst>
                                        <p:tav tm="0">
                                          <p:val>
                                            <p:strVal val="#ppt_x"/>
                                          </p:val>
                                        </p:tav>
                                        <p:tav tm="100000">
                                          <p:val>
                                            <p:strVal val="#ppt_x"/>
                                          </p:val>
                                        </p:tav>
                                      </p:tavLst>
                                    </p:anim>
                                    <p:anim calcmode="lin" valueType="num">
                                      <p:cBhvr additive="base">
                                        <p:cTn id="12" dur="22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200" fill="hold"/>
                                        <p:tgtEl>
                                          <p:spTgt spid="11"/>
                                        </p:tgtEl>
                                        <p:attrNameLst>
                                          <p:attrName>ppt_x</p:attrName>
                                        </p:attrNameLst>
                                      </p:cBhvr>
                                      <p:tavLst>
                                        <p:tav tm="0">
                                          <p:val>
                                            <p:strVal val="#ppt_x"/>
                                          </p:val>
                                        </p:tav>
                                        <p:tav tm="100000">
                                          <p:val>
                                            <p:strVal val="#ppt_x"/>
                                          </p:val>
                                        </p:tav>
                                      </p:tavLst>
                                    </p:anim>
                                    <p:anim calcmode="lin" valueType="num">
                                      <p:cBhvr additive="base">
                                        <p:cTn id="16" dur="22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ED8B4229-4B33-4A0A-AF4B-FF49C5161567}"/>
              </a:ext>
            </a:extLst>
          </p:cNvPr>
          <p:cNvSpPr>
            <a:spLocks noGrp="1"/>
          </p:cNvSpPr>
          <p:nvPr>
            <p:ph type="pic" sz="quarter" idx="13"/>
          </p:nvPr>
        </p:nvSpPr>
        <p:spPr>
          <a:xfrm>
            <a:off x="12193588" y="1295400"/>
            <a:ext cx="12193588" cy="11049000"/>
          </a:xfrm>
          <a:custGeom>
            <a:avLst/>
            <a:gdLst>
              <a:gd name="connsiteX0" fmla="*/ 2264824 w 12193588"/>
              <a:gd name="connsiteY0" fmla="*/ 0 h 11049000"/>
              <a:gd name="connsiteX1" fmla="*/ 12193588 w 12193588"/>
              <a:gd name="connsiteY1" fmla="*/ 0 h 11049000"/>
              <a:gd name="connsiteX2" fmla="*/ 12193588 w 12193588"/>
              <a:gd name="connsiteY2" fmla="*/ 11049000 h 11049000"/>
              <a:gd name="connsiteX3" fmla="*/ 2264824 w 12193588"/>
              <a:gd name="connsiteY3" fmla="*/ 11049000 h 11049000"/>
              <a:gd name="connsiteX4" fmla="*/ 0 w 12193588"/>
              <a:gd name="connsiteY4" fmla="*/ 5524500 h 1104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588" h="11049000">
                <a:moveTo>
                  <a:pt x="2264824" y="0"/>
                </a:moveTo>
                <a:lnTo>
                  <a:pt x="12193588" y="0"/>
                </a:lnTo>
                <a:lnTo>
                  <a:pt x="12193588" y="11049000"/>
                </a:lnTo>
                <a:lnTo>
                  <a:pt x="2264824" y="11049000"/>
                </a:lnTo>
                <a:lnTo>
                  <a:pt x="0" y="5524500"/>
                </a:lnTo>
                <a:close/>
              </a:path>
            </a:pathLst>
          </a:custGeom>
          <a:pattFill prst="pct60">
            <a:fgClr>
              <a:schemeClr val="bg1"/>
            </a:fgClr>
            <a:bgClr>
              <a:schemeClr val="bg1">
                <a:lumMod val="85000"/>
              </a:schemeClr>
            </a:bgClr>
          </a:pattFill>
          <a:effectLst>
            <a:outerShdw blurRad="711200" dist="863600" dir="10800000" sx="94000" sy="94000" algn="r" rotWithShape="0">
              <a:schemeClr val="accent1">
                <a:lumMod val="50000"/>
                <a:alpha val="63000"/>
              </a:schemeClr>
            </a:outerShdw>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2312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300" fill="hold"/>
                                        <p:tgtEl>
                                          <p:spTgt spid="12"/>
                                        </p:tgtEl>
                                        <p:attrNameLst>
                                          <p:attrName>ppt_x</p:attrName>
                                        </p:attrNameLst>
                                      </p:cBhvr>
                                      <p:tavLst>
                                        <p:tav tm="0">
                                          <p:val>
                                            <p:strVal val="1+#ppt_w/2"/>
                                          </p:val>
                                        </p:tav>
                                        <p:tav tm="100000">
                                          <p:val>
                                            <p:strVal val="#ppt_x"/>
                                          </p:val>
                                        </p:tav>
                                      </p:tavLst>
                                    </p:anim>
                                    <p:anim calcmode="lin" valueType="num">
                                      <p:cBhvr additive="base">
                                        <p:cTn id="8" dur="13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479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0B984625-FC00-409A-89CA-74509D2E04EF}"/>
              </a:ext>
            </a:extLst>
          </p:cNvPr>
          <p:cNvSpPr>
            <a:spLocks noGrp="1"/>
          </p:cNvSpPr>
          <p:nvPr>
            <p:ph type="pic" sz="quarter" idx="13"/>
          </p:nvPr>
        </p:nvSpPr>
        <p:spPr>
          <a:xfrm>
            <a:off x="1599673" y="6991954"/>
            <a:ext cx="5190519" cy="5190519"/>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0" name="Picture Placeholder 9">
            <a:extLst>
              <a:ext uri="{FF2B5EF4-FFF2-40B4-BE49-F238E27FC236}">
                <a16:creationId xmlns:a16="http://schemas.microsoft.com/office/drawing/2014/main" xmlns="" id="{A8A64EF6-6AAD-4A8E-A2BA-D31872C0F165}"/>
              </a:ext>
            </a:extLst>
          </p:cNvPr>
          <p:cNvSpPr>
            <a:spLocks noGrp="1"/>
          </p:cNvSpPr>
          <p:nvPr>
            <p:ph type="pic" sz="quarter" idx="14"/>
          </p:nvPr>
        </p:nvSpPr>
        <p:spPr>
          <a:xfrm>
            <a:off x="1599673" y="1552575"/>
            <a:ext cx="5190519" cy="5190519"/>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8" name="Picture Placeholder 7">
            <a:extLst>
              <a:ext uri="{FF2B5EF4-FFF2-40B4-BE49-F238E27FC236}">
                <a16:creationId xmlns:a16="http://schemas.microsoft.com/office/drawing/2014/main" xmlns="" id="{CB58EF59-6144-4377-881E-7F3DA3CB9356}"/>
              </a:ext>
            </a:extLst>
          </p:cNvPr>
          <p:cNvSpPr>
            <a:spLocks noGrp="1"/>
          </p:cNvSpPr>
          <p:nvPr>
            <p:ph type="pic" sz="quarter" idx="15"/>
          </p:nvPr>
        </p:nvSpPr>
        <p:spPr>
          <a:xfrm>
            <a:off x="12442445" y="1552575"/>
            <a:ext cx="10345056" cy="10610851"/>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5349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ppt_x"/>
                                          </p:val>
                                        </p:tav>
                                        <p:tav tm="100000">
                                          <p:val>
                                            <p:strVal val="#ppt_x"/>
                                          </p:val>
                                        </p:tav>
                                      </p:tavLst>
                                    </p:anim>
                                    <p:anim calcmode="lin" valueType="num">
                                      <p:cBhvr additive="base">
                                        <p:cTn id="8" dur="2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ppt_x"/>
                                          </p:val>
                                        </p:tav>
                                        <p:tav tm="100000">
                                          <p:val>
                                            <p:strVal val="#ppt_x"/>
                                          </p:val>
                                        </p:tav>
                                      </p:tavLst>
                                    </p:anim>
                                    <p:anim calcmode="lin" valueType="num">
                                      <p:cBhvr additive="base">
                                        <p:cTn id="12" dur="2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ppt_x"/>
                                          </p:val>
                                        </p:tav>
                                        <p:tav tm="100000">
                                          <p:val>
                                            <p:strVal val="#ppt_x"/>
                                          </p:val>
                                        </p:tav>
                                      </p:tavLst>
                                    </p:anim>
                                    <p:anim calcmode="lin" valueType="num">
                                      <p:cBhvr additive="base">
                                        <p:cTn id="16"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58A1CA22-A2E7-46D9-8A5B-5A4B32A3659E}"/>
              </a:ext>
            </a:extLst>
          </p:cNvPr>
          <p:cNvSpPr>
            <a:spLocks noGrp="1"/>
          </p:cNvSpPr>
          <p:nvPr>
            <p:ph type="pic" sz="quarter" idx="13"/>
          </p:nvPr>
        </p:nvSpPr>
        <p:spPr>
          <a:xfrm>
            <a:off x="1563687" y="1295399"/>
            <a:ext cx="5314950" cy="110490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1" name="Picture Placeholder 10">
            <a:extLst>
              <a:ext uri="{FF2B5EF4-FFF2-40B4-BE49-F238E27FC236}">
                <a16:creationId xmlns:a16="http://schemas.microsoft.com/office/drawing/2014/main" xmlns="" id="{9662144D-BFFA-4B4C-BD9A-DDB9AD2576C4}"/>
              </a:ext>
            </a:extLst>
          </p:cNvPr>
          <p:cNvSpPr>
            <a:spLocks noGrp="1"/>
          </p:cNvSpPr>
          <p:nvPr>
            <p:ph type="pic" sz="quarter" idx="14"/>
          </p:nvPr>
        </p:nvSpPr>
        <p:spPr>
          <a:xfrm>
            <a:off x="6878637" y="1295399"/>
            <a:ext cx="5314950" cy="110490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xmlns="" id="{8E8DCF79-7C12-4EE4-B377-E5D1CE363160}"/>
              </a:ext>
            </a:extLst>
          </p:cNvPr>
          <p:cNvSpPr>
            <a:spLocks noGrp="1"/>
          </p:cNvSpPr>
          <p:nvPr>
            <p:ph type="pic" sz="quarter" idx="15"/>
          </p:nvPr>
        </p:nvSpPr>
        <p:spPr>
          <a:xfrm>
            <a:off x="12193587" y="1295399"/>
            <a:ext cx="5314950" cy="110490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xmlns="" id="{C0BA5F7F-E14B-4487-8788-8F182B33097D}"/>
              </a:ext>
            </a:extLst>
          </p:cNvPr>
          <p:cNvSpPr>
            <a:spLocks noGrp="1"/>
          </p:cNvSpPr>
          <p:nvPr>
            <p:ph type="pic" sz="quarter" idx="16"/>
          </p:nvPr>
        </p:nvSpPr>
        <p:spPr>
          <a:xfrm>
            <a:off x="17508537" y="1295399"/>
            <a:ext cx="5314950" cy="11049000"/>
          </a:xfrm>
          <a:custGeom>
            <a:avLst/>
            <a:gdLst>
              <a:gd name="connsiteX0" fmla="*/ 0 w 5314950"/>
              <a:gd name="connsiteY0" fmla="*/ 0 h 11049000"/>
              <a:gd name="connsiteX1" fmla="*/ 5314950 w 5314950"/>
              <a:gd name="connsiteY1" fmla="*/ 0 h 11049000"/>
              <a:gd name="connsiteX2" fmla="*/ 5314950 w 5314950"/>
              <a:gd name="connsiteY2" fmla="*/ 11049000 h 11049000"/>
              <a:gd name="connsiteX3" fmla="*/ 0 w 531495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5314950" h="11049000">
                <a:moveTo>
                  <a:pt x="0" y="0"/>
                </a:moveTo>
                <a:lnTo>
                  <a:pt x="5314950" y="0"/>
                </a:lnTo>
                <a:lnTo>
                  <a:pt x="531495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36572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200" fill="hold"/>
                                        <p:tgtEl>
                                          <p:spTgt spid="10"/>
                                        </p:tgtEl>
                                        <p:attrNameLst>
                                          <p:attrName>ppt_x</p:attrName>
                                        </p:attrNameLst>
                                      </p:cBhvr>
                                      <p:tavLst>
                                        <p:tav tm="0">
                                          <p:val>
                                            <p:strVal val="#ppt_x"/>
                                          </p:val>
                                        </p:tav>
                                        <p:tav tm="100000">
                                          <p:val>
                                            <p:strVal val="#ppt_x"/>
                                          </p:val>
                                        </p:tav>
                                      </p:tavLst>
                                    </p:anim>
                                    <p:anim calcmode="lin" valueType="num">
                                      <p:cBhvr additive="base">
                                        <p:cTn id="8" dur="22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200" fill="hold"/>
                                        <p:tgtEl>
                                          <p:spTgt spid="11"/>
                                        </p:tgtEl>
                                        <p:attrNameLst>
                                          <p:attrName>ppt_x</p:attrName>
                                        </p:attrNameLst>
                                      </p:cBhvr>
                                      <p:tavLst>
                                        <p:tav tm="0">
                                          <p:val>
                                            <p:strVal val="#ppt_x"/>
                                          </p:val>
                                        </p:tav>
                                        <p:tav tm="100000">
                                          <p:val>
                                            <p:strVal val="#ppt_x"/>
                                          </p:val>
                                        </p:tav>
                                      </p:tavLst>
                                    </p:anim>
                                    <p:anim calcmode="lin" valueType="num">
                                      <p:cBhvr additive="base">
                                        <p:cTn id="12" dur="22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200" fill="hold"/>
                                        <p:tgtEl>
                                          <p:spTgt spid="12"/>
                                        </p:tgtEl>
                                        <p:attrNameLst>
                                          <p:attrName>ppt_x</p:attrName>
                                        </p:attrNameLst>
                                      </p:cBhvr>
                                      <p:tavLst>
                                        <p:tav tm="0">
                                          <p:val>
                                            <p:strVal val="#ppt_x"/>
                                          </p:val>
                                        </p:tav>
                                        <p:tav tm="100000">
                                          <p:val>
                                            <p:strVal val="#ppt_x"/>
                                          </p:val>
                                        </p:tav>
                                      </p:tavLst>
                                    </p:anim>
                                    <p:anim calcmode="lin" valueType="num">
                                      <p:cBhvr additive="base">
                                        <p:cTn id="16" dur="22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200" fill="hold"/>
                                        <p:tgtEl>
                                          <p:spTgt spid="13"/>
                                        </p:tgtEl>
                                        <p:attrNameLst>
                                          <p:attrName>ppt_x</p:attrName>
                                        </p:attrNameLst>
                                      </p:cBhvr>
                                      <p:tavLst>
                                        <p:tav tm="0">
                                          <p:val>
                                            <p:strVal val="#ppt_x"/>
                                          </p:val>
                                        </p:tav>
                                        <p:tav tm="100000">
                                          <p:val>
                                            <p:strVal val="#ppt_x"/>
                                          </p:val>
                                        </p:tav>
                                      </p:tavLst>
                                    </p:anim>
                                    <p:anim calcmode="lin" valueType="num">
                                      <p:cBhvr additive="base">
                                        <p:cTn id="20" dur="22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484B905-8BF0-4A76-9E10-57BE3387F891}"/>
              </a:ext>
            </a:extLst>
          </p:cNvPr>
          <p:cNvSpPr/>
          <p:nvPr userDrawn="1"/>
        </p:nvSpPr>
        <p:spPr>
          <a:xfrm>
            <a:off x="1563688" y="1295400"/>
            <a:ext cx="21259800" cy="110490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xmlns="" id="{390A452D-DFE3-48E8-956D-B964AE99D0C7}"/>
              </a:ext>
            </a:extLst>
          </p:cNvPr>
          <p:cNvSpPr>
            <a:spLocks noGrp="1"/>
          </p:cNvSpPr>
          <p:nvPr>
            <p:ph type="pic" sz="quarter" idx="13"/>
          </p:nvPr>
        </p:nvSpPr>
        <p:spPr>
          <a:xfrm>
            <a:off x="2173285" y="2114549"/>
            <a:ext cx="9410700" cy="9410700"/>
          </a:xfrm>
          <a:custGeom>
            <a:avLst/>
            <a:gdLst>
              <a:gd name="connsiteX0" fmla="*/ 0 w 9410700"/>
              <a:gd name="connsiteY0" fmla="*/ 0 h 9410700"/>
              <a:gd name="connsiteX1" fmla="*/ 9410700 w 9410700"/>
              <a:gd name="connsiteY1" fmla="*/ 0 h 9410700"/>
              <a:gd name="connsiteX2" fmla="*/ 9410700 w 9410700"/>
              <a:gd name="connsiteY2" fmla="*/ 9410700 h 9410700"/>
              <a:gd name="connsiteX3" fmla="*/ 0 w 9410700"/>
              <a:gd name="connsiteY3" fmla="*/ 9410700 h 9410700"/>
            </a:gdLst>
            <a:ahLst/>
            <a:cxnLst>
              <a:cxn ang="0">
                <a:pos x="connsiteX0" y="connsiteY0"/>
              </a:cxn>
              <a:cxn ang="0">
                <a:pos x="connsiteX1" y="connsiteY1"/>
              </a:cxn>
              <a:cxn ang="0">
                <a:pos x="connsiteX2" y="connsiteY2"/>
              </a:cxn>
              <a:cxn ang="0">
                <a:pos x="connsiteX3" y="connsiteY3"/>
              </a:cxn>
            </a:cxnLst>
            <a:rect l="l" t="t" r="r" b="b"/>
            <a:pathLst>
              <a:path w="9410700" h="9410700">
                <a:moveTo>
                  <a:pt x="0" y="0"/>
                </a:moveTo>
                <a:lnTo>
                  <a:pt x="9410700" y="0"/>
                </a:lnTo>
                <a:lnTo>
                  <a:pt x="9410700" y="9410700"/>
                </a:lnTo>
                <a:lnTo>
                  <a:pt x="0" y="94107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7" name="Picture Placeholder 6">
            <a:extLst>
              <a:ext uri="{FF2B5EF4-FFF2-40B4-BE49-F238E27FC236}">
                <a16:creationId xmlns:a16="http://schemas.microsoft.com/office/drawing/2014/main" xmlns="" id="{11D63369-5C3A-4822-ACB3-46071185D785}"/>
              </a:ext>
            </a:extLst>
          </p:cNvPr>
          <p:cNvSpPr>
            <a:spLocks noGrp="1"/>
          </p:cNvSpPr>
          <p:nvPr>
            <p:ph type="pic" sz="quarter" idx="14"/>
          </p:nvPr>
        </p:nvSpPr>
        <p:spPr>
          <a:xfrm>
            <a:off x="12803185" y="2114549"/>
            <a:ext cx="9410699" cy="9410700"/>
          </a:xfrm>
          <a:custGeom>
            <a:avLst/>
            <a:gdLst>
              <a:gd name="connsiteX0" fmla="*/ 0 w 9410699"/>
              <a:gd name="connsiteY0" fmla="*/ 0 h 9410700"/>
              <a:gd name="connsiteX1" fmla="*/ 9410699 w 9410699"/>
              <a:gd name="connsiteY1" fmla="*/ 0 h 9410700"/>
              <a:gd name="connsiteX2" fmla="*/ 9410699 w 9410699"/>
              <a:gd name="connsiteY2" fmla="*/ 9410700 h 9410700"/>
              <a:gd name="connsiteX3" fmla="*/ 0 w 9410699"/>
              <a:gd name="connsiteY3" fmla="*/ 9410700 h 9410700"/>
            </a:gdLst>
            <a:ahLst/>
            <a:cxnLst>
              <a:cxn ang="0">
                <a:pos x="connsiteX0" y="connsiteY0"/>
              </a:cxn>
              <a:cxn ang="0">
                <a:pos x="connsiteX1" y="connsiteY1"/>
              </a:cxn>
              <a:cxn ang="0">
                <a:pos x="connsiteX2" y="connsiteY2"/>
              </a:cxn>
              <a:cxn ang="0">
                <a:pos x="connsiteX3" y="connsiteY3"/>
              </a:cxn>
            </a:cxnLst>
            <a:rect l="l" t="t" r="r" b="b"/>
            <a:pathLst>
              <a:path w="9410699" h="9410700">
                <a:moveTo>
                  <a:pt x="0" y="0"/>
                </a:moveTo>
                <a:lnTo>
                  <a:pt x="9410699" y="0"/>
                </a:lnTo>
                <a:lnTo>
                  <a:pt x="9410699" y="9410700"/>
                </a:lnTo>
                <a:lnTo>
                  <a:pt x="0" y="94107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99644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200" fill="hold"/>
                                        <p:tgtEl>
                                          <p:spTgt spid="6"/>
                                        </p:tgtEl>
                                        <p:attrNameLst>
                                          <p:attrName>ppt_x</p:attrName>
                                        </p:attrNameLst>
                                      </p:cBhvr>
                                      <p:tavLst>
                                        <p:tav tm="0">
                                          <p:val>
                                            <p:strVal val="#ppt_x"/>
                                          </p:val>
                                        </p:tav>
                                        <p:tav tm="100000">
                                          <p:val>
                                            <p:strVal val="#ppt_x"/>
                                          </p:val>
                                        </p:tav>
                                      </p:tavLst>
                                    </p:anim>
                                    <p:anim calcmode="lin" valueType="num">
                                      <p:cBhvr additive="base">
                                        <p:cTn id="8" dur="22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200" fill="hold"/>
                                        <p:tgtEl>
                                          <p:spTgt spid="7"/>
                                        </p:tgtEl>
                                        <p:attrNameLst>
                                          <p:attrName>ppt_x</p:attrName>
                                        </p:attrNameLst>
                                      </p:cBhvr>
                                      <p:tavLst>
                                        <p:tav tm="0">
                                          <p:val>
                                            <p:strVal val="#ppt_x"/>
                                          </p:val>
                                        </p:tav>
                                        <p:tav tm="100000">
                                          <p:val>
                                            <p:strVal val="#ppt_x"/>
                                          </p:val>
                                        </p:tav>
                                      </p:tavLst>
                                    </p:anim>
                                    <p:anim calcmode="lin" valueType="num">
                                      <p:cBhvr additive="base">
                                        <p:cTn id="12" dur="22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xmlns="" id="{72C1527C-1238-4997-83A0-B93C0C1A119C}"/>
              </a:ext>
            </a:extLst>
          </p:cNvPr>
          <p:cNvSpPr>
            <a:spLocks noGrp="1"/>
          </p:cNvSpPr>
          <p:nvPr>
            <p:ph type="pic" sz="quarter" idx="13"/>
          </p:nvPr>
        </p:nvSpPr>
        <p:spPr>
          <a:xfrm>
            <a:off x="7003068" y="1552575"/>
            <a:ext cx="5190519" cy="5190519"/>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4" name="Picture Placeholder 13">
            <a:extLst>
              <a:ext uri="{FF2B5EF4-FFF2-40B4-BE49-F238E27FC236}">
                <a16:creationId xmlns:a16="http://schemas.microsoft.com/office/drawing/2014/main" xmlns="" id="{F2C28264-6FA4-467B-BDE9-EC8733C2D740}"/>
              </a:ext>
            </a:extLst>
          </p:cNvPr>
          <p:cNvSpPr>
            <a:spLocks noGrp="1"/>
          </p:cNvSpPr>
          <p:nvPr>
            <p:ph type="pic" sz="quarter" idx="14"/>
          </p:nvPr>
        </p:nvSpPr>
        <p:spPr>
          <a:xfrm>
            <a:off x="12442448" y="1552574"/>
            <a:ext cx="10381040" cy="10629899"/>
          </a:xfrm>
          <a:custGeom>
            <a:avLst/>
            <a:gdLst>
              <a:gd name="connsiteX0" fmla="*/ 0 w 10381040"/>
              <a:gd name="connsiteY0" fmla="*/ 0 h 10629899"/>
              <a:gd name="connsiteX1" fmla="*/ 10381040 w 10381040"/>
              <a:gd name="connsiteY1" fmla="*/ 0 h 10629899"/>
              <a:gd name="connsiteX2" fmla="*/ 10381040 w 10381040"/>
              <a:gd name="connsiteY2" fmla="*/ 10629899 h 10629899"/>
              <a:gd name="connsiteX3" fmla="*/ 0 w 10381040"/>
              <a:gd name="connsiteY3" fmla="*/ 10629899 h 10629899"/>
            </a:gdLst>
            <a:ahLst/>
            <a:cxnLst>
              <a:cxn ang="0">
                <a:pos x="connsiteX0" y="connsiteY0"/>
              </a:cxn>
              <a:cxn ang="0">
                <a:pos x="connsiteX1" y="connsiteY1"/>
              </a:cxn>
              <a:cxn ang="0">
                <a:pos x="connsiteX2" y="connsiteY2"/>
              </a:cxn>
              <a:cxn ang="0">
                <a:pos x="connsiteX3" y="connsiteY3"/>
              </a:cxn>
            </a:cxnLst>
            <a:rect l="l" t="t" r="r" b="b"/>
            <a:pathLst>
              <a:path w="10381040" h="10629899">
                <a:moveTo>
                  <a:pt x="0" y="0"/>
                </a:moveTo>
                <a:lnTo>
                  <a:pt x="10381040" y="0"/>
                </a:lnTo>
                <a:lnTo>
                  <a:pt x="10381040" y="10629899"/>
                </a:lnTo>
                <a:lnTo>
                  <a:pt x="0" y="106298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6" name="Picture Placeholder 15">
            <a:extLst>
              <a:ext uri="{FF2B5EF4-FFF2-40B4-BE49-F238E27FC236}">
                <a16:creationId xmlns:a16="http://schemas.microsoft.com/office/drawing/2014/main" xmlns="" id="{843876E8-A094-40A5-860F-FA8679BF447F}"/>
              </a:ext>
            </a:extLst>
          </p:cNvPr>
          <p:cNvSpPr>
            <a:spLocks noGrp="1"/>
          </p:cNvSpPr>
          <p:nvPr>
            <p:ph type="pic" sz="quarter" idx="15"/>
          </p:nvPr>
        </p:nvSpPr>
        <p:spPr>
          <a:xfrm>
            <a:off x="7003068" y="6991955"/>
            <a:ext cx="5190519" cy="5190519"/>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7" name="Picture Placeholder 16">
            <a:extLst>
              <a:ext uri="{FF2B5EF4-FFF2-40B4-BE49-F238E27FC236}">
                <a16:creationId xmlns:a16="http://schemas.microsoft.com/office/drawing/2014/main" xmlns="" id="{E87560AE-CEDB-48AC-B2BF-85B52DE0F146}"/>
              </a:ext>
            </a:extLst>
          </p:cNvPr>
          <p:cNvSpPr>
            <a:spLocks noGrp="1"/>
          </p:cNvSpPr>
          <p:nvPr>
            <p:ph type="pic" sz="quarter" idx="16"/>
          </p:nvPr>
        </p:nvSpPr>
        <p:spPr>
          <a:xfrm>
            <a:off x="1563688" y="6991955"/>
            <a:ext cx="5190519" cy="5190519"/>
          </a:xfrm>
          <a:custGeom>
            <a:avLst/>
            <a:gdLst>
              <a:gd name="connsiteX0" fmla="*/ 0 w 5190519"/>
              <a:gd name="connsiteY0" fmla="*/ 0 h 5190519"/>
              <a:gd name="connsiteX1" fmla="*/ 5190519 w 5190519"/>
              <a:gd name="connsiteY1" fmla="*/ 0 h 5190519"/>
              <a:gd name="connsiteX2" fmla="*/ 5190519 w 5190519"/>
              <a:gd name="connsiteY2" fmla="*/ 5190519 h 5190519"/>
              <a:gd name="connsiteX3" fmla="*/ 0 w 5190519"/>
              <a:gd name="connsiteY3" fmla="*/ 5190519 h 5190519"/>
            </a:gdLst>
            <a:ahLst/>
            <a:cxnLst>
              <a:cxn ang="0">
                <a:pos x="connsiteX0" y="connsiteY0"/>
              </a:cxn>
              <a:cxn ang="0">
                <a:pos x="connsiteX1" y="connsiteY1"/>
              </a:cxn>
              <a:cxn ang="0">
                <a:pos x="connsiteX2" y="connsiteY2"/>
              </a:cxn>
              <a:cxn ang="0">
                <a:pos x="connsiteX3" y="connsiteY3"/>
              </a:cxn>
            </a:cxnLst>
            <a:rect l="l" t="t" r="r" b="b"/>
            <a:pathLst>
              <a:path w="5190519" h="5190519">
                <a:moveTo>
                  <a:pt x="0" y="0"/>
                </a:moveTo>
                <a:lnTo>
                  <a:pt x="5190519" y="0"/>
                </a:lnTo>
                <a:lnTo>
                  <a:pt x="5190519" y="5190519"/>
                </a:lnTo>
                <a:lnTo>
                  <a:pt x="0" y="51905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02489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200" fill="hold"/>
                                        <p:tgtEl>
                                          <p:spTgt spid="14"/>
                                        </p:tgtEl>
                                        <p:attrNameLst>
                                          <p:attrName>ppt_x</p:attrName>
                                        </p:attrNameLst>
                                      </p:cBhvr>
                                      <p:tavLst>
                                        <p:tav tm="0">
                                          <p:val>
                                            <p:strVal val="#ppt_x"/>
                                          </p:val>
                                        </p:tav>
                                        <p:tav tm="100000">
                                          <p:val>
                                            <p:strVal val="#ppt_x"/>
                                          </p:val>
                                        </p:tav>
                                      </p:tavLst>
                                    </p:anim>
                                    <p:anim calcmode="lin" valueType="num">
                                      <p:cBhvr additive="base">
                                        <p:cTn id="8" dur="22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2200" fill="hold"/>
                                        <p:tgtEl>
                                          <p:spTgt spid="15"/>
                                        </p:tgtEl>
                                        <p:attrNameLst>
                                          <p:attrName>ppt_x</p:attrName>
                                        </p:attrNameLst>
                                      </p:cBhvr>
                                      <p:tavLst>
                                        <p:tav tm="0">
                                          <p:val>
                                            <p:strVal val="#ppt_x"/>
                                          </p:val>
                                        </p:tav>
                                        <p:tav tm="100000">
                                          <p:val>
                                            <p:strVal val="#ppt_x"/>
                                          </p:val>
                                        </p:tav>
                                      </p:tavLst>
                                    </p:anim>
                                    <p:anim calcmode="lin" valueType="num">
                                      <p:cBhvr additive="base">
                                        <p:cTn id="12" dur="22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2200" fill="hold"/>
                                        <p:tgtEl>
                                          <p:spTgt spid="16"/>
                                        </p:tgtEl>
                                        <p:attrNameLst>
                                          <p:attrName>ppt_x</p:attrName>
                                        </p:attrNameLst>
                                      </p:cBhvr>
                                      <p:tavLst>
                                        <p:tav tm="0">
                                          <p:val>
                                            <p:strVal val="#ppt_x"/>
                                          </p:val>
                                        </p:tav>
                                        <p:tav tm="100000">
                                          <p:val>
                                            <p:strVal val="#ppt_x"/>
                                          </p:val>
                                        </p:tav>
                                      </p:tavLst>
                                    </p:anim>
                                    <p:anim calcmode="lin" valueType="num">
                                      <p:cBhvr additive="base">
                                        <p:cTn id="16" dur="22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4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2200" fill="hold"/>
                                        <p:tgtEl>
                                          <p:spTgt spid="17"/>
                                        </p:tgtEl>
                                        <p:attrNameLst>
                                          <p:attrName>ppt_x</p:attrName>
                                        </p:attrNameLst>
                                      </p:cBhvr>
                                      <p:tavLst>
                                        <p:tav tm="0">
                                          <p:val>
                                            <p:strVal val="#ppt_x"/>
                                          </p:val>
                                        </p:tav>
                                        <p:tav tm="100000">
                                          <p:val>
                                            <p:strVal val="#ppt_x"/>
                                          </p:val>
                                        </p:tav>
                                      </p:tavLst>
                                    </p:anim>
                                    <p:anim calcmode="lin" valueType="num">
                                      <p:cBhvr additive="base">
                                        <p:cTn id="20" dur="22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6" grpId="0" animBg="1"/>
      <p:bldP spid="1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3399DF4-D239-4B46-A59E-3F2D266B8AC5}"/>
              </a:ext>
            </a:extLst>
          </p:cNvPr>
          <p:cNvSpPr/>
          <p:nvPr userDrawn="1"/>
        </p:nvSpPr>
        <p:spPr>
          <a:xfrm>
            <a:off x="1563688" y="1295400"/>
            <a:ext cx="21259800" cy="110490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677157"/>
      </p:ext>
    </p:extLst>
  </p:cSld>
  <p:clrMapOvr>
    <a:masterClrMapping/>
  </p:clrMapOvr>
  <p:extLst mod="1">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A83F5516-0B38-4D10-8A01-707E02BE0653}"/>
              </a:ext>
            </a:extLst>
          </p:cNvPr>
          <p:cNvSpPr>
            <a:spLocks noGrp="1"/>
          </p:cNvSpPr>
          <p:nvPr>
            <p:ph type="pic" sz="quarter" idx="11"/>
          </p:nvPr>
        </p:nvSpPr>
        <p:spPr>
          <a:xfrm>
            <a:off x="1563687" y="-16887824"/>
            <a:ext cx="21259801" cy="29232224"/>
          </a:xfrm>
          <a:custGeom>
            <a:avLst/>
            <a:gdLst>
              <a:gd name="connsiteX0" fmla="*/ 0 w 21259801"/>
              <a:gd name="connsiteY0" fmla="*/ 0 h 29232224"/>
              <a:gd name="connsiteX1" fmla="*/ 21259801 w 21259801"/>
              <a:gd name="connsiteY1" fmla="*/ 0 h 29232224"/>
              <a:gd name="connsiteX2" fmla="*/ 21259801 w 21259801"/>
              <a:gd name="connsiteY2" fmla="*/ 2133600 h 29232224"/>
              <a:gd name="connsiteX3" fmla="*/ 21259801 w 21259801"/>
              <a:gd name="connsiteY3" fmla="*/ 10972800 h 29232224"/>
              <a:gd name="connsiteX4" fmla="*/ 21259801 w 21259801"/>
              <a:gd name="connsiteY4" fmla="*/ 29232224 h 29232224"/>
              <a:gd name="connsiteX5" fmla="*/ 0 w 21259801"/>
              <a:gd name="connsiteY5" fmla="*/ 29232224 h 2923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9801" h="29232224">
                <a:moveTo>
                  <a:pt x="0" y="0"/>
                </a:moveTo>
                <a:lnTo>
                  <a:pt x="21259801" y="0"/>
                </a:lnTo>
                <a:lnTo>
                  <a:pt x="21259801" y="2133600"/>
                </a:lnTo>
                <a:lnTo>
                  <a:pt x="21259801" y="10972800"/>
                </a:lnTo>
                <a:lnTo>
                  <a:pt x="21259801" y="29232224"/>
                </a:lnTo>
                <a:lnTo>
                  <a:pt x="0" y="29232224"/>
                </a:lnTo>
                <a:close/>
              </a:path>
            </a:pathLst>
          </a:custGeom>
          <a:pattFill prst="pct60">
            <a:fgClr>
              <a:schemeClr val="bg1"/>
            </a:fgClr>
            <a:bgClr>
              <a:schemeClr val="bg1">
                <a:lumMod val="85000"/>
              </a:schemeClr>
            </a:bgClr>
          </a:pattFill>
          <a:ln>
            <a:noFill/>
          </a:ln>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315449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decel="100000" autoRev="1" fill="hold" grpId="0" nodeType="withEffect">
                                  <p:stCondLst>
                                    <p:cond delay="0"/>
                                  </p:stCondLst>
                                  <p:childTnLst>
                                    <p:animMotion origin="layout" path="M 5.55112E-17 -5E-6 L 5.55112E-17 1.32119 " pathEditMode="relative" rAng="0" ptsTypes="AA">
                                      <p:cBhvr>
                                        <p:cTn id="6" dur="16000" fill="hold"/>
                                        <p:tgtEl>
                                          <p:spTgt spid="6"/>
                                        </p:tgtEl>
                                        <p:attrNameLst>
                                          <p:attrName>ppt_x</p:attrName>
                                          <p:attrName>ppt_y</p:attrName>
                                        </p:attrNameLst>
                                      </p:cBhvr>
                                      <p:rCtr x="0" y="660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mod="1">
    <p:ext uri="{DCECCB84-F9BA-43D5-87BE-67443E8EF086}">
      <p15:sldGuideLst xmlns:p15="http://schemas.microsoft.com/office/powerpoint/2012/main" xmlns="">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s://www.facebook.com" TargetMode="External"/><Relationship Id="rId4" Type="http://schemas.openxmlformats.org/officeDocument/2006/relationships/hyperlink" Target="https://www.linkedin.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hyperlink" Target="https://www.facebook.com/" TargetMode="External"/><Relationship Id="rId4" Type="http://schemas.openxmlformats.org/officeDocument/2006/relationships/hyperlink" Target="https://www.linkedin.com/"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hyperlink" Target="https://twitter.com/" TargetMode="Externa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hyperlink" Target="https://www.linkedin.com/" TargetMode="Externa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hyperlink" Target="https://www.facebook.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hyperlink" Target="https://twitter.com/" TargetMode="Externa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0.xml"/><Relationship Id="rId7" Type="http://schemas.openxmlformats.org/officeDocument/2006/relationships/hyperlink" Target="https://www.linkedin.com/" TargetMode="Externa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hyperlink" Target="https://www.facebook.com/" TargetMode="External"/><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8" Type="http://schemas.openxmlformats.org/officeDocument/2006/relationships/hyperlink" Target="https://www.facebook.com/" TargetMode="External"/><Relationship Id="rId3" Type="http://schemas.openxmlformats.org/officeDocument/2006/relationships/slideLayout" Target="../slideLayouts/slideLayout24.xml"/><Relationship Id="rId7" Type="http://schemas.openxmlformats.org/officeDocument/2006/relationships/theme" Target="../theme/theme6.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hyperlink" Target="https://twitter.com/" TargetMode="External"/><Relationship Id="rId4" Type="http://schemas.openxmlformats.org/officeDocument/2006/relationships/slideLayout" Target="../slideLayouts/slideLayout25.xml"/><Relationship Id="rId9" Type="http://schemas.openxmlformats.org/officeDocument/2006/relationships/hyperlink" Target="https://www.linkedin.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xmlns="" id="{21812C9B-C4F1-49C5-8B16-2FE27234D329}"/>
              </a:ext>
            </a:extLst>
          </p:cNvPr>
          <p:cNvSpPr txBox="1">
            <a:spLocks/>
          </p:cNvSpPr>
          <p:nvPr userDrawn="1"/>
        </p:nvSpPr>
        <p:spPr>
          <a:xfrm>
            <a:off x="1244015" y="12860498"/>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smtClean="0">
                <a:solidFill>
                  <a:schemeClr val="tx1"/>
                </a:solidFill>
              </a:rPr>
              <a:pPr algn="ctr"/>
              <a:t>‹#›</a:t>
            </a:fld>
            <a:endParaRPr lang="en-US" sz="1200">
              <a:solidFill>
                <a:schemeClr val="tx1"/>
              </a:solidFill>
            </a:endParaRPr>
          </a:p>
        </p:txBody>
      </p:sp>
      <p:sp>
        <p:nvSpPr>
          <p:cNvPr id="15" name="Oval 14">
            <a:extLst>
              <a:ext uri="{FF2B5EF4-FFF2-40B4-BE49-F238E27FC236}">
                <a16:creationId xmlns:a16="http://schemas.microsoft.com/office/drawing/2014/main" xmlns="" id="{307625DC-754B-4896-ADAF-401C70997717}"/>
              </a:ext>
            </a:extLst>
          </p:cNvPr>
          <p:cNvSpPr/>
          <p:nvPr userDrawn="1"/>
        </p:nvSpPr>
        <p:spPr>
          <a:xfrm>
            <a:off x="1072028"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7" name="Oval 16">
            <a:extLst>
              <a:ext uri="{FF2B5EF4-FFF2-40B4-BE49-F238E27FC236}">
                <a16:creationId xmlns:a16="http://schemas.microsoft.com/office/drawing/2014/main" xmlns="" id="{76FAE91E-1570-4CCB-8697-3675EF4A8732}"/>
              </a:ext>
            </a:extLst>
          </p:cNvPr>
          <p:cNvSpPr/>
          <p:nvPr userDrawn="1"/>
        </p:nvSpPr>
        <p:spPr>
          <a:xfrm>
            <a:off x="297699"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8" name="Rectangle 9">
            <a:extLst>
              <a:ext uri="{FF2B5EF4-FFF2-40B4-BE49-F238E27FC236}">
                <a16:creationId xmlns:a16="http://schemas.microsoft.com/office/drawing/2014/main" xmlns="" id="{FAC15065-526C-4B5B-BEB1-892A718C3AFA}"/>
              </a:ext>
            </a:extLst>
          </p:cNvPr>
          <p:cNvSpPr/>
          <p:nvPr userDrawn="1"/>
        </p:nvSpPr>
        <p:spPr>
          <a:xfrm rot="2700000">
            <a:off x="554840"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9" name="Oval 18">
            <a:extLst>
              <a:ext uri="{FF2B5EF4-FFF2-40B4-BE49-F238E27FC236}">
                <a16:creationId xmlns:a16="http://schemas.microsoft.com/office/drawing/2014/main" xmlns="" id="{AA197A07-68B5-4706-B796-AC2B9E3BDF4E}"/>
              </a:ext>
            </a:extLst>
          </p:cNvPr>
          <p:cNvSpPr/>
          <p:nvPr userDrawn="1"/>
        </p:nvSpPr>
        <p:spPr>
          <a:xfrm rot="10800000">
            <a:off x="1846356"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0" name="Rectangle 9">
            <a:extLst>
              <a:ext uri="{FF2B5EF4-FFF2-40B4-BE49-F238E27FC236}">
                <a16:creationId xmlns:a16="http://schemas.microsoft.com/office/drawing/2014/main" xmlns="" id="{81DBD849-297F-4F9A-BEF7-60ECD498A866}"/>
              </a:ext>
            </a:extLst>
          </p:cNvPr>
          <p:cNvSpPr/>
          <p:nvPr userDrawn="1"/>
        </p:nvSpPr>
        <p:spPr>
          <a:xfrm rot="13500000">
            <a:off x="2020714"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1" name="Action Button: Forward or Next 26">
            <a:hlinkClick r:id="" action="ppaction://hlinkshowjump?jump=nextslide" highlightClick="1"/>
            <a:extLst>
              <a:ext uri="{FF2B5EF4-FFF2-40B4-BE49-F238E27FC236}">
                <a16:creationId xmlns:a16="http://schemas.microsoft.com/office/drawing/2014/main" xmlns="" id="{042D39B4-024E-44C9-A16B-5286E9AA9911}"/>
              </a:ext>
            </a:extLst>
          </p:cNvPr>
          <p:cNvSpPr/>
          <p:nvPr userDrawn="1"/>
        </p:nvSpPr>
        <p:spPr>
          <a:xfrm>
            <a:off x="1798055" y="12800160"/>
            <a:ext cx="714192" cy="71419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Action Button: Back or Previous 27">
            <a:hlinkClick r:id="" action="ppaction://hlinkshowjump?jump=previousslide" highlightClick="1"/>
            <a:extLst>
              <a:ext uri="{FF2B5EF4-FFF2-40B4-BE49-F238E27FC236}">
                <a16:creationId xmlns:a16="http://schemas.microsoft.com/office/drawing/2014/main" xmlns="" id="{DEBEC572-F3FD-4958-87CB-8F0026086590}"/>
              </a:ext>
            </a:extLst>
          </p:cNvPr>
          <p:cNvSpPr/>
          <p:nvPr userDrawn="1"/>
        </p:nvSpPr>
        <p:spPr>
          <a:xfrm>
            <a:off x="241069" y="12786360"/>
            <a:ext cx="714192" cy="71419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3" name="TextBox 22">
            <a:extLst>
              <a:ext uri="{FF2B5EF4-FFF2-40B4-BE49-F238E27FC236}">
                <a16:creationId xmlns:a16="http://schemas.microsoft.com/office/drawing/2014/main" xmlns="" id="{9EF6635E-33D2-40DD-8284-62E48C402864}"/>
              </a:ext>
            </a:extLst>
          </p:cNvPr>
          <p:cNvSpPr txBox="1"/>
          <p:nvPr userDrawn="1"/>
        </p:nvSpPr>
        <p:spPr>
          <a:xfrm>
            <a:off x="17061943" y="12958790"/>
            <a:ext cx="4705071" cy="369332"/>
          </a:xfrm>
          <a:prstGeom prst="rect">
            <a:avLst/>
          </a:prstGeom>
          <a:noFill/>
        </p:spPr>
        <p:txBody>
          <a:bodyPr wrap="none" rtlCol="0">
            <a:spAutoFit/>
          </a:bodyPr>
          <a:lstStyle/>
          <a:p>
            <a:r>
              <a:rPr lang="en-US"/>
              <a:t>MASSIVE X presentation to DesignBall team</a:t>
            </a:r>
          </a:p>
        </p:txBody>
      </p:sp>
      <p:grpSp>
        <p:nvGrpSpPr>
          <p:cNvPr id="24" name="Group 23">
            <a:extLst>
              <a:ext uri="{FF2B5EF4-FFF2-40B4-BE49-F238E27FC236}">
                <a16:creationId xmlns:a16="http://schemas.microsoft.com/office/drawing/2014/main" xmlns="" id="{4120C111-C5ED-44CF-AE07-8E7DDFB3302C}"/>
              </a:ext>
            </a:extLst>
          </p:cNvPr>
          <p:cNvGrpSpPr/>
          <p:nvPr userDrawn="1"/>
        </p:nvGrpSpPr>
        <p:grpSpPr>
          <a:xfrm>
            <a:off x="21824690" y="12757785"/>
            <a:ext cx="2271178" cy="713731"/>
            <a:chOff x="241069" y="12070461"/>
            <a:chExt cx="2271178" cy="713731"/>
          </a:xfrm>
        </p:grpSpPr>
        <p:sp>
          <p:nvSpPr>
            <p:cNvPr id="25" name="Rectangle 24">
              <a:hlinkClick r:id="rId3"/>
              <a:extLst>
                <a:ext uri="{FF2B5EF4-FFF2-40B4-BE49-F238E27FC236}">
                  <a16:creationId xmlns:a16="http://schemas.microsoft.com/office/drawing/2014/main" xmlns=""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hlinkClick r:id="rId4"/>
              <a:extLst>
                <a:ext uri="{FF2B5EF4-FFF2-40B4-BE49-F238E27FC236}">
                  <a16:creationId xmlns:a16="http://schemas.microsoft.com/office/drawing/2014/main" xmlns=""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hlinkClick r:id="rId5"/>
              <a:extLst>
                <a:ext uri="{FF2B5EF4-FFF2-40B4-BE49-F238E27FC236}">
                  <a16:creationId xmlns:a16="http://schemas.microsoft.com/office/drawing/2014/main" xmlns=""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xmlns=""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9" name="Freeform 7">
              <a:extLst>
                <a:ext uri="{FF2B5EF4-FFF2-40B4-BE49-F238E27FC236}">
                  <a16:creationId xmlns:a16="http://schemas.microsoft.com/office/drawing/2014/main" xmlns=""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8">
              <a:extLst>
                <a:ext uri="{FF2B5EF4-FFF2-40B4-BE49-F238E27FC236}">
                  <a16:creationId xmlns:a16="http://schemas.microsoft.com/office/drawing/2014/main" xmlns=""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Oval 30">
              <a:extLst>
                <a:ext uri="{FF2B5EF4-FFF2-40B4-BE49-F238E27FC236}">
                  <a16:creationId xmlns:a16="http://schemas.microsoft.com/office/drawing/2014/main" xmlns=""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32" name="Oval 31">
              <a:extLst>
                <a:ext uri="{FF2B5EF4-FFF2-40B4-BE49-F238E27FC236}">
                  <a16:creationId xmlns:a16="http://schemas.microsoft.com/office/drawing/2014/main" xmlns=""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33" name="Oval 32">
              <a:extLst>
                <a:ext uri="{FF2B5EF4-FFF2-40B4-BE49-F238E27FC236}">
                  <a16:creationId xmlns:a16="http://schemas.microsoft.com/office/drawing/2014/main" xmlns=""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grpSp>
    </p:spTree>
    <p:extLst>
      <p:ext uri="{BB962C8B-B14F-4D97-AF65-F5344CB8AC3E}">
        <p14:creationId xmlns:p14="http://schemas.microsoft.com/office/powerpoint/2010/main" val="1701440564"/>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spcBef>
          <a:spcPct val="0"/>
        </a:spcBef>
        <a:buNone/>
        <a:defRPr sz="8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xmlns="" id="{21812C9B-C4F1-49C5-8B16-2FE27234D329}"/>
              </a:ext>
            </a:extLst>
          </p:cNvPr>
          <p:cNvSpPr txBox="1">
            <a:spLocks/>
          </p:cNvSpPr>
          <p:nvPr/>
        </p:nvSpPr>
        <p:spPr>
          <a:xfrm>
            <a:off x="1244015" y="12860498"/>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smtClean="0">
                <a:solidFill>
                  <a:schemeClr val="tx1"/>
                </a:solidFill>
              </a:rPr>
              <a:pPr algn="ctr"/>
              <a:t>‹#›</a:t>
            </a:fld>
            <a:endParaRPr lang="en-US" sz="1200">
              <a:solidFill>
                <a:schemeClr val="tx1"/>
              </a:solidFill>
            </a:endParaRPr>
          </a:p>
        </p:txBody>
      </p:sp>
      <p:sp>
        <p:nvSpPr>
          <p:cNvPr id="15" name="Oval 14">
            <a:extLst>
              <a:ext uri="{FF2B5EF4-FFF2-40B4-BE49-F238E27FC236}">
                <a16:creationId xmlns:a16="http://schemas.microsoft.com/office/drawing/2014/main" xmlns="" id="{307625DC-754B-4896-ADAF-401C70997717}"/>
              </a:ext>
            </a:extLst>
          </p:cNvPr>
          <p:cNvSpPr/>
          <p:nvPr/>
        </p:nvSpPr>
        <p:spPr>
          <a:xfrm>
            <a:off x="1072028"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7" name="Oval 16">
            <a:extLst>
              <a:ext uri="{FF2B5EF4-FFF2-40B4-BE49-F238E27FC236}">
                <a16:creationId xmlns:a16="http://schemas.microsoft.com/office/drawing/2014/main" xmlns="" id="{76FAE91E-1570-4CCB-8697-3675EF4A8732}"/>
              </a:ext>
            </a:extLst>
          </p:cNvPr>
          <p:cNvSpPr/>
          <p:nvPr/>
        </p:nvSpPr>
        <p:spPr>
          <a:xfrm>
            <a:off x="297699"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8" name="Rectangle 9">
            <a:extLst>
              <a:ext uri="{FF2B5EF4-FFF2-40B4-BE49-F238E27FC236}">
                <a16:creationId xmlns:a16="http://schemas.microsoft.com/office/drawing/2014/main" xmlns="" id="{FAC15065-526C-4B5B-BEB1-892A718C3AFA}"/>
              </a:ext>
            </a:extLst>
          </p:cNvPr>
          <p:cNvSpPr/>
          <p:nvPr/>
        </p:nvSpPr>
        <p:spPr>
          <a:xfrm rot="2700000">
            <a:off x="554840"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9" name="Oval 18">
            <a:extLst>
              <a:ext uri="{FF2B5EF4-FFF2-40B4-BE49-F238E27FC236}">
                <a16:creationId xmlns:a16="http://schemas.microsoft.com/office/drawing/2014/main" xmlns="" id="{AA197A07-68B5-4706-B796-AC2B9E3BDF4E}"/>
              </a:ext>
            </a:extLst>
          </p:cNvPr>
          <p:cNvSpPr/>
          <p:nvPr/>
        </p:nvSpPr>
        <p:spPr>
          <a:xfrm rot="10800000">
            <a:off x="1846356"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0" name="Rectangle 9">
            <a:extLst>
              <a:ext uri="{FF2B5EF4-FFF2-40B4-BE49-F238E27FC236}">
                <a16:creationId xmlns:a16="http://schemas.microsoft.com/office/drawing/2014/main" xmlns="" id="{81DBD849-297F-4F9A-BEF7-60ECD498A866}"/>
              </a:ext>
            </a:extLst>
          </p:cNvPr>
          <p:cNvSpPr/>
          <p:nvPr/>
        </p:nvSpPr>
        <p:spPr>
          <a:xfrm rot="13500000">
            <a:off x="2020714"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1" name="Action Button: Forward or Next 26">
            <a:hlinkClick r:id="" action="ppaction://hlinkshowjump?jump=nextslide" highlightClick="1"/>
            <a:extLst>
              <a:ext uri="{FF2B5EF4-FFF2-40B4-BE49-F238E27FC236}">
                <a16:creationId xmlns:a16="http://schemas.microsoft.com/office/drawing/2014/main" xmlns="" id="{042D39B4-024E-44C9-A16B-5286E9AA9911}"/>
              </a:ext>
            </a:extLst>
          </p:cNvPr>
          <p:cNvSpPr/>
          <p:nvPr/>
        </p:nvSpPr>
        <p:spPr>
          <a:xfrm>
            <a:off x="1798055" y="12800160"/>
            <a:ext cx="714192" cy="71419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Action Button: Back or Previous 27">
            <a:hlinkClick r:id="" action="ppaction://hlinkshowjump?jump=previousslide" highlightClick="1"/>
            <a:extLst>
              <a:ext uri="{FF2B5EF4-FFF2-40B4-BE49-F238E27FC236}">
                <a16:creationId xmlns:a16="http://schemas.microsoft.com/office/drawing/2014/main" xmlns="" id="{DEBEC572-F3FD-4958-87CB-8F0026086590}"/>
              </a:ext>
            </a:extLst>
          </p:cNvPr>
          <p:cNvSpPr/>
          <p:nvPr/>
        </p:nvSpPr>
        <p:spPr>
          <a:xfrm>
            <a:off x="241069" y="12786360"/>
            <a:ext cx="714192" cy="71419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3" name="TextBox 22">
            <a:extLst>
              <a:ext uri="{FF2B5EF4-FFF2-40B4-BE49-F238E27FC236}">
                <a16:creationId xmlns:a16="http://schemas.microsoft.com/office/drawing/2014/main" xmlns="" id="{9EF6635E-33D2-40DD-8284-62E48C402864}"/>
              </a:ext>
            </a:extLst>
          </p:cNvPr>
          <p:cNvSpPr txBox="1"/>
          <p:nvPr/>
        </p:nvSpPr>
        <p:spPr>
          <a:xfrm>
            <a:off x="17061943" y="12958790"/>
            <a:ext cx="4705071" cy="369332"/>
          </a:xfrm>
          <a:prstGeom prst="rect">
            <a:avLst/>
          </a:prstGeom>
          <a:noFill/>
        </p:spPr>
        <p:txBody>
          <a:bodyPr wrap="none" rtlCol="0">
            <a:spAutoFit/>
          </a:bodyPr>
          <a:lstStyle/>
          <a:p>
            <a:r>
              <a:rPr lang="en-US"/>
              <a:t>MASSIVE X presentation to DesignBall team</a:t>
            </a:r>
          </a:p>
        </p:txBody>
      </p:sp>
      <p:grpSp>
        <p:nvGrpSpPr>
          <p:cNvPr id="24" name="Group 23">
            <a:extLst>
              <a:ext uri="{FF2B5EF4-FFF2-40B4-BE49-F238E27FC236}">
                <a16:creationId xmlns:a16="http://schemas.microsoft.com/office/drawing/2014/main" xmlns="" id="{4120C111-C5ED-44CF-AE07-8E7DDFB3302C}"/>
              </a:ext>
            </a:extLst>
          </p:cNvPr>
          <p:cNvGrpSpPr/>
          <p:nvPr/>
        </p:nvGrpSpPr>
        <p:grpSpPr>
          <a:xfrm>
            <a:off x="21824690" y="12757785"/>
            <a:ext cx="2271178" cy="713731"/>
            <a:chOff x="241069" y="12070461"/>
            <a:chExt cx="2271178" cy="713731"/>
          </a:xfrm>
        </p:grpSpPr>
        <p:sp>
          <p:nvSpPr>
            <p:cNvPr id="25" name="Rectangle 24">
              <a:hlinkClick r:id="rId3"/>
              <a:extLst>
                <a:ext uri="{FF2B5EF4-FFF2-40B4-BE49-F238E27FC236}">
                  <a16:creationId xmlns:a16="http://schemas.microsoft.com/office/drawing/2014/main" xmlns=""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hlinkClick r:id="rId4"/>
              <a:extLst>
                <a:ext uri="{FF2B5EF4-FFF2-40B4-BE49-F238E27FC236}">
                  <a16:creationId xmlns:a16="http://schemas.microsoft.com/office/drawing/2014/main" xmlns=""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hlinkClick r:id="rId5"/>
              <a:extLst>
                <a:ext uri="{FF2B5EF4-FFF2-40B4-BE49-F238E27FC236}">
                  <a16:creationId xmlns:a16="http://schemas.microsoft.com/office/drawing/2014/main" xmlns=""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xmlns=""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9" name="Freeform 7">
              <a:extLst>
                <a:ext uri="{FF2B5EF4-FFF2-40B4-BE49-F238E27FC236}">
                  <a16:creationId xmlns:a16="http://schemas.microsoft.com/office/drawing/2014/main" xmlns=""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8">
              <a:extLst>
                <a:ext uri="{FF2B5EF4-FFF2-40B4-BE49-F238E27FC236}">
                  <a16:creationId xmlns:a16="http://schemas.microsoft.com/office/drawing/2014/main" xmlns=""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Oval 30">
              <a:extLst>
                <a:ext uri="{FF2B5EF4-FFF2-40B4-BE49-F238E27FC236}">
                  <a16:creationId xmlns:a16="http://schemas.microsoft.com/office/drawing/2014/main" xmlns=""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32" name="Oval 31">
              <a:extLst>
                <a:ext uri="{FF2B5EF4-FFF2-40B4-BE49-F238E27FC236}">
                  <a16:creationId xmlns:a16="http://schemas.microsoft.com/office/drawing/2014/main" xmlns=""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33" name="Oval 32">
              <a:extLst>
                <a:ext uri="{FF2B5EF4-FFF2-40B4-BE49-F238E27FC236}">
                  <a16:creationId xmlns:a16="http://schemas.microsoft.com/office/drawing/2014/main" xmlns=""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grpSp>
    </p:spTree>
    <p:extLst>
      <p:ext uri="{BB962C8B-B14F-4D97-AF65-F5344CB8AC3E}">
        <p14:creationId xmlns:p14="http://schemas.microsoft.com/office/powerpoint/2010/main" val="4120850817"/>
      </p:ext>
    </p:extLst>
  </p:cSld>
  <p:clrMap bg1="lt1" tx1="dk1" bg2="lt2" tx2="dk2" accent1="accent1" accent2="accent2" accent3="accent3" accent4="accent4" accent5="accent5" accent6="accent6" hlink="hlink" folHlink="folHlink"/>
  <p:sldLayoutIdLst>
    <p:sldLayoutId id="2147483738" r:id="rId1"/>
  </p:sldLayoutIdLst>
  <p:txStyles>
    <p:titleStyle>
      <a:lvl1pPr algn="l" defTabSz="914400" rtl="0" eaLnBrk="1" latinLnBrk="0" hangingPunct="1">
        <a:spcBef>
          <a:spcPct val="0"/>
        </a:spcBef>
        <a:buNone/>
        <a:defRPr sz="8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0609E7-B21A-44A3-8DFD-8D2964CD8535}"/>
              </a:ext>
            </a:extLst>
          </p:cNvPr>
          <p:cNvSpPr txBox="1"/>
          <p:nvPr userDrawn="1"/>
        </p:nvSpPr>
        <p:spPr>
          <a:xfrm rot="16200000">
            <a:off x="21192101" y="5902011"/>
            <a:ext cx="4828053" cy="400110"/>
          </a:xfrm>
          <a:prstGeom prst="rect">
            <a:avLst/>
          </a:prstGeom>
          <a:noFill/>
        </p:spPr>
        <p:txBody>
          <a:bodyPr wrap="none" rtlCol="0" anchor="ctr">
            <a:spAutoFit/>
          </a:bodyPr>
          <a:lstStyle/>
          <a:p>
            <a:pPr algn="l"/>
            <a:r>
              <a:rPr lang="en-US" sz="2000" b="1">
                <a:solidFill>
                  <a:schemeClr val="tx1"/>
                </a:solidFill>
                <a:latin typeface="+mj-lt"/>
              </a:rPr>
              <a:t>Massive X</a:t>
            </a:r>
            <a:r>
              <a:rPr lang="en-US" sz="2000">
                <a:solidFill>
                  <a:schemeClr val="tx1"/>
                </a:solidFill>
              </a:rPr>
              <a:t> presentation to </a:t>
            </a:r>
            <a:r>
              <a:rPr lang="en-US" sz="2000" b="0">
                <a:solidFill>
                  <a:schemeClr val="tx1"/>
                </a:solidFill>
              </a:rPr>
              <a:t>DesignBall</a:t>
            </a:r>
            <a:r>
              <a:rPr lang="en-US" sz="2000">
                <a:solidFill>
                  <a:schemeClr val="tx1"/>
                </a:solidFill>
              </a:rPr>
              <a:t> team</a:t>
            </a:r>
          </a:p>
        </p:txBody>
      </p:sp>
      <p:sp>
        <p:nvSpPr>
          <p:cNvPr id="9" name="TextBox 8">
            <a:extLst>
              <a:ext uri="{FF2B5EF4-FFF2-40B4-BE49-F238E27FC236}">
                <a16:creationId xmlns:a16="http://schemas.microsoft.com/office/drawing/2014/main" xmlns="" id="{0A9DEC81-A035-4291-8FEC-7FC53A59434A}"/>
              </a:ext>
            </a:extLst>
          </p:cNvPr>
          <p:cNvSpPr txBox="1"/>
          <p:nvPr userDrawn="1"/>
        </p:nvSpPr>
        <p:spPr>
          <a:xfrm rot="16200000">
            <a:off x="-1412698" y="6473280"/>
            <a:ext cx="4387497" cy="769441"/>
          </a:xfrm>
          <a:prstGeom prst="rect">
            <a:avLst/>
          </a:prstGeom>
          <a:noFill/>
        </p:spPr>
        <p:txBody>
          <a:bodyPr wrap="square" rtlCol="0">
            <a:spAutoFit/>
          </a:bodyPr>
          <a:lstStyle/>
          <a:p>
            <a:pPr algn="ctr"/>
            <a:r>
              <a:rPr lang="en-US" sz="44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xmlns="" id="{DC360901-01AD-4430-8498-AB1A082771C1}"/>
              </a:ext>
            </a:extLst>
          </p:cNvPr>
          <p:cNvSpPr/>
          <p:nvPr userDrawn="1"/>
        </p:nvSpPr>
        <p:spPr>
          <a:xfrm>
            <a:off x="729638" y="739163"/>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1BF17D6-2B7C-4C41-8849-23DB4B7E1C12}"/>
              </a:ext>
            </a:extLst>
          </p:cNvPr>
          <p:cNvSpPr/>
          <p:nvPr userDrawn="1"/>
        </p:nvSpPr>
        <p:spPr>
          <a:xfrm>
            <a:off x="729638" y="1036819"/>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7A9D41FB-1A1C-4F29-8C1E-719377825060}"/>
              </a:ext>
            </a:extLst>
          </p:cNvPr>
          <p:cNvSpPr/>
          <p:nvPr userDrawn="1"/>
        </p:nvSpPr>
        <p:spPr>
          <a:xfrm>
            <a:off x="729638" y="1334475"/>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5">
            <a:extLst>
              <a:ext uri="{FF2B5EF4-FFF2-40B4-BE49-F238E27FC236}">
                <a16:creationId xmlns:a16="http://schemas.microsoft.com/office/drawing/2014/main" xmlns="" id="{9A9AFC40-C19C-466C-9791-7DEB2FEE23C0}"/>
              </a:ext>
            </a:extLst>
          </p:cNvPr>
          <p:cNvSpPr txBox="1">
            <a:spLocks/>
          </p:cNvSpPr>
          <p:nvPr userDrawn="1"/>
        </p:nvSpPr>
        <p:spPr>
          <a:xfrm>
            <a:off x="23408916" y="8877743"/>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mj-lt"/>
              </a:rPr>
              <a:pPr algn="ctr"/>
              <a:t>‹#›</a:t>
            </a:fld>
            <a:endParaRPr lang="en-US" sz="14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xmlns="" id="{5DDB5754-4A17-4F18-85D7-0668385162B1}"/>
              </a:ext>
            </a:extLst>
          </p:cNvPr>
          <p:cNvSpPr/>
          <p:nvPr userDrawn="1"/>
        </p:nvSpPr>
        <p:spPr>
          <a:xfrm>
            <a:off x="519440" y="12000254"/>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xmlns="" id="{60EB4B01-E0D4-41D6-B0B5-C3E601C093A8}"/>
              </a:ext>
            </a:extLst>
          </p:cNvPr>
          <p:cNvSpPr/>
          <p:nvPr userDrawn="1"/>
        </p:nvSpPr>
        <p:spPr>
          <a:xfrm>
            <a:off x="519440" y="11364852"/>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xmlns="" id="{B3077327-4749-4A2A-9539-D5CFD65ADE24}"/>
              </a:ext>
            </a:extLst>
          </p:cNvPr>
          <p:cNvSpPr/>
          <p:nvPr userDrawn="1"/>
        </p:nvSpPr>
        <p:spPr>
          <a:xfrm>
            <a:off x="519441" y="12635657"/>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2" name="Rectangle 21">
            <a:hlinkClick r:id="rId14"/>
            <a:extLst>
              <a:ext uri="{FF2B5EF4-FFF2-40B4-BE49-F238E27FC236}">
                <a16:creationId xmlns:a16="http://schemas.microsoft.com/office/drawing/2014/main" xmlns="" id="{357E916F-D03F-400B-92D0-514464AC5906}"/>
              </a:ext>
            </a:extLst>
          </p:cNvPr>
          <p:cNvSpPr/>
          <p:nvPr userDrawn="1"/>
        </p:nvSpPr>
        <p:spPr>
          <a:xfrm>
            <a:off x="650477" y="1207529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4" name="Rectangle 23">
            <a:hlinkClick r:id="rId15"/>
            <a:extLst>
              <a:ext uri="{FF2B5EF4-FFF2-40B4-BE49-F238E27FC236}">
                <a16:creationId xmlns:a16="http://schemas.microsoft.com/office/drawing/2014/main" xmlns="" id="{E6528BCF-F9D9-4428-9259-3D1D856AF34C}"/>
              </a:ext>
            </a:extLst>
          </p:cNvPr>
          <p:cNvSpPr/>
          <p:nvPr userDrawn="1"/>
        </p:nvSpPr>
        <p:spPr>
          <a:xfrm>
            <a:off x="650477" y="1144452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5" name="Rectangle 24">
            <a:hlinkClick r:id="rId16"/>
            <a:extLst>
              <a:ext uri="{FF2B5EF4-FFF2-40B4-BE49-F238E27FC236}">
                <a16:creationId xmlns:a16="http://schemas.microsoft.com/office/drawing/2014/main" xmlns="" id="{AE8E1F3D-8A55-4DEB-BF09-65EA7E80144B}"/>
              </a:ext>
            </a:extLst>
          </p:cNvPr>
          <p:cNvSpPr/>
          <p:nvPr userDrawn="1"/>
        </p:nvSpPr>
        <p:spPr>
          <a:xfrm>
            <a:off x="650477" y="12706070"/>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Tree>
    <p:extLst>
      <p:ext uri="{BB962C8B-B14F-4D97-AF65-F5344CB8AC3E}">
        <p14:creationId xmlns:p14="http://schemas.microsoft.com/office/powerpoint/2010/main" val="200811827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0609E7-B21A-44A3-8DFD-8D2964CD8535}"/>
              </a:ext>
            </a:extLst>
          </p:cNvPr>
          <p:cNvSpPr txBox="1"/>
          <p:nvPr userDrawn="1"/>
        </p:nvSpPr>
        <p:spPr>
          <a:xfrm rot="16200000">
            <a:off x="21192101" y="5902011"/>
            <a:ext cx="4828053" cy="400110"/>
          </a:xfrm>
          <a:prstGeom prst="rect">
            <a:avLst/>
          </a:prstGeom>
          <a:noFill/>
        </p:spPr>
        <p:txBody>
          <a:bodyPr wrap="none" rtlCol="0" anchor="ctr">
            <a:spAutoFit/>
          </a:bodyPr>
          <a:lstStyle/>
          <a:p>
            <a:pPr algn="l"/>
            <a:r>
              <a:rPr lang="en-US" sz="2000" b="1">
                <a:solidFill>
                  <a:schemeClr val="tx1"/>
                </a:solidFill>
                <a:latin typeface="+mj-lt"/>
              </a:rPr>
              <a:t>Massive X</a:t>
            </a:r>
            <a:r>
              <a:rPr lang="en-US" sz="2000">
                <a:solidFill>
                  <a:schemeClr val="tx1"/>
                </a:solidFill>
              </a:rPr>
              <a:t> presentation to </a:t>
            </a:r>
            <a:r>
              <a:rPr lang="en-US" sz="2000" b="0">
                <a:solidFill>
                  <a:schemeClr val="tx1"/>
                </a:solidFill>
              </a:rPr>
              <a:t>DesignBall</a:t>
            </a:r>
            <a:r>
              <a:rPr lang="en-US" sz="2000">
                <a:solidFill>
                  <a:schemeClr val="tx1"/>
                </a:solidFill>
              </a:rPr>
              <a:t> team</a:t>
            </a:r>
          </a:p>
        </p:txBody>
      </p:sp>
      <p:sp>
        <p:nvSpPr>
          <p:cNvPr id="9" name="TextBox 8">
            <a:extLst>
              <a:ext uri="{FF2B5EF4-FFF2-40B4-BE49-F238E27FC236}">
                <a16:creationId xmlns:a16="http://schemas.microsoft.com/office/drawing/2014/main" xmlns="" id="{0A9DEC81-A035-4291-8FEC-7FC53A59434A}"/>
              </a:ext>
            </a:extLst>
          </p:cNvPr>
          <p:cNvSpPr txBox="1"/>
          <p:nvPr userDrawn="1"/>
        </p:nvSpPr>
        <p:spPr>
          <a:xfrm rot="16200000">
            <a:off x="-1412698" y="6473280"/>
            <a:ext cx="4387497" cy="769441"/>
          </a:xfrm>
          <a:prstGeom prst="rect">
            <a:avLst/>
          </a:prstGeom>
          <a:noFill/>
        </p:spPr>
        <p:txBody>
          <a:bodyPr wrap="square" rtlCol="0">
            <a:spAutoFit/>
          </a:bodyPr>
          <a:lstStyle/>
          <a:p>
            <a:pPr algn="ctr"/>
            <a:r>
              <a:rPr lang="en-US" sz="44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xmlns="" id="{DC360901-01AD-4430-8498-AB1A082771C1}"/>
              </a:ext>
            </a:extLst>
          </p:cNvPr>
          <p:cNvSpPr/>
          <p:nvPr userDrawn="1"/>
        </p:nvSpPr>
        <p:spPr>
          <a:xfrm>
            <a:off x="729638" y="739163"/>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1BF17D6-2B7C-4C41-8849-23DB4B7E1C12}"/>
              </a:ext>
            </a:extLst>
          </p:cNvPr>
          <p:cNvSpPr/>
          <p:nvPr userDrawn="1"/>
        </p:nvSpPr>
        <p:spPr>
          <a:xfrm>
            <a:off x="729638" y="1036819"/>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7A9D41FB-1A1C-4F29-8C1E-719377825060}"/>
              </a:ext>
            </a:extLst>
          </p:cNvPr>
          <p:cNvSpPr/>
          <p:nvPr userDrawn="1"/>
        </p:nvSpPr>
        <p:spPr>
          <a:xfrm>
            <a:off x="729638" y="1334475"/>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5">
            <a:extLst>
              <a:ext uri="{FF2B5EF4-FFF2-40B4-BE49-F238E27FC236}">
                <a16:creationId xmlns:a16="http://schemas.microsoft.com/office/drawing/2014/main" xmlns="" id="{9A9AFC40-C19C-466C-9791-7DEB2FEE23C0}"/>
              </a:ext>
            </a:extLst>
          </p:cNvPr>
          <p:cNvSpPr txBox="1">
            <a:spLocks/>
          </p:cNvSpPr>
          <p:nvPr userDrawn="1"/>
        </p:nvSpPr>
        <p:spPr>
          <a:xfrm>
            <a:off x="23408916" y="8877743"/>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mj-lt"/>
              </a:rPr>
              <a:pPr algn="ctr"/>
              <a:t>‹#›</a:t>
            </a:fld>
            <a:endParaRPr lang="en-US" sz="14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xmlns="" id="{1CE2B552-4230-44BE-9A8D-AF1032A7847C}"/>
              </a:ext>
            </a:extLst>
          </p:cNvPr>
          <p:cNvSpPr/>
          <p:nvPr userDrawn="1"/>
        </p:nvSpPr>
        <p:spPr>
          <a:xfrm>
            <a:off x="519440" y="12000254"/>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xmlns="" id="{210BE7E0-5447-46FD-9A66-6EA8418B617B}"/>
              </a:ext>
            </a:extLst>
          </p:cNvPr>
          <p:cNvSpPr/>
          <p:nvPr userDrawn="1"/>
        </p:nvSpPr>
        <p:spPr>
          <a:xfrm>
            <a:off x="519440" y="11364852"/>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xmlns="" id="{9CD1870A-6BC1-49E9-8E2B-383FD3CE9A9D}"/>
              </a:ext>
            </a:extLst>
          </p:cNvPr>
          <p:cNvSpPr/>
          <p:nvPr userDrawn="1"/>
        </p:nvSpPr>
        <p:spPr>
          <a:xfrm>
            <a:off x="519441" y="12635657"/>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xmlns="" id="{E8AEB1D2-B155-4DBC-B4D6-94605C42F883}"/>
              </a:ext>
            </a:extLst>
          </p:cNvPr>
          <p:cNvSpPr/>
          <p:nvPr userDrawn="1"/>
        </p:nvSpPr>
        <p:spPr>
          <a:xfrm>
            <a:off x="650477" y="1207529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xmlns="" id="{FE927439-3F50-42AD-9CA6-2299C2BDF451}"/>
              </a:ext>
            </a:extLst>
          </p:cNvPr>
          <p:cNvSpPr/>
          <p:nvPr userDrawn="1"/>
        </p:nvSpPr>
        <p:spPr>
          <a:xfrm>
            <a:off x="650477" y="1144452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xmlns="" id="{383EF29F-3CA7-41FB-92F6-6886D8C98AC6}"/>
              </a:ext>
            </a:extLst>
          </p:cNvPr>
          <p:cNvSpPr/>
          <p:nvPr userDrawn="1"/>
        </p:nvSpPr>
        <p:spPr>
          <a:xfrm>
            <a:off x="650477" y="12706070"/>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Tree>
    <p:extLst>
      <p:ext uri="{BB962C8B-B14F-4D97-AF65-F5344CB8AC3E}">
        <p14:creationId xmlns:p14="http://schemas.microsoft.com/office/powerpoint/2010/main" val="3013953214"/>
      </p:ext>
    </p:extLst>
  </p:cSld>
  <p:clrMap bg1="lt1" tx1="dk1" bg2="lt2" tx2="dk2" accent1="accent1" accent2="accent2" accent3="accent3" accent4="accent4" accent5="accent5" accent6="accent6" hlink="hlink" folHlink="folHlink"/>
  <p:sldLayoutIdLst>
    <p:sldLayoutId id="2147483849" r:id="rId1"/>
    <p:sldLayoutId id="2147483858" r:id="rId2"/>
    <p:sldLayoutId id="2147483917"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0609E7-B21A-44A3-8DFD-8D2964CD8535}"/>
              </a:ext>
            </a:extLst>
          </p:cNvPr>
          <p:cNvSpPr txBox="1"/>
          <p:nvPr userDrawn="1"/>
        </p:nvSpPr>
        <p:spPr>
          <a:xfrm>
            <a:off x="17995435" y="12825451"/>
            <a:ext cx="4828053" cy="400110"/>
          </a:xfrm>
          <a:prstGeom prst="rect">
            <a:avLst/>
          </a:prstGeom>
          <a:noFill/>
        </p:spPr>
        <p:txBody>
          <a:bodyPr wrap="none" rtlCol="0" anchor="ctr">
            <a:spAutoFit/>
          </a:bodyPr>
          <a:lstStyle/>
          <a:p>
            <a:pPr algn="l"/>
            <a:r>
              <a:rPr lang="en-US" sz="2000" b="1">
                <a:solidFill>
                  <a:schemeClr val="tx1"/>
                </a:solidFill>
                <a:latin typeface="+mj-lt"/>
              </a:rPr>
              <a:t>Massive X</a:t>
            </a:r>
            <a:r>
              <a:rPr lang="en-US" sz="2000">
                <a:solidFill>
                  <a:schemeClr val="tx1"/>
                </a:solidFill>
              </a:rPr>
              <a:t> presentation to </a:t>
            </a:r>
            <a:r>
              <a:rPr lang="en-US" sz="2000" b="0">
                <a:solidFill>
                  <a:schemeClr val="tx1"/>
                </a:solidFill>
              </a:rPr>
              <a:t>DesignBall</a:t>
            </a:r>
            <a:r>
              <a:rPr lang="en-US" sz="2000">
                <a:solidFill>
                  <a:schemeClr val="tx1"/>
                </a:solidFill>
              </a:rPr>
              <a:t> team</a:t>
            </a:r>
          </a:p>
        </p:txBody>
      </p:sp>
      <p:sp>
        <p:nvSpPr>
          <p:cNvPr id="23" name="Slide Number Placeholder 5">
            <a:extLst>
              <a:ext uri="{FF2B5EF4-FFF2-40B4-BE49-F238E27FC236}">
                <a16:creationId xmlns:a16="http://schemas.microsoft.com/office/drawing/2014/main" xmlns="" id="{9A9AFC40-C19C-466C-9791-7DEB2FEE23C0}"/>
              </a:ext>
            </a:extLst>
          </p:cNvPr>
          <p:cNvSpPr txBox="1">
            <a:spLocks/>
          </p:cNvSpPr>
          <p:nvPr userDrawn="1"/>
        </p:nvSpPr>
        <p:spPr>
          <a:xfrm>
            <a:off x="23429501" y="12734126"/>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mj-lt"/>
              </a:rPr>
              <a:pPr algn="ctr"/>
              <a:t>‹#›</a:t>
            </a:fld>
            <a:endParaRPr lang="en-US" sz="1400" b="1">
              <a:solidFill>
                <a:schemeClr val="tx1">
                  <a:lumMod val="90000"/>
                  <a:lumOff val="10000"/>
                </a:schemeClr>
              </a:solidFill>
              <a:latin typeface="+mj-lt"/>
            </a:endParaRPr>
          </a:p>
        </p:txBody>
      </p:sp>
      <p:sp>
        <p:nvSpPr>
          <p:cNvPr id="210" name="TextBox 209">
            <a:extLst>
              <a:ext uri="{FF2B5EF4-FFF2-40B4-BE49-F238E27FC236}">
                <a16:creationId xmlns:a16="http://schemas.microsoft.com/office/drawing/2014/main" xmlns="" id="{069C2D56-633C-446F-A686-A486196BFAD9}"/>
              </a:ext>
            </a:extLst>
          </p:cNvPr>
          <p:cNvSpPr txBox="1"/>
          <p:nvPr userDrawn="1"/>
        </p:nvSpPr>
        <p:spPr>
          <a:xfrm>
            <a:off x="9999839" y="12640786"/>
            <a:ext cx="4387497" cy="769441"/>
          </a:xfrm>
          <a:prstGeom prst="rect">
            <a:avLst/>
          </a:prstGeom>
          <a:noFill/>
        </p:spPr>
        <p:txBody>
          <a:bodyPr wrap="square" rtlCol="0">
            <a:spAutoFit/>
          </a:bodyPr>
          <a:lstStyle/>
          <a:p>
            <a:pPr algn="ctr"/>
            <a:r>
              <a:rPr lang="en-US" sz="4400" b="1">
                <a:solidFill>
                  <a:schemeClr val="accent1"/>
                </a:solidFill>
                <a:latin typeface="Century Gothic" panose="020B0502020202020204" pitchFamily="34" charset="0"/>
              </a:rPr>
              <a:t>Massive X</a:t>
            </a:r>
          </a:p>
        </p:txBody>
      </p:sp>
      <p:grpSp>
        <p:nvGrpSpPr>
          <p:cNvPr id="211" name="Group 210">
            <a:extLst>
              <a:ext uri="{FF2B5EF4-FFF2-40B4-BE49-F238E27FC236}">
                <a16:creationId xmlns:a16="http://schemas.microsoft.com/office/drawing/2014/main" xmlns="" id="{3377304C-9DD4-4699-B378-674485569779}"/>
              </a:ext>
            </a:extLst>
          </p:cNvPr>
          <p:cNvGrpSpPr/>
          <p:nvPr userDrawn="1"/>
        </p:nvGrpSpPr>
        <p:grpSpPr>
          <a:xfrm rot="5400000">
            <a:off x="765545" y="336048"/>
            <a:ext cx="102824" cy="698136"/>
            <a:chOff x="729638" y="739163"/>
            <a:chExt cx="102824" cy="698136"/>
          </a:xfrm>
        </p:grpSpPr>
        <p:sp>
          <p:nvSpPr>
            <p:cNvPr id="212" name="Oval 211">
              <a:extLst>
                <a:ext uri="{FF2B5EF4-FFF2-40B4-BE49-F238E27FC236}">
                  <a16:creationId xmlns:a16="http://schemas.microsoft.com/office/drawing/2014/main" xmlns="" id="{49B4F256-E5E5-4514-8124-346326987216}"/>
                </a:ext>
              </a:extLst>
            </p:cNvPr>
            <p:cNvSpPr/>
            <p:nvPr userDrawn="1"/>
          </p:nvSpPr>
          <p:spPr>
            <a:xfrm>
              <a:off x="729638" y="739163"/>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xmlns="" id="{A30C5FF0-DC40-4A68-B3DD-90F08B400541}"/>
                </a:ext>
              </a:extLst>
            </p:cNvPr>
            <p:cNvSpPr/>
            <p:nvPr userDrawn="1"/>
          </p:nvSpPr>
          <p:spPr>
            <a:xfrm>
              <a:off x="729638" y="1036819"/>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xmlns="" id="{B42FAED1-C994-470E-BF49-B9FD43CAE860}"/>
                </a:ext>
              </a:extLst>
            </p:cNvPr>
            <p:cNvSpPr/>
            <p:nvPr userDrawn="1"/>
          </p:nvSpPr>
          <p:spPr>
            <a:xfrm>
              <a:off x="729638" y="1334475"/>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xmlns="" id="{8E4FA519-5368-44A0-8BCA-383C8B5E5CE6}"/>
              </a:ext>
            </a:extLst>
          </p:cNvPr>
          <p:cNvSpPr/>
          <p:nvPr userDrawn="1"/>
        </p:nvSpPr>
        <p:spPr>
          <a:xfrm>
            <a:off x="1197701" y="12789912"/>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b</a:t>
            </a:r>
          </a:p>
        </p:txBody>
      </p:sp>
      <p:sp>
        <p:nvSpPr>
          <p:cNvPr id="25" name="Rectangle 24">
            <a:hlinkClick r:id="rId6"/>
            <a:extLst>
              <a:ext uri="{FF2B5EF4-FFF2-40B4-BE49-F238E27FC236}">
                <a16:creationId xmlns:a16="http://schemas.microsoft.com/office/drawing/2014/main" xmlns="" id="{A89B8AC0-49CF-4625-A0A2-6CE1EE57CC40}"/>
              </a:ext>
            </a:extLst>
          </p:cNvPr>
          <p:cNvSpPr/>
          <p:nvPr userDrawn="1"/>
        </p:nvSpPr>
        <p:spPr>
          <a:xfrm>
            <a:off x="1381511" y="12933851"/>
            <a:ext cx="227417" cy="303221"/>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1" name="Rectangle 20">
            <a:extLst>
              <a:ext uri="{FF2B5EF4-FFF2-40B4-BE49-F238E27FC236}">
                <a16:creationId xmlns:a16="http://schemas.microsoft.com/office/drawing/2014/main" xmlns="" id="{CD507A77-5C89-41F8-BCB6-FEC73EBEE956}"/>
              </a:ext>
            </a:extLst>
          </p:cNvPr>
          <p:cNvSpPr/>
          <p:nvPr userDrawn="1"/>
        </p:nvSpPr>
        <p:spPr>
          <a:xfrm>
            <a:off x="1875075" y="12789912"/>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2" name="Rectangle 21">
            <a:hlinkClick r:id="rId7"/>
            <a:extLst>
              <a:ext uri="{FF2B5EF4-FFF2-40B4-BE49-F238E27FC236}">
                <a16:creationId xmlns:a16="http://schemas.microsoft.com/office/drawing/2014/main" xmlns="" id="{0419B479-4CC1-448E-A4EF-00E34CA8098E}"/>
              </a:ext>
            </a:extLst>
          </p:cNvPr>
          <p:cNvSpPr/>
          <p:nvPr userDrawn="1"/>
        </p:nvSpPr>
        <p:spPr>
          <a:xfrm>
            <a:off x="2058885" y="12937015"/>
            <a:ext cx="227417" cy="303221"/>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19" name="Rectangle 18">
            <a:extLst>
              <a:ext uri="{FF2B5EF4-FFF2-40B4-BE49-F238E27FC236}">
                <a16:creationId xmlns:a16="http://schemas.microsoft.com/office/drawing/2014/main" xmlns="" id="{5A9A8158-0145-4756-AD6D-F01D5EB2B95F}"/>
              </a:ext>
            </a:extLst>
          </p:cNvPr>
          <p:cNvSpPr/>
          <p:nvPr userDrawn="1"/>
        </p:nvSpPr>
        <p:spPr>
          <a:xfrm>
            <a:off x="520326" y="12789912"/>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0" name="Rectangle 19">
            <a:hlinkClick r:id="rId8"/>
            <a:extLst>
              <a:ext uri="{FF2B5EF4-FFF2-40B4-BE49-F238E27FC236}">
                <a16:creationId xmlns:a16="http://schemas.microsoft.com/office/drawing/2014/main" xmlns="" id="{B2B3C37F-F4CF-4FF7-90E6-4575FB6B1DB8}"/>
              </a:ext>
            </a:extLst>
          </p:cNvPr>
          <p:cNvSpPr/>
          <p:nvPr userDrawn="1"/>
        </p:nvSpPr>
        <p:spPr>
          <a:xfrm>
            <a:off x="704135" y="12930688"/>
            <a:ext cx="227417" cy="303221"/>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Tree>
    <p:extLst>
      <p:ext uri="{BB962C8B-B14F-4D97-AF65-F5344CB8AC3E}">
        <p14:creationId xmlns:p14="http://schemas.microsoft.com/office/powerpoint/2010/main" val="795301260"/>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0609E7-B21A-44A3-8DFD-8D2964CD8535}"/>
              </a:ext>
            </a:extLst>
          </p:cNvPr>
          <p:cNvSpPr txBox="1"/>
          <p:nvPr userDrawn="1"/>
        </p:nvSpPr>
        <p:spPr>
          <a:xfrm rot="16200000">
            <a:off x="21192101" y="5902011"/>
            <a:ext cx="4828053" cy="400110"/>
          </a:xfrm>
          <a:prstGeom prst="rect">
            <a:avLst/>
          </a:prstGeom>
          <a:noFill/>
        </p:spPr>
        <p:txBody>
          <a:bodyPr wrap="none" rtlCol="0" anchor="ctr">
            <a:spAutoFit/>
          </a:bodyPr>
          <a:lstStyle/>
          <a:p>
            <a:pPr algn="l"/>
            <a:r>
              <a:rPr lang="en-US" sz="2000" b="1">
                <a:solidFill>
                  <a:schemeClr val="tx1"/>
                </a:solidFill>
                <a:latin typeface="+mj-lt"/>
              </a:rPr>
              <a:t>Massive X</a:t>
            </a:r>
            <a:r>
              <a:rPr lang="en-US" sz="2000">
                <a:solidFill>
                  <a:schemeClr val="tx1"/>
                </a:solidFill>
              </a:rPr>
              <a:t> presentation to </a:t>
            </a:r>
            <a:r>
              <a:rPr lang="en-US" sz="2000" b="0">
                <a:solidFill>
                  <a:schemeClr val="tx1"/>
                </a:solidFill>
              </a:rPr>
              <a:t>DesignBall</a:t>
            </a:r>
            <a:r>
              <a:rPr lang="en-US" sz="2000">
                <a:solidFill>
                  <a:schemeClr val="tx1"/>
                </a:solidFill>
              </a:rPr>
              <a:t> team</a:t>
            </a:r>
          </a:p>
        </p:txBody>
      </p:sp>
      <p:sp>
        <p:nvSpPr>
          <p:cNvPr id="9" name="TextBox 8">
            <a:extLst>
              <a:ext uri="{FF2B5EF4-FFF2-40B4-BE49-F238E27FC236}">
                <a16:creationId xmlns:a16="http://schemas.microsoft.com/office/drawing/2014/main" xmlns="" id="{0A9DEC81-A035-4291-8FEC-7FC53A59434A}"/>
              </a:ext>
            </a:extLst>
          </p:cNvPr>
          <p:cNvSpPr txBox="1"/>
          <p:nvPr userDrawn="1"/>
        </p:nvSpPr>
        <p:spPr>
          <a:xfrm rot="16200000">
            <a:off x="-1412698" y="6473280"/>
            <a:ext cx="4387497" cy="769441"/>
          </a:xfrm>
          <a:prstGeom prst="rect">
            <a:avLst/>
          </a:prstGeom>
          <a:noFill/>
        </p:spPr>
        <p:txBody>
          <a:bodyPr wrap="square" rtlCol="0">
            <a:spAutoFit/>
          </a:bodyPr>
          <a:lstStyle/>
          <a:p>
            <a:pPr algn="ctr"/>
            <a:r>
              <a:rPr lang="en-US" sz="44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xmlns="" id="{DC360901-01AD-4430-8498-AB1A082771C1}"/>
              </a:ext>
            </a:extLst>
          </p:cNvPr>
          <p:cNvSpPr/>
          <p:nvPr userDrawn="1"/>
        </p:nvSpPr>
        <p:spPr>
          <a:xfrm>
            <a:off x="729638" y="739163"/>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1BF17D6-2B7C-4C41-8849-23DB4B7E1C12}"/>
              </a:ext>
            </a:extLst>
          </p:cNvPr>
          <p:cNvSpPr/>
          <p:nvPr userDrawn="1"/>
        </p:nvSpPr>
        <p:spPr>
          <a:xfrm>
            <a:off x="729638" y="1036819"/>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7A9D41FB-1A1C-4F29-8C1E-719377825060}"/>
              </a:ext>
            </a:extLst>
          </p:cNvPr>
          <p:cNvSpPr/>
          <p:nvPr userDrawn="1"/>
        </p:nvSpPr>
        <p:spPr>
          <a:xfrm>
            <a:off x="729638" y="1334475"/>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5">
            <a:extLst>
              <a:ext uri="{FF2B5EF4-FFF2-40B4-BE49-F238E27FC236}">
                <a16:creationId xmlns:a16="http://schemas.microsoft.com/office/drawing/2014/main" xmlns="" id="{9A9AFC40-C19C-466C-9791-7DEB2FEE23C0}"/>
              </a:ext>
            </a:extLst>
          </p:cNvPr>
          <p:cNvSpPr txBox="1">
            <a:spLocks/>
          </p:cNvSpPr>
          <p:nvPr userDrawn="1"/>
        </p:nvSpPr>
        <p:spPr>
          <a:xfrm>
            <a:off x="23408916" y="8877743"/>
            <a:ext cx="324565"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400" b="1" smtClean="0">
                <a:solidFill>
                  <a:schemeClr val="tx1">
                    <a:lumMod val="90000"/>
                    <a:lumOff val="10000"/>
                  </a:schemeClr>
                </a:solidFill>
                <a:latin typeface="+mj-lt"/>
              </a:rPr>
              <a:pPr algn="ctr"/>
              <a:t>‹#›</a:t>
            </a:fld>
            <a:endParaRPr lang="en-US" sz="14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xmlns="" id="{1AE8E4AC-3021-4B7F-B5EE-D90F55DC7ADA}"/>
              </a:ext>
            </a:extLst>
          </p:cNvPr>
          <p:cNvSpPr/>
          <p:nvPr userDrawn="1"/>
        </p:nvSpPr>
        <p:spPr>
          <a:xfrm>
            <a:off x="519440" y="12000254"/>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xmlns="" id="{B0E35E77-88D6-4F62-93BC-E923BC3B0898}"/>
              </a:ext>
            </a:extLst>
          </p:cNvPr>
          <p:cNvSpPr/>
          <p:nvPr userDrawn="1"/>
        </p:nvSpPr>
        <p:spPr>
          <a:xfrm>
            <a:off x="519440" y="11364852"/>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xmlns="" id="{4E1E96B6-2EE1-4A39-9AD5-C3F0E67BCB6A}"/>
              </a:ext>
            </a:extLst>
          </p:cNvPr>
          <p:cNvSpPr/>
          <p:nvPr userDrawn="1"/>
        </p:nvSpPr>
        <p:spPr>
          <a:xfrm>
            <a:off x="519441" y="12635657"/>
            <a:ext cx="595036" cy="584775"/>
          </a:xfrm>
          <a:prstGeom prst="rect">
            <a:avLst/>
          </a:prstGeom>
        </p:spPr>
        <p:txBody>
          <a:bodyPr wrap="none" anchor="ctr">
            <a:spAutoFit/>
          </a:bodyPr>
          <a:lstStyle/>
          <a:p>
            <a:pPr algn="ctr"/>
            <a:r>
              <a:rPr lang="en-US" sz="3200">
                <a:solidFill>
                  <a:schemeClr val="tx1">
                    <a:lumMod val="25000"/>
                    <a:lumOff val="75000"/>
                  </a:schemeClr>
                </a:solidFill>
                <a:latin typeface="Designball-Social-01" pitchFamily="2" charset="0"/>
              </a:rPr>
              <a:t>c</a:t>
            </a:r>
          </a:p>
        </p:txBody>
      </p:sp>
      <p:sp>
        <p:nvSpPr>
          <p:cNvPr id="22" name="Rectangle 21">
            <a:hlinkClick r:id="rId8"/>
            <a:extLst>
              <a:ext uri="{FF2B5EF4-FFF2-40B4-BE49-F238E27FC236}">
                <a16:creationId xmlns:a16="http://schemas.microsoft.com/office/drawing/2014/main" xmlns="" id="{1B394C72-570A-4941-A221-790EAD072118}"/>
              </a:ext>
            </a:extLst>
          </p:cNvPr>
          <p:cNvSpPr/>
          <p:nvPr userDrawn="1"/>
        </p:nvSpPr>
        <p:spPr>
          <a:xfrm>
            <a:off x="650477" y="1207529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4" name="Rectangle 23">
            <a:hlinkClick r:id="rId9"/>
            <a:extLst>
              <a:ext uri="{FF2B5EF4-FFF2-40B4-BE49-F238E27FC236}">
                <a16:creationId xmlns:a16="http://schemas.microsoft.com/office/drawing/2014/main" xmlns="" id="{FCE85F4D-1549-4890-BFC7-44547397B8B1}"/>
              </a:ext>
            </a:extLst>
          </p:cNvPr>
          <p:cNvSpPr/>
          <p:nvPr userDrawn="1"/>
        </p:nvSpPr>
        <p:spPr>
          <a:xfrm>
            <a:off x="650477" y="1144452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
        <p:nvSpPr>
          <p:cNvPr id="25" name="Rectangle 24">
            <a:hlinkClick r:id="rId10"/>
            <a:extLst>
              <a:ext uri="{FF2B5EF4-FFF2-40B4-BE49-F238E27FC236}">
                <a16:creationId xmlns:a16="http://schemas.microsoft.com/office/drawing/2014/main" xmlns="" id="{221B51BC-CBA5-4AA4-9B47-36E87662D688}"/>
              </a:ext>
            </a:extLst>
          </p:cNvPr>
          <p:cNvSpPr/>
          <p:nvPr userDrawn="1"/>
        </p:nvSpPr>
        <p:spPr>
          <a:xfrm>
            <a:off x="650477" y="12706070"/>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lumMod val="25000"/>
                  <a:lumOff val="75000"/>
                </a:schemeClr>
              </a:solidFill>
            </a:endParaRPr>
          </a:p>
        </p:txBody>
      </p:sp>
    </p:spTree>
    <p:extLst>
      <p:ext uri="{BB962C8B-B14F-4D97-AF65-F5344CB8AC3E}">
        <p14:creationId xmlns:p14="http://schemas.microsoft.com/office/powerpoint/2010/main" val="9794443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82" r:id="rId3"/>
    <p:sldLayoutId id="2147483883" r:id="rId4"/>
    <p:sldLayoutId id="2147483884" r:id="rId5"/>
    <p:sldLayoutId id="2147483886"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slideLayout" Target="../slideLayouts/slideLayout20.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hemeOverride" Target="../theme/themeOverride3.xml"/><Relationship Id="rId5" Type="http://schemas.openxmlformats.org/officeDocument/2006/relationships/image" Target="../media/image11.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59" name="Group 658">
            <a:extLst>
              <a:ext uri="{FF2B5EF4-FFF2-40B4-BE49-F238E27FC236}">
                <a16:creationId xmlns:a16="http://schemas.microsoft.com/office/drawing/2014/main" xmlns="" id="{4818D8AA-0C3A-498D-BB64-D392C280E0F6}"/>
              </a:ext>
            </a:extLst>
          </p:cNvPr>
          <p:cNvGrpSpPr/>
          <p:nvPr/>
        </p:nvGrpSpPr>
        <p:grpSpPr>
          <a:xfrm>
            <a:off x="10446192" y="4227958"/>
            <a:ext cx="3499111" cy="564115"/>
            <a:chOff x="10446192" y="4227958"/>
            <a:chExt cx="3499111" cy="564115"/>
          </a:xfrm>
          <a:effectLst>
            <a:outerShdw blurRad="152400" sx="102000" sy="102000" algn="ctr" rotWithShape="0">
              <a:schemeClr val="accent1">
                <a:alpha val="82000"/>
              </a:schemeClr>
            </a:outerShdw>
          </a:effectLst>
        </p:grpSpPr>
        <p:sp>
          <p:nvSpPr>
            <p:cNvPr id="620" name="Freeform 291">
              <a:extLst>
                <a:ext uri="{FF2B5EF4-FFF2-40B4-BE49-F238E27FC236}">
                  <a16:creationId xmlns:a16="http://schemas.microsoft.com/office/drawing/2014/main" xmlns="" id="{186524C4-D760-4BA5-9223-9C5662959ACA}"/>
                </a:ext>
              </a:extLst>
            </p:cNvPr>
            <p:cNvSpPr>
              <a:spLocks/>
            </p:cNvSpPr>
            <p:nvPr/>
          </p:nvSpPr>
          <p:spPr bwMode="auto">
            <a:xfrm>
              <a:off x="1044619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21" name="Freeform 292">
              <a:extLst>
                <a:ext uri="{FF2B5EF4-FFF2-40B4-BE49-F238E27FC236}">
                  <a16:creationId xmlns:a16="http://schemas.microsoft.com/office/drawing/2014/main" xmlns="" id="{02626EE5-B2B9-4AB9-A60B-54130BF9F914}"/>
                </a:ext>
              </a:extLst>
            </p:cNvPr>
            <p:cNvSpPr>
              <a:spLocks/>
            </p:cNvSpPr>
            <p:nvPr/>
          </p:nvSpPr>
          <p:spPr bwMode="auto">
            <a:xfrm>
              <a:off x="1086282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22" name="Freeform 293">
              <a:extLst>
                <a:ext uri="{FF2B5EF4-FFF2-40B4-BE49-F238E27FC236}">
                  <a16:creationId xmlns:a16="http://schemas.microsoft.com/office/drawing/2014/main" xmlns="" id="{5BAA5E2E-780C-4CEF-ACF0-2279FB37421B}"/>
                </a:ext>
              </a:extLst>
            </p:cNvPr>
            <p:cNvSpPr>
              <a:spLocks/>
            </p:cNvSpPr>
            <p:nvPr/>
          </p:nvSpPr>
          <p:spPr bwMode="auto">
            <a:xfrm>
              <a:off x="1127944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23" name="Freeform 294">
              <a:extLst>
                <a:ext uri="{FF2B5EF4-FFF2-40B4-BE49-F238E27FC236}">
                  <a16:creationId xmlns:a16="http://schemas.microsoft.com/office/drawing/2014/main" xmlns="" id="{30B448E5-0CF2-4D75-9097-200322556C20}"/>
                </a:ext>
              </a:extLst>
            </p:cNvPr>
            <p:cNvSpPr>
              <a:spLocks/>
            </p:cNvSpPr>
            <p:nvPr/>
          </p:nvSpPr>
          <p:spPr bwMode="auto">
            <a:xfrm>
              <a:off x="11697483"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24" name="Freeform 295">
              <a:extLst>
                <a:ext uri="{FF2B5EF4-FFF2-40B4-BE49-F238E27FC236}">
                  <a16:creationId xmlns:a16="http://schemas.microsoft.com/office/drawing/2014/main" xmlns="" id="{0D16DC9A-F5FA-4094-B9BA-65E6EDCA2DDF}"/>
                </a:ext>
              </a:extLst>
            </p:cNvPr>
            <p:cNvSpPr>
              <a:spLocks/>
            </p:cNvSpPr>
            <p:nvPr/>
          </p:nvSpPr>
          <p:spPr bwMode="auto">
            <a:xfrm>
              <a:off x="1211411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25" name="Freeform 296">
              <a:extLst>
                <a:ext uri="{FF2B5EF4-FFF2-40B4-BE49-F238E27FC236}">
                  <a16:creationId xmlns:a16="http://schemas.microsoft.com/office/drawing/2014/main" xmlns="" id="{60750EC0-8D8E-4257-B55F-1AE126537732}"/>
                </a:ext>
              </a:extLst>
            </p:cNvPr>
            <p:cNvSpPr>
              <a:spLocks/>
            </p:cNvSpPr>
            <p:nvPr/>
          </p:nvSpPr>
          <p:spPr bwMode="auto">
            <a:xfrm>
              <a:off x="1253073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26" name="Freeform 297">
              <a:extLst>
                <a:ext uri="{FF2B5EF4-FFF2-40B4-BE49-F238E27FC236}">
                  <a16:creationId xmlns:a16="http://schemas.microsoft.com/office/drawing/2014/main" xmlns="" id="{37AE6CD3-9E8D-4E2A-BCA7-3CB6A10D42A1}"/>
                </a:ext>
              </a:extLst>
            </p:cNvPr>
            <p:cNvSpPr>
              <a:spLocks/>
            </p:cNvSpPr>
            <p:nvPr/>
          </p:nvSpPr>
          <p:spPr bwMode="auto">
            <a:xfrm>
              <a:off x="12948774"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27" name="Freeform 298">
              <a:extLst>
                <a:ext uri="{FF2B5EF4-FFF2-40B4-BE49-F238E27FC236}">
                  <a16:creationId xmlns:a16="http://schemas.microsoft.com/office/drawing/2014/main" xmlns="" id="{BE0B92A1-0026-45E7-B7EC-D6C68186CCEB}"/>
                </a:ext>
              </a:extLst>
            </p:cNvPr>
            <p:cNvSpPr>
              <a:spLocks/>
            </p:cNvSpPr>
            <p:nvPr/>
          </p:nvSpPr>
          <p:spPr bwMode="auto">
            <a:xfrm>
              <a:off x="1336540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28" name="Freeform 299">
              <a:extLst>
                <a:ext uri="{FF2B5EF4-FFF2-40B4-BE49-F238E27FC236}">
                  <a16:creationId xmlns:a16="http://schemas.microsoft.com/office/drawing/2014/main" xmlns="" id="{24E5A6C4-49F0-4530-875C-DD0930E27EFC}"/>
                </a:ext>
              </a:extLst>
            </p:cNvPr>
            <p:cNvSpPr>
              <a:spLocks/>
            </p:cNvSpPr>
            <p:nvPr/>
          </p:nvSpPr>
          <p:spPr bwMode="auto">
            <a:xfrm>
              <a:off x="13782030" y="4227958"/>
              <a:ext cx="163273" cy="564115"/>
            </a:xfrm>
            <a:custGeom>
              <a:avLst/>
              <a:gdLst>
                <a:gd name="T0" fmla="*/ 90 w 116"/>
                <a:gd name="T1" fmla="*/ 140 h 401"/>
                <a:gd name="T2" fmla="*/ 90 w 116"/>
                <a:gd name="T3" fmla="*/ 0 h 401"/>
                <a:gd name="T4" fmla="*/ 26 w 116"/>
                <a:gd name="T5" fmla="*/ 0 h 401"/>
                <a:gd name="T6" fmla="*/ 26 w 116"/>
                <a:gd name="T7" fmla="*/ 140 h 401"/>
                <a:gd name="T8" fmla="*/ 0 w 116"/>
                <a:gd name="T9" fmla="*/ 140 h 401"/>
                <a:gd name="T10" fmla="*/ 0 w 116"/>
                <a:gd name="T11" fmla="*/ 401 h 401"/>
                <a:gd name="T12" fmla="*/ 116 w 116"/>
                <a:gd name="T13" fmla="*/ 401 h 401"/>
                <a:gd name="T14" fmla="*/ 116 w 116"/>
                <a:gd name="T15" fmla="*/ 140 h 401"/>
                <a:gd name="T16" fmla="*/ 90 w 116"/>
                <a:gd name="T17" fmla="*/ 14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140"/>
                  </a:moveTo>
                  <a:lnTo>
                    <a:pt x="90" y="0"/>
                  </a:lnTo>
                  <a:lnTo>
                    <a:pt x="26" y="0"/>
                  </a:lnTo>
                  <a:lnTo>
                    <a:pt x="26" y="140"/>
                  </a:lnTo>
                  <a:lnTo>
                    <a:pt x="0" y="140"/>
                  </a:lnTo>
                  <a:lnTo>
                    <a:pt x="0" y="401"/>
                  </a:lnTo>
                  <a:lnTo>
                    <a:pt x="116" y="401"/>
                  </a:lnTo>
                  <a:lnTo>
                    <a:pt x="116" y="140"/>
                  </a:lnTo>
                  <a:lnTo>
                    <a:pt x="90" y="1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58" name="Group 657">
            <a:extLst>
              <a:ext uri="{FF2B5EF4-FFF2-40B4-BE49-F238E27FC236}">
                <a16:creationId xmlns:a16="http://schemas.microsoft.com/office/drawing/2014/main" xmlns="" id="{763CF4FB-7228-4B62-B025-215B8B3BAA8D}"/>
              </a:ext>
            </a:extLst>
          </p:cNvPr>
          <p:cNvGrpSpPr/>
          <p:nvPr/>
        </p:nvGrpSpPr>
        <p:grpSpPr>
          <a:xfrm>
            <a:off x="10446192" y="8894211"/>
            <a:ext cx="3499111" cy="564115"/>
            <a:chOff x="10446192" y="8894211"/>
            <a:chExt cx="3499111" cy="564115"/>
          </a:xfrm>
          <a:effectLst>
            <a:outerShdw blurRad="152400" sx="102000" sy="102000" algn="ctr" rotWithShape="0">
              <a:schemeClr val="accent1">
                <a:alpha val="82000"/>
              </a:schemeClr>
            </a:outerShdw>
          </a:effectLst>
        </p:grpSpPr>
        <p:sp>
          <p:nvSpPr>
            <p:cNvPr id="629" name="Freeform 300">
              <a:extLst>
                <a:ext uri="{FF2B5EF4-FFF2-40B4-BE49-F238E27FC236}">
                  <a16:creationId xmlns:a16="http://schemas.microsoft.com/office/drawing/2014/main" xmlns="" id="{5FE68D12-B172-4274-845D-89698DEE517A}"/>
                </a:ext>
              </a:extLst>
            </p:cNvPr>
            <p:cNvSpPr>
              <a:spLocks/>
            </p:cNvSpPr>
            <p:nvPr/>
          </p:nvSpPr>
          <p:spPr bwMode="auto">
            <a:xfrm>
              <a:off x="1378203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30" name="Freeform 301">
              <a:extLst>
                <a:ext uri="{FF2B5EF4-FFF2-40B4-BE49-F238E27FC236}">
                  <a16:creationId xmlns:a16="http://schemas.microsoft.com/office/drawing/2014/main" xmlns="" id="{2CD19A97-B2F3-4702-8001-F75B6BECFE33}"/>
                </a:ext>
              </a:extLst>
            </p:cNvPr>
            <p:cNvSpPr>
              <a:spLocks/>
            </p:cNvSpPr>
            <p:nvPr/>
          </p:nvSpPr>
          <p:spPr bwMode="auto">
            <a:xfrm>
              <a:off x="1336540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31" name="Freeform 302">
              <a:extLst>
                <a:ext uri="{FF2B5EF4-FFF2-40B4-BE49-F238E27FC236}">
                  <a16:creationId xmlns:a16="http://schemas.microsoft.com/office/drawing/2014/main" xmlns="" id="{51EAF810-A305-4054-912F-6ED36EF5B2D2}"/>
                </a:ext>
              </a:extLst>
            </p:cNvPr>
            <p:cNvSpPr>
              <a:spLocks/>
            </p:cNvSpPr>
            <p:nvPr/>
          </p:nvSpPr>
          <p:spPr bwMode="auto">
            <a:xfrm>
              <a:off x="12948774"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32" name="Freeform 303">
              <a:extLst>
                <a:ext uri="{FF2B5EF4-FFF2-40B4-BE49-F238E27FC236}">
                  <a16:creationId xmlns:a16="http://schemas.microsoft.com/office/drawing/2014/main" xmlns="" id="{5E3249E3-A81B-4A8F-8600-4C8688DED0D8}"/>
                </a:ext>
              </a:extLst>
            </p:cNvPr>
            <p:cNvSpPr>
              <a:spLocks/>
            </p:cNvSpPr>
            <p:nvPr/>
          </p:nvSpPr>
          <p:spPr bwMode="auto">
            <a:xfrm>
              <a:off x="1253073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33" name="Freeform 304">
              <a:extLst>
                <a:ext uri="{FF2B5EF4-FFF2-40B4-BE49-F238E27FC236}">
                  <a16:creationId xmlns:a16="http://schemas.microsoft.com/office/drawing/2014/main" xmlns="" id="{6958C0DA-661D-4522-A638-478AFE9A4647}"/>
                </a:ext>
              </a:extLst>
            </p:cNvPr>
            <p:cNvSpPr>
              <a:spLocks/>
            </p:cNvSpPr>
            <p:nvPr/>
          </p:nvSpPr>
          <p:spPr bwMode="auto">
            <a:xfrm>
              <a:off x="1211411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34" name="Freeform 305">
              <a:extLst>
                <a:ext uri="{FF2B5EF4-FFF2-40B4-BE49-F238E27FC236}">
                  <a16:creationId xmlns:a16="http://schemas.microsoft.com/office/drawing/2014/main" xmlns="" id="{6E68199C-FCAB-48F9-9AB8-7F769EF35E69}"/>
                </a:ext>
              </a:extLst>
            </p:cNvPr>
            <p:cNvSpPr>
              <a:spLocks/>
            </p:cNvSpPr>
            <p:nvPr/>
          </p:nvSpPr>
          <p:spPr bwMode="auto">
            <a:xfrm>
              <a:off x="11697483"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35" name="Freeform 306">
              <a:extLst>
                <a:ext uri="{FF2B5EF4-FFF2-40B4-BE49-F238E27FC236}">
                  <a16:creationId xmlns:a16="http://schemas.microsoft.com/office/drawing/2014/main" xmlns="" id="{E0D27B61-C921-4A8B-8A3A-EF614FDA12BD}"/>
                </a:ext>
              </a:extLst>
            </p:cNvPr>
            <p:cNvSpPr>
              <a:spLocks/>
            </p:cNvSpPr>
            <p:nvPr/>
          </p:nvSpPr>
          <p:spPr bwMode="auto">
            <a:xfrm>
              <a:off x="1127944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36" name="Freeform 307">
              <a:extLst>
                <a:ext uri="{FF2B5EF4-FFF2-40B4-BE49-F238E27FC236}">
                  <a16:creationId xmlns:a16="http://schemas.microsoft.com/office/drawing/2014/main" xmlns="" id="{206176FD-4EFD-422D-900D-B1E8C99CA01D}"/>
                </a:ext>
              </a:extLst>
            </p:cNvPr>
            <p:cNvSpPr>
              <a:spLocks/>
            </p:cNvSpPr>
            <p:nvPr/>
          </p:nvSpPr>
          <p:spPr bwMode="auto">
            <a:xfrm>
              <a:off x="1086282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37" name="Freeform 308">
              <a:extLst>
                <a:ext uri="{FF2B5EF4-FFF2-40B4-BE49-F238E27FC236}">
                  <a16:creationId xmlns:a16="http://schemas.microsoft.com/office/drawing/2014/main" xmlns="" id="{312CA0E8-A1E9-4130-9F7E-9C27DAC10AD2}"/>
                </a:ext>
              </a:extLst>
            </p:cNvPr>
            <p:cNvSpPr>
              <a:spLocks/>
            </p:cNvSpPr>
            <p:nvPr/>
          </p:nvSpPr>
          <p:spPr bwMode="auto">
            <a:xfrm>
              <a:off x="1044619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57" name="Group 656">
            <a:extLst>
              <a:ext uri="{FF2B5EF4-FFF2-40B4-BE49-F238E27FC236}">
                <a16:creationId xmlns:a16="http://schemas.microsoft.com/office/drawing/2014/main" xmlns="" id="{9FC8B69B-1AB1-4C09-8DEB-724870B69732}"/>
              </a:ext>
            </a:extLst>
          </p:cNvPr>
          <p:cNvGrpSpPr/>
          <p:nvPr/>
        </p:nvGrpSpPr>
        <p:grpSpPr>
          <a:xfrm>
            <a:off x="14247920" y="5093121"/>
            <a:ext cx="563011" cy="3500042"/>
            <a:chOff x="14247920" y="5093121"/>
            <a:chExt cx="563011" cy="3500042"/>
          </a:xfrm>
          <a:effectLst>
            <a:outerShdw blurRad="152400" sx="102000" sy="102000" algn="ctr" rotWithShape="0">
              <a:schemeClr val="accent1">
                <a:alpha val="82000"/>
              </a:schemeClr>
            </a:outerShdw>
          </a:effectLst>
        </p:grpSpPr>
        <p:sp>
          <p:nvSpPr>
            <p:cNvPr id="638" name="Freeform 309">
              <a:extLst>
                <a:ext uri="{FF2B5EF4-FFF2-40B4-BE49-F238E27FC236}">
                  <a16:creationId xmlns:a16="http://schemas.microsoft.com/office/drawing/2014/main" xmlns="" id="{E48F7580-88AA-426C-B17F-468363151F29}"/>
                </a:ext>
              </a:extLst>
            </p:cNvPr>
            <p:cNvSpPr>
              <a:spLocks/>
            </p:cNvSpPr>
            <p:nvPr/>
          </p:nvSpPr>
          <p:spPr bwMode="auto">
            <a:xfrm>
              <a:off x="14247920" y="5093121"/>
              <a:ext cx="563011" cy="163185"/>
            </a:xfrm>
            <a:custGeom>
              <a:avLst/>
              <a:gdLst>
                <a:gd name="T0" fmla="*/ 260 w 400"/>
                <a:gd name="T1" fmla="*/ 26 h 116"/>
                <a:gd name="T2" fmla="*/ 260 w 400"/>
                <a:gd name="T3" fmla="*/ 0 h 116"/>
                <a:gd name="T4" fmla="*/ 0 w 400"/>
                <a:gd name="T5" fmla="*/ 0 h 116"/>
                <a:gd name="T6" fmla="*/ 0 w 400"/>
                <a:gd name="T7" fmla="*/ 116 h 116"/>
                <a:gd name="T8" fmla="*/ 260 w 400"/>
                <a:gd name="T9" fmla="*/ 116 h 116"/>
                <a:gd name="T10" fmla="*/ 260 w 400"/>
                <a:gd name="T11" fmla="*/ 90 h 116"/>
                <a:gd name="T12" fmla="*/ 400 w 400"/>
                <a:gd name="T13" fmla="*/ 90 h 116"/>
                <a:gd name="T14" fmla="*/ 400 w 400"/>
                <a:gd name="T15" fmla="*/ 26 h 116"/>
                <a:gd name="T16" fmla="*/ 26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26"/>
                  </a:moveTo>
                  <a:lnTo>
                    <a:pt x="260" y="0"/>
                  </a:lnTo>
                  <a:lnTo>
                    <a:pt x="0" y="0"/>
                  </a:lnTo>
                  <a:lnTo>
                    <a:pt x="0" y="116"/>
                  </a:lnTo>
                  <a:lnTo>
                    <a:pt x="260" y="116"/>
                  </a:lnTo>
                  <a:lnTo>
                    <a:pt x="260" y="90"/>
                  </a:lnTo>
                  <a:lnTo>
                    <a:pt x="400" y="90"/>
                  </a:lnTo>
                  <a:lnTo>
                    <a:pt x="400" y="26"/>
                  </a:lnTo>
                  <a:lnTo>
                    <a:pt x="26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39" name="Freeform 310">
              <a:extLst>
                <a:ext uri="{FF2B5EF4-FFF2-40B4-BE49-F238E27FC236}">
                  <a16:creationId xmlns:a16="http://schemas.microsoft.com/office/drawing/2014/main" xmlns="" id="{2AF04F73-42A8-4A99-89EC-410A80802495}"/>
                </a:ext>
              </a:extLst>
            </p:cNvPr>
            <p:cNvSpPr>
              <a:spLocks/>
            </p:cNvSpPr>
            <p:nvPr/>
          </p:nvSpPr>
          <p:spPr bwMode="auto">
            <a:xfrm>
              <a:off x="14247920" y="5509525"/>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7 h 117"/>
                <a:gd name="T14" fmla="*/ 260 w 400"/>
                <a:gd name="T15" fmla="*/ 27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7"/>
                  </a:lnTo>
                  <a:lnTo>
                    <a:pt x="260" y="27"/>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40" name="Freeform 311">
              <a:extLst>
                <a:ext uri="{FF2B5EF4-FFF2-40B4-BE49-F238E27FC236}">
                  <a16:creationId xmlns:a16="http://schemas.microsoft.com/office/drawing/2014/main" xmlns="" id="{B08104DE-B722-463B-880A-33142FEF58CD}"/>
                </a:ext>
              </a:extLst>
            </p:cNvPr>
            <p:cNvSpPr>
              <a:spLocks/>
            </p:cNvSpPr>
            <p:nvPr/>
          </p:nvSpPr>
          <p:spPr bwMode="auto">
            <a:xfrm>
              <a:off x="14247920" y="5927335"/>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41" name="Freeform 312">
              <a:extLst>
                <a:ext uri="{FF2B5EF4-FFF2-40B4-BE49-F238E27FC236}">
                  <a16:creationId xmlns:a16="http://schemas.microsoft.com/office/drawing/2014/main" xmlns="" id="{728BF38B-C15E-4CFF-8A60-E4D935AFC0C8}"/>
                </a:ext>
              </a:extLst>
            </p:cNvPr>
            <p:cNvSpPr>
              <a:spLocks/>
            </p:cNvSpPr>
            <p:nvPr/>
          </p:nvSpPr>
          <p:spPr bwMode="auto">
            <a:xfrm>
              <a:off x="14247920" y="6343739"/>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42" name="Freeform 313">
              <a:extLst>
                <a:ext uri="{FF2B5EF4-FFF2-40B4-BE49-F238E27FC236}">
                  <a16:creationId xmlns:a16="http://schemas.microsoft.com/office/drawing/2014/main" xmlns="" id="{1C15651B-8A3A-46BF-B9F3-3F34158C0A2E}"/>
                </a:ext>
              </a:extLst>
            </p:cNvPr>
            <p:cNvSpPr>
              <a:spLocks/>
            </p:cNvSpPr>
            <p:nvPr/>
          </p:nvSpPr>
          <p:spPr bwMode="auto">
            <a:xfrm>
              <a:off x="14247920" y="6761549"/>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43" name="Freeform 314">
              <a:extLst>
                <a:ext uri="{FF2B5EF4-FFF2-40B4-BE49-F238E27FC236}">
                  <a16:creationId xmlns:a16="http://schemas.microsoft.com/office/drawing/2014/main" xmlns="" id="{AF588C1F-84DA-4A5D-953F-48FBE0DE6DE2}"/>
                </a:ext>
              </a:extLst>
            </p:cNvPr>
            <p:cNvSpPr>
              <a:spLocks/>
            </p:cNvSpPr>
            <p:nvPr/>
          </p:nvSpPr>
          <p:spPr bwMode="auto">
            <a:xfrm>
              <a:off x="14247920" y="7177953"/>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44" name="Freeform 315">
              <a:extLst>
                <a:ext uri="{FF2B5EF4-FFF2-40B4-BE49-F238E27FC236}">
                  <a16:creationId xmlns:a16="http://schemas.microsoft.com/office/drawing/2014/main" xmlns="" id="{EE0EC2E8-0251-44AB-BAE8-D3C5AD0B226F}"/>
                </a:ext>
              </a:extLst>
            </p:cNvPr>
            <p:cNvSpPr>
              <a:spLocks/>
            </p:cNvSpPr>
            <p:nvPr/>
          </p:nvSpPr>
          <p:spPr bwMode="auto">
            <a:xfrm>
              <a:off x="14247920" y="7595764"/>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45" name="Freeform 316">
              <a:extLst>
                <a:ext uri="{FF2B5EF4-FFF2-40B4-BE49-F238E27FC236}">
                  <a16:creationId xmlns:a16="http://schemas.microsoft.com/office/drawing/2014/main" xmlns="" id="{CE9C5A25-96AE-4C28-86E6-A36572A7A722}"/>
                </a:ext>
              </a:extLst>
            </p:cNvPr>
            <p:cNvSpPr>
              <a:spLocks/>
            </p:cNvSpPr>
            <p:nvPr/>
          </p:nvSpPr>
          <p:spPr bwMode="auto">
            <a:xfrm>
              <a:off x="14247920" y="8012167"/>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46" name="Freeform 317">
              <a:extLst>
                <a:ext uri="{FF2B5EF4-FFF2-40B4-BE49-F238E27FC236}">
                  <a16:creationId xmlns:a16="http://schemas.microsoft.com/office/drawing/2014/main" xmlns="" id="{C7486B12-45AA-4B90-A7CF-112C809F59FE}"/>
                </a:ext>
              </a:extLst>
            </p:cNvPr>
            <p:cNvSpPr>
              <a:spLocks/>
            </p:cNvSpPr>
            <p:nvPr/>
          </p:nvSpPr>
          <p:spPr bwMode="auto">
            <a:xfrm>
              <a:off x="14247920" y="8429978"/>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60" name="Group 659">
            <a:extLst>
              <a:ext uri="{FF2B5EF4-FFF2-40B4-BE49-F238E27FC236}">
                <a16:creationId xmlns:a16="http://schemas.microsoft.com/office/drawing/2014/main" xmlns="" id="{79D54AF9-3DFA-4D39-8476-5E452D3DE22F}"/>
              </a:ext>
            </a:extLst>
          </p:cNvPr>
          <p:cNvGrpSpPr/>
          <p:nvPr/>
        </p:nvGrpSpPr>
        <p:grpSpPr>
          <a:xfrm>
            <a:off x="9580563" y="5093121"/>
            <a:ext cx="563011" cy="3500042"/>
            <a:chOff x="9580563" y="5093121"/>
            <a:chExt cx="563011" cy="3500042"/>
          </a:xfrm>
          <a:effectLst>
            <a:outerShdw blurRad="152400" sx="102000" sy="102000" algn="ctr" rotWithShape="0">
              <a:schemeClr val="accent1">
                <a:alpha val="82000"/>
              </a:schemeClr>
            </a:outerShdw>
          </a:effectLst>
        </p:grpSpPr>
        <p:sp>
          <p:nvSpPr>
            <p:cNvPr id="647" name="Freeform 318">
              <a:extLst>
                <a:ext uri="{FF2B5EF4-FFF2-40B4-BE49-F238E27FC236}">
                  <a16:creationId xmlns:a16="http://schemas.microsoft.com/office/drawing/2014/main" xmlns="" id="{0CCB14E5-EADC-438E-A2BC-D17127C0D3FE}"/>
                </a:ext>
              </a:extLst>
            </p:cNvPr>
            <p:cNvSpPr>
              <a:spLocks/>
            </p:cNvSpPr>
            <p:nvPr/>
          </p:nvSpPr>
          <p:spPr bwMode="auto">
            <a:xfrm>
              <a:off x="9580563" y="8429978"/>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48" name="Freeform 319">
              <a:extLst>
                <a:ext uri="{FF2B5EF4-FFF2-40B4-BE49-F238E27FC236}">
                  <a16:creationId xmlns:a16="http://schemas.microsoft.com/office/drawing/2014/main" xmlns="" id="{C1CA434B-725D-43C5-8B7B-92793FC1E688}"/>
                </a:ext>
              </a:extLst>
            </p:cNvPr>
            <p:cNvSpPr>
              <a:spLocks/>
            </p:cNvSpPr>
            <p:nvPr/>
          </p:nvSpPr>
          <p:spPr bwMode="auto">
            <a:xfrm>
              <a:off x="9580563" y="8012167"/>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49" name="Freeform 320">
              <a:extLst>
                <a:ext uri="{FF2B5EF4-FFF2-40B4-BE49-F238E27FC236}">
                  <a16:creationId xmlns:a16="http://schemas.microsoft.com/office/drawing/2014/main" xmlns="" id="{6989143F-F8D4-4B51-A4A2-01FCB0C4F9FF}"/>
                </a:ext>
              </a:extLst>
            </p:cNvPr>
            <p:cNvSpPr>
              <a:spLocks/>
            </p:cNvSpPr>
            <p:nvPr/>
          </p:nvSpPr>
          <p:spPr bwMode="auto">
            <a:xfrm>
              <a:off x="9580563" y="7595764"/>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50" name="Freeform 321">
              <a:extLst>
                <a:ext uri="{FF2B5EF4-FFF2-40B4-BE49-F238E27FC236}">
                  <a16:creationId xmlns:a16="http://schemas.microsoft.com/office/drawing/2014/main" xmlns="" id="{895E726E-2B88-4E3C-BFA8-A1848506DB59}"/>
                </a:ext>
              </a:extLst>
            </p:cNvPr>
            <p:cNvSpPr>
              <a:spLocks/>
            </p:cNvSpPr>
            <p:nvPr/>
          </p:nvSpPr>
          <p:spPr bwMode="auto">
            <a:xfrm>
              <a:off x="9580563" y="7177953"/>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51" name="Freeform 322">
              <a:extLst>
                <a:ext uri="{FF2B5EF4-FFF2-40B4-BE49-F238E27FC236}">
                  <a16:creationId xmlns:a16="http://schemas.microsoft.com/office/drawing/2014/main" xmlns="" id="{E9DFD855-F730-4810-9710-BF294E384D50}"/>
                </a:ext>
              </a:extLst>
            </p:cNvPr>
            <p:cNvSpPr>
              <a:spLocks/>
            </p:cNvSpPr>
            <p:nvPr/>
          </p:nvSpPr>
          <p:spPr bwMode="auto">
            <a:xfrm>
              <a:off x="9580563" y="6761549"/>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52" name="Freeform 323">
              <a:extLst>
                <a:ext uri="{FF2B5EF4-FFF2-40B4-BE49-F238E27FC236}">
                  <a16:creationId xmlns:a16="http://schemas.microsoft.com/office/drawing/2014/main" xmlns="" id="{72C69DFE-CDBE-4589-99E8-FB9EE3B0F807}"/>
                </a:ext>
              </a:extLst>
            </p:cNvPr>
            <p:cNvSpPr>
              <a:spLocks/>
            </p:cNvSpPr>
            <p:nvPr/>
          </p:nvSpPr>
          <p:spPr bwMode="auto">
            <a:xfrm>
              <a:off x="9580563" y="6343739"/>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53" name="Freeform 324">
              <a:extLst>
                <a:ext uri="{FF2B5EF4-FFF2-40B4-BE49-F238E27FC236}">
                  <a16:creationId xmlns:a16="http://schemas.microsoft.com/office/drawing/2014/main" xmlns="" id="{0DE34D4A-5317-4B73-9043-D6259667385B}"/>
                </a:ext>
              </a:extLst>
            </p:cNvPr>
            <p:cNvSpPr>
              <a:spLocks/>
            </p:cNvSpPr>
            <p:nvPr/>
          </p:nvSpPr>
          <p:spPr bwMode="auto">
            <a:xfrm>
              <a:off x="9580563" y="5927335"/>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54" name="Freeform 325">
              <a:extLst>
                <a:ext uri="{FF2B5EF4-FFF2-40B4-BE49-F238E27FC236}">
                  <a16:creationId xmlns:a16="http://schemas.microsoft.com/office/drawing/2014/main" xmlns="" id="{0263D5DF-4D30-4FDF-8A75-7B64A19B497E}"/>
                </a:ext>
              </a:extLst>
            </p:cNvPr>
            <p:cNvSpPr>
              <a:spLocks/>
            </p:cNvSpPr>
            <p:nvPr/>
          </p:nvSpPr>
          <p:spPr bwMode="auto">
            <a:xfrm>
              <a:off x="9580563" y="5509525"/>
              <a:ext cx="563011" cy="164592"/>
            </a:xfrm>
            <a:custGeom>
              <a:avLst/>
              <a:gdLst>
                <a:gd name="T0" fmla="*/ 140 w 400"/>
                <a:gd name="T1" fmla="*/ 27 h 117"/>
                <a:gd name="T2" fmla="*/ 0 w 400"/>
                <a:gd name="T3" fmla="*/ 27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7"/>
                  </a:moveTo>
                  <a:lnTo>
                    <a:pt x="0" y="27"/>
                  </a:lnTo>
                  <a:lnTo>
                    <a:pt x="0" y="91"/>
                  </a:lnTo>
                  <a:lnTo>
                    <a:pt x="140" y="91"/>
                  </a:lnTo>
                  <a:lnTo>
                    <a:pt x="140" y="117"/>
                  </a:lnTo>
                  <a:lnTo>
                    <a:pt x="400" y="117"/>
                  </a:lnTo>
                  <a:lnTo>
                    <a:pt x="400" y="0"/>
                  </a:lnTo>
                  <a:lnTo>
                    <a:pt x="140" y="0"/>
                  </a:lnTo>
                  <a:lnTo>
                    <a:pt x="140"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55" name="Freeform 326">
              <a:extLst>
                <a:ext uri="{FF2B5EF4-FFF2-40B4-BE49-F238E27FC236}">
                  <a16:creationId xmlns:a16="http://schemas.microsoft.com/office/drawing/2014/main" xmlns="" id="{CD1A0155-C1F3-43AA-8C16-9047087B12EF}"/>
                </a:ext>
              </a:extLst>
            </p:cNvPr>
            <p:cNvSpPr>
              <a:spLocks/>
            </p:cNvSpPr>
            <p:nvPr/>
          </p:nvSpPr>
          <p:spPr bwMode="auto">
            <a:xfrm>
              <a:off x="9580563" y="5093121"/>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61" name="Group 660">
            <a:extLst>
              <a:ext uri="{FF2B5EF4-FFF2-40B4-BE49-F238E27FC236}">
                <a16:creationId xmlns:a16="http://schemas.microsoft.com/office/drawing/2014/main" xmlns="" id="{6E3FD1F9-7DE0-4127-B0D4-DFB15B446FC5}"/>
              </a:ext>
            </a:extLst>
          </p:cNvPr>
          <p:cNvGrpSpPr/>
          <p:nvPr/>
        </p:nvGrpSpPr>
        <p:grpSpPr>
          <a:xfrm>
            <a:off x="2293938" y="3817938"/>
            <a:ext cx="7169151" cy="1358900"/>
            <a:chOff x="2293938" y="3817938"/>
            <a:chExt cx="7169151" cy="1358900"/>
          </a:xfrm>
          <a:effectLst>
            <a:outerShdw blurRad="152400" sx="102000" sy="102000" algn="ctr" rotWithShape="0">
              <a:schemeClr val="accent1">
                <a:alpha val="82000"/>
              </a:schemeClr>
            </a:outerShdw>
          </a:effectLst>
        </p:grpSpPr>
        <p:grpSp>
          <p:nvGrpSpPr>
            <p:cNvPr id="538" name="Group 537">
              <a:extLst>
                <a:ext uri="{FF2B5EF4-FFF2-40B4-BE49-F238E27FC236}">
                  <a16:creationId xmlns:a16="http://schemas.microsoft.com/office/drawing/2014/main" xmlns="" id="{0180132E-1B5F-4514-AA19-CD67612422CB}"/>
                </a:ext>
              </a:extLst>
            </p:cNvPr>
            <p:cNvGrpSpPr/>
            <p:nvPr/>
          </p:nvGrpSpPr>
          <p:grpSpPr>
            <a:xfrm>
              <a:off x="2293938" y="3817938"/>
              <a:ext cx="3086100" cy="777875"/>
              <a:chOff x="2293938" y="3817938"/>
              <a:chExt cx="3086100" cy="777875"/>
            </a:xfrm>
            <a:effectLst/>
          </p:grpSpPr>
          <p:sp>
            <p:nvSpPr>
              <p:cNvPr id="417" name="Freeform 123">
                <a:extLst>
                  <a:ext uri="{FF2B5EF4-FFF2-40B4-BE49-F238E27FC236}">
                    <a16:creationId xmlns:a16="http://schemas.microsoft.com/office/drawing/2014/main" xmlns="" id="{12C1466D-0FFD-4B05-8BFE-43FBD03526FA}"/>
                  </a:ext>
                </a:extLst>
              </p:cNvPr>
              <p:cNvSpPr>
                <a:spLocks/>
              </p:cNvSpPr>
              <p:nvPr/>
            </p:nvSpPr>
            <p:spPr bwMode="auto">
              <a:xfrm>
                <a:off x="2474913" y="3908425"/>
                <a:ext cx="2905125" cy="687388"/>
              </a:xfrm>
              <a:custGeom>
                <a:avLst/>
                <a:gdLst>
                  <a:gd name="T0" fmla="*/ 1830 w 1830"/>
                  <a:gd name="T1" fmla="*/ 433 h 433"/>
                  <a:gd name="T2" fmla="*/ 1206 w 1830"/>
                  <a:gd name="T3" fmla="*/ 0 h 433"/>
                  <a:gd name="T4" fmla="*/ 0 w 1830"/>
                  <a:gd name="T5" fmla="*/ 0 h 433"/>
                </a:gdLst>
                <a:ahLst/>
                <a:cxnLst>
                  <a:cxn ang="0">
                    <a:pos x="T0" y="T1"/>
                  </a:cxn>
                  <a:cxn ang="0">
                    <a:pos x="T2" y="T3"/>
                  </a:cxn>
                  <a:cxn ang="0">
                    <a:pos x="T4" y="T5"/>
                  </a:cxn>
                </a:cxnLst>
                <a:rect l="0" t="0" r="r" b="b"/>
                <a:pathLst>
                  <a:path w="1830" h="433">
                    <a:moveTo>
                      <a:pt x="1830" y="433"/>
                    </a:moveTo>
                    <a:lnTo>
                      <a:pt x="1206"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0" name="Oval 126">
                <a:extLst>
                  <a:ext uri="{FF2B5EF4-FFF2-40B4-BE49-F238E27FC236}">
                    <a16:creationId xmlns:a16="http://schemas.microsoft.com/office/drawing/2014/main" xmlns="" id="{46EF17BD-22E3-4E7E-9C4E-3C969BDA25BC}"/>
                  </a:ext>
                </a:extLst>
              </p:cNvPr>
              <p:cNvSpPr>
                <a:spLocks noChangeArrowheads="1"/>
              </p:cNvSpPr>
              <p:nvPr/>
            </p:nvSpPr>
            <p:spPr bwMode="auto">
              <a:xfrm>
                <a:off x="2293938" y="3817938"/>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39" name="Group 538">
              <a:extLst>
                <a:ext uri="{FF2B5EF4-FFF2-40B4-BE49-F238E27FC236}">
                  <a16:creationId xmlns:a16="http://schemas.microsoft.com/office/drawing/2014/main" xmlns="" id="{1276D7F5-634C-44BB-9C79-46225A5D8E93}"/>
                </a:ext>
              </a:extLst>
            </p:cNvPr>
            <p:cNvGrpSpPr/>
            <p:nvPr/>
          </p:nvGrpSpPr>
          <p:grpSpPr>
            <a:xfrm>
              <a:off x="3544888" y="4505325"/>
              <a:ext cx="5918201" cy="671513"/>
              <a:chOff x="3544888" y="4505325"/>
              <a:chExt cx="5918201" cy="671513"/>
            </a:xfrm>
            <a:effectLst/>
          </p:grpSpPr>
          <p:sp>
            <p:nvSpPr>
              <p:cNvPr id="405" name="Freeform 111">
                <a:extLst>
                  <a:ext uri="{FF2B5EF4-FFF2-40B4-BE49-F238E27FC236}">
                    <a16:creationId xmlns:a16="http://schemas.microsoft.com/office/drawing/2014/main" xmlns="" id="{3E477C2D-AD36-4C2D-B066-7C3FE3D1FB59}"/>
                  </a:ext>
                </a:extLst>
              </p:cNvPr>
              <p:cNvSpPr>
                <a:spLocks/>
              </p:cNvSpPr>
              <p:nvPr/>
            </p:nvSpPr>
            <p:spPr bwMode="auto">
              <a:xfrm>
                <a:off x="3724276" y="4595813"/>
                <a:ext cx="5738813" cy="581025"/>
              </a:xfrm>
              <a:custGeom>
                <a:avLst/>
                <a:gdLst>
                  <a:gd name="T0" fmla="*/ 3615 w 3615"/>
                  <a:gd name="T1" fmla="*/ 366 h 366"/>
                  <a:gd name="T2" fmla="*/ 2629 w 3615"/>
                  <a:gd name="T3" fmla="*/ 366 h 366"/>
                  <a:gd name="T4" fmla="*/ 2093 w 3615"/>
                  <a:gd name="T5" fmla="*/ 0 h 366"/>
                  <a:gd name="T6" fmla="*/ 1047 w 3615"/>
                  <a:gd name="T7" fmla="*/ 0 h 366"/>
                  <a:gd name="T8" fmla="*/ 0 w 3615"/>
                  <a:gd name="T9" fmla="*/ 0 h 366"/>
                </a:gdLst>
                <a:ahLst/>
                <a:cxnLst>
                  <a:cxn ang="0">
                    <a:pos x="T0" y="T1"/>
                  </a:cxn>
                  <a:cxn ang="0">
                    <a:pos x="T2" y="T3"/>
                  </a:cxn>
                  <a:cxn ang="0">
                    <a:pos x="T4" y="T5"/>
                  </a:cxn>
                  <a:cxn ang="0">
                    <a:pos x="T6" y="T7"/>
                  </a:cxn>
                  <a:cxn ang="0">
                    <a:pos x="T8" y="T9"/>
                  </a:cxn>
                </a:cxnLst>
                <a:rect l="0" t="0" r="r" b="b"/>
                <a:pathLst>
                  <a:path w="3615" h="366">
                    <a:moveTo>
                      <a:pt x="3615" y="366"/>
                    </a:moveTo>
                    <a:lnTo>
                      <a:pt x="2629" y="366"/>
                    </a:lnTo>
                    <a:lnTo>
                      <a:pt x="2093" y="0"/>
                    </a:lnTo>
                    <a:lnTo>
                      <a:pt x="1047"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1" name="Oval 127">
                <a:extLst>
                  <a:ext uri="{FF2B5EF4-FFF2-40B4-BE49-F238E27FC236}">
                    <a16:creationId xmlns:a16="http://schemas.microsoft.com/office/drawing/2014/main" xmlns="" id="{75EAACAD-14D6-4149-8465-2D56D661B5A6}"/>
                  </a:ext>
                </a:extLst>
              </p:cNvPr>
              <p:cNvSpPr>
                <a:spLocks noChangeArrowheads="1"/>
              </p:cNvSpPr>
              <p:nvPr/>
            </p:nvSpPr>
            <p:spPr bwMode="auto">
              <a:xfrm>
                <a:off x="3544888" y="4505325"/>
                <a:ext cx="179388"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540" name="Group 539">
            <a:extLst>
              <a:ext uri="{FF2B5EF4-FFF2-40B4-BE49-F238E27FC236}">
                <a16:creationId xmlns:a16="http://schemas.microsoft.com/office/drawing/2014/main" xmlns="" id="{60EF3EB1-33BF-43D3-BC28-BD42F7164C2C}"/>
              </a:ext>
            </a:extLst>
          </p:cNvPr>
          <p:cNvGrpSpPr/>
          <p:nvPr/>
        </p:nvGrpSpPr>
        <p:grpSpPr>
          <a:xfrm>
            <a:off x="1608138" y="4708525"/>
            <a:ext cx="7859713" cy="884238"/>
            <a:chOff x="1608138" y="4708525"/>
            <a:chExt cx="7859713" cy="884238"/>
          </a:xfrm>
          <a:effectLst>
            <a:outerShdw blurRad="152400" sx="102000" sy="102000" algn="ctr" rotWithShape="0">
              <a:schemeClr val="accent1">
                <a:alpha val="82000"/>
              </a:schemeClr>
            </a:outerShdw>
          </a:effectLst>
        </p:grpSpPr>
        <p:sp>
          <p:nvSpPr>
            <p:cNvPr id="406" name="Freeform 112">
              <a:extLst>
                <a:ext uri="{FF2B5EF4-FFF2-40B4-BE49-F238E27FC236}">
                  <a16:creationId xmlns:a16="http://schemas.microsoft.com/office/drawing/2014/main" xmlns="" id="{52FF308F-CE5E-46DD-83EF-808785ADA496}"/>
                </a:ext>
              </a:extLst>
            </p:cNvPr>
            <p:cNvSpPr>
              <a:spLocks/>
            </p:cNvSpPr>
            <p:nvPr/>
          </p:nvSpPr>
          <p:spPr bwMode="auto">
            <a:xfrm>
              <a:off x="1787526" y="4799013"/>
              <a:ext cx="7680325" cy="793750"/>
            </a:xfrm>
            <a:custGeom>
              <a:avLst/>
              <a:gdLst>
                <a:gd name="T0" fmla="*/ 4838 w 4838"/>
                <a:gd name="T1" fmla="*/ 500 h 500"/>
                <a:gd name="T2" fmla="*/ 3200 w 4838"/>
                <a:gd name="T3" fmla="*/ 500 h 500"/>
                <a:gd name="T4" fmla="*/ 2476 w 4838"/>
                <a:gd name="T5" fmla="*/ 0 h 500"/>
                <a:gd name="T6" fmla="*/ 0 w 4838"/>
                <a:gd name="T7" fmla="*/ 0 h 500"/>
              </a:gdLst>
              <a:ahLst/>
              <a:cxnLst>
                <a:cxn ang="0">
                  <a:pos x="T0" y="T1"/>
                </a:cxn>
                <a:cxn ang="0">
                  <a:pos x="T2" y="T3"/>
                </a:cxn>
                <a:cxn ang="0">
                  <a:pos x="T4" y="T5"/>
                </a:cxn>
                <a:cxn ang="0">
                  <a:pos x="T6" y="T7"/>
                </a:cxn>
              </a:cxnLst>
              <a:rect l="0" t="0" r="r" b="b"/>
              <a:pathLst>
                <a:path w="4838" h="500">
                  <a:moveTo>
                    <a:pt x="4838" y="500"/>
                  </a:moveTo>
                  <a:lnTo>
                    <a:pt x="3200" y="500"/>
                  </a:lnTo>
                  <a:lnTo>
                    <a:pt x="2476"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2" name="Oval 128">
              <a:extLst>
                <a:ext uri="{FF2B5EF4-FFF2-40B4-BE49-F238E27FC236}">
                  <a16:creationId xmlns:a16="http://schemas.microsoft.com/office/drawing/2014/main" xmlns="" id="{FBF7F9D6-1F75-48D0-AAC8-597E71A11C88}"/>
                </a:ext>
              </a:extLst>
            </p:cNvPr>
            <p:cNvSpPr>
              <a:spLocks noChangeArrowheads="1"/>
            </p:cNvSpPr>
            <p:nvPr/>
          </p:nvSpPr>
          <p:spPr bwMode="auto">
            <a:xfrm>
              <a:off x="1608138" y="470852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62" name="Group 661">
            <a:extLst>
              <a:ext uri="{FF2B5EF4-FFF2-40B4-BE49-F238E27FC236}">
                <a16:creationId xmlns:a16="http://schemas.microsoft.com/office/drawing/2014/main" xmlns="" id="{69DDCDBC-0F53-4AB6-ADC0-507D49D1A0D0}"/>
              </a:ext>
            </a:extLst>
          </p:cNvPr>
          <p:cNvGrpSpPr/>
          <p:nvPr/>
        </p:nvGrpSpPr>
        <p:grpSpPr>
          <a:xfrm>
            <a:off x="1685926" y="5305425"/>
            <a:ext cx="7777163" cy="992188"/>
            <a:chOff x="1685926" y="5305425"/>
            <a:chExt cx="7777163" cy="992188"/>
          </a:xfrm>
          <a:effectLst>
            <a:outerShdw blurRad="152400" sx="102000" sy="102000" algn="ctr" rotWithShape="0">
              <a:schemeClr val="accent1">
                <a:alpha val="82000"/>
              </a:schemeClr>
            </a:outerShdw>
          </a:effectLst>
        </p:grpSpPr>
        <p:grpSp>
          <p:nvGrpSpPr>
            <p:cNvPr id="541" name="Group 540">
              <a:extLst>
                <a:ext uri="{FF2B5EF4-FFF2-40B4-BE49-F238E27FC236}">
                  <a16:creationId xmlns:a16="http://schemas.microsoft.com/office/drawing/2014/main" xmlns="" id="{5AE917BE-2D7F-42DC-B986-1F11E696185A}"/>
                </a:ext>
              </a:extLst>
            </p:cNvPr>
            <p:cNvGrpSpPr/>
            <p:nvPr/>
          </p:nvGrpSpPr>
          <p:grpSpPr>
            <a:xfrm>
              <a:off x="3038476" y="5305425"/>
              <a:ext cx="6424613" cy="704851"/>
              <a:chOff x="3038476" y="5305425"/>
              <a:chExt cx="6424613" cy="704851"/>
            </a:xfrm>
            <a:effectLst/>
          </p:grpSpPr>
          <p:sp>
            <p:nvSpPr>
              <p:cNvPr id="407" name="Freeform 113">
                <a:extLst>
                  <a:ext uri="{FF2B5EF4-FFF2-40B4-BE49-F238E27FC236}">
                    <a16:creationId xmlns:a16="http://schemas.microsoft.com/office/drawing/2014/main" xmlns="" id="{E46FB59E-D2E4-443F-A8DD-1795293A75BE}"/>
                  </a:ext>
                </a:extLst>
              </p:cNvPr>
              <p:cNvSpPr>
                <a:spLocks/>
              </p:cNvSpPr>
              <p:nvPr/>
            </p:nvSpPr>
            <p:spPr bwMode="auto">
              <a:xfrm>
                <a:off x="3206751" y="5395913"/>
                <a:ext cx="6256338" cy="614363"/>
              </a:xfrm>
              <a:custGeom>
                <a:avLst/>
                <a:gdLst>
                  <a:gd name="T0" fmla="*/ 3941 w 3941"/>
                  <a:gd name="T1" fmla="*/ 387 h 387"/>
                  <a:gd name="T2" fmla="*/ 1614 w 3941"/>
                  <a:gd name="T3" fmla="*/ 387 h 387"/>
                  <a:gd name="T4" fmla="*/ 1050 w 3941"/>
                  <a:gd name="T5" fmla="*/ 0 h 387"/>
                  <a:gd name="T6" fmla="*/ 0 w 3941"/>
                  <a:gd name="T7" fmla="*/ 0 h 387"/>
                </a:gdLst>
                <a:ahLst/>
                <a:cxnLst>
                  <a:cxn ang="0">
                    <a:pos x="T0" y="T1"/>
                  </a:cxn>
                  <a:cxn ang="0">
                    <a:pos x="T2" y="T3"/>
                  </a:cxn>
                  <a:cxn ang="0">
                    <a:pos x="T4" y="T5"/>
                  </a:cxn>
                  <a:cxn ang="0">
                    <a:pos x="T6" y="T7"/>
                  </a:cxn>
                </a:cxnLst>
                <a:rect l="0" t="0" r="r" b="b"/>
                <a:pathLst>
                  <a:path w="3941" h="387">
                    <a:moveTo>
                      <a:pt x="3941" y="387"/>
                    </a:moveTo>
                    <a:lnTo>
                      <a:pt x="1614" y="387"/>
                    </a:lnTo>
                    <a:lnTo>
                      <a:pt x="1050"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3" name="Oval 129">
                <a:extLst>
                  <a:ext uri="{FF2B5EF4-FFF2-40B4-BE49-F238E27FC236}">
                    <a16:creationId xmlns:a16="http://schemas.microsoft.com/office/drawing/2014/main" xmlns="" id="{012ED86C-3BE4-446E-832B-E0EF14069B18}"/>
                  </a:ext>
                </a:extLst>
              </p:cNvPr>
              <p:cNvSpPr>
                <a:spLocks noChangeArrowheads="1"/>
              </p:cNvSpPr>
              <p:nvPr/>
            </p:nvSpPr>
            <p:spPr bwMode="auto">
              <a:xfrm>
                <a:off x="3038476" y="530542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42" name="Group 541">
              <a:extLst>
                <a:ext uri="{FF2B5EF4-FFF2-40B4-BE49-F238E27FC236}">
                  <a16:creationId xmlns:a16="http://schemas.microsoft.com/office/drawing/2014/main" xmlns="" id="{F589F8DD-3A33-43CD-9345-9AEE8AF27837}"/>
                </a:ext>
              </a:extLst>
            </p:cNvPr>
            <p:cNvGrpSpPr/>
            <p:nvPr/>
          </p:nvGrpSpPr>
          <p:grpSpPr>
            <a:xfrm>
              <a:off x="1685926" y="5395913"/>
              <a:ext cx="2193925" cy="901700"/>
              <a:chOff x="1685926" y="5395913"/>
              <a:chExt cx="2193925" cy="901700"/>
            </a:xfrm>
            <a:effectLst/>
          </p:grpSpPr>
          <p:sp>
            <p:nvSpPr>
              <p:cNvPr id="414" name="Freeform 120">
                <a:extLst>
                  <a:ext uri="{FF2B5EF4-FFF2-40B4-BE49-F238E27FC236}">
                    <a16:creationId xmlns:a16="http://schemas.microsoft.com/office/drawing/2014/main" xmlns="" id="{FE6CCC43-C462-4D8B-A203-C71937E5F593}"/>
                  </a:ext>
                </a:extLst>
              </p:cNvPr>
              <p:cNvSpPr>
                <a:spLocks/>
              </p:cNvSpPr>
              <p:nvPr/>
            </p:nvSpPr>
            <p:spPr bwMode="auto">
              <a:xfrm>
                <a:off x="1866901" y="5395913"/>
                <a:ext cx="2012950" cy="811213"/>
              </a:xfrm>
              <a:custGeom>
                <a:avLst/>
                <a:gdLst>
                  <a:gd name="T0" fmla="*/ 1268 w 1268"/>
                  <a:gd name="T1" fmla="*/ 0 h 511"/>
                  <a:gd name="T2" fmla="*/ 539 w 1268"/>
                  <a:gd name="T3" fmla="*/ 511 h 511"/>
                  <a:gd name="T4" fmla="*/ 0 w 1268"/>
                  <a:gd name="T5" fmla="*/ 511 h 511"/>
                </a:gdLst>
                <a:ahLst/>
                <a:cxnLst>
                  <a:cxn ang="0">
                    <a:pos x="T0" y="T1"/>
                  </a:cxn>
                  <a:cxn ang="0">
                    <a:pos x="T2" y="T3"/>
                  </a:cxn>
                  <a:cxn ang="0">
                    <a:pos x="T4" y="T5"/>
                  </a:cxn>
                </a:cxnLst>
                <a:rect l="0" t="0" r="r" b="b"/>
                <a:pathLst>
                  <a:path w="1268" h="511">
                    <a:moveTo>
                      <a:pt x="1268" y="0"/>
                    </a:moveTo>
                    <a:lnTo>
                      <a:pt x="539" y="511"/>
                    </a:lnTo>
                    <a:lnTo>
                      <a:pt x="0" y="511"/>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4" name="Oval 130">
                <a:extLst>
                  <a:ext uri="{FF2B5EF4-FFF2-40B4-BE49-F238E27FC236}">
                    <a16:creationId xmlns:a16="http://schemas.microsoft.com/office/drawing/2014/main" xmlns="" id="{12D8D346-0836-455B-9E57-11837DA1F1B7}"/>
                  </a:ext>
                </a:extLst>
              </p:cNvPr>
              <p:cNvSpPr>
                <a:spLocks noChangeArrowheads="1"/>
              </p:cNvSpPr>
              <p:nvPr/>
            </p:nvSpPr>
            <p:spPr bwMode="auto">
              <a:xfrm>
                <a:off x="1685926" y="6116638"/>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64" name="Group 663">
            <a:extLst>
              <a:ext uri="{FF2B5EF4-FFF2-40B4-BE49-F238E27FC236}">
                <a16:creationId xmlns:a16="http://schemas.microsoft.com/office/drawing/2014/main" xmlns="" id="{D8D62EA2-3A37-438E-83D3-55F5C8891F0C}"/>
              </a:ext>
            </a:extLst>
          </p:cNvPr>
          <p:cNvGrpSpPr/>
          <p:nvPr/>
        </p:nvGrpSpPr>
        <p:grpSpPr>
          <a:xfrm>
            <a:off x="7454901" y="6753225"/>
            <a:ext cx="2008188" cy="180975"/>
            <a:chOff x="7454901" y="6753225"/>
            <a:chExt cx="2008188" cy="180975"/>
          </a:xfrm>
          <a:effectLst>
            <a:outerShdw blurRad="152400" sx="102000" sy="102000" algn="ctr" rotWithShape="0">
              <a:schemeClr val="accent1">
                <a:alpha val="82000"/>
              </a:schemeClr>
            </a:outerShdw>
          </a:effectLst>
        </p:grpSpPr>
        <p:sp>
          <p:nvSpPr>
            <p:cNvPr id="409" name="Line 115">
              <a:extLst>
                <a:ext uri="{FF2B5EF4-FFF2-40B4-BE49-F238E27FC236}">
                  <a16:creationId xmlns:a16="http://schemas.microsoft.com/office/drawing/2014/main" xmlns="" id="{D6105928-AFE8-480E-86DE-1A907CD2408A}"/>
                </a:ext>
              </a:extLst>
            </p:cNvPr>
            <p:cNvSpPr>
              <a:spLocks noChangeShapeType="1"/>
            </p:cNvSpPr>
            <p:nvPr/>
          </p:nvSpPr>
          <p:spPr bwMode="auto">
            <a:xfrm flipH="1">
              <a:off x="7654926" y="6843713"/>
              <a:ext cx="1808163" cy="0"/>
            </a:xfrm>
            <a:prstGeom prst="line">
              <a:avLst/>
            </a:prstGeom>
            <a:noFill/>
            <a:ln w="79375" cap="flat">
              <a:solidFill>
                <a:schemeClr val="accent1"/>
              </a:solidFill>
              <a:prstDash val="solid"/>
              <a:miter lim="800000"/>
              <a:headEnd/>
              <a:tailEnd/>
            </a:ln>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6" name="Oval 132">
              <a:extLst>
                <a:ext uri="{FF2B5EF4-FFF2-40B4-BE49-F238E27FC236}">
                  <a16:creationId xmlns:a16="http://schemas.microsoft.com/office/drawing/2014/main" xmlns="" id="{296B13CA-9EA2-43E1-85D1-B6DE7308A789}"/>
                </a:ext>
              </a:extLst>
            </p:cNvPr>
            <p:cNvSpPr>
              <a:spLocks noChangeArrowheads="1"/>
            </p:cNvSpPr>
            <p:nvPr/>
          </p:nvSpPr>
          <p:spPr bwMode="auto">
            <a:xfrm>
              <a:off x="7454901" y="6753225"/>
              <a:ext cx="180975" cy="180975"/>
            </a:xfrm>
            <a:prstGeom prst="ellipse">
              <a:avLst/>
            </a:prstGeom>
            <a:noFill/>
            <a:ln w="79375" cap="flat">
              <a:solidFill>
                <a:schemeClr val="accent1"/>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65" name="Group 664">
            <a:extLst>
              <a:ext uri="{FF2B5EF4-FFF2-40B4-BE49-F238E27FC236}">
                <a16:creationId xmlns:a16="http://schemas.microsoft.com/office/drawing/2014/main" xmlns="" id="{2C4A543C-5CCB-4F9F-B2C9-C3FE80AD9B9F}"/>
              </a:ext>
            </a:extLst>
          </p:cNvPr>
          <p:cNvGrpSpPr/>
          <p:nvPr/>
        </p:nvGrpSpPr>
        <p:grpSpPr>
          <a:xfrm>
            <a:off x="3722688" y="7040563"/>
            <a:ext cx="5745163" cy="682625"/>
            <a:chOff x="3722688" y="7040563"/>
            <a:chExt cx="5745163" cy="682625"/>
          </a:xfrm>
          <a:effectLst>
            <a:outerShdw blurRad="152400" sx="102000" sy="102000" algn="ctr" rotWithShape="0">
              <a:schemeClr val="accent1">
                <a:alpha val="82000"/>
              </a:schemeClr>
            </a:outerShdw>
          </a:effectLst>
        </p:grpSpPr>
        <p:grpSp>
          <p:nvGrpSpPr>
            <p:cNvPr id="545" name="Group 544">
              <a:extLst>
                <a:ext uri="{FF2B5EF4-FFF2-40B4-BE49-F238E27FC236}">
                  <a16:creationId xmlns:a16="http://schemas.microsoft.com/office/drawing/2014/main" xmlns="" id="{48853369-61C4-40AB-ADA1-6CAAA7F5F0B4}"/>
                </a:ext>
              </a:extLst>
            </p:cNvPr>
            <p:cNvGrpSpPr/>
            <p:nvPr/>
          </p:nvGrpSpPr>
          <p:grpSpPr>
            <a:xfrm>
              <a:off x="3722688" y="7040563"/>
              <a:ext cx="1893888" cy="592137"/>
              <a:chOff x="3722688" y="7040563"/>
              <a:chExt cx="1893888" cy="592137"/>
            </a:xfrm>
            <a:effectLst/>
          </p:grpSpPr>
          <p:sp>
            <p:nvSpPr>
              <p:cNvPr id="416" name="Freeform 122">
                <a:extLst>
                  <a:ext uri="{FF2B5EF4-FFF2-40B4-BE49-F238E27FC236}">
                    <a16:creationId xmlns:a16="http://schemas.microsoft.com/office/drawing/2014/main" xmlns="" id="{AC246E67-E77C-49D0-BA1C-6AEB2B882344}"/>
                  </a:ext>
                </a:extLst>
              </p:cNvPr>
              <p:cNvSpPr>
                <a:spLocks/>
              </p:cNvSpPr>
              <p:nvPr/>
            </p:nvSpPr>
            <p:spPr bwMode="auto">
              <a:xfrm>
                <a:off x="3883026" y="7131050"/>
                <a:ext cx="1733550" cy="501650"/>
              </a:xfrm>
              <a:custGeom>
                <a:avLst/>
                <a:gdLst>
                  <a:gd name="T0" fmla="*/ 1092 w 1092"/>
                  <a:gd name="T1" fmla="*/ 316 h 316"/>
                  <a:gd name="T2" fmla="*/ 638 w 1092"/>
                  <a:gd name="T3" fmla="*/ 0 h 316"/>
                  <a:gd name="T4" fmla="*/ 0 w 1092"/>
                  <a:gd name="T5" fmla="*/ 0 h 316"/>
                </a:gdLst>
                <a:ahLst/>
                <a:cxnLst>
                  <a:cxn ang="0">
                    <a:pos x="T0" y="T1"/>
                  </a:cxn>
                  <a:cxn ang="0">
                    <a:pos x="T2" y="T3"/>
                  </a:cxn>
                  <a:cxn ang="0">
                    <a:pos x="T4" y="T5"/>
                  </a:cxn>
                </a:cxnLst>
                <a:rect l="0" t="0" r="r" b="b"/>
                <a:pathLst>
                  <a:path w="1092" h="316">
                    <a:moveTo>
                      <a:pt x="1092" y="316"/>
                    </a:moveTo>
                    <a:lnTo>
                      <a:pt x="638"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7" name="Oval 133">
                <a:extLst>
                  <a:ext uri="{FF2B5EF4-FFF2-40B4-BE49-F238E27FC236}">
                    <a16:creationId xmlns:a16="http://schemas.microsoft.com/office/drawing/2014/main" xmlns="" id="{DC44FA31-92B5-4516-8559-1398972E8EB8}"/>
                  </a:ext>
                </a:extLst>
              </p:cNvPr>
              <p:cNvSpPr>
                <a:spLocks noChangeArrowheads="1"/>
              </p:cNvSpPr>
              <p:nvPr/>
            </p:nvSpPr>
            <p:spPr bwMode="auto">
              <a:xfrm>
                <a:off x="3722688" y="704056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46" name="Group 545">
              <a:extLst>
                <a:ext uri="{FF2B5EF4-FFF2-40B4-BE49-F238E27FC236}">
                  <a16:creationId xmlns:a16="http://schemas.microsoft.com/office/drawing/2014/main" xmlns="" id="{B2E32A69-165B-4893-82CA-0E4231ED3CF1}"/>
                </a:ext>
              </a:extLst>
            </p:cNvPr>
            <p:cNvGrpSpPr/>
            <p:nvPr/>
          </p:nvGrpSpPr>
          <p:grpSpPr>
            <a:xfrm>
              <a:off x="4637088" y="7261225"/>
              <a:ext cx="4830763" cy="461963"/>
              <a:chOff x="4637088" y="7261225"/>
              <a:chExt cx="4830763" cy="461963"/>
            </a:xfrm>
            <a:effectLst/>
          </p:grpSpPr>
          <p:sp>
            <p:nvSpPr>
              <p:cNvPr id="410" name="Freeform 116">
                <a:extLst>
                  <a:ext uri="{FF2B5EF4-FFF2-40B4-BE49-F238E27FC236}">
                    <a16:creationId xmlns:a16="http://schemas.microsoft.com/office/drawing/2014/main" xmlns="" id="{C737FF6B-04AC-4455-AE66-D0EAC982D0AA}"/>
                  </a:ext>
                </a:extLst>
              </p:cNvPr>
              <p:cNvSpPr>
                <a:spLocks/>
              </p:cNvSpPr>
              <p:nvPr/>
            </p:nvSpPr>
            <p:spPr bwMode="auto">
              <a:xfrm>
                <a:off x="4803776" y="7261225"/>
                <a:ext cx="4664075" cy="371475"/>
              </a:xfrm>
              <a:custGeom>
                <a:avLst/>
                <a:gdLst>
                  <a:gd name="T0" fmla="*/ 2938 w 2938"/>
                  <a:gd name="T1" fmla="*/ 0 h 234"/>
                  <a:gd name="T2" fmla="*/ 1381 w 2938"/>
                  <a:gd name="T3" fmla="*/ 0 h 234"/>
                  <a:gd name="T4" fmla="*/ 1037 w 2938"/>
                  <a:gd name="T5" fmla="*/ 234 h 234"/>
                  <a:gd name="T6" fmla="*/ 0 w 2938"/>
                  <a:gd name="T7" fmla="*/ 234 h 234"/>
                </a:gdLst>
                <a:ahLst/>
                <a:cxnLst>
                  <a:cxn ang="0">
                    <a:pos x="T0" y="T1"/>
                  </a:cxn>
                  <a:cxn ang="0">
                    <a:pos x="T2" y="T3"/>
                  </a:cxn>
                  <a:cxn ang="0">
                    <a:pos x="T4" y="T5"/>
                  </a:cxn>
                  <a:cxn ang="0">
                    <a:pos x="T6" y="T7"/>
                  </a:cxn>
                </a:cxnLst>
                <a:rect l="0" t="0" r="r" b="b"/>
                <a:pathLst>
                  <a:path w="2938" h="234">
                    <a:moveTo>
                      <a:pt x="2938" y="0"/>
                    </a:moveTo>
                    <a:lnTo>
                      <a:pt x="1381" y="0"/>
                    </a:lnTo>
                    <a:lnTo>
                      <a:pt x="1037" y="234"/>
                    </a:lnTo>
                    <a:lnTo>
                      <a:pt x="0" y="234"/>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8" name="Oval 134">
                <a:extLst>
                  <a:ext uri="{FF2B5EF4-FFF2-40B4-BE49-F238E27FC236}">
                    <a16:creationId xmlns:a16="http://schemas.microsoft.com/office/drawing/2014/main" xmlns="" id="{3E4CA235-E965-4685-B277-524819BC579E}"/>
                  </a:ext>
                </a:extLst>
              </p:cNvPr>
              <p:cNvSpPr>
                <a:spLocks noChangeArrowheads="1"/>
              </p:cNvSpPr>
              <p:nvPr/>
            </p:nvSpPr>
            <p:spPr bwMode="auto">
              <a:xfrm>
                <a:off x="4637088" y="754221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547" name="Group 546">
            <a:extLst>
              <a:ext uri="{FF2B5EF4-FFF2-40B4-BE49-F238E27FC236}">
                <a16:creationId xmlns:a16="http://schemas.microsoft.com/office/drawing/2014/main" xmlns="" id="{CEF1B93F-882A-4EFA-B061-7953728ACC56}"/>
              </a:ext>
            </a:extLst>
          </p:cNvPr>
          <p:cNvGrpSpPr/>
          <p:nvPr/>
        </p:nvGrpSpPr>
        <p:grpSpPr>
          <a:xfrm>
            <a:off x="7131051" y="7588250"/>
            <a:ext cx="2332038" cy="179388"/>
            <a:chOff x="7131051" y="7588250"/>
            <a:chExt cx="2332038" cy="179388"/>
          </a:xfrm>
          <a:effectLst>
            <a:outerShdw blurRad="152400" sx="102000" sy="102000" algn="ctr" rotWithShape="0">
              <a:schemeClr val="accent1">
                <a:alpha val="82000"/>
              </a:schemeClr>
            </a:outerShdw>
          </a:effectLst>
        </p:grpSpPr>
        <p:sp>
          <p:nvSpPr>
            <p:cNvPr id="411" name="Line 117">
              <a:extLst>
                <a:ext uri="{FF2B5EF4-FFF2-40B4-BE49-F238E27FC236}">
                  <a16:creationId xmlns:a16="http://schemas.microsoft.com/office/drawing/2014/main" xmlns="" id="{4D26206A-5324-4AAA-A71B-BE87690BF1BE}"/>
                </a:ext>
              </a:extLst>
            </p:cNvPr>
            <p:cNvSpPr>
              <a:spLocks noChangeShapeType="1"/>
            </p:cNvSpPr>
            <p:nvPr/>
          </p:nvSpPr>
          <p:spPr bwMode="auto">
            <a:xfrm flipH="1">
              <a:off x="7283451" y="7677150"/>
              <a:ext cx="2179638"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9" name="Oval 135">
              <a:extLst>
                <a:ext uri="{FF2B5EF4-FFF2-40B4-BE49-F238E27FC236}">
                  <a16:creationId xmlns:a16="http://schemas.microsoft.com/office/drawing/2014/main" xmlns="" id="{3E11C5E9-159D-4655-A815-7925399285FB}"/>
                </a:ext>
              </a:extLst>
            </p:cNvPr>
            <p:cNvSpPr>
              <a:spLocks noChangeArrowheads="1"/>
            </p:cNvSpPr>
            <p:nvPr/>
          </p:nvSpPr>
          <p:spPr bwMode="auto">
            <a:xfrm>
              <a:off x="7131051" y="758825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63" name="Group 662">
            <a:extLst>
              <a:ext uri="{FF2B5EF4-FFF2-40B4-BE49-F238E27FC236}">
                <a16:creationId xmlns:a16="http://schemas.microsoft.com/office/drawing/2014/main" xmlns="" id="{A74EADF3-1010-4824-A20A-ECEF4DBC7AEA}"/>
              </a:ext>
            </a:extLst>
          </p:cNvPr>
          <p:cNvGrpSpPr/>
          <p:nvPr/>
        </p:nvGrpSpPr>
        <p:grpSpPr>
          <a:xfrm>
            <a:off x="1739901" y="6337300"/>
            <a:ext cx="7727950" cy="534988"/>
            <a:chOff x="1739901" y="6337300"/>
            <a:chExt cx="7727950" cy="534988"/>
          </a:xfrm>
          <a:effectLst>
            <a:outerShdw blurRad="152400" sx="102000" sy="102000" algn="ctr" rotWithShape="0">
              <a:schemeClr val="accent1">
                <a:alpha val="82000"/>
              </a:schemeClr>
            </a:outerShdw>
          </a:effectLst>
        </p:grpSpPr>
        <p:grpSp>
          <p:nvGrpSpPr>
            <p:cNvPr id="543" name="Group 542">
              <a:extLst>
                <a:ext uri="{FF2B5EF4-FFF2-40B4-BE49-F238E27FC236}">
                  <a16:creationId xmlns:a16="http://schemas.microsoft.com/office/drawing/2014/main" xmlns="" id="{57904694-AE4A-4738-850C-0AE4E9CD818A}"/>
                </a:ext>
              </a:extLst>
            </p:cNvPr>
            <p:cNvGrpSpPr/>
            <p:nvPr/>
          </p:nvGrpSpPr>
          <p:grpSpPr>
            <a:xfrm>
              <a:off x="5886451" y="6337300"/>
              <a:ext cx="3581400" cy="179388"/>
              <a:chOff x="5886451" y="6337300"/>
              <a:chExt cx="3581400" cy="179388"/>
            </a:xfrm>
            <a:effectLst/>
          </p:grpSpPr>
          <p:sp>
            <p:nvSpPr>
              <p:cNvPr id="408" name="Line 114">
                <a:extLst>
                  <a:ext uri="{FF2B5EF4-FFF2-40B4-BE49-F238E27FC236}">
                    <a16:creationId xmlns:a16="http://schemas.microsoft.com/office/drawing/2014/main" xmlns="" id="{8CA1361A-1DB7-46CA-AB74-9DA3C7708331}"/>
                  </a:ext>
                </a:extLst>
              </p:cNvPr>
              <p:cNvSpPr>
                <a:spLocks noChangeShapeType="1"/>
              </p:cNvSpPr>
              <p:nvPr/>
            </p:nvSpPr>
            <p:spPr bwMode="auto">
              <a:xfrm flipH="1">
                <a:off x="6045201" y="6427788"/>
                <a:ext cx="3422650"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5" name="Oval 131">
                <a:extLst>
                  <a:ext uri="{FF2B5EF4-FFF2-40B4-BE49-F238E27FC236}">
                    <a16:creationId xmlns:a16="http://schemas.microsoft.com/office/drawing/2014/main" xmlns="" id="{687D58C5-2689-4DA2-90E2-F1EC4E5CEF44}"/>
                  </a:ext>
                </a:extLst>
              </p:cNvPr>
              <p:cNvSpPr>
                <a:spLocks noChangeArrowheads="1"/>
              </p:cNvSpPr>
              <p:nvPr/>
            </p:nvSpPr>
            <p:spPr bwMode="auto">
              <a:xfrm>
                <a:off x="5886451" y="6337300"/>
                <a:ext cx="180975" cy="179388"/>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44" name="Group 543">
              <a:extLst>
                <a:ext uri="{FF2B5EF4-FFF2-40B4-BE49-F238E27FC236}">
                  <a16:creationId xmlns:a16="http://schemas.microsoft.com/office/drawing/2014/main" xmlns="" id="{457D6753-40C7-4F47-A716-A2B421BFBADA}"/>
                </a:ext>
              </a:extLst>
            </p:cNvPr>
            <p:cNvGrpSpPr/>
            <p:nvPr/>
          </p:nvGrpSpPr>
          <p:grpSpPr>
            <a:xfrm>
              <a:off x="1739901" y="6427788"/>
              <a:ext cx="5659438" cy="444500"/>
              <a:chOff x="1739901" y="6427788"/>
              <a:chExt cx="5659438" cy="444500"/>
            </a:xfrm>
            <a:effectLst/>
          </p:grpSpPr>
          <p:sp>
            <p:nvSpPr>
              <p:cNvPr id="415" name="Freeform 121">
                <a:extLst>
                  <a:ext uri="{FF2B5EF4-FFF2-40B4-BE49-F238E27FC236}">
                    <a16:creationId xmlns:a16="http://schemas.microsoft.com/office/drawing/2014/main" xmlns="" id="{13F63E7D-EC02-4BA9-8E37-FBCF35351986}"/>
                  </a:ext>
                </a:extLst>
              </p:cNvPr>
              <p:cNvSpPr>
                <a:spLocks/>
              </p:cNvSpPr>
              <p:nvPr/>
            </p:nvSpPr>
            <p:spPr bwMode="auto">
              <a:xfrm>
                <a:off x="1895476" y="6427788"/>
                <a:ext cx="5503863" cy="354013"/>
              </a:xfrm>
              <a:custGeom>
                <a:avLst/>
                <a:gdLst>
                  <a:gd name="T0" fmla="*/ 3467 w 3467"/>
                  <a:gd name="T1" fmla="*/ 0 h 223"/>
                  <a:gd name="T2" fmla="*/ 3146 w 3467"/>
                  <a:gd name="T3" fmla="*/ 223 h 223"/>
                  <a:gd name="T4" fmla="*/ 0 w 3467"/>
                  <a:gd name="T5" fmla="*/ 223 h 223"/>
                </a:gdLst>
                <a:ahLst/>
                <a:cxnLst>
                  <a:cxn ang="0">
                    <a:pos x="T0" y="T1"/>
                  </a:cxn>
                  <a:cxn ang="0">
                    <a:pos x="T2" y="T3"/>
                  </a:cxn>
                  <a:cxn ang="0">
                    <a:pos x="T4" y="T5"/>
                  </a:cxn>
                </a:cxnLst>
                <a:rect l="0" t="0" r="r" b="b"/>
                <a:pathLst>
                  <a:path w="3467" h="223">
                    <a:moveTo>
                      <a:pt x="3467" y="0"/>
                    </a:moveTo>
                    <a:lnTo>
                      <a:pt x="3146" y="223"/>
                    </a:lnTo>
                    <a:lnTo>
                      <a:pt x="0" y="22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30" name="Oval 136">
                <a:extLst>
                  <a:ext uri="{FF2B5EF4-FFF2-40B4-BE49-F238E27FC236}">
                    <a16:creationId xmlns:a16="http://schemas.microsoft.com/office/drawing/2014/main" xmlns="" id="{4D92782F-6BDF-4303-8FFB-1C6FA0253ADB}"/>
                  </a:ext>
                </a:extLst>
              </p:cNvPr>
              <p:cNvSpPr>
                <a:spLocks noChangeArrowheads="1"/>
              </p:cNvSpPr>
              <p:nvPr/>
            </p:nvSpPr>
            <p:spPr bwMode="auto">
              <a:xfrm>
                <a:off x="1739901" y="6691313"/>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66" name="Group 665">
            <a:extLst>
              <a:ext uri="{FF2B5EF4-FFF2-40B4-BE49-F238E27FC236}">
                <a16:creationId xmlns:a16="http://schemas.microsoft.com/office/drawing/2014/main" xmlns="" id="{EC6B75A3-9A8F-403A-B123-66A6CAA6F535}"/>
              </a:ext>
            </a:extLst>
          </p:cNvPr>
          <p:cNvGrpSpPr/>
          <p:nvPr/>
        </p:nvGrpSpPr>
        <p:grpSpPr>
          <a:xfrm>
            <a:off x="1677988" y="7593013"/>
            <a:ext cx="7789863" cy="1273175"/>
            <a:chOff x="1677988" y="7593013"/>
            <a:chExt cx="7789863" cy="1273175"/>
          </a:xfrm>
          <a:effectLst>
            <a:outerShdw blurRad="152400" sx="102000" sy="102000" algn="ctr" rotWithShape="0">
              <a:schemeClr val="accent1">
                <a:alpha val="82000"/>
              </a:schemeClr>
            </a:outerShdw>
          </a:effectLst>
        </p:grpSpPr>
        <p:grpSp>
          <p:nvGrpSpPr>
            <p:cNvPr id="548" name="Group 547">
              <a:extLst>
                <a:ext uri="{FF2B5EF4-FFF2-40B4-BE49-F238E27FC236}">
                  <a16:creationId xmlns:a16="http://schemas.microsoft.com/office/drawing/2014/main" xmlns="" id="{1F2C7F51-7524-475F-8A67-985B0E69864B}"/>
                </a:ext>
              </a:extLst>
            </p:cNvPr>
            <p:cNvGrpSpPr/>
            <p:nvPr/>
          </p:nvGrpSpPr>
          <p:grpSpPr>
            <a:xfrm>
              <a:off x="2266951" y="7593013"/>
              <a:ext cx="3519488" cy="508000"/>
              <a:chOff x="2266951" y="7593013"/>
              <a:chExt cx="3519488" cy="508000"/>
            </a:xfrm>
            <a:effectLst/>
          </p:grpSpPr>
          <p:sp>
            <p:nvSpPr>
              <p:cNvPr id="418" name="Freeform 124">
                <a:extLst>
                  <a:ext uri="{FF2B5EF4-FFF2-40B4-BE49-F238E27FC236}">
                    <a16:creationId xmlns:a16="http://schemas.microsoft.com/office/drawing/2014/main" xmlns="" id="{ECE84F21-CE51-408D-A6D8-1703658A0DBA}"/>
                  </a:ext>
                </a:extLst>
              </p:cNvPr>
              <p:cNvSpPr>
                <a:spLocks/>
              </p:cNvSpPr>
              <p:nvPr/>
            </p:nvSpPr>
            <p:spPr bwMode="auto">
              <a:xfrm>
                <a:off x="2419351" y="7683500"/>
                <a:ext cx="3367088" cy="417513"/>
              </a:xfrm>
              <a:custGeom>
                <a:avLst/>
                <a:gdLst>
                  <a:gd name="T0" fmla="*/ 2121 w 2121"/>
                  <a:gd name="T1" fmla="*/ 263 h 263"/>
                  <a:gd name="T2" fmla="*/ 844 w 2121"/>
                  <a:gd name="T3" fmla="*/ 263 h 263"/>
                  <a:gd name="T4" fmla="*/ 461 w 2121"/>
                  <a:gd name="T5" fmla="*/ 0 h 263"/>
                  <a:gd name="T6" fmla="*/ 0 w 2121"/>
                  <a:gd name="T7" fmla="*/ 0 h 263"/>
                </a:gdLst>
                <a:ahLst/>
                <a:cxnLst>
                  <a:cxn ang="0">
                    <a:pos x="T0" y="T1"/>
                  </a:cxn>
                  <a:cxn ang="0">
                    <a:pos x="T2" y="T3"/>
                  </a:cxn>
                  <a:cxn ang="0">
                    <a:pos x="T4" y="T5"/>
                  </a:cxn>
                  <a:cxn ang="0">
                    <a:pos x="T6" y="T7"/>
                  </a:cxn>
                </a:cxnLst>
                <a:rect l="0" t="0" r="r" b="b"/>
                <a:pathLst>
                  <a:path w="2121" h="263">
                    <a:moveTo>
                      <a:pt x="2121" y="263"/>
                    </a:moveTo>
                    <a:lnTo>
                      <a:pt x="844" y="263"/>
                    </a:lnTo>
                    <a:lnTo>
                      <a:pt x="461"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31" name="Oval 137">
                <a:extLst>
                  <a:ext uri="{FF2B5EF4-FFF2-40B4-BE49-F238E27FC236}">
                    <a16:creationId xmlns:a16="http://schemas.microsoft.com/office/drawing/2014/main" xmlns="" id="{4C0B907D-DD9D-4052-A401-1C68DD430414}"/>
                  </a:ext>
                </a:extLst>
              </p:cNvPr>
              <p:cNvSpPr>
                <a:spLocks noChangeArrowheads="1"/>
              </p:cNvSpPr>
              <p:nvPr/>
            </p:nvSpPr>
            <p:spPr bwMode="auto">
              <a:xfrm>
                <a:off x="2266951" y="759301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49" name="Group 548">
              <a:extLst>
                <a:ext uri="{FF2B5EF4-FFF2-40B4-BE49-F238E27FC236}">
                  <a16:creationId xmlns:a16="http://schemas.microsoft.com/office/drawing/2014/main" xmlns="" id="{6AB2ED96-99CD-42B6-8800-A6E26813FBAA}"/>
                </a:ext>
              </a:extLst>
            </p:cNvPr>
            <p:cNvGrpSpPr/>
            <p:nvPr/>
          </p:nvGrpSpPr>
          <p:grpSpPr>
            <a:xfrm>
              <a:off x="1677988" y="8094663"/>
              <a:ext cx="7789863" cy="771525"/>
              <a:chOff x="1677988" y="8094663"/>
              <a:chExt cx="7789863" cy="771525"/>
            </a:xfrm>
            <a:effectLst/>
          </p:grpSpPr>
          <p:sp>
            <p:nvSpPr>
              <p:cNvPr id="412" name="Freeform 118">
                <a:extLst>
                  <a:ext uri="{FF2B5EF4-FFF2-40B4-BE49-F238E27FC236}">
                    <a16:creationId xmlns:a16="http://schemas.microsoft.com/office/drawing/2014/main" xmlns="" id="{EF37941B-C3DB-4E32-B218-3BC014F47BB2}"/>
                  </a:ext>
                </a:extLst>
              </p:cNvPr>
              <p:cNvSpPr>
                <a:spLocks/>
              </p:cNvSpPr>
              <p:nvPr/>
            </p:nvSpPr>
            <p:spPr bwMode="auto">
              <a:xfrm>
                <a:off x="1833563" y="8094663"/>
                <a:ext cx="7634288" cy="681038"/>
              </a:xfrm>
              <a:custGeom>
                <a:avLst/>
                <a:gdLst>
                  <a:gd name="T0" fmla="*/ 4809 w 4809"/>
                  <a:gd name="T1" fmla="*/ 0 h 429"/>
                  <a:gd name="T2" fmla="*/ 2493 w 4809"/>
                  <a:gd name="T3" fmla="*/ 0 h 429"/>
                  <a:gd name="T4" fmla="*/ 1872 w 4809"/>
                  <a:gd name="T5" fmla="*/ 429 h 429"/>
                  <a:gd name="T6" fmla="*/ 0 w 4809"/>
                  <a:gd name="T7" fmla="*/ 429 h 429"/>
                </a:gdLst>
                <a:ahLst/>
                <a:cxnLst>
                  <a:cxn ang="0">
                    <a:pos x="T0" y="T1"/>
                  </a:cxn>
                  <a:cxn ang="0">
                    <a:pos x="T2" y="T3"/>
                  </a:cxn>
                  <a:cxn ang="0">
                    <a:pos x="T4" y="T5"/>
                  </a:cxn>
                  <a:cxn ang="0">
                    <a:pos x="T6" y="T7"/>
                  </a:cxn>
                </a:cxnLst>
                <a:rect l="0" t="0" r="r" b="b"/>
                <a:pathLst>
                  <a:path w="4809" h="429">
                    <a:moveTo>
                      <a:pt x="4809" y="0"/>
                    </a:moveTo>
                    <a:lnTo>
                      <a:pt x="2493" y="0"/>
                    </a:lnTo>
                    <a:lnTo>
                      <a:pt x="1872" y="429"/>
                    </a:lnTo>
                    <a:lnTo>
                      <a:pt x="0" y="429"/>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32" name="Oval 138">
                <a:extLst>
                  <a:ext uri="{FF2B5EF4-FFF2-40B4-BE49-F238E27FC236}">
                    <a16:creationId xmlns:a16="http://schemas.microsoft.com/office/drawing/2014/main" xmlns="" id="{69653B78-7BE8-4B6D-A2A0-970AF29207BF}"/>
                  </a:ext>
                </a:extLst>
              </p:cNvPr>
              <p:cNvSpPr>
                <a:spLocks noChangeArrowheads="1"/>
              </p:cNvSpPr>
              <p:nvPr/>
            </p:nvSpPr>
            <p:spPr bwMode="auto">
              <a:xfrm>
                <a:off x="1677988" y="868680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67" name="Group 666">
            <a:extLst>
              <a:ext uri="{FF2B5EF4-FFF2-40B4-BE49-F238E27FC236}">
                <a16:creationId xmlns:a16="http://schemas.microsoft.com/office/drawing/2014/main" xmlns="" id="{A875CEBA-6C8A-4E9B-BE82-08896453C5A3}"/>
              </a:ext>
            </a:extLst>
          </p:cNvPr>
          <p:cNvGrpSpPr/>
          <p:nvPr/>
        </p:nvGrpSpPr>
        <p:grpSpPr>
          <a:xfrm>
            <a:off x="4221163" y="8415338"/>
            <a:ext cx="5241926" cy="766762"/>
            <a:chOff x="4221163" y="8415338"/>
            <a:chExt cx="5241926" cy="766762"/>
          </a:xfrm>
          <a:effectLst>
            <a:outerShdw blurRad="152400" sx="102000" sy="102000" algn="ctr" rotWithShape="0">
              <a:schemeClr val="accent1">
                <a:alpha val="82000"/>
              </a:schemeClr>
            </a:outerShdw>
          </a:effectLst>
        </p:grpSpPr>
        <p:grpSp>
          <p:nvGrpSpPr>
            <p:cNvPr id="550" name="Group 549">
              <a:extLst>
                <a:ext uri="{FF2B5EF4-FFF2-40B4-BE49-F238E27FC236}">
                  <a16:creationId xmlns:a16="http://schemas.microsoft.com/office/drawing/2014/main" xmlns="" id="{DD1B8065-F852-4EC1-8417-66CE70E82940}"/>
                </a:ext>
              </a:extLst>
            </p:cNvPr>
            <p:cNvGrpSpPr/>
            <p:nvPr/>
          </p:nvGrpSpPr>
          <p:grpSpPr>
            <a:xfrm>
              <a:off x="5886451" y="8415338"/>
              <a:ext cx="1768475" cy="180975"/>
              <a:chOff x="5886451" y="8415338"/>
              <a:chExt cx="1768475" cy="180975"/>
            </a:xfrm>
            <a:effectLst/>
          </p:grpSpPr>
          <p:sp>
            <p:nvSpPr>
              <p:cNvPr id="419" name="Line 125">
                <a:extLst>
                  <a:ext uri="{FF2B5EF4-FFF2-40B4-BE49-F238E27FC236}">
                    <a16:creationId xmlns:a16="http://schemas.microsoft.com/office/drawing/2014/main" xmlns="" id="{5F3E1850-CD76-4A6E-BCCB-17A6834A6DD9}"/>
                  </a:ext>
                </a:extLst>
              </p:cNvPr>
              <p:cNvSpPr>
                <a:spLocks noChangeShapeType="1"/>
              </p:cNvSpPr>
              <p:nvPr/>
            </p:nvSpPr>
            <p:spPr bwMode="auto">
              <a:xfrm flipH="1">
                <a:off x="6045201" y="8505825"/>
                <a:ext cx="1609725"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33" name="Oval 139">
                <a:extLst>
                  <a:ext uri="{FF2B5EF4-FFF2-40B4-BE49-F238E27FC236}">
                    <a16:creationId xmlns:a16="http://schemas.microsoft.com/office/drawing/2014/main" xmlns="" id="{F8D398CA-D0E2-4CB1-8315-C58FBBC627B2}"/>
                  </a:ext>
                </a:extLst>
              </p:cNvPr>
              <p:cNvSpPr>
                <a:spLocks noChangeArrowheads="1"/>
              </p:cNvSpPr>
              <p:nvPr/>
            </p:nvSpPr>
            <p:spPr bwMode="auto">
              <a:xfrm>
                <a:off x="5886451" y="8415338"/>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51" name="Group 550">
              <a:extLst>
                <a:ext uri="{FF2B5EF4-FFF2-40B4-BE49-F238E27FC236}">
                  <a16:creationId xmlns:a16="http://schemas.microsoft.com/office/drawing/2014/main" xmlns="" id="{75EA3664-B507-4045-BB70-67EBDC69EB13}"/>
                </a:ext>
              </a:extLst>
            </p:cNvPr>
            <p:cNvGrpSpPr/>
            <p:nvPr/>
          </p:nvGrpSpPr>
          <p:grpSpPr>
            <a:xfrm>
              <a:off x="4221163" y="8512175"/>
              <a:ext cx="5241926" cy="669925"/>
              <a:chOff x="4221163" y="8512175"/>
              <a:chExt cx="5241926" cy="669925"/>
            </a:xfrm>
            <a:effectLst/>
          </p:grpSpPr>
          <p:sp>
            <p:nvSpPr>
              <p:cNvPr id="413" name="Freeform 119">
                <a:extLst>
                  <a:ext uri="{FF2B5EF4-FFF2-40B4-BE49-F238E27FC236}">
                    <a16:creationId xmlns:a16="http://schemas.microsoft.com/office/drawing/2014/main" xmlns="" id="{6F107290-933B-4E56-8A67-E0FDA637EF16}"/>
                  </a:ext>
                </a:extLst>
              </p:cNvPr>
              <p:cNvSpPr>
                <a:spLocks/>
              </p:cNvSpPr>
              <p:nvPr/>
            </p:nvSpPr>
            <p:spPr bwMode="auto">
              <a:xfrm>
                <a:off x="4378326" y="8512175"/>
                <a:ext cx="5084763" cy="579438"/>
              </a:xfrm>
              <a:custGeom>
                <a:avLst/>
                <a:gdLst>
                  <a:gd name="T0" fmla="*/ 3203 w 3203"/>
                  <a:gd name="T1" fmla="*/ 0 h 365"/>
                  <a:gd name="T2" fmla="*/ 2064 w 3203"/>
                  <a:gd name="T3" fmla="*/ 0 h 365"/>
                  <a:gd name="T4" fmla="*/ 1532 w 3203"/>
                  <a:gd name="T5" fmla="*/ 365 h 365"/>
                  <a:gd name="T6" fmla="*/ 0 w 3203"/>
                  <a:gd name="T7" fmla="*/ 365 h 365"/>
                </a:gdLst>
                <a:ahLst/>
                <a:cxnLst>
                  <a:cxn ang="0">
                    <a:pos x="T0" y="T1"/>
                  </a:cxn>
                  <a:cxn ang="0">
                    <a:pos x="T2" y="T3"/>
                  </a:cxn>
                  <a:cxn ang="0">
                    <a:pos x="T4" y="T5"/>
                  </a:cxn>
                  <a:cxn ang="0">
                    <a:pos x="T6" y="T7"/>
                  </a:cxn>
                </a:cxnLst>
                <a:rect l="0" t="0" r="r" b="b"/>
                <a:pathLst>
                  <a:path w="3203" h="365">
                    <a:moveTo>
                      <a:pt x="3203" y="0"/>
                    </a:moveTo>
                    <a:lnTo>
                      <a:pt x="2064" y="0"/>
                    </a:lnTo>
                    <a:lnTo>
                      <a:pt x="1532" y="365"/>
                    </a:lnTo>
                    <a:lnTo>
                      <a:pt x="0" y="365"/>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34" name="Oval 140">
                <a:extLst>
                  <a:ext uri="{FF2B5EF4-FFF2-40B4-BE49-F238E27FC236}">
                    <a16:creationId xmlns:a16="http://schemas.microsoft.com/office/drawing/2014/main" xmlns="" id="{E42D0630-EF23-4BC4-B415-EB4899141AE7}"/>
                  </a:ext>
                </a:extLst>
              </p:cNvPr>
              <p:cNvSpPr>
                <a:spLocks noChangeArrowheads="1"/>
              </p:cNvSpPr>
              <p:nvPr/>
            </p:nvSpPr>
            <p:spPr bwMode="auto">
              <a:xfrm>
                <a:off x="4221163" y="900112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74" name="Group 673">
            <a:extLst>
              <a:ext uri="{FF2B5EF4-FFF2-40B4-BE49-F238E27FC236}">
                <a16:creationId xmlns:a16="http://schemas.microsoft.com/office/drawing/2014/main" xmlns="" id="{902547A1-FEC7-4D26-B211-B25F100474FC}"/>
              </a:ext>
            </a:extLst>
          </p:cNvPr>
          <p:cNvGrpSpPr/>
          <p:nvPr/>
        </p:nvGrpSpPr>
        <p:grpSpPr>
          <a:xfrm>
            <a:off x="14924088" y="8502650"/>
            <a:ext cx="6380163" cy="1358900"/>
            <a:chOff x="14924088" y="8502650"/>
            <a:chExt cx="6380163" cy="1358900"/>
          </a:xfrm>
          <a:effectLst>
            <a:outerShdw blurRad="152400" sx="102000" sy="102000" algn="ctr" rotWithShape="0">
              <a:schemeClr val="accent1">
                <a:alpha val="82000"/>
              </a:schemeClr>
            </a:outerShdw>
          </a:effectLst>
        </p:grpSpPr>
        <p:grpSp>
          <p:nvGrpSpPr>
            <p:cNvPr id="580" name="Group 579">
              <a:extLst>
                <a:ext uri="{FF2B5EF4-FFF2-40B4-BE49-F238E27FC236}">
                  <a16:creationId xmlns:a16="http://schemas.microsoft.com/office/drawing/2014/main" xmlns="" id="{60999759-3B6E-4472-9B75-1CC00FF798EB}"/>
                </a:ext>
              </a:extLst>
            </p:cNvPr>
            <p:cNvGrpSpPr/>
            <p:nvPr/>
          </p:nvGrpSpPr>
          <p:grpSpPr>
            <a:xfrm>
              <a:off x="18218151" y="9083675"/>
              <a:ext cx="3086100" cy="777875"/>
              <a:chOff x="18218151" y="9083675"/>
              <a:chExt cx="3086100" cy="777875"/>
            </a:xfrm>
          </p:grpSpPr>
          <p:sp>
            <p:nvSpPr>
              <p:cNvPr id="447" name="Freeform 153">
                <a:extLst>
                  <a:ext uri="{FF2B5EF4-FFF2-40B4-BE49-F238E27FC236}">
                    <a16:creationId xmlns:a16="http://schemas.microsoft.com/office/drawing/2014/main" xmlns="" id="{2CDA9B70-FE0E-4395-AA4E-FBEDF0E995E3}"/>
                  </a:ext>
                </a:extLst>
              </p:cNvPr>
              <p:cNvSpPr>
                <a:spLocks/>
              </p:cNvSpPr>
              <p:nvPr/>
            </p:nvSpPr>
            <p:spPr bwMode="auto">
              <a:xfrm>
                <a:off x="18218151" y="9083675"/>
                <a:ext cx="2905125" cy="687388"/>
              </a:xfrm>
              <a:custGeom>
                <a:avLst/>
                <a:gdLst>
                  <a:gd name="T0" fmla="*/ 0 w 1830"/>
                  <a:gd name="T1" fmla="*/ 0 h 433"/>
                  <a:gd name="T2" fmla="*/ 624 w 1830"/>
                  <a:gd name="T3" fmla="*/ 433 h 433"/>
                  <a:gd name="T4" fmla="*/ 1830 w 1830"/>
                  <a:gd name="T5" fmla="*/ 433 h 433"/>
                </a:gdLst>
                <a:ahLst/>
                <a:cxnLst>
                  <a:cxn ang="0">
                    <a:pos x="T0" y="T1"/>
                  </a:cxn>
                  <a:cxn ang="0">
                    <a:pos x="T2" y="T3"/>
                  </a:cxn>
                  <a:cxn ang="0">
                    <a:pos x="T4" y="T5"/>
                  </a:cxn>
                </a:cxnLst>
                <a:rect l="0" t="0" r="r" b="b"/>
                <a:pathLst>
                  <a:path w="1830" h="433">
                    <a:moveTo>
                      <a:pt x="0" y="0"/>
                    </a:moveTo>
                    <a:lnTo>
                      <a:pt x="624" y="433"/>
                    </a:lnTo>
                    <a:lnTo>
                      <a:pt x="1830" y="43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50" name="Oval 156">
                <a:extLst>
                  <a:ext uri="{FF2B5EF4-FFF2-40B4-BE49-F238E27FC236}">
                    <a16:creationId xmlns:a16="http://schemas.microsoft.com/office/drawing/2014/main" xmlns="" id="{C698CDDC-B30F-40EB-87DE-DAB207791625}"/>
                  </a:ext>
                </a:extLst>
              </p:cNvPr>
              <p:cNvSpPr>
                <a:spLocks noChangeArrowheads="1"/>
              </p:cNvSpPr>
              <p:nvPr/>
            </p:nvSpPr>
            <p:spPr bwMode="auto">
              <a:xfrm>
                <a:off x="21123276" y="9680575"/>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81" name="Group 580">
              <a:extLst>
                <a:ext uri="{FF2B5EF4-FFF2-40B4-BE49-F238E27FC236}">
                  <a16:creationId xmlns:a16="http://schemas.microsoft.com/office/drawing/2014/main" xmlns="" id="{54ECC420-114C-4AF1-AAE8-ECFF0A75A498}"/>
                </a:ext>
              </a:extLst>
            </p:cNvPr>
            <p:cNvGrpSpPr/>
            <p:nvPr/>
          </p:nvGrpSpPr>
          <p:grpSpPr>
            <a:xfrm>
              <a:off x="14924088" y="8502650"/>
              <a:ext cx="5129213" cy="671513"/>
              <a:chOff x="14924088" y="8502650"/>
              <a:chExt cx="5129213" cy="671513"/>
            </a:xfrm>
          </p:grpSpPr>
          <p:sp>
            <p:nvSpPr>
              <p:cNvPr id="435" name="Freeform 141">
                <a:extLst>
                  <a:ext uri="{FF2B5EF4-FFF2-40B4-BE49-F238E27FC236}">
                    <a16:creationId xmlns:a16="http://schemas.microsoft.com/office/drawing/2014/main" xmlns="" id="{8FBBF0B5-BFD2-44CD-9AC4-76B9DDABE02D}"/>
                  </a:ext>
                </a:extLst>
              </p:cNvPr>
              <p:cNvSpPr>
                <a:spLocks/>
              </p:cNvSpPr>
              <p:nvPr/>
            </p:nvSpPr>
            <p:spPr bwMode="auto">
              <a:xfrm>
                <a:off x="14924088" y="8502650"/>
                <a:ext cx="4949825" cy="581025"/>
              </a:xfrm>
              <a:custGeom>
                <a:avLst/>
                <a:gdLst>
                  <a:gd name="T0" fmla="*/ 0 w 3118"/>
                  <a:gd name="T1" fmla="*/ 0 h 366"/>
                  <a:gd name="T2" fmla="*/ 490 w 3118"/>
                  <a:gd name="T3" fmla="*/ 0 h 366"/>
                  <a:gd name="T4" fmla="*/ 1025 w 3118"/>
                  <a:gd name="T5" fmla="*/ 366 h 366"/>
                  <a:gd name="T6" fmla="*/ 2072 w 3118"/>
                  <a:gd name="T7" fmla="*/ 366 h 366"/>
                  <a:gd name="T8" fmla="*/ 3118 w 3118"/>
                  <a:gd name="T9" fmla="*/ 366 h 366"/>
                </a:gdLst>
                <a:ahLst/>
                <a:cxnLst>
                  <a:cxn ang="0">
                    <a:pos x="T0" y="T1"/>
                  </a:cxn>
                  <a:cxn ang="0">
                    <a:pos x="T2" y="T3"/>
                  </a:cxn>
                  <a:cxn ang="0">
                    <a:pos x="T4" y="T5"/>
                  </a:cxn>
                  <a:cxn ang="0">
                    <a:pos x="T6" y="T7"/>
                  </a:cxn>
                  <a:cxn ang="0">
                    <a:pos x="T8" y="T9"/>
                  </a:cxn>
                </a:cxnLst>
                <a:rect l="0" t="0" r="r" b="b"/>
                <a:pathLst>
                  <a:path w="3118" h="366">
                    <a:moveTo>
                      <a:pt x="0" y="0"/>
                    </a:moveTo>
                    <a:lnTo>
                      <a:pt x="490" y="0"/>
                    </a:lnTo>
                    <a:lnTo>
                      <a:pt x="1025" y="366"/>
                    </a:lnTo>
                    <a:lnTo>
                      <a:pt x="2072" y="366"/>
                    </a:lnTo>
                    <a:lnTo>
                      <a:pt x="3118" y="36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51" name="Oval 157">
                <a:extLst>
                  <a:ext uri="{FF2B5EF4-FFF2-40B4-BE49-F238E27FC236}">
                    <a16:creationId xmlns:a16="http://schemas.microsoft.com/office/drawing/2014/main" xmlns="" id="{809C1E6A-424D-4CFE-ABE7-44EAA9F4E567}"/>
                  </a:ext>
                </a:extLst>
              </p:cNvPr>
              <p:cNvSpPr>
                <a:spLocks noChangeArrowheads="1"/>
              </p:cNvSpPr>
              <p:nvPr/>
            </p:nvSpPr>
            <p:spPr bwMode="auto">
              <a:xfrm>
                <a:off x="19873913" y="89931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582" name="Group 581">
            <a:extLst>
              <a:ext uri="{FF2B5EF4-FFF2-40B4-BE49-F238E27FC236}">
                <a16:creationId xmlns:a16="http://schemas.microsoft.com/office/drawing/2014/main" xmlns="" id="{99FEBCF3-DE24-4571-BB4A-B1F2E7C35654}"/>
              </a:ext>
            </a:extLst>
          </p:cNvPr>
          <p:cNvGrpSpPr/>
          <p:nvPr/>
        </p:nvGrpSpPr>
        <p:grpSpPr>
          <a:xfrm>
            <a:off x="14919326" y="8086725"/>
            <a:ext cx="7859713" cy="884238"/>
            <a:chOff x="14919326" y="8086725"/>
            <a:chExt cx="7859713" cy="884238"/>
          </a:xfrm>
          <a:effectLst>
            <a:outerShdw blurRad="152400" sx="102000" sy="102000" algn="ctr" rotWithShape="0">
              <a:schemeClr val="accent1">
                <a:alpha val="82000"/>
              </a:schemeClr>
            </a:outerShdw>
          </a:effectLst>
        </p:grpSpPr>
        <p:sp>
          <p:nvSpPr>
            <p:cNvPr id="436" name="Freeform 142">
              <a:extLst>
                <a:ext uri="{FF2B5EF4-FFF2-40B4-BE49-F238E27FC236}">
                  <a16:creationId xmlns:a16="http://schemas.microsoft.com/office/drawing/2014/main" xmlns="" id="{B7C63CE3-E5E5-482D-B641-0C2D0F52CF2D}"/>
                </a:ext>
              </a:extLst>
            </p:cNvPr>
            <p:cNvSpPr>
              <a:spLocks/>
            </p:cNvSpPr>
            <p:nvPr/>
          </p:nvSpPr>
          <p:spPr bwMode="auto">
            <a:xfrm>
              <a:off x="14919326" y="8086725"/>
              <a:ext cx="7680325" cy="793750"/>
            </a:xfrm>
            <a:custGeom>
              <a:avLst/>
              <a:gdLst>
                <a:gd name="T0" fmla="*/ 0 w 4838"/>
                <a:gd name="T1" fmla="*/ 0 h 500"/>
                <a:gd name="T2" fmla="*/ 1071 w 4838"/>
                <a:gd name="T3" fmla="*/ 0 h 500"/>
                <a:gd name="T4" fmla="*/ 1794 w 4838"/>
                <a:gd name="T5" fmla="*/ 500 h 500"/>
                <a:gd name="T6" fmla="*/ 4838 w 4838"/>
                <a:gd name="T7" fmla="*/ 500 h 500"/>
              </a:gdLst>
              <a:ahLst/>
              <a:cxnLst>
                <a:cxn ang="0">
                  <a:pos x="T0" y="T1"/>
                </a:cxn>
                <a:cxn ang="0">
                  <a:pos x="T2" y="T3"/>
                </a:cxn>
                <a:cxn ang="0">
                  <a:pos x="T4" y="T5"/>
                </a:cxn>
                <a:cxn ang="0">
                  <a:pos x="T6" y="T7"/>
                </a:cxn>
              </a:cxnLst>
              <a:rect l="0" t="0" r="r" b="b"/>
              <a:pathLst>
                <a:path w="4838" h="500">
                  <a:moveTo>
                    <a:pt x="0" y="0"/>
                  </a:moveTo>
                  <a:lnTo>
                    <a:pt x="1071" y="0"/>
                  </a:lnTo>
                  <a:lnTo>
                    <a:pt x="1794" y="500"/>
                  </a:lnTo>
                  <a:lnTo>
                    <a:pt x="4838" y="50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52" name="Oval 158">
              <a:extLst>
                <a:ext uri="{FF2B5EF4-FFF2-40B4-BE49-F238E27FC236}">
                  <a16:creationId xmlns:a16="http://schemas.microsoft.com/office/drawing/2014/main" xmlns="" id="{EB0F2A01-EF76-41CD-9C3A-9B81392973FB}"/>
                </a:ext>
              </a:extLst>
            </p:cNvPr>
            <p:cNvSpPr>
              <a:spLocks noChangeArrowheads="1"/>
            </p:cNvSpPr>
            <p:nvPr/>
          </p:nvSpPr>
          <p:spPr bwMode="auto">
            <a:xfrm>
              <a:off x="22599651" y="87899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75" name="Group 674">
            <a:extLst>
              <a:ext uri="{FF2B5EF4-FFF2-40B4-BE49-F238E27FC236}">
                <a16:creationId xmlns:a16="http://schemas.microsoft.com/office/drawing/2014/main" xmlns="" id="{2B18CC43-37D0-40CA-907A-A0DB5ACAAAD1}"/>
              </a:ext>
            </a:extLst>
          </p:cNvPr>
          <p:cNvGrpSpPr/>
          <p:nvPr/>
        </p:nvGrpSpPr>
        <p:grpSpPr>
          <a:xfrm>
            <a:off x="14924088" y="7381875"/>
            <a:ext cx="6988175" cy="992188"/>
            <a:chOff x="14924088" y="7381875"/>
            <a:chExt cx="6988175" cy="992188"/>
          </a:xfrm>
          <a:effectLst>
            <a:outerShdw blurRad="152400" sx="102000" sy="102000" algn="ctr" rotWithShape="0">
              <a:schemeClr val="accent1">
                <a:alpha val="82000"/>
              </a:schemeClr>
            </a:outerShdw>
          </a:effectLst>
        </p:grpSpPr>
        <p:grpSp>
          <p:nvGrpSpPr>
            <p:cNvPr id="584" name="Group 583">
              <a:extLst>
                <a:ext uri="{FF2B5EF4-FFF2-40B4-BE49-F238E27FC236}">
                  <a16:creationId xmlns:a16="http://schemas.microsoft.com/office/drawing/2014/main" xmlns="" id="{66B39A64-DFD0-4927-8AA4-81828C675033}"/>
                </a:ext>
              </a:extLst>
            </p:cNvPr>
            <p:cNvGrpSpPr/>
            <p:nvPr/>
          </p:nvGrpSpPr>
          <p:grpSpPr>
            <a:xfrm>
              <a:off x="14924088" y="7669213"/>
              <a:ext cx="5637213" cy="704850"/>
              <a:chOff x="14924088" y="7669213"/>
              <a:chExt cx="5637213" cy="704850"/>
            </a:xfrm>
          </p:grpSpPr>
          <p:sp>
            <p:nvSpPr>
              <p:cNvPr id="437" name="Freeform 143">
                <a:extLst>
                  <a:ext uri="{FF2B5EF4-FFF2-40B4-BE49-F238E27FC236}">
                    <a16:creationId xmlns:a16="http://schemas.microsoft.com/office/drawing/2014/main" xmlns="" id="{A202F6B8-6A7F-4655-B768-483DAC8262EE}"/>
                  </a:ext>
                </a:extLst>
              </p:cNvPr>
              <p:cNvSpPr>
                <a:spLocks/>
              </p:cNvSpPr>
              <p:nvPr/>
            </p:nvSpPr>
            <p:spPr bwMode="auto">
              <a:xfrm>
                <a:off x="14924088" y="7669213"/>
                <a:ext cx="5467350" cy="614363"/>
              </a:xfrm>
              <a:custGeom>
                <a:avLst/>
                <a:gdLst>
                  <a:gd name="T0" fmla="*/ 0 w 3444"/>
                  <a:gd name="T1" fmla="*/ 0 h 387"/>
                  <a:gd name="T2" fmla="*/ 1830 w 3444"/>
                  <a:gd name="T3" fmla="*/ 0 h 387"/>
                  <a:gd name="T4" fmla="*/ 2394 w 3444"/>
                  <a:gd name="T5" fmla="*/ 387 h 387"/>
                  <a:gd name="T6" fmla="*/ 3444 w 3444"/>
                  <a:gd name="T7" fmla="*/ 387 h 387"/>
                </a:gdLst>
                <a:ahLst/>
                <a:cxnLst>
                  <a:cxn ang="0">
                    <a:pos x="T0" y="T1"/>
                  </a:cxn>
                  <a:cxn ang="0">
                    <a:pos x="T2" y="T3"/>
                  </a:cxn>
                  <a:cxn ang="0">
                    <a:pos x="T4" y="T5"/>
                  </a:cxn>
                  <a:cxn ang="0">
                    <a:pos x="T6" y="T7"/>
                  </a:cxn>
                </a:cxnLst>
                <a:rect l="0" t="0" r="r" b="b"/>
                <a:pathLst>
                  <a:path w="3444" h="387">
                    <a:moveTo>
                      <a:pt x="0" y="0"/>
                    </a:moveTo>
                    <a:lnTo>
                      <a:pt x="1830" y="0"/>
                    </a:lnTo>
                    <a:lnTo>
                      <a:pt x="2394" y="387"/>
                    </a:lnTo>
                    <a:lnTo>
                      <a:pt x="3444" y="387"/>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53" name="Oval 159">
                <a:extLst>
                  <a:ext uri="{FF2B5EF4-FFF2-40B4-BE49-F238E27FC236}">
                    <a16:creationId xmlns:a16="http://schemas.microsoft.com/office/drawing/2014/main" xmlns="" id="{9E02316F-05B7-4E4D-AF59-3AC99699F0EA}"/>
                  </a:ext>
                </a:extLst>
              </p:cNvPr>
              <p:cNvSpPr>
                <a:spLocks noChangeArrowheads="1"/>
              </p:cNvSpPr>
              <p:nvPr/>
            </p:nvSpPr>
            <p:spPr bwMode="auto">
              <a:xfrm>
                <a:off x="20380326" y="8193088"/>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83" name="Group 582">
              <a:extLst>
                <a:ext uri="{FF2B5EF4-FFF2-40B4-BE49-F238E27FC236}">
                  <a16:creationId xmlns:a16="http://schemas.microsoft.com/office/drawing/2014/main" xmlns="" id="{CD6BCCDA-2284-4DB9-94F1-287E604B06B7}"/>
                </a:ext>
              </a:extLst>
            </p:cNvPr>
            <p:cNvGrpSpPr/>
            <p:nvPr/>
          </p:nvGrpSpPr>
          <p:grpSpPr>
            <a:xfrm>
              <a:off x="19718338" y="7381875"/>
              <a:ext cx="2193925" cy="901701"/>
              <a:chOff x="19718338" y="7381875"/>
              <a:chExt cx="2193925" cy="901701"/>
            </a:xfrm>
          </p:grpSpPr>
          <p:sp>
            <p:nvSpPr>
              <p:cNvPr id="444" name="Freeform 150">
                <a:extLst>
                  <a:ext uri="{FF2B5EF4-FFF2-40B4-BE49-F238E27FC236}">
                    <a16:creationId xmlns:a16="http://schemas.microsoft.com/office/drawing/2014/main" xmlns="" id="{DB241FDD-74A1-4346-A6D0-B1A41EB4C5C4}"/>
                  </a:ext>
                </a:extLst>
              </p:cNvPr>
              <p:cNvSpPr>
                <a:spLocks/>
              </p:cNvSpPr>
              <p:nvPr/>
            </p:nvSpPr>
            <p:spPr bwMode="auto">
              <a:xfrm>
                <a:off x="19718338" y="7472363"/>
                <a:ext cx="2012950" cy="811213"/>
              </a:xfrm>
              <a:custGeom>
                <a:avLst/>
                <a:gdLst>
                  <a:gd name="T0" fmla="*/ 0 w 1268"/>
                  <a:gd name="T1" fmla="*/ 511 h 511"/>
                  <a:gd name="T2" fmla="*/ 729 w 1268"/>
                  <a:gd name="T3" fmla="*/ 0 h 511"/>
                  <a:gd name="T4" fmla="*/ 1268 w 1268"/>
                  <a:gd name="T5" fmla="*/ 0 h 511"/>
                </a:gdLst>
                <a:ahLst/>
                <a:cxnLst>
                  <a:cxn ang="0">
                    <a:pos x="T0" y="T1"/>
                  </a:cxn>
                  <a:cxn ang="0">
                    <a:pos x="T2" y="T3"/>
                  </a:cxn>
                  <a:cxn ang="0">
                    <a:pos x="T4" y="T5"/>
                  </a:cxn>
                </a:cxnLst>
                <a:rect l="0" t="0" r="r" b="b"/>
                <a:pathLst>
                  <a:path w="1268" h="511">
                    <a:moveTo>
                      <a:pt x="0" y="511"/>
                    </a:moveTo>
                    <a:lnTo>
                      <a:pt x="729" y="0"/>
                    </a:lnTo>
                    <a:lnTo>
                      <a:pt x="1268"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54" name="Oval 160">
                <a:extLst>
                  <a:ext uri="{FF2B5EF4-FFF2-40B4-BE49-F238E27FC236}">
                    <a16:creationId xmlns:a16="http://schemas.microsoft.com/office/drawing/2014/main" xmlns="" id="{7C6FC905-B79E-4BBE-9BBB-83EBBDACC484}"/>
                  </a:ext>
                </a:extLst>
              </p:cNvPr>
              <p:cNvSpPr>
                <a:spLocks noChangeArrowheads="1"/>
              </p:cNvSpPr>
              <p:nvPr/>
            </p:nvSpPr>
            <p:spPr bwMode="auto">
              <a:xfrm>
                <a:off x="21731288" y="7381875"/>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587" name="Group 586">
            <a:extLst>
              <a:ext uri="{FF2B5EF4-FFF2-40B4-BE49-F238E27FC236}">
                <a16:creationId xmlns:a16="http://schemas.microsoft.com/office/drawing/2014/main" xmlns="" id="{C209A836-7182-4447-A9D7-DEF2454C68B8}"/>
              </a:ext>
            </a:extLst>
          </p:cNvPr>
          <p:cNvGrpSpPr/>
          <p:nvPr/>
        </p:nvGrpSpPr>
        <p:grpSpPr>
          <a:xfrm>
            <a:off x="14924088" y="6745288"/>
            <a:ext cx="2008188" cy="180975"/>
            <a:chOff x="14924088" y="6745288"/>
            <a:chExt cx="2008188" cy="180975"/>
          </a:xfrm>
          <a:effectLst>
            <a:outerShdw blurRad="152400" sx="102000" sy="102000" algn="ctr" rotWithShape="0">
              <a:schemeClr val="accent1">
                <a:alpha val="82000"/>
              </a:schemeClr>
            </a:outerShdw>
          </a:effectLst>
        </p:grpSpPr>
        <p:sp>
          <p:nvSpPr>
            <p:cNvPr id="439" name="Line 145">
              <a:extLst>
                <a:ext uri="{FF2B5EF4-FFF2-40B4-BE49-F238E27FC236}">
                  <a16:creationId xmlns:a16="http://schemas.microsoft.com/office/drawing/2014/main" xmlns="" id="{A566E9D6-5566-4A18-801B-BAB8749EB7D5}"/>
                </a:ext>
              </a:extLst>
            </p:cNvPr>
            <p:cNvSpPr>
              <a:spLocks noChangeShapeType="1"/>
            </p:cNvSpPr>
            <p:nvPr/>
          </p:nvSpPr>
          <p:spPr bwMode="auto">
            <a:xfrm>
              <a:off x="14924088" y="6835775"/>
              <a:ext cx="1808163"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56" name="Oval 162">
              <a:extLst>
                <a:ext uri="{FF2B5EF4-FFF2-40B4-BE49-F238E27FC236}">
                  <a16:creationId xmlns:a16="http://schemas.microsoft.com/office/drawing/2014/main" xmlns="" id="{3F03DD48-8678-4636-B019-D7D963914069}"/>
                </a:ext>
              </a:extLst>
            </p:cNvPr>
            <p:cNvSpPr>
              <a:spLocks noChangeArrowheads="1"/>
            </p:cNvSpPr>
            <p:nvPr/>
          </p:nvSpPr>
          <p:spPr bwMode="auto">
            <a:xfrm>
              <a:off x="16751301" y="6745288"/>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77" name="Group 676">
            <a:extLst>
              <a:ext uri="{FF2B5EF4-FFF2-40B4-BE49-F238E27FC236}">
                <a16:creationId xmlns:a16="http://schemas.microsoft.com/office/drawing/2014/main" xmlns="" id="{550545BD-ADE8-49A3-9727-0EA9EE02DFB8}"/>
              </a:ext>
            </a:extLst>
          </p:cNvPr>
          <p:cNvGrpSpPr/>
          <p:nvPr/>
        </p:nvGrpSpPr>
        <p:grpSpPr>
          <a:xfrm>
            <a:off x="14919326" y="5956300"/>
            <a:ext cx="5745163" cy="682625"/>
            <a:chOff x="14919326" y="5956300"/>
            <a:chExt cx="5745163" cy="682625"/>
          </a:xfrm>
          <a:effectLst>
            <a:outerShdw blurRad="152400" sx="102000" sy="102000" algn="ctr" rotWithShape="0">
              <a:schemeClr val="accent1">
                <a:alpha val="82000"/>
              </a:schemeClr>
            </a:outerShdw>
          </a:effectLst>
        </p:grpSpPr>
        <p:grpSp>
          <p:nvGrpSpPr>
            <p:cNvPr id="588" name="Group 587">
              <a:extLst>
                <a:ext uri="{FF2B5EF4-FFF2-40B4-BE49-F238E27FC236}">
                  <a16:creationId xmlns:a16="http://schemas.microsoft.com/office/drawing/2014/main" xmlns="" id="{D2821658-42BB-4A14-9849-4ECAFC6B686F}"/>
                </a:ext>
              </a:extLst>
            </p:cNvPr>
            <p:cNvGrpSpPr/>
            <p:nvPr/>
          </p:nvGrpSpPr>
          <p:grpSpPr>
            <a:xfrm>
              <a:off x="18770601" y="6046788"/>
              <a:ext cx="1893888" cy="592137"/>
              <a:chOff x="18770601" y="6046788"/>
              <a:chExt cx="1893888" cy="592137"/>
            </a:xfrm>
          </p:grpSpPr>
          <p:sp>
            <p:nvSpPr>
              <p:cNvPr id="446" name="Freeform 152">
                <a:extLst>
                  <a:ext uri="{FF2B5EF4-FFF2-40B4-BE49-F238E27FC236}">
                    <a16:creationId xmlns:a16="http://schemas.microsoft.com/office/drawing/2014/main" xmlns="" id="{41754B31-C4CD-4C55-91B1-B914F049BAF7}"/>
                  </a:ext>
                </a:extLst>
              </p:cNvPr>
              <p:cNvSpPr>
                <a:spLocks/>
              </p:cNvSpPr>
              <p:nvPr/>
            </p:nvSpPr>
            <p:spPr bwMode="auto">
              <a:xfrm>
                <a:off x="18770601" y="6046788"/>
                <a:ext cx="1733550" cy="501650"/>
              </a:xfrm>
              <a:custGeom>
                <a:avLst/>
                <a:gdLst>
                  <a:gd name="T0" fmla="*/ 0 w 1092"/>
                  <a:gd name="T1" fmla="*/ 0 h 316"/>
                  <a:gd name="T2" fmla="*/ 454 w 1092"/>
                  <a:gd name="T3" fmla="*/ 316 h 316"/>
                  <a:gd name="T4" fmla="*/ 1092 w 1092"/>
                  <a:gd name="T5" fmla="*/ 316 h 316"/>
                </a:gdLst>
                <a:ahLst/>
                <a:cxnLst>
                  <a:cxn ang="0">
                    <a:pos x="T0" y="T1"/>
                  </a:cxn>
                  <a:cxn ang="0">
                    <a:pos x="T2" y="T3"/>
                  </a:cxn>
                  <a:cxn ang="0">
                    <a:pos x="T4" y="T5"/>
                  </a:cxn>
                </a:cxnLst>
                <a:rect l="0" t="0" r="r" b="b"/>
                <a:pathLst>
                  <a:path w="1092" h="316">
                    <a:moveTo>
                      <a:pt x="0" y="0"/>
                    </a:moveTo>
                    <a:lnTo>
                      <a:pt x="454" y="316"/>
                    </a:lnTo>
                    <a:lnTo>
                      <a:pt x="1092" y="31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57" name="Oval 163">
                <a:extLst>
                  <a:ext uri="{FF2B5EF4-FFF2-40B4-BE49-F238E27FC236}">
                    <a16:creationId xmlns:a16="http://schemas.microsoft.com/office/drawing/2014/main" xmlns="" id="{9E9BCCEC-3579-442B-BA10-11FB81290600}"/>
                  </a:ext>
                </a:extLst>
              </p:cNvPr>
              <p:cNvSpPr>
                <a:spLocks noChangeArrowheads="1"/>
              </p:cNvSpPr>
              <p:nvPr/>
            </p:nvSpPr>
            <p:spPr bwMode="auto">
              <a:xfrm>
                <a:off x="20485101" y="6457950"/>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89" name="Group 588">
              <a:extLst>
                <a:ext uri="{FF2B5EF4-FFF2-40B4-BE49-F238E27FC236}">
                  <a16:creationId xmlns:a16="http://schemas.microsoft.com/office/drawing/2014/main" xmlns="" id="{DC3FBA49-7A4E-4778-AE30-9493E70A075A}"/>
                </a:ext>
              </a:extLst>
            </p:cNvPr>
            <p:cNvGrpSpPr/>
            <p:nvPr/>
          </p:nvGrpSpPr>
          <p:grpSpPr>
            <a:xfrm>
              <a:off x="14919326" y="5956300"/>
              <a:ext cx="4830762" cy="461963"/>
              <a:chOff x="14919326" y="5956300"/>
              <a:chExt cx="4830762" cy="461963"/>
            </a:xfrm>
          </p:grpSpPr>
          <p:sp>
            <p:nvSpPr>
              <p:cNvPr id="440" name="Freeform 146">
                <a:extLst>
                  <a:ext uri="{FF2B5EF4-FFF2-40B4-BE49-F238E27FC236}">
                    <a16:creationId xmlns:a16="http://schemas.microsoft.com/office/drawing/2014/main" xmlns="" id="{F8633ED3-06B7-4807-8328-80661A260748}"/>
                  </a:ext>
                </a:extLst>
              </p:cNvPr>
              <p:cNvSpPr>
                <a:spLocks/>
              </p:cNvSpPr>
              <p:nvPr/>
            </p:nvSpPr>
            <p:spPr bwMode="auto">
              <a:xfrm>
                <a:off x="14919326" y="6046788"/>
                <a:ext cx="4664075" cy="371475"/>
              </a:xfrm>
              <a:custGeom>
                <a:avLst/>
                <a:gdLst>
                  <a:gd name="T0" fmla="*/ 0 w 2938"/>
                  <a:gd name="T1" fmla="*/ 234 h 234"/>
                  <a:gd name="T2" fmla="*/ 1557 w 2938"/>
                  <a:gd name="T3" fmla="*/ 234 h 234"/>
                  <a:gd name="T4" fmla="*/ 1901 w 2938"/>
                  <a:gd name="T5" fmla="*/ 0 h 234"/>
                  <a:gd name="T6" fmla="*/ 2938 w 2938"/>
                  <a:gd name="T7" fmla="*/ 0 h 234"/>
                </a:gdLst>
                <a:ahLst/>
                <a:cxnLst>
                  <a:cxn ang="0">
                    <a:pos x="T0" y="T1"/>
                  </a:cxn>
                  <a:cxn ang="0">
                    <a:pos x="T2" y="T3"/>
                  </a:cxn>
                  <a:cxn ang="0">
                    <a:pos x="T4" y="T5"/>
                  </a:cxn>
                  <a:cxn ang="0">
                    <a:pos x="T6" y="T7"/>
                  </a:cxn>
                </a:cxnLst>
                <a:rect l="0" t="0" r="r" b="b"/>
                <a:pathLst>
                  <a:path w="2938" h="234">
                    <a:moveTo>
                      <a:pt x="0" y="234"/>
                    </a:moveTo>
                    <a:lnTo>
                      <a:pt x="1557" y="234"/>
                    </a:lnTo>
                    <a:lnTo>
                      <a:pt x="1901" y="0"/>
                    </a:lnTo>
                    <a:lnTo>
                      <a:pt x="2938"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58" name="Oval 164">
                <a:extLst>
                  <a:ext uri="{FF2B5EF4-FFF2-40B4-BE49-F238E27FC236}">
                    <a16:creationId xmlns:a16="http://schemas.microsoft.com/office/drawing/2014/main" xmlns="" id="{490182F3-20D0-4E96-BB09-7F96FFF4CC04}"/>
                  </a:ext>
                </a:extLst>
              </p:cNvPr>
              <p:cNvSpPr>
                <a:spLocks noChangeArrowheads="1"/>
              </p:cNvSpPr>
              <p:nvPr/>
            </p:nvSpPr>
            <p:spPr bwMode="auto">
              <a:xfrm>
                <a:off x="19569113" y="595630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590" name="Group 589">
            <a:extLst>
              <a:ext uri="{FF2B5EF4-FFF2-40B4-BE49-F238E27FC236}">
                <a16:creationId xmlns:a16="http://schemas.microsoft.com/office/drawing/2014/main" xmlns="" id="{069FE2AA-A4AE-4337-861C-890BFC60AF8C}"/>
              </a:ext>
            </a:extLst>
          </p:cNvPr>
          <p:cNvGrpSpPr/>
          <p:nvPr/>
        </p:nvGrpSpPr>
        <p:grpSpPr>
          <a:xfrm>
            <a:off x="14924088" y="5911850"/>
            <a:ext cx="2332038" cy="179388"/>
            <a:chOff x="14924088" y="5911850"/>
            <a:chExt cx="2332038" cy="179388"/>
          </a:xfrm>
          <a:effectLst>
            <a:outerShdw blurRad="152400" sx="102000" sy="102000" algn="ctr" rotWithShape="0">
              <a:schemeClr val="accent1">
                <a:alpha val="82000"/>
              </a:schemeClr>
            </a:outerShdw>
          </a:effectLst>
        </p:grpSpPr>
        <p:sp>
          <p:nvSpPr>
            <p:cNvPr id="441" name="Line 147">
              <a:extLst>
                <a:ext uri="{FF2B5EF4-FFF2-40B4-BE49-F238E27FC236}">
                  <a16:creationId xmlns:a16="http://schemas.microsoft.com/office/drawing/2014/main" xmlns="" id="{DBEC251D-2E03-48DE-9C4F-000944CA4E22}"/>
                </a:ext>
              </a:extLst>
            </p:cNvPr>
            <p:cNvSpPr>
              <a:spLocks noChangeShapeType="1"/>
            </p:cNvSpPr>
            <p:nvPr/>
          </p:nvSpPr>
          <p:spPr bwMode="auto">
            <a:xfrm>
              <a:off x="14924088" y="6002338"/>
              <a:ext cx="2179638"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59" name="Oval 165">
              <a:extLst>
                <a:ext uri="{FF2B5EF4-FFF2-40B4-BE49-F238E27FC236}">
                  <a16:creationId xmlns:a16="http://schemas.microsoft.com/office/drawing/2014/main" xmlns="" id="{BABBD3E7-64A3-4E6E-AB95-A8211CBC6763}"/>
                </a:ext>
              </a:extLst>
            </p:cNvPr>
            <p:cNvSpPr>
              <a:spLocks noChangeArrowheads="1"/>
            </p:cNvSpPr>
            <p:nvPr/>
          </p:nvSpPr>
          <p:spPr bwMode="auto">
            <a:xfrm>
              <a:off x="17075151" y="591185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76" name="Group 675">
            <a:extLst>
              <a:ext uri="{FF2B5EF4-FFF2-40B4-BE49-F238E27FC236}">
                <a16:creationId xmlns:a16="http://schemas.microsoft.com/office/drawing/2014/main" xmlns="" id="{47FD5712-B118-4ADD-8085-DE9E5BCC3947}"/>
              </a:ext>
            </a:extLst>
          </p:cNvPr>
          <p:cNvGrpSpPr/>
          <p:nvPr/>
        </p:nvGrpSpPr>
        <p:grpSpPr>
          <a:xfrm>
            <a:off x="14919326" y="6807200"/>
            <a:ext cx="7727950" cy="534988"/>
            <a:chOff x="14919326" y="6807200"/>
            <a:chExt cx="7727950" cy="534988"/>
          </a:xfrm>
          <a:effectLst>
            <a:outerShdw blurRad="152400" sx="102000" sy="102000" algn="ctr" rotWithShape="0">
              <a:schemeClr val="accent1">
                <a:alpha val="82000"/>
              </a:schemeClr>
            </a:outerShdw>
          </a:effectLst>
        </p:grpSpPr>
        <p:grpSp>
          <p:nvGrpSpPr>
            <p:cNvPr id="585" name="Group 584">
              <a:extLst>
                <a:ext uri="{FF2B5EF4-FFF2-40B4-BE49-F238E27FC236}">
                  <a16:creationId xmlns:a16="http://schemas.microsoft.com/office/drawing/2014/main" xmlns="" id="{E19C5AE4-24C3-430D-9179-D7B910403B7B}"/>
                </a:ext>
              </a:extLst>
            </p:cNvPr>
            <p:cNvGrpSpPr/>
            <p:nvPr/>
          </p:nvGrpSpPr>
          <p:grpSpPr>
            <a:xfrm>
              <a:off x="14919326" y="7162800"/>
              <a:ext cx="3579813" cy="179388"/>
              <a:chOff x="14919326" y="7162800"/>
              <a:chExt cx="3579813" cy="179388"/>
            </a:xfrm>
          </p:grpSpPr>
          <p:sp>
            <p:nvSpPr>
              <p:cNvPr id="438" name="Line 144">
                <a:extLst>
                  <a:ext uri="{FF2B5EF4-FFF2-40B4-BE49-F238E27FC236}">
                    <a16:creationId xmlns:a16="http://schemas.microsoft.com/office/drawing/2014/main" xmlns="" id="{50142E62-F52B-4EC7-A7F8-6671B19B5DD8}"/>
                  </a:ext>
                </a:extLst>
              </p:cNvPr>
              <p:cNvSpPr>
                <a:spLocks noChangeShapeType="1"/>
              </p:cNvSpPr>
              <p:nvPr/>
            </p:nvSpPr>
            <p:spPr bwMode="auto">
              <a:xfrm>
                <a:off x="14919326" y="7251700"/>
                <a:ext cx="3422650"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55" name="Oval 161">
                <a:extLst>
                  <a:ext uri="{FF2B5EF4-FFF2-40B4-BE49-F238E27FC236}">
                    <a16:creationId xmlns:a16="http://schemas.microsoft.com/office/drawing/2014/main" xmlns="" id="{63151EBD-EA39-4AE0-A287-392707FB3ECD}"/>
                  </a:ext>
                </a:extLst>
              </p:cNvPr>
              <p:cNvSpPr>
                <a:spLocks noChangeArrowheads="1"/>
              </p:cNvSpPr>
              <p:nvPr/>
            </p:nvSpPr>
            <p:spPr bwMode="auto">
              <a:xfrm>
                <a:off x="18319751" y="7162800"/>
                <a:ext cx="179388" cy="179388"/>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86" name="Group 585">
              <a:extLst>
                <a:ext uri="{FF2B5EF4-FFF2-40B4-BE49-F238E27FC236}">
                  <a16:creationId xmlns:a16="http://schemas.microsoft.com/office/drawing/2014/main" xmlns="" id="{640AF88F-EBBF-48DA-A209-9B1859C2A6BE}"/>
                </a:ext>
              </a:extLst>
            </p:cNvPr>
            <p:cNvGrpSpPr/>
            <p:nvPr/>
          </p:nvGrpSpPr>
          <p:grpSpPr>
            <a:xfrm>
              <a:off x="16987838" y="6807200"/>
              <a:ext cx="5659438" cy="444501"/>
              <a:chOff x="16987838" y="6807200"/>
              <a:chExt cx="5659438" cy="444501"/>
            </a:xfrm>
          </p:grpSpPr>
          <p:sp>
            <p:nvSpPr>
              <p:cNvPr id="445" name="Freeform 151">
                <a:extLst>
                  <a:ext uri="{FF2B5EF4-FFF2-40B4-BE49-F238E27FC236}">
                    <a16:creationId xmlns:a16="http://schemas.microsoft.com/office/drawing/2014/main" xmlns="" id="{2622BC84-3193-4DE1-8C76-F4F92E761874}"/>
                  </a:ext>
                </a:extLst>
              </p:cNvPr>
              <p:cNvSpPr>
                <a:spLocks/>
              </p:cNvSpPr>
              <p:nvPr/>
            </p:nvSpPr>
            <p:spPr bwMode="auto">
              <a:xfrm>
                <a:off x="16987838" y="6897688"/>
                <a:ext cx="5503863" cy="354013"/>
              </a:xfrm>
              <a:custGeom>
                <a:avLst/>
                <a:gdLst>
                  <a:gd name="T0" fmla="*/ 0 w 3467"/>
                  <a:gd name="T1" fmla="*/ 223 h 223"/>
                  <a:gd name="T2" fmla="*/ 321 w 3467"/>
                  <a:gd name="T3" fmla="*/ 0 h 223"/>
                  <a:gd name="T4" fmla="*/ 3467 w 3467"/>
                  <a:gd name="T5" fmla="*/ 0 h 223"/>
                </a:gdLst>
                <a:ahLst/>
                <a:cxnLst>
                  <a:cxn ang="0">
                    <a:pos x="T0" y="T1"/>
                  </a:cxn>
                  <a:cxn ang="0">
                    <a:pos x="T2" y="T3"/>
                  </a:cxn>
                  <a:cxn ang="0">
                    <a:pos x="T4" y="T5"/>
                  </a:cxn>
                </a:cxnLst>
                <a:rect l="0" t="0" r="r" b="b"/>
                <a:pathLst>
                  <a:path w="3467" h="223">
                    <a:moveTo>
                      <a:pt x="0" y="223"/>
                    </a:moveTo>
                    <a:lnTo>
                      <a:pt x="321" y="0"/>
                    </a:lnTo>
                    <a:lnTo>
                      <a:pt x="3467"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0" name="Oval 166">
                <a:extLst>
                  <a:ext uri="{FF2B5EF4-FFF2-40B4-BE49-F238E27FC236}">
                    <a16:creationId xmlns:a16="http://schemas.microsoft.com/office/drawing/2014/main" xmlns="" id="{0234E97E-44E5-45CE-914E-4E13F8BFE9EB}"/>
                  </a:ext>
                </a:extLst>
              </p:cNvPr>
              <p:cNvSpPr>
                <a:spLocks noChangeArrowheads="1"/>
              </p:cNvSpPr>
              <p:nvPr/>
            </p:nvSpPr>
            <p:spPr bwMode="auto">
              <a:xfrm>
                <a:off x="22466301" y="680720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78" name="Group 677">
            <a:extLst>
              <a:ext uri="{FF2B5EF4-FFF2-40B4-BE49-F238E27FC236}">
                <a16:creationId xmlns:a16="http://schemas.microsoft.com/office/drawing/2014/main" xmlns="" id="{718DB900-CD57-4915-AD5D-E9E133057D17}"/>
              </a:ext>
            </a:extLst>
          </p:cNvPr>
          <p:cNvGrpSpPr/>
          <p:nvPr/>
        </p:nvGrpSpPr>
        <p:grpSpPr>
          <a:xfrm>
            <a:off x="14919326" y="4813300"/>
            <a:ext cx="7789862" cy="1273175"/>
            <a:chOff x="14919326" y="4813300"/>
            <a:chExt cx="7789862" cy="1273175"/>
          </a:xfrm>
          <a:effectLst>
            <a:outerShdw blurRad="152400" sx="102000" sy="102000" algn="ctr" rotWithShape="0">
              <a:schemeClr val="accent1">
                <a:alpha val="82000"/>
              </a:schemeClr>
            </a:outerShdw>
          </a:effectLst>
        </p:grpSpPr>
        <p:grpSp>
          <p:nvGrpSpPr>
            <p:cNvPr id="591" name="Group 590">
              <a:extLst>
                <a:ext uri="{FF2B5EF4-FFF2-40B4-BE49-F238E27FC236}">
                  <a16:creationId xmlns:a16="http://schemas.microsoft.com/office/drawing/2014/main" xmlns="" id="{484B56E7-0B53-4822-A436-E9C4E18A23F3}"/>
                </a:ext>
              </a:extLst>
            </p:cNvPr>
            <p:cNvGrpSpPr/>
            <p:nvPr/>
          </p:nvGrpSpPr>
          <p:grpSpPr>
            <a:xfrm>
              <a:off x="18151476" y="5578475"/>
              <a:ext cx="3968750" cy="508000"/>
              <a:chOff x="18151476" y="5578475"/>
              <a:chExt cx="3968750" cy="508000"/>
            </a:xfrm>
          </p:grpSpPr>
          <p:sp>
            <p:nvSpPr>
              <p:cNvPr id="448" name="Freeform 154">
                <a:extLst>
                  <a:ext uri="{FF2B5EF4-FFF2-40B4-BE49-F238E27FC236}">
                    <a16:creationId xmlns:a16="http://schemas.microsoft.com/office/drawing/2014/main" xmlns="" id="{67B305D1-6072-4359-A63E-4FB7F629BDDE}"/>
                  </a:ext>
                </a:extLst>
              </p:cNvPr>
              <p:cNvSpPr>
                <a:spLocks/>
              </p:cNvSpPr>
              <p:nvPr/>
            </p:nvSpPr>
            <p:spPr bwMode="auto">
              <a:xfrm>
                <a:off x="18151476" y="5578475"/>
                <a:ext cx="3816350" cy="417513"/>
              </a:xfrm>
              <a:custGeom>
                <a:avLst/>
                <a:gdLst>
                  <a:gd name="T0" fmla="*/ 0 w 2404"/>
                  <a:gd name="T1" fmla="*/ 0 h 263"/>
                  <a:gd name="T2" fmla="*/ 1205 w 2404"/>
                  <a:gd name="T3" fmla="*/ 0 h 263"/>
                  <a:gd name="T4" fmla="*/ 1589 w 2404"/>
                  <a:gd name="T5" fmla="*/ 263 h 263"/>
                  <a:gd name="T6" fmla="*/ 2404 w 2404"/>
                  <a:gd name="T7" fmla="*/ 263 h 263"/>
                </a:gdLst>
                <a:ahLst/>
                <a:cxnLst>
                  <a:cxn ang="0">
                    <a:pos x="T0" y="T1"/>
                  </a:cxn>
                  <a:cxn ang="0">
                    <a:pos x="T2" y="T3"/>
                  </a:cxn>
                  <a:cxn ang="0">
                    <a:pos x="T4" y="T5"/>
                  </a:cxn>
                  <a:cxn ang="0">
                    <a:pos x="T6" y="T7"/>
                  </a:cxn>
                </a:cxnLst>
                <a:rect l="0" t="0" r="r" b="b"/>
                <a:pathLst>
                  <a:path w="2404" h="263">
                    <a:moveTo>
                      <a:pt x="0" y="0"/>
                    </a:moveTo>
                    <a:lnTo>
                      <a:pt x="1205" y="0"/>
                    </a:lnTo>
                    <a:lnTo>
                      <a:pt x="1589" y="263"/>
                    </a:lnTo>
                    <a:lnTo>
                      <a:pt x="2404" y="26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1" name="Oval 167">
                <a:extLst>
                  <a:ext uri="{FF2B5EF4-FFF2-40B4-BE49-F238E27FC236}">
                    <a16:creationId xmlns:a16="http://schemas.microsoft.com/office/drawing/2014/main" xmlns="" id="{7D00B068-C21F-4B78-BFC2-E4D7B0826FF4}"/>
                  </a:ext>
                </a:extLst>
              </p:cNvPr>
              <p:cNvSpPr>
                <a:spLocks noChangeArrowheads="1"/>
              </p:cNvSpPr>
              <p:nvPr/>
            </p:nvSpPr>
            <p:spPr bwMode="auto">
              <a:xfrm>
                <a:off x="21940838" y="5905500"/>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92" name="Group 591">
              <a:extLst>
                <a:ext uri="{FF2B5EF4-FFF2-40B4-BE49-F238E27FC236}">
                  <a16:creationId xmlns:a16="http://schemas.microsoft.com/office/drawing/2014/main" xmlns="" id="{02774AA9-F9C7-43CD-B7C6-4533375B0002}"/>
                </a:ext>
              </a:extLst>
            </p:cNvPr>
            <p:cNvGrpSpPr/>
            <p:nvPr/>
          </p:nvGrpSpPr>
          <p:grpSpPr>
            <a:xfrm>
              <a:off x="14919326" y="4813300"/>
              <a:ext cx="7789862" cy="771526"/>
              <a:chOff x="14919326" y="4813300"/>
              <a:chExt cx="7789862" cy="771526"/>
            </a:xfrm>
          </p:grpSpPr>
          <p:sp>
            <p:nvSpPr>
              <p:cNvPr id="442" name="Freeform 148">
                <a:extLst>
                  <a:ext uri="{FF2B5EF4-FFF2-40B4-BE49-F238E27FC236}">
                    <a16:creationId xmlns:a16="http://schemas.microsoft.com/office/drawing/2014/main" xmlns="" id="{56979781-A31D-4C56-9069-396B24CBAD0C}"/>
                  </a:ext>
                </a:extLst>
              </p:cNvPr>
              <p:cNvSpPr>
                <a:spLocks/>
              </p:cNvSpPr>
              <p:nvPr/>
            </p:nvSpPr>
            <p:spPr bwMode="auto">
              <a:xfrm>
                <a:off x="14919326" y="4903788"/>
                <a:ext cx="7634288" cy="681038"/>
              </a:xfrm>
              <a:custGeom>
                <a:avLst/>
                <a:gdLst>
                  <a:gd name="T0" fmla="*/ 0 w 4809"/>
                  <a:gd name="T1" fmla="*/ 429 h 429"/>
                  <a:gd name="T2" fmla="*/ 2032 w 4809"/>
                  <a:gd name="T3" fmla="*/ 429 h 429"/>
                  <a:gd name="T4" fmla="*/ 2653 w 4809"/>
                  <a:gd name="T5" fmla="*/ 0 h 429"/>
                  <a:gd name="T6" fmla="*/ 4809 w 4809"/>
                  <a:gd name="T7" fmla="*/ 0 h 429"/>
                </a:gdLst>
                <a:ahLst/>
                <a:cxnLst>
                  <a:cxn ang="0">
                    <a:pos x="T0" y="T1"/>
                  </a:cxn>
                  <a:cxn ang="0">
                    <a:pos x="T2" y="T3"/>
                  </a:cxn>
                  <a:cxn ang="0">
                    <a:pos x="T4" y="T5"/>
                  </a:cxn>
                  <a:cxn ang="0">
                    <a:pos x="T6" y="T7"/>
                  </a:cxn>
                </a:cxnLst>
                <a:rect l="0" t="0" r="r" b="b"/>
                <a:pathLst>
                  <a:path w="4809" h="429">
                    <a:moveTo>
                      <a:pt x="0" y="429"/>
                    </a:moveTo>
                    <a:lnTo>
                      <a:pt x="2032" y="429"/>
                    </a:lnTo>
                    <a:lnTo>
                      <a:pt x="2653" y="0"/>
                    </a:lnTo>
                    <a:lnTo>
                      <a:pt x="4809"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2" name="Oval 168">
                <a:extLst>
                  <a:ext uri="{FF2B5EF4-FFF2-40B4-BE49-F238E27FC236}">
                    <a16:creationId xmlns:a16="http://schemas.microsoft.com/office/drawing/2014/main" xmlns="" id="{3D891F82-E1B7-4DFB-84A7-70B2B4463285}"/>
                  </a:ext>
                </a:extLst>
              </p:cNvPr>
              <p:cNvSpPr>
                <a:spLocks noChangeArrowheads="1"/>
              </p:cNvSpPr>
              <p:nvPr/>
            </p:nvSpPr>
            <p:spPr bwMode="auto">
              <a:xfrm>
                <a:off x="22528213" y="481330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79" name="Group 678">
            <a:extLst>
              <a:ext uri="{FF2B5EF4-FFF2-40B4-BE49-F238E27FC236}">
                <a16:creationId xmlns:a16="http://schemas.microsoft.com/office/drawing/2014/main" xmlns="" id="{86799119-6A82-435F-A2D5-CE9C067BA0CA}"/>
              </a:ext>
            </a:extLst>
          </p:cNvPr>
          <p:cNvGrpSpPr/>
          <p:nvPr/>
        </p:nvGrpSpPr>
        <p:grpSpPr>
          <a:xfrm>
            <a:off x="14924088" y="4497388"/>
            <a:ext cx="4567238" cy="766762"/>
            <a:chOff x="14924088" y="4497388"/>
            <a:chExt cx="4567238" cy="766762"/>
          </a:xfrm>
          <a:effectLst>
            <a:outerShdw blurRad="152400" sx="102000" sy="102000" algn="ctr" rotWithShape="0">
              <a:schemeClr val="accent1">
                <a:alpha val="82000"/>
              </a:schemeClr>
            </a:outerShdw>
          </a:effectLst>
        </p:grpSpPr>
        <p:grpSp>
          <p:nvGrpSpPr>
            <p:cNvPr id="593" name="Group 592">
              <a:extLst>
                <a:ext uri="{FF2B5EF4-FFF2-40B4-BE49-F238E27FC236}">
                  <a16:creationId xmlns:a16="http://schemas.microsoft.com/office/drawing/2014/main" xmlns="" id="{CAFC3B16-D291-4B50-A88E-BFC2B1FD8630}"/>
                </a:ext>
              </a:extLst>
            </p:cNvPr>
            <p:cNvGrpSpPr/>
            <p:nvPr/>
          </p:nvGrpSpPr>
          <p:grpSpPr>
            <a:xfrm>
              <a:off x="16055976" y="5083175"/>
              <a:ext cx="1768475" cy="180975"/>
              <a:chOff x="16055976" y="5083175"/>
              <a:chExt cx="1768475" cy="180975"/>
            </a:xfrm>
          </p:grpSpPr>
          <p:sp>
            <p:nvSpPr>
              <p:cNvPr id="449" name="Line 155">
                <a:extLst>
                  <a:ext uri="{FF2B5EF4-FFF2-40B4-BE49-F238E27FC236}">
                    <a16:creationId xmlns:a16="http://schemas.microsoft.com/office/drawing/2014/main" xmlns="" id="{1F3CACEF-9A56-4203-8B59-92C06282DAE7}"/>
                  </a:ext>
                </a:extLst>
              </p:cNvPr>
              <p:cNvSpPr>
                <a:spLocks noChangeShapeType="1"/>
              </p:cNvSpPr>
              <p:nvPr/>
            </p:nvSpPr>
            <p:spPr bwMode="auto">
              <a:xfrm>
                <a:off x="16055976" y="5173663"/>
                <a:ext cx="1611313"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3" name="Oval 169">
                <a:extLst>
                  <a:ext uri="{FF2B5EF4-FFF2-40B4-BE49-F238E27FC236}">
                    <a16:creationId xmlns:a16="http://schemas.microsoft.com/office/drawing/2014/main" xmlns="" id="{832F22BB-6A7C-4AC3-AA79-D8713B53BBAE}"/>
                  </a:ext>
                </a:extLst>
              </p:cNvPr>
              <p:cNvSpPr>
                <a:spLocks noChangeArrowheads="1"/>
              </p:cNvSpPr>
              <p:nvPr/>
            </p:nvSpPr>
            <p:spPr bwMode="auto">
              <a:xfrm>
                <a:off x="17643476" y="5083175"/>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94" name="Group 593">
              <a:extLst>
                <a:ext uri="{FF2B5EF4-FFF2-40B4-BE49-F238E27FC236}">
                  <a16:creationId xmlns:a16="http://schemas.microsoft.com/office/drawing/2014/main" xmlns="" id="{5FB2C36C-E626-4292-B30C-7F0543FB2F3E}"/>
                </a:ext>
              </a:extLst>
            </p:cNvPr>
            <p:cNvGrpSpPr/>
            <p:nvPr/>
          </p:nvGrpSpPr>
          <p:grpSpPr>
            <a:xfrm>
              <a:off x="14924088" y="4497388"/>
              <a:ext cx="4567238" cy="669925"/>
              <a:chOff x="14924088" y="4497388"/>
              <a:chExt cx="4567238" cy="669925"/>
            </a:xfrm>
          </p:grpSpPr>
          <p:sp>
            <p:nvSpPr>
              <p:cNvPr id="443" name="Freeform 149">
                <a:extLst>
                  <a:ext uri="{FF2B5EF4-FFF2-40B4-BE49-F238E27FC236}">
                    <a16:creationId xmlns:a16="http://schemas.microsoft.com/office/drawing/2014/main" xmlns="" id="{01FD1185-CBE6-4B85-A8C2-5FA0C9FD3EE8}"/>
                  </a:ext>
                </a:extLst>
              </p:cNvPr>
              <p:cNvSpPr>
                <a:spLocks/>
              </p:cNvSpPr>
              <p:nvPr/>
            </p:nvSpPr>
            <p:spPr bwMode="auto">
              <a:xfrm>
                <a:off x="14924088" y="4587875"/>
                <a:ext cx="4408488" cy="579438"/>
              </a:xfrm>
              <a:custGeom>
                <a:avLst/>
                <a:gdLst>
                  <a:gd name="T0" fmla="*/ 0 w 2777"/>
                  <a:gd name="T1" fmla="*/ 365 h 365"/>
                  <a:gd name="T2" fmla="*/ 713 w 2777"/>
                  <a:gd name="T3" fmla="*/ 365 h 365"/>
                  <a:gd name="T4" fmla="*/ 1245 w 2777"/>
                  <a:gd name="T5" fmla="*/ 0 h 365"/>
                  <a:gd name="T6" fmla="*/ 2777 w 2777"/>
                  <a:gd name="T7" fmla="*/ 0 h 365"/>
                </a:gdLst>
                <a:ahLst/>
                <a:cxnLst>
                  <a:cxn ang="0">
                    <a:pos x="T0" y="T1"/>
                  </a:cxn>
                  <a:cxn ang="0">
                    <a:pos x="T2" y="T3"/>
                  </a:cxn>
                  <a:cxn ang="0">
                    <a:pos x="T4" y="T5"/>
                  </a:cxn>
                  <a:cxn ang="0">
                    <a:pos x="T6" y="T7"/>
                  </a:cxn>
                </a:cxnLst>
                <a:rect l="0" t="0" r="r" b="b"/>
                <a:pathLst>
                  <a:path w="2777" h="365">
                    <a:moveTo>
                      <a:pt x="0" y="365"/>
                    </a:moveTo>
                    <a:lnTo>
                      <a:pt x="713" y="365"/>
                    </a:lnTo>
                    <a:lnTo>
                      <a:pt x="1245" y="0"/>
                    </a:lnTo>
                    <a:lnTo>
                      <a:pt x="2777"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4" name="Oval 170">
                <a:extLst>
                  <a:ext uri="{FF2B5EF4-FFF2-40B4-BE49-F238E27FC236}">
                    <a16:creationId xmlns:a16="http://schemas.microsoft.com/office/drawing/2014/main" xmlns="" id="{77118FD5-16A9-40D3-BD94-8F16F67434AE}"/>
                  </a:ext>
                </a:extLst>
              </p:cNvPr>
              <p:cNvSpPr>
                <a:spLocks noChangeArrowheads="1"/>
              </p:cNvSpPr>
              <p:nvPr/>
            </p:nvSpPr>
            <p:spPr bwMode="auto">
              <a:xfrm>
                <a:off x="19310351" y="4497388"/>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555" name="Group 554">
            <a:extLst>
              <a:ext uri="{FF2B5EF4-FFF2-40B4-BE49-F238E27FC236}">
                <a16:creationId xmlns:a16="http://schemas.microsoft.com/office/drawing/2014/main" xmlns="" id="{7277A76A-E87C-46D2-8F60-744FF0EC40B1}"/>
              </a:ext>
            </a:extLst>
          </p:cNvPr>
          <p:cNvGrpSpPr/>
          <p:nvPr/>
        </p:nvGrpSpPr>
        <p:grpSpPr>
          <a:xfrm>
            <a:off x="6596063" y="10120313"/>
            <a:ext cx="3013075" cy="792162"/>
            <a:chOff x="6596063" y="10120313"/>
            <a:chExt cx="3013075" cy="792162"/>
          </a:xfrm>
          <a:effectLst>
            <a:outerShdw blurRad="152400" sx="102000" sy="102000" algn="ctr" rotWithShape="0">
              <a:schemeClr val="accent1">
                <a:alpha val="82000"/>
              </a:schemeClr>
            </a:outerShdw>
          </a:effectLst>
        </p:grpSpPr>
        <p:sp>
          <p:nvSpPr>
            <p:cNvPr id="465" name="Freeform 171">
              <a:extLst>
                <a:ext uri="{FF2B5EF4-FFF2-40B4-BE49-F238E27FC236}">
                  <a16:creationId xmlns:a16="http://schemas.microsoft.com/office/drawing/2014/main" xmlns="" id="{B5D68A2F-E7DE-42EA-96D1-75CE9D299CF0}"/>
                </a:ext>
              </a:extLst>
            </p:cNvPr>
            <p:cNvSpPr>
              <a:spLocks/>
            </p:cNvSpPr>
            <p:nvPr/>
          </p:nvSpPr>
          <p:spPr bwMode="auto">
            <a:xfrm>
              <a:off x="6756401" y="10240963"/>
              <a:ext cx="2714625" cy="581025"/>
            </a:xfrm>
            <a:custGeom>
              <a:avLst/>
              <a:gdLst>
                <a:gd name="T0" fmla="*/ 1710 w 1710"/>
                <a:gd name="T1" fmla="*/ 0 h 366"/>
                <a:gd name="T2" fmla="*/ 1178 w 1710"/>
                <a:gd name="T3" fmla="*/ 366 h 366"/>
                <a:gd name="T4" fmla="*/ 0 w 1710"/>
                <a:gd name="T5" fmla="*/ 366 h 366"/>
              </a:gdLst>
              <a:ahLst/>
              <a:cxnLst>
                <a:cxn ang="0">
                  <a:pos x="T0" y="T1"/>
                </a:cxn>
                <a:cxn ang="0">
                  <a:pos x="T2" y="T3"/>
                </a:cxn>
                <a:cxn ang="0">
                  <a:pos x="T4" y="T5"/>
                </a:cxn>
              </a:cxnLst>
              <a:rect l="0" t="0" r="r" b="b"/>
              <a:pathLst>
                <a:path w="1710" h="366">
                  <a:moveTo>
                    <a:pt x="1710" y="0"/>
                  </a:moveTo>
                  <a:lnTo>
                    <a:pt x="1178" y="366"/>
                  </a:lnTo>
                  <a:lnTo>
                    <a:pt x="0" y="36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6" name="Oval 172">
              <a:extLst>
                <a:ext uri="{FF2B5EF4-FFF2-40B4-BE49-F238E27FC236}">
                  <a16:creationId xmlns:a16="http://schemas.microsoft.com/office/drawing/2014/main" xmlns="" id="{EDAA3563-321D-4B6E-AFA3-3028C9FFC948}"/>
                </a:ext>
              </a:extLst>
            </p:cNvPr>
            <p:cNvSpPr>
              <a:spLocks noChangeArrowheads="1"/>
            </p:cNvSpPr>
            <p:nvPr/>
          </p:nvSpPr>
          <p:spPr bwMode="auto">
            <a:xfrm>
              <a:off x="6596063" y="1073150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1" name="Oval 177">
              <a:extLst>
                <a:ext uri="{FF2B5EF4-FFF2-40B4-BE49-F238E27FC236}">
                  <a16:creationId xmlns:a16="http://schemas.microsoft.com/office/drawing/2014/main" xmlns="" id="{7C710C6B-3DE6-43D1-B44E-1D004FD85F19}"/>
                </a:ext>
              </a:extLst>
            </p:cNvPr>
            <p:cNvSpPr>
              <a:spLocks noChangeArrowheads="1"/>
            </p:cNvSpPr>
            <p:nvPr/>
          </p:nvSpPr>
          <p:spPr bwMode="auto">
            <a:xfrm>
              <a:off x="9428163" y="10120313"/>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54" name="Group 553">
            <a:extLst>
              <a:ext uri="{FF2B5EF4-FFF2-40B4-BE49-F238E27FC236}">
                <a16:creationId xmlns:a16="http://schemas.microsoft.com/office/drawing/2014/main" xmlns="" id="{A5B42660-F4E5-4E42-AA0E-665CDEFED09D}"/>
              </a:ext>
            </a:extLst>
          </p:cNvPr>
          <p:cNvGrpSpPr/>
          <p:nvPr/>
        </p:nvGrpSpPr>
        <p:grpSpPr>
          <a:xfrm>
            <a:off x="3662363" y="10139363"/>
            <a:ext cx="4137025" cy="2538413"/>
            <a:chOff x="3662363" y="10139363"/>
            <a:chExt cx="4137025" cy="2538413"/>
          </a:xfrm>
          <a:effectLst>
            <a:outerShdw blurRad="152400" sx="102000" sy="102000" algn="ctr" rotWithShape="0">
              <a:schemeClr val="accent1">
                <a:alpha val="82000"/>
              </a:schemeClr>
            </a:outerShdw>
          </a:effectLst>
        </p:grpSpPr>
        <p:sp>
          <p:nvSpPr>
            <p:cNvPr id="468" name="Oval 174">
              <a:extLst>
                <a:ext uri="{FF2B5EF4-FFF2-40B4-BE49-F238E27FC236}">
                  <a16:creationId xmlns:a16="http://schemas.microsoft.com/office/drawing/2014/main" xmlns="" id="{CAF2CCA6-BDFD-4D11-A43F-EC9FF1A16091}"/>
                </a:ext>
              </a:extLst>
            </p:cNvPr>
            <p:cNvSpPr>
              <a:spLocks noChangeArrowheads="1"/>
            </p:cNvSpPr>
            <p:nvPr/>
          </p:nvSpPr>
          <p:spPr bwMode="auto">
            <a:xfrm>
              <a:off x="7618413" y="1013936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2" name="Oval 178">
              <a:extLst>
                <a:ext uri="{FF2B5EF4-FFF2-40B4-BE49-F238E27FC236}">
                  <a16:creationId xmlns:a16="http://schemas.microsoft.com/office/drawing/2014/main" xmlns="" id="{CFE6536D-2019-4BE4-93C2-ADF982641EF5}"/>
                </a:ext>
              </a:extLst>
            </p:cNvPr>
            <p:cNvSpPr>
              <a:spLocks noChangeArrowheads="1"/>
            </p:cNvSpPr>
            <p:nvPr/>
          </p:nvSpPr>
          <p:spPr bwMode="auto">
            <a:xfrm>
              <a:off x="3662363" y="12498388"/>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3" name="Freeform 179">
              <a:extLst>
                <a:ext uri="{FF2B5EF4-FFF2-40B4-BE49-F238E27FC236}">
                  <a16:creationId xmlns:a16="http://schemas.microsoft.com/office/drawing/2014/main" xmlns="" id="{693DBCD4-75C2-4A4B-A841-D28763905259}"/>
                </a:ext>
              </a:extLst>
            </p:cNvPr>
            <p:cNvSpPr>
              <a:spLocks/>
            </p:cNvSpPr>
            <p:nvPr/>
          </p:nvSpPr>
          <p:spPr bwMode="auto">
            <a:xfrm>
              <a:off x="3829051" y="10233025"/>
              <a:ext cx="3784600" cy="2301875"/>
            </a:xfrm>
            <a:custGeom>
              <a:avLst/>
              <a:gdLst>
                <a:gd name="T0" fmla="*/ 2384 w 2384"/>
                <a:gd name="T1" fmla="*/ 0 h 1450"/>
                <a:gd name="T2" fmla="*/ 514 w 2384"/>
                <a:gd name="T3" fmla="*/ 0 h 1450"/>
                <a:gd name="T4" fmla="*/ 514 w 2384"/>
                <a:gd name="T5" fmla="*/ 1095 h 1450"/>
                <a:gd name="T6" fmla="*/ 0 w 2384"/>
                <a:gd name="T7" fmla="*/ 1450 h 1450"/>
              </a:gdLst>
              <a:ahLst/>
              <a:cxnLst>
                <a:cxn ang="0">
                  <a:pos x="T0" y="T1"/>
                </a:cxn>
                <a:cxn ang="0">
                  <a:pos x="T2" y="T3"/>
                </a:cxn>
                <a:cxn ang="0">
                  <a:pos x="T4" y="T5"/>
                </a:cxn>
                <a:cxn ang="0">
                  <a:pos x="T6" y="T7"/>
                </a:cxn>
              </a:cxnLst>
              <a:rect l="0" t="0" r="r" b="b"/>
              <a:pathLst>
                <a:path w="2384" h="1450">
                  <a:moveTo>
                    <a:pt x="2384" y="0"/>
                  </a:moveTo>
                  <a:lnTo>
                    <a:pt x="514" y="0"/>
                  </a:lnTo>
                  <a:lnTo>
                    <a:pt x="514" y="1095"/>
                  </a:lnTo>
                  <a:lnTo>
                    <a:pt x="0" y="145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52" name="Group 551">
            <a:extLst>
              <a:ext uri="{FF2B5EF4-FFF2-40B4-BE49-F238E27FC236}">
                <a16:creationId xmlns:a16="http://schemas.microsoft.com/office/drawing/2014/main" xmlns="" id="{3663E25A-0D3E-4179-8521-C0DC53CF0497}"/>
              </a:ext>
            </a:extLst>
          </p:cNvPr>
          <p:cNvGrpSpPr/>
          <p:nvPr/>
        </p:nvGrpSpPr>
        <p:grpSpPr>
          <a:xfrm>
            <a:off x="1962151" y="9556750"/>
            <a:ext cx="4189413" cy="942976"/>
            <a:chOff x="1962151" y="9556750"/>
            <a:chExt cx="4189413" cy="942976"/>
          </a:xfrm>
          <a:effectLst>
            <a:outerShdw blurRad="152400" sx="102000" sy="102000" algn="ctr" rotWithShape="0">
              <a:schemeClr val="accent1">
                <a:alpha val="82000"/>
              </a:schemeClr>
            </a:outerShdw>
          </a:effectLst>
        </p:grpSpPr>
        <p:sp>
          <p:nvSpPr>
            <p:cNvPr id="467" name="Oval 173">
              <a:extLst>
                <a:ext uri="{FF2B5EF4-FFF2-40B4-BE49-F238E27FC236}">
                  <a16:creationId xmlns:a16="http://schemas.microsoft.com/office/drawing/2014/main" xmlns="" id="{707D0885-DAF0-440C-AD79-8FBFE1865382}"/>
                </a:ext>
              </a:extLst>
            </p:cNvPr>
            <p:cNvSpPr>
              <a:spLocks noChangeArrowheads="1"/>
            </p:cNvSpPr>
            <p:nvPr/>
          </p:nvSpPr>
          <p:spPr bwMode="auto">
            <a:xfrm>
              <a:off x="5972176" y="9556750"/>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0" name="Oval 176">
              <a:extLst>
                <a:ext uri="{FF2B5EF4-FFF2-40B4-BE49-F238E27FC236}">
                  <a16:creationId xmlns:a16="http://schemas.microsoft.com/office/drawing/2014/main" xmlns="" id="{9C7A06EB-043A-4575-880D-3F2C305B3B1A}"/>
                </a:ext>
              </a:extLst>
            </p:cNvPr>
            <p:cNvSpPr>
              <a:spLocks noChangeArrowheads="1"/>
            </p:cNvSpPr>
            <p:nvPr/>
          </p:nvSpPr>
          <p:spPr bwMode="auto">
            <a:xfrm>
              <a:off x="1962151" y="10320338"/>
              <a:ext cx="180975" cy="179388"/>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4" name="Freeform 180">
              <a:extLst>
                <a:ext uri="{FF2B5EF4-FFF2-40B4-BE49-F238E27FC236}">
                  <a16:creationId xmlns:a16="http://schemas.microsoft.com/office/drawing/2014/main" xmlns="" id="{DB01444C-EB23-48B2-943B-F31CAFCD49D2}"/>
                </a:ext>
              </a:extLst>
            </p:cNvPr>
            <p:cNvSpPr>
              <a:spLocks/>
            </p:cNvSpPr>
            <p:nvPr/>
          </p:nvSpPr>
          <p:spPr bwMode="auto">
            <a:xfrm>
              <a:off x="2120901" y="9647238"/>
              <a:ext cx="3840163" cy="717550"/>
            </a:xfrm>
            <a:custGeom>
              <a:avLst/>
              <a:gdLst>
                <a:gd name="T0" fmla="*/ 2419 w 2419"/>
                <a:gd name="T1" fmla="*/ 0 h 452"/>
                <a:gd name="T2" fmla="*/ 677 w 2419"/>
                <a:gd name="T3" fmla="*/ 0 h 452"/>
                <a:gd name="T4" fmla="*/ 0 w 2419"/>
                <a:gd name="T5" fmla="*/ 452 h 452"/>
              </a:gdLst>
              <a:ahLst/>
              <a:cxnLst>
                <a:cxn ang="0">
                  <a:pos x="T0" y="T1"/>
                </a:cxn>
                <a:cxn ang="0">
                  <a:pos x="T2" y="T3"/>
                </a:cxn>
                <a:cxn ang="0">
                  <a:pos x="T4" y="T5"/>
                </a:cxn>
              </a:cxnLst>
              <a:rect l="0" t="0" r="r" b="b"/>
              <a:pathLst>
                <a:path w="2419" h="452">
                  <a:moveTo>
                    <a:pt x="2419" y="0"/>
                  </a:moveTo>
                  <a:lnTo>
                    <a:pt x="677" y="0"/>
                  </a:lnTo>
                  <a:lnTo>
                    <a:pt x="0" y="452"/>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53" name="Group 552">
            <a:extLst>
              <a:ext uri="{FF2B5EF4-FFF2-40B4-BE49-F238E27FC236}">
                <a16:creationId xmlns:a16="http://schemas.microsoft.com/office/drawing/2014/main" xmlns="" id="{3327DA47-12C3-4642-AF08-C4FF564B97EA}"/>
              </a:ext>
            </a:extLst>
          </p:cNvPr>
          <p:cNvGrpSpPr/>
          <p:nvPr/>
        </p:nvGrpSpPr>
        <p:grpSpPr>
          <a:xfrm>
            <a:off x="2151063" y="9647238"/>
            <a:ext cx="2119313" cy="2219325"/>
            <a:chOff x="2151063" y="9647238"/>
            <a:chExt cx="2119313" cy="2219325"/>
          </a:xfrm>
          <a:effectLst>
            <a:outerShdw blurRad="152400" sx="102000" sy="102000" algn="ctr" rotWithShape="0">
              <a:schemeClr val="accent1">
                <a:alpha val="82000"/>
              </a:schemeClr>
            </a:outerShdw>
          </a:effectLst>
        </p:grpSpPr>
        <p:sp>
          <p:nvSpPr>
            <p:cNvPr id="469" name="Oval 175">
              <a:extLst>
                <a:ext uri="{FF2B5EF4-FFF2-40B4-BE49-F238E27FC236}">
                  <a16:creationId xmlns:a16="http://schemas.microsoft.com/office/drawing/2014/main" xmlns="" id="{5F2E3BD3-B977-49F7-AB38-2154502AF5CE}"/>
                </a:ext>
              </a:extLst>
            </p:cNvPr>
            <p:cNvSpPr>
              <a:spLocks noChangeArrowheads="1"/>
            </p:cNvSpPr>
            <p:nvPr/>
          </p:nvSpPr>
          <p:spPr bwMode="auto">
            <a:xfrm>
              <a:off x="2151063" y="11687175"/>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5" name="Freeform 181">
              <a:extLst>
                <a:ext uri="{FF2B5EF4-FFF2-40B4-BE49-F238E27FC236}">
                  <a16:creationId xmlns:a16="http://schemas.microsoft.com/office/drawing/2014/main" xmlns="" id="{A1A5C059-1DC2-410A-98DB-5A7B41C4B84A}"/>
                </a:ext>
              </a:extLst>
            </p:cNvPr>
            <p:cNvSpPr>
              <a:spLocks/>
            </p:cNvSpPr>
            <p:nvPr/>
          </p:nvSpPr>
          <p:spPr bwMode="auto">
            <a:xfrm>
              <a:off x="2286001" y="9647238"/>
              <a:ext cx="1984375" cy="2084388"/>
            </a:xfrm>
            <a:custGeom>
              <a:avLst/>
              <a:gdLst>
                <a:gd name="T0" fmla="*/ 1250 w 1250"/>
                <a:gd name="T1" fmla="*/ 0 h 1313"/>
                <a:gd name="T2" fmla="*/ 585 w 1250"/>
                <a:gd name="T3" fmla="*/ 452 h 1313"/>
                <a:gd name="T4" fmla="*/ 585 w 1250"/>
                <a:gd name="T5" fmla="*/ 914 h 1313"/>
                <a:gd name="T6" fmla="*/ 0 w 1250"/>
                <a:gd name="T7" fmla="*/ 1313 h 1313"/>
              </a:gdLst>
              <a:ahLst/>
              <a:cxnLst>
                <a:cxn ang="0">
                  <a:pos x="T0" y="T1"/>
                </a:cxn>
                <a:cxn ang="0">
                  <a:pos x="T2" y="T3"/>
                </a:cxn>
                <a:cxn ang="0">
                  <a:pos x="T4" y="T5"/>
                </a:cxn>
                <a:cxn ang="0">
                  <a:pos x="T6" y="T7"/>
                </a:cxn>
              </a:cxnLst>
              <a:rect l="0" t="0" r="r" b="b"/>
              <a:pathLst>
                <a:path w="1250" h="1313">
                  <a:moveTo>
                    <a:pt x="1250" y="0"/>
                  </a:moveTo>
                  <a:lnTo>
                    <a:pt x="585" y="452"/>
                  </a:lnTo>
                  <a:lnTo>
                    <a:pt x="585" y="914"/>
                  </a:lnTo>
                  <a:lnTo>
                    <a:pt x="0" y="131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56" name="Group 555">
            <a:extLst>
              <a:ext uri="{FF2B5EF4-FFF2-40B4-BE49-F238E27FC236}">
                <a16:creationId xmlns:a16="http://schemas.microsoft.com/office/drawing/2014/main" xmlns="" id="{6A96B7D8-AFC9-4513-9CBA-AF257E9337B4}"/>
              </a:ext>
            </a:extLst>
          </p:cNvPr>
          <p:cNvGrpSpPr/>
          <p:nvPr/>
        </p:nvGrpSpPr>
        <p:grpSpPr>
          <a:xfrm>
            <a:off x="5383213" y="11291888"/>
            <a:ext cx="3749676" cy="796925"/>
            <a:chOff x="5383213" y="11291888"/>
            <a:chExt cx="3749676" cy="796925"/>
          </a:xfrm>
          <a:effectLst>
            <a:outerShdw blurRad="152400" sx="102000" sy="102000" algn="ctr" rotWithShape="0">
              <a:schemeClr val="accent1">
                <a:alpha val="82000"/>
              </a:schemeClr>
            </a:outerShdw>
          </a:effectLst>
        </p:grpSpPr>
        <p:sp>
          <p:nvSpPr>
            <p:cNvPr id="476" name="Oval 182">
              <a:extLst>
                <a:ext uri="{FF2B5EF4-FFF2-40B4-BE49-F238E27FC236}">
                  <a16:creationId xmlns:a16="http://schemas.microsoft.com/office/drawing/2014/main" xmlns="" id="{A5FE7876-AD72-4EA6-839F-8027C01340D3}"/>
                </a:ext>
              </a:extLst>
            </p:cNvPr>
            <p:cNvSpPr>
              <a:spLocks noChangeArrowheads="1"/>
            </p:cNvSpPr>
            <p:nvPr/>
          </p:nvSpPr>
          <p:spPr bwMode="auto">
            <a:xfrm>
              <a:off x="5383213" y="112918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7" name="Oval 183">
              <a:extLst>
                <a:ext uri="{FF2B5EF4-FFF2-40B4-BE49-F238E27FC236}">
                  <a16:creationId xmlns:a16="http://schemas.microsoft.com/office/drawing/2014/main" xmlns="" id="{3AA46A4E-AFE6-4FC7-B684-DC5B58967FA6}"/>
                </a:ext>
              </a:extLst>
            </p:cNvPr>
            <p:cNvSpPr>
              <a:spLocks noChangeArrowheads="1"/>
            </p:cNvSpPr>
            <p:nvPr/>
          </p:nvSpPr>
          <p:spPr bwMode="auto">
            <a:xfrm>
              <a:off x="8953501" y="11909425"/>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8" name="Freeform 184">
              <a:extLst>
                <a:ext uri="{FF2B5EF4-FFF2-40B4-BE49-F238E27FC236}">
                  <a16:creationId xmlns:a16="http://schemas.microsoft.com/office/drawing/2014/main" xmlns="" id="{7CB98DCD-32F4-40C5-8847-07CE0EDC862B}"/>
                </a:ext>
              </a:extLst>
            </p:cNvPr>
            <p:cNvSpPr>
              <a:spLocks/>
            </p:cNvSpPr>
            <p:nvPr/>
          </p:nvSpPr>
          <p:spPr bwMode="auto">
            <a:xfrm>
              <a:off x="5543551" y="11382375"/>
              <a:ext cx="3440113" cy="577850"/>
            </a:xfrm>
            <a:custGeom>
              <a:avLst/>
              <a:gdLst>
                <a:gd name="T0" fmla="*/ 0 w 2167"/>
                <a:gd name="T1" fmla="*/ 0 h 364"/>
                <a:gd name="T2" fmla="*/ 1642 w 2167"/>
                <a:gd name="T3" fmla="*/ 0 h 364"/>
                <a:gd name="T4" fmla="*/ 2167 w 2167"/>
                <a:gd name="T5" fmla="*/ 364 h 364"/>
              </a:gdLst>
              <a:ahLst/>
              <a:cxnLst>
                <a:cxn ang="0">
                  <a:pos x="T0" y="T1"/>
                </a:cxn>
                <a:cxn ang="0">
                  <a:pos x="T2" y="T3"/>
                </a:cxn>
                <a:cxn ang="0">
                  <a:pos x="T4" y="T5"/>
                </a:cxn>
              </a:cxnLst>
              <a:rect l="0" t="0" r="r" b="b"/>
              <a:pathLst>
                <a:path w="2167" h="364">
                  <a:moveTo>
                    <a:pt x="0" y="0"/>
                  </a:moveTo>
                  <a:lnTo>
                    <a:pt x="1642" y="0"/>
                  </a:lnTo>
                  <a:lnTo>
                    <a:pt x="2167" y="364"/>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37" name="Group 536">
            <a:extLst>
              <a:ext uri="{FF2B5EF4-FFF2-40B4-BE49-F238E27FC236}">
                <a16:creationId xmlns:a16="http://schemas.microsoft.com/office/drawing/2014/main" xmlns="" id="{4099F868-CCC2-4DD0-980E-02D44FA5BC0E}"/>
              </a:ext>
            </a:extLst>
          </p:cNvPr>
          <p:cNvGrpSpPr/>
          <p:nvPr/>
        </p:nvGrpSpPr>
        <p:grpSpPr>
          <a:xfrm>
            <a:off x="1962151" y="2119313"/>
            <a:ext cx="3009900" cy="795337"/>
            <a:chOff x="1962151" y="2119313"/>
            <a:chExt cx="3009900" cy="795337"/>
          </a:xfrm>
          <a:effectLst>
            <a:outerShdw blurRad="152400" sx="102000" sy="102000" algn="ctr" rotWithShape="0">
              <a:schemeClr val="accent1">
                <a:alpha val="82000"/>
              </a:schemeClr>
            </a:outerShdw>
          </a:effectLst>
        </p:grpSpPr>
        <p:sp>
          <p:nvSpPr>
            <p:cNvPr id="479" name="Freeform 185">
              <a:extLst>
                <a:ext uri="{FF2B5EF4-FFF2-40B4-BE49-F238E27FC236}">
                  <a16:creationId xmlns:a16="http://schemas.microsoft.com/office/drawing/2014/main" xmlns="" id="{887E30B8-BDBC-420B-AEE2-F1133BDF4B12}"/>
                </a:ext>
              </a:extLst>
            </p:cNvPr>
            <p:cNvSpPr>
              <a:spLocks/>
            </p:cNvSpPr>
            <p:nvPr/>
          </p:nvSpPr>
          <p:spPr bwMode="auto">
            <a:xfrm>
              <a:off x="2100263" y="2243138"/>
              <a:ext cx="2714625" cy="581025"/>
            </a:xfrm>
            <a:custGeom>
              <a:avLst/>
              <a:gdLst>
                <a:gd name="T0" fmla="*/ 0 w 1710"/>
                <a:gd name="T1" fmla="*/ 0 h 366"/>
                <a:gd name="T2" fmla="*/ 532 w 1710"/>
                <a:gd name="T3" fmla="*/ 366 h 366"/>
                <a:gd name="T4" fmla="*/ 1710 w 1710"/>
                <a:gd name="T5" fmla="*/ 366 h 366"/>
              </a:gdLst>
              <a:ahLst/>
              <a:cxnLst>
                <a:cxn ang="0">
                  <a:pos x="T0" y="T1"/>
                </a:cxn>
                <a:cxn ang="0">
                  <a:pos x="T2" y="T3"/>
                </a:cxn>
                <a:cxn ang="0">
                  <a:pos x="T4" y="T5"/>
                </a:cxn>
              </a:cxnLst>
              <a:rect l="0" t="0" r="r" b="b"/>
              <a:pathLst>
                <a:path w="1710" h="366">
                  <a:moveTo>
                    <a:pt x="0" y="0"/>
                  </a:moveTo>
                  <a:lnTo>
                    <a:pt x="532" y="366"/>
                  </a:lnTo>
                  <a:lnTo>
                    <a:pt x="1710" y="36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0" name="Oval 186">
              <a:extLst>
                <a:ext uri="{FF2B5EF4-FFF2-40B4-BE49-F238E27FC236}">
                  <a16:creationId xmlns:a16="http://schemas.microsoft.com/office/drawing/2014/main" xmlns="" id="{C910ECB6-4980-43CD-92A6-9A135AAB3DC5}"/>
                </a:ext>
              </a:extLst>
            </p:cNvPr>
            <p:cNvSpPr>
              <a:spLocks noChangeArrowheads="1"/>
            </p:cNvSpPr>
            <p:nvPr/>
          </p:nvSpPr>
          <p:spPr bwMode="auto">
            <a:xfrm>
              <a:off x="4792663" y="273367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5" name="Oval 191">
              <a:extLst>
                <a:ext uri="{FF2B5EF4-FFF2-40B4-BE49-F238E27FC236}">
                  <a16:creationId xmlns:a16="http://schemas.microsoft.com/office/drawing/2014/main" xmlns="" id="{B0B31DB9-C4A0-42FA-B297-A80C53958C7A}"/>
                </a:ext>
              </a:extLst>
            </p:cNvPr>
            <p:cNvSpPr>
              <a:spLocks noChangeArrowheads="1"/>
            </p:cNvSpPr>
            <p:nvPr/>
          </p:nvSpPr>
          <p:spPr bwMode="auto">
            <a:xfrm>
              <a:off x="1962151" y="211931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33" name="Group 532">
            <a:extLst>
              <a:ext uri="{FF2B5EF4-FFF2-40B4-BE49-F238E27FC236}">
                <a16:creationId xmlns:a16="http://schemas.microsoft.com/office/drawing/2014/main" xmlns="" id="{D3D66D32-86DA-4280-97A7-55A2AB249AC7}"/>
              </a:ext>
            </a:extLst>
          </p:cNvPr>
          <p:cNvGrpSpPr/>
          <p:nvPr/>
        </p:nvGrpSpPr>
        <p:grpSpPr>
          <a:xfrm>
            <a:off x="5451476" y="1558925"/>
            <a:ext cx="4157662" cy="944563"/>
            <a:chOff x="5451476" y="1558925"/>
            <a:chExt cx="4157662" cy="944563"/>
          </a:xfrm>
          <a:effectLst>
            <a:outerShdw blurRad="152400" sx="102000" sy="102000" algn="ctr" rotWithShape="0">
              <a:schemeClr val="accent1">
                <a:alpha val="82000"/>
              </a:schemeClr>
            </a:outerShdw>
          </a:effectLst>
        </p:grpSpPr>
        <p:sp>
          <p:nvSpPr>
            <p:cNvPr id="481" name="Oval 187">
              <a:extLst>
                <a:ext uri="{FF2B5EF4-FFF2-40B4-BE49-F238E27FC236}">
                  <a16:creationId xmlns:a16="http://schemas.microsoft.com/office/drawing/2014/main" xmlns="" id="{D0B1D3B0-17F7-4E37-9B91-7FE7D06301C2}"/>
                </a:ext>
              </a:extLst>
            </p:cNvPr>
            <p:cNvSpPr>
              <a:spLocks noChangeArrowheads="1"/>
            </p:cNvSpPr>
            <p:nvPr/>
          </p:nvSpPr>
          <p:spPr bwMode="auto">
            <a:xfrm>
              <a:off x="5451476" y="1558925"/>
              <a:ext cx="179388"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4" name="Oval 190">
              <a:extLst>
                <a:ext uri="{FF2B5EF4-FFF2-40B4-BE49-F238E27FC236}">
                  <a16:creationId xmlns:a16="http://schemas.microsoft.com/office/drawing/2014/main" xmlns="" id="{6AF4633E-06EA-4DB4-A052-333A59C8A1C4}"/>
                </a:ext>
              </a:extLst>
            </p:cNvPr>
            <p:cNvSpPr>
              <a:spLocks noChangeArrowheads="1"/>
            </p:cNvSpPr>
            <p:nvPr/>
          </p:nvSpPr>
          <p:spPr bwMode="auto">
            <a:xfrm>
              <a:off x="9428163" y="232251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7" name="Freeform 193">
              <a:extLst>
                <a:ext uri="{FF2B5EF4-FFF2-40B4-BE49-F238E27FC236}">
                  <a16:creationId xmlns:a16="http://schemas.microsoft.com/office/drawing/2014/main" xmlns="" id="{CD90FBCE-C4FA-46A7-97D6-AB7B01CAE32B}"/>
                </a:ext>
              </a:extLst>
            </p:cNvPr>
            <p:cNvSpPr>
              <a:spLocks/>
            </p:cNvSpPr>
            <p:nvPr/>
          </p:nvSpPr>
          <p:spPr bwMode="auto">
            <a:xfrm>
              <a:off x="5608638" y="1649413"/>
              <a:ext cx="3843338" cy="719138"/>
            </a:xfrm>
            <a:custGeom>
              <a:avLst/>
              <a:gdLst>
                <a:gd name="T0" fmla="*/ 0 w 2421"/>
                <a:gd name="T1" fmla="*/ 0 h 453"/>
                <a:gd name="T2" fmla="*/ 1741 w 2421"/>
                <a:gd name="T3" fmla="*/ 0 h 453"/>
                <a:gd name="T4" fmla="*/ 2421 w 2421"/>
                <a:gd name="T5" fmla="*/ 453 h 453"/>
              </a:gdLst>
              <a:ahLst/>
              <a:cxnLst>
                <a:cxn ang="0">
                  <a:pos x="T0" y="T1"/>
                </a:cxn>
                <a:cxn ang="0">
                  <a:pos x="T2" y="T3"/>
                </a:cxn>
                <a:cxn ang="0">
                  <a:pos x="T4" y="T5"/>
                </a:cxn>
              </a:cxnLst>
              <a:rect l="0" t="0" r="r" b="b"/>
              <a:pathLst>
                <a:path w="2421" h="453">
                  <a:moveTo>
                    <a:pt x="0" y="0"/>
                  </a:moveTo>
                  <a:lnTo>
                    <a:pt x="1741" y="0"/>
                  </a:lnTo>
                  <a:lnTo>
                    <a:pt x="2421" y="45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34" name="Group 533">
            <a:extLst>
              <a:ext uri="{FF2B5EF4-FFF2-40B4-BE49-F238E27FC236}">
                <a16:creationId xmlns:a16="http://schemas.microsoft.com/office/drawing/2014/main" xmlns="" id="{8EDA5064-25F9-425F-B500-C44F9A8802F7}"/>
              </a:ext>
            </a:extLst>
          </p:cNvPr>
          <p:cNvGrpSpPr/>
          <p:nvPr/>
        </p:nvGrpSpPr>
        <p:grpSpPr>
          <a:xfrm>
            <a:off x="7300913" y="1649413"/>
            <a:ext cx="2119313" cy="2219325"/>
            <a:chOff x="7300913" y="1649413"/>
            <a:chExt cx="2119313" cy="2219325"/>
          </a:xfrm>
          <a:effectLst>
            <a:outerShdw blurRad="152400" sx="102000" sy="102000" algn="ctr" rotWithShape="0">
              <a:schemeClr val="accent1">
                <a:alpha val="82000"/>
              </a:schemeClr>
            </a:outerShdw>
          </a:effectLst>
        </p:grpSpPr>
        <p:sp>
          <p:nvSpPr>
            <p:cNvPr id="483" name="Oval 189">
              <a:extLst>
                <a:ext uri="{FF2B5EF4-FFF2-40B4-BE49-F238E27FC236}">
                  <a16:creationId xmlns:a16="http://schemas.microsoft.com/office/drawing/2014/main" xmlns="" id="{282E093F-55B3-40A9-8C89-5CBF7E638E9D}"/>
                </a:ext>
              </a:extLst>
            </p:cNvPr>
            <p:cNvSpPr>
              <a:spLocks noChangeArrowheads="1"/>
            </p:cNvSpPr>
            <p:nvPr/>
          </p:nvSpPr>
          <p:spPr bwMode="auto">
            <a:xfrm>
              <a:off x="9240838" y="3689350"/>
              <a:ext cx="179388" cy="179388"/>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8" name="Freeform 194">
              <a:extLst>
                <a:ext uri="{FF2B5EF4-FFF2-40B4-BE49-F238E27FC236}">
                  <a16:creationId xmlns:a16="http://schemas.microsoft.com/office/drawing/2014/main" xmlns="" id="{CB10744D-DED7-4A25-983E-550173A74862}"/>
                </a:ext>
              </a:extLst>
            </p:cNvPr>
            <p:cNvSpPr>
              <a:spLocks/>
            </p:cNvSpPr>
            <p:nvPr/>
          </p:nvSpPr>
          <p:spPr bwMode="auto">
            <a:xfrm>
              <a:off x="7300913" y="1649413"/>
              <a:ext cx="1984375" cy="2084388"/>
            </a:xfrm>
            <a:custGeom>
              <a:avLst/>
              <a:gdLst>
                <a:gd name="T0" fmla="*/ 0 w 1250"/>
                <a:gd name="T1" fmla="*/ 0 h 1313"/>
                <a:gd name="T2" fmla="*/ 665 w 1250"/>
                <a:gd name="T3" fmla="*/ 453 h 1313"/>
                <a:gd name="T4" fmla="*/ 665 w 1250"/>
                <a:gd name="T5" fmla="*/ 914 h 1313"/>
                <a:gd name="T6" fmla="*/ 1250 w 1250"/>
                <a:gd name="T7" fmla="*/ 1313 h 1313"/>
              </a:gdLst>
              <a:ahLst/>
              <a:cxnLst>
                <a:cxn ang="0">
                  <a:pos x="T0" y="T1"/>
                </a:cxn>
                <a:cxn ang="0">
                  <a:pos x="T2" y="T3"/>
                </a:cxn>
                <a:cxn ang="0">
                  <a:pos x="T4" y="T5"/>
                </a:cxn>
                <a:cxn ang="0">
                  <a:pos x="T6" y="T7"/>
                </a:cxn>
              </a:cxnLst>
              <a:rect l="0" t="0" r="r" b="b"/>
              <a:pathLst>
                <a:path w="1250" h="1313">
                  <a:moveTo>
                    <a:pt x="0" y="0"/>
                  </a:moveTo>
                  <a:lnTo>
                    <a:pt x="665" y="453"/>
                  </a:lnTo>
                  <a:lnTo>
                    <a:pt x="665" y="914"/>
                  </a:lnTo>
                  <a:lnTo>
                    <a:pt x="1250" y="131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36" name="Group 535">
            <a:extLst>
              <a:ext uri="{FF2B5EF4-FFF2-40B4-BE49-F238E27FC236}">
                <a16:creationId xmlns:a16="http://schemas.microsoft.com/office/drawing/2014/main" xmlns="" id="{BA570BC4-B595-496B-A827-BEE23007A5FC}"/>
              </a:ext>
            </a:extLst>
          </p:cNvPr>
          <p:cNvGrpSpPr/>
          <p:nvPr/>
        </p:nvGrpSpPr>
        <p:grpSpPr>
          <a:xfrm>
            <a:off x="3238501" y="3294063"/>
            <a:ext cx="2946400" cy="180975"/>
            <a:chOff x="3238501" y="3294063"/>
            <a:chExt cx="2946400" cy="180975"/>
          </a:xfrm>
          <a:effectLst>
            <a:outerShdw blurRad="152400" sx="102000" sy="102000" algn="ctr" rotWithShape="0">
              <a:schemeClr val="accent1">
                <a:alpha val="82000"/>
              </a:schemeClr>
            </a:outerShdw>
          </a:effectLst>
        </p:grpSpPr>
        <p:sp>
          <p:nvSpPr>
            <p:cNvPr id="489" name="Oval 195">
              <a:extLst>
                <a:ext uri="{FF2B5EF4-FFF2-40B4-BE49-F238E27FC236}">
                  <a16:creationId xmlns:a16="http://schemas.microsoft.com/office/drawing/2014/main" xmlns="" id="{5253BAE0-9D2A-440F-B5FD-1FC16D2E1F1E}"/>
                </a:ext>
              </a:extLst>
            </p:cNvPr>
            <p:cNvSpPr>
              <a:spLocks noChangeArrowheads="1"/>
            </p:cNvSpPr>
            <p:nvPr/>
          </p:nvSpPr>
          <p:spPr bwMode="auto">
            <a:xfrm>
              <a:off x="6005513" y="3294063"/>
              <a:ext cx="179388"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90" name="Oval 196">
              <a:extLst>
                <a:ext uri="{FF2B5EF4-FFF2-40B4-BE49-F238E27FC236}">
                  <a16:creationId xmlns:a16="http://schemas.microsoft.com/office/drawing/2014/main" xmlns="" id="{A96F3D51-A96B-46D1-B38A-71C9FA31706E}"/>
                </a:ext>
              </a:extLst>
            </p:cNvPr>
            <p:cNvSpPr>
              <a:spLocks noChangeArrowheads="1"/>
            </p:cNvSpPr>
            <p:nvPr/>
          </p:nvSpPr>
          <p:spPr bwMode="auto">
            <a:xfrm>
              <a:off x="3238501" y="329406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91" name="Line 197">
              <a:extLst>
                <a:ext uri="{FF2B5EF4-FFF2-40B4-BE49-F238E27FC236}">
                  <a16:creationId xmlns:a16="http://schemas.microsoft.com/office/drawing/2014/main" xmlns="" id="{51066CBF-28F9-45E5-A815-A081D6626031}"/>
                </a:ext>
              </a:extLst>
            </p:cNvPr>
            <p:cNvSpPr>
              <a:spLocks noChangeShapeType="1"/>
            </p:cNvSpPr>
            <p:nvPr/>
          </p:nvSpPr>
          <p:spPr bwMode="auto">
            <a:xfrm flipH="1">
              <a:off x="3417888" y="3384550"/>
              <a:ext cx="2609850"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35" name="Group 534">
            <a:extLst>
              <a:ext uri="{FF2B5EF4-FFF2-40B4-BE49-F238E27FC236}">
                <a16:creationId xmlns:a16="http://schemas.microsoft.com/office/drawing/2014/main" xmlns="" id="{8CB5D76F-24B0-4612-9BF4-9B1262C843D9}"/>
              </a:ext>
            </a:extLst>
          </p:cNvPr>
          <p:cNvGrpSpPr/>
          <p:nvPr/>
        </p:nvGrpSpPr>
        <p:grpSpPr>
          <a:xfrm>
            <a:off x="3806826" y="2143125"/>
            <a:ext cx="4079875" cy="2525713"/>
            <a:chOff x="3806826" y="2143125"/>
            <a:chExt cx="4079875" cy="2525713"/>
          </a:xfrm>
          <a:effectLst>
            <a:outerShdw blurRad="152400" sx="102000" sy="102000" algn="ctr" rotWithShape="0">
              <a:schemeClr val="accent1">
                <a:alpha val="82000"/>
              </a:schemeClr>
            </a:outerShdw>
          </a:effectLst>
        </p:grpSpPr>
        <p:sp>
          <p:nvSpPr>
            <p:cNvPr id="482" name="Oval 188">
              <a:extLst>
                <a:ext uri="{FF2B5EF4-FFF2-40B4-BE49-F238E27FC236}">
                  <a16:creationId xmlns:a16="http://schemas.microsoft.com/office/drawing/2014/main" xmlns="" id="{66747D92-2C77-4B30-855D-693E2C786FDC}"/>
                </a:ext>
              </a:extLst>
            </p:cNvPr>
            <p:cNvSpPr>
              <a:spLocks noChangeArrowheads="1"/>
            </p:cNvSpPr>
            <p:nvPr/>
          </p:nvSpPr>
          <p:spPr bwMode="auto">
            <a:xfrm>
              <a:off x="3806826" y="2143125"/>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6" name="Freeform 192">
              <a:extLst>
                <a:ext uri="{FF2B5EF4-FFF2-40B4-BE49-F238E27FC236}">
                  <a16:creationId xmlns:a16="http://schemas.microsoft.com/office/drawing/2014/main" xmlns="" id="{03440BF5-0B69-4697-9030-5ED28B564B2B}"/>
                </a:ext>
              </a:extLst>
            </p:cNvPr>
            <p:cNvSpPr>
              <a:spLocks/>
            </p:cNvSpPr>
            <p:nvPr/>
          </p:nvSpPr>
          <p:spPr bwMode="auto">
            <a:xfrm>
              <a:off x="3959226" y="2235200"/>
              <a:ext cx="3783013" cy="2301875"/>
            </a:xfrm>
            <a:custGeom>
              <a:avLst/>
              <a:gdLst>
                <a:gd name="T0" fmla="*/ 0 w 2383"/>
                <a:gd name="T1" fmla="*/ 0 h 1450"/>
                <a:gd name="T2" fmla="*/ 1869 w 2383"/>
                <a:gd name="T3" fmla="*/ 0 h 1450"/>
                <a:gd name="T4" fmla="*/ 1869 w 2383"/>
                <a:gd name="T5" fmla="*/ 1093 h 1450"/>
                <a:gd name="T6" fmla="*/ 2383 w 2383"/>
                <a:gd name="T7" fmla="*/ 1450 h 1450"/>
              </a:gdLst>
              <a:ahLst/>
              <a:cxnLst>
                <a:cxn ang="0">
                  <a:pos x="T0" y="T1"/>
                </a:cxn>
                <a:cxn ang="0">
                  <a:pos x="T2" y="T3"/>
                </a:cxn>
                <a:cxn ang="0">
                  <a:pos x="T4" y="T5"/>
                </a:cxn>
                <a:cxn ang="0">
                  <a:pos x="T6" y="T7"/>
                </a:cxn>
              </a:cxnLst>
              <a:rect l="0" t="0" r="r" b="b"/>
              <a:pathLst>
                <a:path w="2383" h="1450">
                  <a:moveTo>
                    <a:pt x="0" y="0"/>
                  </a:moveTo>
                  <a:lnTo>
                    <a:pt x="1869" y="0"/>
                  </a:lnTo>
                  <a:lnTo>
                    <a:pt x="1869" y="1093"/>
                  </a:lnTo>
                  <a:lnTo>
                    <a:pt x="2383" y="145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92" name="Oval 198">
              <a:extLst>
                <a:ext uri="{FF2B5EF4-FFF2-40B4-BE49-F238E27FC236}">
                  <a16:creationId xmlns:a16="http://schemas.microsoft.com/office/drawing/2014/main" xmlns="" id="{3A9CB0C0-67BB-4B9F-9C00-8CFF04C93A19}"/>
                </a:ext>
              </a:extLst>
            </p:cNvPr>
            <p:cNvSpPr>
              <a:spLocks noChangeArrowheads="1"/>
            </p:cNvSpPr>
            <p:nvPr/>
          </p:nvSpPr>
          <p:spPr bwMode="auto">
            <a:xfrm>
              <a:off x="7705726" y="448945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79" name="Group 578">
            <a:extLst>
              <a:ext uri="{FF2B5EF4-FFF2-40B4-BE49-F238E27FC236}">
                <a16:creationId xmlns:a16="http://schemas.microsoft.com/office/drawing/2014/main" xmlns="" id="{2A0F1DAE-7A2F-4B21-9B4D-6DE8B2CF716B}"/>
              </a:ext>
            </a:extLst>
          </p:cNvPr>
          <p:cNvGrpSpPr/>
          <p:nvPr/>
        </p:nvGrpSpPr>
        <p:grpSpPr>
          <a:xfrm>
            <a:off x="19654838" y="11229975"/>
            <a:ext cx="3011488" cy="792163"/>
            <a:chOff x="19654838" y="11229975"/>
            <a:chExt cx="3011488" cy="792163"/>
          </a:xfrm>
          <a:effectLst>
            <a:outerShdw blurRad="152400" sx="102000" sy="102000" algn="ctr" rotWithShape="0">
              <a:schemeClr val="accent1">
                <a:alpha val="82000"/>
              </a:schemeClr>
            </a:outerShdw>
          </a:effectLst>
        </p:grpSpPr>
        <p:sp>
          <p:nvSpPr>
            <p:cNvPr id="493" name="Freeform 199">
              <a:extLst>
                <a:ext uri="{FF2B5EF4-FFF2-40B4-BE49-F238E27FC236}">
                  <a16:creationId xmlns:a16="http://schemas.microsoft.com/office/drawing/2014/main" xmlns="" id="{ECAF9564-4EE0-4497-9365-4EF133641C4F}"/>
                </a:ext>
              </a:extLst>
            </p:cNvPr>
            <p:cNvSpPr>
              <a:spLocks/>
            </p:cNvSpPr>
            <p:nvPr/>
          </p:nvSpPr>
          <p:spPr bwMode="auto">
            <a:xfrm>
              <a:off x="19815176" y="11320463"/>
              <a:ext cx="2713038" cy="579438"/>
            </a:xfrm>
            <a:custGeom>
              <a:avLst/>
              <a:gdLst>
                <a:gd name="T0" fmla="*/ 1709 w 1709"/>
                <a:gd name="T1" fmla="*/ 365 h 365"/>
                <a:gd name="T2" fmla="*/ 1177 w 1709"/>
                <a:gd name="T3" fmla="*/ 0 h 365"/>
                <a:gd name="T4" fmla="*/ 0 w 1709"/>
                <a:gd name="T5" fmla="*/ 0 h 365"/>
              </a:gdLst>
              <a:ahLst/>
              <a:cxnLst>
                <a:cxn ang="0">
                  <a:pos x="T0" y="T1"/>
                </a:cxn>
                <a:cxn ang="0">
                  <a:pos x="T2" y="T3"/>
                </a:cxn>
                <a:cxn ang="0">
                  <a:pos x="T4" y="T5"/>
                </a:cxn>
              </a:cxnLst>
              <a:rect l="0" t="0" r="r" b="b"/>
              <a:pathLst>
                <a:path w="1709" h="365">
                  <a:moveTo>
                    <a:pt x="1709" y="365"/>
                  </a:moveTo>
                  <a:lnTo>
                    <a:pt x="1177" y="0"/>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94" name="Oval 200">
              <a:extLst>
                <a:ext uri="{FF2B5EF4-FFF2-40B4-BE49-F238E27FC236}">
                  <a16:creationId xmlns:a16="http://schemas.microsoft.com/office/drawing/2014/main" xmlns="" id="{208E7ACF-5B57-4288-9426-19550E28A212}"/>
                </a:ext>
              </a:extLst>
            </p:cNvPr>
            <p:cNvSpPr>
              <a:spLocks noChangeArrowheads="1"/>
            </p:cNvSpPr>
            <p:nvPr/>
          </p:nvSpPr>
          <p:spPr bwMode="auto">
            <a:xfrm>
              <a:off x="19654838" y="1122997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99" name="Oval 205">
              <a:extLst>
                <a:ext uri="{FF2B5EF4-FFF2-40B4-BE49-F238E27FC236}">
                  <a16:creationId xmlns:a16="http://schemas.microsoft.com/office/drawing/2014/main" xmlns="" id="{D3815865-83D6-4F76-BC0E-B79F57807DB9}"/>
                </a:ext>
              </a:extLst>
            </p:cNvPr>
            <p:cNvSpPr>
              <a:spLocks noChangeArrowheads="1"/>
            </p:cNvSpPr>
            <p:nvPr/>
          </p:nvSpPr>
          <p:spPr bwMode="auto">
            <a:xfrm>
              <a:off x="22486938" y="1184116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77" name="Group 576">
            <a:extLst>
              <a:ext uri="{FF2B5EF4-FFF2-40B4-BE49-F238E27FC236}">
                <a16:creationId xmlns:a16="http://schemas.microsoft.com/office/drawing/2014/main" xmlns="" id="{7913DDFE-0D42-43C5-86C2-3B2CB995654A}"/>
              </a:ext>
            </a:extLst>
          </p:cNvPr>
          <p:cNvGrpSpPr/>
          <p:nvPr/>
        </p:nvGrpSpPr>
        <p:grpSpPr>
          <a:xfrm>
            <a:off x="16740188" y="9491663"/>
            <a:ext cx="4083050" cy="2509838"/>
            <a:chOff x="16740188" y="9491663"/>
            <a:chExt cx="4083050" cy="2509838"/>
          </a:xfrm>
          <a:effectLst>
            <a:outerShdw blurRad="152400" sx="102000" sy="102000" algn="ctr" rotWithShape="0">
              <a:schemeClr val="accent1">
                <a:alpha val="82000"/>
              </a:schemeClr>
            </a:outerShdw>
          </a:effectLst>
        </p:grpSpPr>
        <p:sp>
          <p:nvSpPr>
            <p:cNvPr id="496" name="Oval 202">
              <a:extLst>
                <a:ext uri="{FF2B5EF4-FFF2-40B4-BE49-F238E27FC236}">
                  <a16:creationId xmlns:a16="http://schemas.microsoft.com/office/drawing/2014/main" xmlns="" id="{46BF946E-C3C7-436C-B398-136786952F26}"/>
                </a:ext>
              </a:extLst>
            </p:cNvPr>
            <p:cNvSpPr>
              <a:spLocks noChangeArrowheads="1"/>
            </p:cNvSpPr>
            <p:nvPr/>
          </p:nvSpPr>
          <p:spPr bwMode="auto">
            <a:xfrm>
              <a:off x="20642263" y="11822113"/>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00" name="Freeform 206">
              <a:extLst>
                <a:ext uri="{FF2B5EF4-FFF2-40B4-BE49-F238E27FC236}">
                  <a16:creationId xmlns:a16="http://schemas.microsoft.com/office/drawing/2014/main" xmlns="" id="{8766AD24-EDBE-4791-B7AD-964ED9E7B4E5}"/>
                </a:ext>
              </a:extLst>
            </p:cNvPr>
            <p:cNvSpPr>
              <a:spLocks/>
            </p:cNvSpPr>
            <p:nvPr/>
          </p:nvSpPr>
          <p:spPr bwMode="auto">
            <a:xfrm>
              <a:off x="16883063" y="9607550"/>
              <a:ext cx="3784600" cy="2301875"/>
            </a:xfrm>
            <a:custGeom>
              <a:avLst/>
              <a:gdLst>
                <a:gd name="T0" fmla="*/ 2384 w 2384"/>
                <a:gd name="T1" fmla="*/ 1450 h 1450"/>
                <a:gd name="T2" fmla="*/ 515 w 2384"/>
                <a:gd name="T3" fmla="*/ 1450 h 1450"/>
                <a:gd name="T4" fmla="*/ 515 w 2384"/>
                <a:gd name="T5" fmla="*/ 355 h 1450"/>
                <a:gd name="T6" fmla="*/ 0 w 2384"/>
                <a:gd name="T7" fmla="*/ 0 h 1450"/>
              </a:gdLst>
              <a:ahLst/>
              <a:cxnLst>
                <a:cxn ang="0">
                  <a:pos x="T0" y="T1"/>
                </a:cxn>
                <a:cxn ang="0">
                  <a:pos x="T2" y="T3"/>
                </a:cxn>
                <a:cxn ang="0">
                  <a:pos x="T4" y="T5"/>
                </a:cxn>
                <a:cxn ang="0">
                  <a:pos x="T6" y="T7"/>
                </a:cxn>
              </a:cxnLst>
              <a:rect l="0" t="0" r="r" b="b"/>
              <a:pathLst>
                <a:path w="2384" h="1450">
                  <a:moveTo>
                    <a:pt x="2384" y="1450"/>
                  </a:moveTo>
                  <a:lnTo>
                    <a:pt x="515" y="1450"/>
                  </a:lnTo>
                  <a:lnTo>
                    <a:pt x="515" y="355"/>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01" name="Oval 207">
              <a:extLst>
                <a:ext uri="{FF2B5EF4-FFF2-40B4-BE49-F238E27FC236}">
                  <a16:creationId xmlns:a16="http://schemas.microsoft.com/office/drawing/2014/main" xmlns="" id="{208175DD-E1D3-4017-9E42-C6162F894A75}"/>
                </a:ext>
              </a:extLst>
            </p:cNvPr>
            <p:cNvSpPr>
              <a:spLocks noChangeArrowheads="1"/>
            </p:cNvSpPr>
            <p:nvPr/>
          </p:nvSpPr>
          <p:spPr bwMode="auto">
            <a:xfrm>
              <a:off x="16740188" y="9491663"/>
              <a:ext cx="180975"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75" name="Group 574">
            <a:extLst>
              <a:ext uri="{FF2B5EF4-FFF2-40B4-BE49-F238E27FC236}">
                <a16:creationId xmlns:a16="http://schemas.microsoft.com/office/drawing/2014/main" xmlns="" id="{F6A772DD-A70A-4278-9795-2A5E913CD8B5}"/>
              </a:ext>
            </a:extLst>
          </p:cNvPr>
          <p:cNvGrpSpPr/>
          <p:nvPr/>
        </p:nvGrpSpPr>
        <p:grpSpPr>
          <a:xfrm>
            <a:off x="15017751" y="11641138"/>
            <a:ext cx="4157663" cy="944562"/>
            <a:chOff x="15017751" y="11641138"/>
            <a:chExt cx="4157663" cy="944562"/>
          </a:xfrm>
          <a:effectLst>
            <a:outerShdw blurRad="152400" sx="102000" sy="102000" algn="ctr" rotWithShape="0">
              <a:schemeClr val="accent1">
                <a:alpha val="82000"/>
              </a:schemeClr>
            </a:outerShdw>
          </a:effectLst>
        </p:grpSpPr>
        <p:sp>
          <p:nvSpPr>
            <p:cNvPr id="495" name="Oval 201">
              <a:extLst>
                <a:ext uri="{FF2B5EF4-FFF2-40B4-BE49-F238E27FC236}">
                  <a16:creationId xmlns:a16="http://schemas.microsoft.com/office/drawing/2014/main" xmlns="" id="{248CFC5E-0B12-428C-B3B6-DD6E249CD92C}"/>
                </a:ext>
              </a:extLst>
            </p:cNvPr>
            <p:cNvSpPr>
              <a:spLocks noChangeArrowheads="1"/>
            </p:cNvSpPr>
            <p:nvPr/>
          </p:nvSpPr>
          <p:spPr bwMode="auto">
            <a:xfrm>
              <a:off x="18996026" y="1240472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98" name="Oval 204">
              <a:extLst>
                <a:ext uri="{FF2B5EF4-FFF2-40B4-BE49-F238E27FC236}">
                  <a16:creationId xmlns:a16="http://schemas.microsoft.com/office/drawing/2014/main" xmlns="" id="{2A05A228-357A-4FA9-9C86-89D23FC449D0}"/>
                </a:ext>
              </a:extLst>
            </p:cNvPr>
            <p:cNvSpPr>
              <a:spLocks noChangeArrowheads="1"/>
            </p:cNvSpPr>
            <p:nvPr/>
          </p:nvSpPr>
          <p:spPr bwMode="auto">
            <a:xfrm>
              <a:off x="15017751" y="1164113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02" name="Freeform 208">
              <a:extLst>
                <a:ext uri="{FF2B5EF4-FFF2-40B4-BE49-F238E27FC236}">
                  <a16:creationId xmlns:a16="http://schemas.microsoft.com/office/drawing/2014/main" xmlns="" id="{2BB3960A-611F-43C5-8A7F-AAB761EDEFFF}"/>
                </a:ext>
              </a:extLst>
            </p:cNvPr>
            <p:cNvSpPr>
              <a:spLocks/>
            </p:cNvSpPr>
            <p:nvPr/>
          </p:nvSpPr>
          <p:spPr bwMode="auto">
            <a:xfrm>
              <a:off x="15174913" y="11774488"/>
              <a:ext cx="3843338" cy="720725"/>
            </a:xfrm>
            <a:custGeom>
              <a:avLst/>
              <a:gdLst>
                <a:gd name="T0" fmla="*/ 2421 w 2421"/>
                <a:gd name="T1" fmla="*/ 454 h 454"/>
                <a:gd name="T2" fmla="*/ 679 w 2421"/>
                <a:gd name="T3" fmla="*/ 454 h 454"/>
                <a:gd name="T4" fmla="*/ 0 w 2421"/>
                <a:gd name="T5" fmla="*/ 0 h 454"/>
              </a:gdLst>
              <a:ahLst/>
              <a:cxnLst>
                <a:cxn ang="0">
                  <a:pos x="T0" y="T1"/>
                </a:cxn>
                <a:cxn ang="0">
                  <a:pos x="T2" y="T3"/>
                </a:cxn>
                <a:cxn ang="0">
                  <a:pos x="T4" y="T5"/>
                </a:cxn>
              </a:cxnLst>
              <a:rect l="0" t="0" r="r" b="b"/>
              <a:pathLst>
                <a:path w="2421" h="454">
                  <a:moveTo>
                    <a:pt x="2421" y="454"/>
                  </a:moveTo>
                  <a:lnTo>
                    <a:pt x="679" y="454"/>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76" name="Group 575">
            <a:extLst>
              <a:ext uri="{FF2B5EF4-FFF2-40B4-BE49-F238E27FC236}">
                <a16:creationId xmlns:a16="http://schemas.microsoft.com/office/drawing/2014/main" xmlns="" id="{995F220E-1D3C-4D22-ACC9-2455885E7385}"/>
              </a:ext>
            </a:extLst>
          </p:cNvPr>
          <p:cNvGrpSpPr/>
          <p:nvPr/>
        </p:nvGrpSpPr>
        <p:grpSpPr>
          <a:xfrm>
            <a:off x="15193963" y="10272713"/>
            <a:ext cx="2135188" cy="2222500"/>
            <a:chOff x="15193963" y="10272713"/>
            <a:chExt cx="2135188" cy="2222500"/>
          </a:xfrm>
          <a:effectLst>
            <a:outerShdw blurRad="152400" sx="102000" sy="102000" algn="ctr" rotWithShape="0">
              <a:schemeClr val="accent1">
                <a:alpha val="82000"/>
              </a:schemeClr>
            </a:outerShdw>
          </a:effectLst>
        </p:grpSpPr>
        <p:sp>
          <p:nvSpPr>
            <p:cNvPr id="497" name="Oval 203">
              <a:extLst>
                <a:ext uri="{FF2B5EF4-FFF2-40B4-BE49-F238E27FC236}">
                  <a16:creationId xmlns:a16="http://schemas.microsoft.com/office/drawing/2014/main" xmlns="" id="{FE67C5CE-C2F1-4910-8B8B-776754936FB1}"/>
                </a:ext>
              </a:extLst>
            </p:cNvPr>
            <p:cNvSpPr>
              <a:spLocks noChangeArrowheads="1"/>
            </p:cNvSpPr>
            <p:nvPr/>
          </p:nvSpPr>
          <p:spPr bwMode="auto">
            <a:xfrm>
              <a:off x="15193963" y="10272713"/>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03" name="Freeform 209">
              <a:extLst>
                <a:ext uri="{FF2B5EF4-FFF2-40B4-BE49-F238E27FC236}">
                  <a16:creationId xmlns:a16="http://schemas.microsoft.com/office/drawing/2014/main" xmlns="" id="{B8AB8EF2-7045-490F-8AAC-032332CC72A0}"/>
                </a:ext>
              </a:extLst>
            </p:cNvPr>
            <p:cNvSpPr>
              <a:spLocks/>
            </p:cNvSpPr>
            <p:nvPr/>
          </p:nvSpPr>
          <p:spPr bwMode="auto">
            <a:xfrm>
              <a:off x="15341601" y="10407650"/>
              <a:ext cx="1987550" cy="2087563"/>
            </a:xfrm>
            <a:custGeom>
              <a:avLst/>
              <a:gdLst>
                <a:gd name="T0" fmla="*/ 1252 w 1252"/>
                <a:gd name="T1" fmla="*/ 1315 h 1315"/>
                <a:gd name="T2" fmla="*/ 587 w 1252"/>
                <a:gd name="T3" fmla="*/ 861 h 1315"/>
                <a:gd name="T4" fmla="*/ 587 w 1252"/>
                <a:gd name="T5" fmla="*/ 401 h 1315"/>
                <a:gd name="T6" fmla="*/ 0 w 1252"/>
                <a:gd name="T7" fmla="*/ 0 h 1315"/>
              </a:gdLst>
              <a:ahLst/>
              <a:cxnLst>
                <a:cxn ang="0">
                  <a:pos x="T0" y="T1"/>
                </a:cxn>
                <a:cxn ang="0">
                  <a:pos x="T2" y="T3"/>
                </a:cxn>
                <a:cxn ang="0">
                  <a:pos x="T4" y="T5"/>
                </a:cxn>
                <a:cxn ang="0">
                  <a:pos x="T6" y="T7"/>
                </a:cxn>
              </a:cxnLst>
              <a:rect l="0" t="0" r="r" b="b"/>
              <a:pathLst>
                <a:path w="1252" h="1315">
                  <a:moveTo>
                    <a:pt x="1252" y="1315"/>
                  </a:moveTo>
                  <a:lnTo>
                    <a:pt x="587" y="861"/>
                  </a:lnTo>
                  <a:lnTo>
                    <a:pt x="587" y="401"/>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78" name="Group 577">
            <a:extLst>
              <a:ext uri="{FF2B5EF4-FFF2-40B4-BE49-F238E27FC236}">
                <a16:creationId xmlns:a16="http://schemas.microsoft.com/office/drawing/2014/main" xmlns="" id="{3C261D5D-9BC0-4C5F-A657-6D3D463C8700}"/>
              </a:ext>
            </a:extLst>
          </p:cNvPr>
          <p:cNvGrpSpPr/>
          <p:nvPr/>
        </p:nvGrpSpPr>
        <p:grpSpPr>
          <a:xfrm>
            <a:off x="18440401" y="10666413"/>
            <a:ext cx="2947988" cy="180975"/>
            <a:chOff x="18440401" y="10666413"/>
            <a:chExt cx="2947988" cy="180975"/>
          </a:xfrm>
          <a:effectLst>
            <a:outerShdw blurRad="152400" sx="102000" sy="102000" algn="ctr" rotWithShape="0">
              <a:schemeClr val="accent1">
                <a:alpha val="82000"/>
              </a:schemeClr>
            </a:outerShdw>
          </a:effectLst>
        </p:grpSpPr>
        <p:sp>
          <p:nvSpPr>
            <p:cNvPr id="504" name="Oval 210">
              <a:extLst>
                <a:ext uri="{FF2B5EF4-FFF2-40B4-BE49-F238E27FC236}">
                  <a16:creationId xmlns:a16="http://schemas.microsoft.com/office/drawing/2014/main" xmlns="" id="{4EE0FB73-AE6A-4E9F-B67B-CD61E565BB76}"/>
                </a:ext>
              </a:extLst>
            </p:cNvPr>
            <p:cNvSpPr>
              <a:spLocks noChangeArrowheads="1"/>
            </p:cNvSpPr>
            <p:nvPr/>
          </p:nvSpPr>
          <p:spPr bwMode="auto">
            <a:xfrm>
              <a:off x="18440401" y="1066641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05" name="Oval 211">
              <a:extLst>
                <a:ext uri="{FF2B5EF4-FFF2-40B4-BE49-F238E27FC236}">
                  <a16:creationId xmlns:a16="http://schemas.microsoft.com/office/drawing/2014/main" xmlns="" id="{CD4F8839-B837-4456-925A-8E4CEEF6A29E}"/>
                </a:ext>
              </a:extLst>
            </p:cNvPr>
            <p:cNvSpPr>
              <a:spLocks noChangeArrowheads="1"/>
            </p:cNvSpPr>
            <p:nvPr/>
          </p:nvSpPr>
          <p:spPr bwMode="auto">
            <a:xfrm>
              <a:off x="21209001" y="10666413"/>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06" name="Line 212">
              <a:extLst>
                <a:ext uri="{FF2B5EF4-FFF2-40B4-BE49-F238E27FC236}">
                  <a16:creationId xmlns:a16="http://schemas.microsoft.com/office/drawing/2014/main" xmlns="" id="{55C0AB84-60D0-4EB3-AEB8-BABEB9D11154}"/>
                </a:ext>
              </a:extLst>
            </p:cNvPr>
            <p:cNvSpPr>
              <a:spLocks noChangeShapeType="1"/>
            </p:cNvSpPr>
            <p:nvPr/>
          </p:nvSpPr>
          <p:spPr bwMode="auto">
            <a:xfrm>
              <a:off x="18600738" y="10756900"/>
              <a:ext cx="2608263" cy="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98" name="Group 597">
            <a:extLst>
              <a:ext uri="{FF2B5EF4-FFF2-40B4-BE49-F238E27FC236}">
                <a16:creationId xmlns:a16="http://schemas.microsoft.com/office/drawing/2014/main" xmlns="" id="{B854F148-85ED-4937-99AF-B59C1058D623}"/>
              </a:ext>
            </a:extLst>
          </p:cNvPr>
          <p:cNvGrpSpPr/>
          <p:nvPr/>
        </p:nvGrpSpPr>
        <p:grpSpPr>
          <a:xfrm>
            <a:off x="16644938" y="2114550"/>
            <a:ext cx="2100263" cy="554038"/>
            <a:chOff x="16644938" y="2114550"/>
            <a:chExt cx="2100263" cy="554038"/>
          </a:xfrm>
          <a:effectLst>
            <a:outerShdw blurRad="152400" sx="102000" sy="102000" algn="ctr" rotWithShape="0">
              <a:schemeClr val="accent1">
                <a:alpha val="82000"/>
              </a:schemeClr>
            </a:outerShdw>
          </a:effectLst>
        </p:grpSpPr>
        <p:sp>
          <p:nvSpPr>
            <p:cNvPr id="507" name="Freeform 213">
              <a:extLst>
                <a:ext uri="{FF2B5EF4-FFF2-40B4-BE49-F238E27FC236}">
                  <a16:creationId xmlns:a16="http://schemas.microsoft.com/office/drawing/2014/main" xmlns="" id="{5CC1AA47-8689-4743-905A-0C49661790ED}"/>
                </a:ext>
              </a:extLst>
            </p:cNvPr>
            <p:cNvSpPr>
              <a:spLocks/>
            </p:cNvSpPr>
            <p:nvPr/>
          </p:nvSpPr>
          <p:spPr bwMode="auto">
            <a:xfrm>
              <a:off x="16740188" y="2198688"/>
              <a:ext cx="1895475" cy="406400"/>
            </a:xfrm>
            <a:custGeom>
              <a:avLst/>
              <a:gdLst>
                <a:gd name="T0" fmla="*/ 0 w 1194"/>
                <a:gd name="T1" fmla="*/ 0 h 256"/>
                <a:gd name="T2" fmla="*/ 371 w 1194"/>
                <a:gd name="T3" fmla="*/ 256 h 256"/>
                <a:gd name="T4" fmla="*/ 1194 w 1194"/>
                <a:gd name="T5" fmla="*/ 256 h 256"/>
              </a:gdLst>
              <a:ahLst/>
              <a:cxnLst>
                <a:cxn ang="0">
                  <a:pos x="T0" y="T1"/>
                </a:cxn>
                <a:cxn ang="0">
                  <a:pos x="T2" y="T3"/>
                </a:cxn>
                <a:cxn ang="0">
                  <a:pos x="T4" y="T5"/>
                </a:cxn>
              </a:cxnLst>
              <a:rect l="0" t="0" r="r" b="b"/>
              <a:pathLst>
                <a:path w="1194" h="256">
                  <a:moveTo>
                    <a:pt x="0" y="0"/>
                  </a:moveTo>
                  <a:lnTo>
                    <a:pt x="371" y="256"/>
                  </a:lnTo>
                  <a:lnTo>
                    <a:pt x="1194" y="25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08" name="Oval 214">
              <a:extLst>
                <a:ext uri="{FF2B5EF4-FFF2-40B4-BE49-F238E27FC236}">
                  <a16:creationId xmlns:a16="http://schemas.microsoft.com/office/drawing/2014/main" xmlns="" id="{299C26A5-F249-4A32-9481-FAD28381E6FF}"/>
                </a:ext>
              </a:extLst>
            </p:cNvPr>
            <p:cNvSpPr>
              <a:spLocks noChangeArrowheads="1"/>
            </p:cNvSpPr>
            <p:nvPr/>
          </p:nvSpPr>
          <p:spPr bwMode="auto">
            <a:xfrm>
              <a:off x="18621376" y="2543175"/>
              <a:ext cx="123825" cy="125413"/>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14" name="Oval 220">
              <a:extLst>
                <a:ext uri="{FF2B5EF4-FFF2-40B4-BE49-F238E27FC236}">
                  <a16:creationId xmlns:a16="http://schemas.microsoft.com/office/drawing/2014/main" xmlns="" id="{D83CEEC9-11F6-4443-A1F0-71BC42753AC3}"/>
                </a:ext>
              </a:extLst>
            </p:cNvPr>
            <p:cNvSpPr>
              <a:spLocks noChangeArrowheads="1"/>
            </p:cNvSpPr>
            <p:nvPr/>
          </p:nvSpPr>
          <p:spPr bwMode="auto">
            <a:xfrm>
              <a:off x="16644938" y="2114550"/>
              <a:ext cx="123825" cy="127000"/>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97" name="Group 596">
            <a:extLst>
              <a:ext uri="{FF2B5EF4-FFF2-40B4-BE49-F238E27FC236}">
                <a16:creationId xmlns:a16="http://schemas.microsoft.com/office/drawing/2014/main" xmlns="" id="{81BDA525-C4C8-4153-9EE3-E267AD3AEB4F}"/>
              </a:ext>
            </a:extLst>
          </p:cNvPr>
          <p:cNvGrpSpPr/>
          <p:nvPr/>
        </p:nvGrpSpPr>
        <p:grpSpPr>
          <a:xfrm>
            <a:off x="17978438" y="2128838"/>
            <a:ext cx="2700338" cy="1673225"/>
            <a:chOff x="17978438" y="2128838"/>
            <a:chExt cx="2700338" cy="1673225"/>
          </a:xfrm>
          <a:effectLst>
            <a:outerShdw blurRad="152400" sx="102000" sy="102000" algn="ctr" rotWithShape="0">
              <a:schemeClr val="accent1">
                <a:alpha val="82000"/>
              </a:schemeClr>
            </a:outerShdw>
          </a:effectLst>
        </p:grpSpPr>
        <p:sp>
          <p:nvSpPr>
            <p:cNvPr id="511" name="Oval 217">
              <a:extLst>
                <a:ext uri="{FF2B5EF4-FFF2-40B4-BE49-F238E27FC236}">
                  <a16:creationId xmlns:a16="http://schemas.microsoft.com/office/drawing/2014/main" xmlns="" id="{426A3063-BBA1-499A-B606-FD8D5A2F04E6}"/>
                </a:ext>
              </a:extLst>
            </p:cNvPr>
            <p:cNvSpPr>
              <a:spLocks noChangeArrowheads="1"/>
            </p:cNvSpPr>
            <p:nvPr/>
          </p:nvSpPr>
          <p:spPr bwMode="auto">
            <a:xfrm>
              <a:off x="17978438" y="2128838"/>
              <a:ext cx="123825" cy="127000"/>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16" name="Freeform 222">
              <a:extLst>
                <a:ext uri="{FF2B5EF4-FFF2-40B4-BE49-F238E27FC236}">
                  <a16:creationId xmlns:a16="http://schemas.microsoft.com/office/drawing/2014/main" xmlns="" id="{C2293AFA-A8E1-4901-9455-6FCB83669B62}"/>
                </a:ext>
              </a:extLst>
            </p:cNvPr>
            <p:cNvSpPr>
              <a:spLocks/>
            </p:cNvSpPr>
            <p:nvPr/>
          </p:nvSpPr>
          <p:spPr bwMode="auto">
            <a:xfrm>
              <a:off x="18038763" y="2193925"/>
              <a:ext cx="2640013" cy="1608138"/>
            </a:xfrm>
            <a:custGeom>
              <a:avLst/>
              <a:gdLst>
                <a:gd name="T0" fmla="*/ 0 w 1663"/>
                <a:gd name="T1" fmla="*/ 0 h 1013"/>
                <a:gd name="T2" fmla="*/ 1303 w 1663"/>
                <a:gd name="T3" fmla="*/ 0 h 1013"/>
                <a:gd name="T4" fmla="*/ 1303 w 1663"/>
                <a:gd name="T5" fmla="*/ 764 h 1013"/>
                <a:gd name="T6" fmla="*/ 1663 w 1663"/>
                <a:gd name="T7" fmla="*/ 1013 h 1013"/>
              </a:gdLst>
              <a:ahLst/>
              <a:cxnLst>
                <a:cxn ang="0">
                  <a:pos x="T0" y="T1"/>
                </a:cxn>
                <a:cxn ang="0">
                  <a:pos x="T2" y="T3"/>
                </a:cxn>
                <a:cxn ang="0">
                  <a:pos x="T4" y="T5"/>
                </a:cxn>
                <a:cxn ang="0">
                  <a:pos x="T6" y="T7"/>
                </a:cxn>
              </a:cxnLst>
              <a:rect l="0" t="0" r="r" b="b"/>
              <a:pathLst>
                <a:path w="1663" h="1013">
                  <a:moveTo>
                    <a:pt x="0" y="0"/>
                  </a:moveTo>
                  <a:lnTo>
                    <a:pt x="1303" y="0"/>
                  </a:lnTo>
                  <a:lnTo>
                    <a:pt x="1303" y="764"/>
                  </a:lnTo>
                  <a:lnTo>
                    <a:pt x="1663" y="101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95" name="Group 594">
            <a:extLst>
              <a:ext uri="{FF2B5EF4-FFF2-40B4-BE49-F238E27FC236}">
                <a16:creationId xmlns:a16="http://schemas.microsoft.com/office/drawing/2014/main" xmlns="" id="{02B90BD6-F282-4A1B-B358-C113B266DA28}"/>
              </a:ext>
            </a:extLst>
          </p:cNvPr>
          <p:cNvGrpSpPr/>
          <p:nvPr/>
        </p:nvGrpSpPr>
        <p:grpSpPr>
          <a:xfrm>
            <a:off x="19127788" y="1722438"/>
            <a:ext cx="2854325" cy="658813"/>
            <a:chOff x="19127788" y="1722438"/>
            <a:chExt cx="2854325" cy="658813"/>
          </a:xfrm>
          <a:effectLst>
            <a:outerShdw blurRad="152400" sx="102000" sy="102000" algn="ctr" rotWithShape="0">
              <a:schemeClr val="accent1">
                <a:alpha val="82000"/>
              </a:schemeClr>
            </a:outerShdw>
          </a:effectLst>
        </p:grpSpPr>
        <p:sp>
          <p:nvSpPr>
            <p:cNvPr id="510" name="Oval 216">
              <a:extLst>
                <a:ext uri="{FF2B5EF4-FFF2-40B4-BE49-F238E27FC236}">
                  <a16:creationId xmlns:a16="http://schemas.microsoft.com/office/drawing/2014/main" xmlns="" id="{D5297269-56FC-4FB5-81FB-267FA4E401AD}"/>
                </a:ext>
              </a:extLst>
            </p:cNvPr>
            <p:cNvSpPr>
              <a:spLocks noChangeArrowheads="1"/>
            </p:cNvSpPr>
            <p:nvPr/>
          </p:nvSpPr>
          <p:spPr bwMode="auto">
            <a:xfrm>
              <a:off x="19127788" y="1722438"/>
              <a:ext cx="123825" cy="127000"/>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13" name="Oval 219">
              <a:extLst>
                <a:ext uri="{FF2B5EF4-FFF2-40B4-BE49-F238E27FC236}">
                  <a16:creationId xmlns:a16="http://schemas.microsoft.com/office/drawing/2014/main" xmlns="" id="{52BDA676-C1CA-4188-9635-E68E861F1D2A}"/>
                </a:ext>
              </a:extLst>
            </p:cNvPr>
            <p:cNvSpPr>
              <a:spLocks noChangeArrowheads="1"/>
            </p:cNvSpPr>
            <p:nvPr/>
          </p:nvSpPr>
          <p:spPr bwMode="auto">
            <a:xfrm>
              <a:off x="21855113" y="2255838"/>
              <a:ext cx="127000" cy="125413"/>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17" name="Freeform 223">
              <a:extLst>
                <a:ext uri="{FF2B5EF4-FFF2-40B4-BE49-F238E27FC236}">
                  <a16:creationId xmlns:a16="http://schemas.microsoft.com/office/drawing/2014/main" xmlns="" id="{920789F9-286E-489C-A194-BFAF6854B425}"/>
                </a:ext>
              </a:extLst>
            </p:cNvPr>
            <p:cNvSpPr>
              <a:spLocks/>
            </p:cNvSpPr>
            <p:nvPr/>
          </p:nvSpPr>
          <p:spPr bwMode="auto">
            <a:xfrm>
              <a:off x="19189701" y="1784350"/>
              <a:ext cx="2682875" cy="501650"/>
            </a:xfrm>
            <a:custGeom>
              <a:avLst/>
              <a:gdLst>
                <a:gd name="T0" fmla="*/ 0 w 1690"/>
                <a:gd name="T1" fmla="*/ 0 h 316"/>
                <a:gd name="T2" fmla="*/ 1215 w 1690"/>
                <a:gd name="T3" fmla="*/ 0 h 316"/>
                <a:gd name="T4" fmla="*/ 1690 w 1690"/>
                <a:gd name="T5" fmla="*/ 316 h 316"/>
              </a:gdLst>
              <a:ahLst/>
              <a:cxnLst>
                <a:cxn ang="0">
                  <a:pos x="T0" y="T1"/>
                </a:cxn>
                <a:cxn ang="0">
                  <a:pos x="T2" y="T3"/>
                </a:cxn>
                <a:cxn ang="0">
                  <a:pos x="T4" y="T5"/>
                </a:cxn>
              </a:cxnLst>
              <a:rect l="0" t="0" r="r" b="b"/>
              <a:pathLst>
                <a:path w="1690" h="316">
                  <a:moveTo>
                    <a:pt x="0" y="0"/>
                  </a:moveTo>
                  <a:lnTo>
                    <a:pt x="1215" y="0"/>
                  </a:lnTo>
                  <a:lnTo>
                    <a:pt x="1690" y="316"/>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96" name="Group 595">
            <a:extLst>
              <a:ext uri="{FF2B5EF4-FFF2-40B4-BE49-F238E27FC236}">
                <a16:creationId xmlns:a16="http://schemas.microsoft.com/office/drawing/2014/main" xmlns="" id="{7CD2CCE2-41D0-4705-8F34-E77BEC5F892D}"/>
              </a:ext>
            </a:extLst>
          </p:cNvPr>
          <p:cNvGrpSpPr/>
          <p:nvPr/>
        </p:nvGrpSpPr>
        <p:grpSpPr>
          <a:xfrm>
            <a:off x="20369213" y="1784350"/>
            <a:ext cx="1449388" cy="1519238"/>
            <a:chOff x="20369213" y="1784350"/>
            <a:chExt cx="1449388" cy="1519238"/>
          </a:xfrm>
          <a:effectLst>
            <a:outerShdw blurRad="152400" sx="102000" sy="102000" algn="ctr" rotWithShape="0">
              <a:schemeClr val="accent1">
                <a:alpha val="82000"/>
              </a:schemeClr>
            </a:outerShdw>
          </a:effectLst>
        </p:grpSpPr>
        <p:sp>
          <p:nvSpPr>
            <p:cNvPr id="512" name="Oval 218">
              <a:extLst>
                <a:ext uri="{FF2B5EF4-FFF2-40B4-BE49-F238E27FC236}">
                  <a16:creationId xmlns:a16="http://schemas.microsoft.com/office/drawing/2014/main" xmlns="" id="{31171629-2AF6-4F33-B0D3-69A2C470C8E6}"/>
                </a:ext>
              </a:extLst>
            </p:cNvPr>
            <p:cNvSpPr>
              <a:spLocks noChangeArrowheads="1"/>
            </p:cNvSpPr>
            <p:nvPr/>
          </p:nvSpPr>
          <p:spPr bwMode="auto">
            <a:xfrm>
              <a:off x="21693188" y="3179763"/>
              <a:ext cx="125413" cy="12382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18" name="Freeform 224">
              <a:extLst>
                <a:ext uri="{FF2B5EF4-FFF2-40B4-BE49-F238E27FC236}">
                  <a16:creationId xmlns:a16="http://schemas.microsoft.com/office/drawing/2014/main" xmlns="" id="{139A1D35-1776-4C20-9B73-55034DCD73B1}"/>
                </a:ext>
              </a:extLst>
            </p:cNvPr>
            <p:cNvSpPr>
              <a:spLocks/>
            </p:cNvSpPr>
            <p:nvPr/>
          </p:nvSpPr>
          <p:spPr bwMode="auto">
            <a:xfrm>
              <a:off x="20369213" y="1784350"/>
              <a:ext cx="1385888" cy="1457325"/>
            </a:xfrm>
            <a:custGeom>
              <a:avLst/>
              <a:gdLst>
                <a:gd name="T0" fmla="*/ 0 w 873"/>
                <a:gd name="T1" fmla="*/ 0 h 918"/>
                <a:gd name="T2" fmla="*/ 465 w 873"/>
                <a:gd name="T3" fmla="*/ 316 h 918"/>
                <a:gd name="T4" fmla="*/ 465 w 873"/>
                <a:gd name="T5" fmla="*/ 639 h 918"/>
                <a:gd name="T6" fmla="*/ 873 w 873"/>
                <a:gd name="T7" fmla="*/ 918 h 918"/>
              </a:gdLst>
              <a:ahLst/>
              <a:cxnLst>
                <a:cxn ang="0">
                  <a:pos x="T0" y="T1"/>
                </a:cxn>
                <a:cxn ang="0">
                  <a:pos x="T2" y="T3"/>
                </a:cxn>
                <a:cxn ang="0">
                  <a:pos x="T4" y="T5"/>
                </a:cxn>
                <a:cxn ang="0">
                  <a:pos x="T6" y="T7"/>
                </a:cxn>
              </a:cxnLst>
              <a:rect l="0" t="0" r="r" b="b"/>
              <a:pathLst>
                <a:path w="873" h="918">
                  <a:moveTo>
                    <a:pt x="0" y="0"/>
                  </a:moveTo>
                  <a:lnTo>
                    <a:pt x="465" y="316"/>
                  </a:lnTo>
                  <a:lnTo>
                    <a:pt x="465" y="639"/>
                  </a:lnTo>
                  <a:lnTo>
                    <a:pt x="873" y="918"/>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99" name="Group 598">
            <a:extLst>
              <a:ext uri="{FF2B5EF4-FFF2-40B4-BE49-F238E27FC236}">
                <a16:creationId xmlns:a16="http://schemas.microsoft.com/office/drawing/2014/main" xmlns="" id="{DA05A354-0759-4173-B6B9-EA45C49ACB10}"/>
              </a:ext>
            </a:extLst>
          </p:cNvPr>
          <p:cNvGrpSpPr/>
          <p:nvPr/>
        </p:nvGrpSpPr>
        <p:grpSpPr>
          <a:xfrm>
            <a:off x="16187738" y="2933700"/>
            <a:ext cx="3405188" cy="555625"/>
            <a:chOff x="16187738" y="2933700"/>
            <a:chExt cx="3405188" cy="555625"/>
          </a:xfrm>
          <a:effectLst>
            <a:outerShdw blurRad="152400" sx="102000" sy="102000" algn="ctr" rotWithShape="0">
              <a:schemeClr val="accent1">
                <a:alpha val="82000"/>
              </a:schemeClr>
            </a:outerShdw>
          </a:effectLst>
        </p:grpSpPr>
        <p:sp>
          <p:nvSpPr>
            <p:cNvPr id="509" name="Oval 215">
              <a:extLst>
                <a:ext uri="{FF2B5EF4-FFF2-40B4-BE49-F238E27FC236}">
                  <a16:creationId xmlns:a16="http://schemas.microsoft.com/office/drawing/2014/main" xmlns="" id="{AC6CA47D-3C5C-4404-BD16-C92DD8E66620}"/>
                </a:ext>
              </a:extLst>
            </p:cNvPr>
            <p:cNvSpPr>
              <a:spLocks noChangeArrowheads="1"/>
            </p:cNvSpPr>
            <p:nvPr/>
          </p:nvSpPr>
          <p:spPr bwMode="auto">
            <a:xfrm>
              <a:off x="19469101" y="2933700"/>
              <a:ext cx="123825" cy="127000"/>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15" name="Oval 221">
              <a:extLst>
                <a:ext uri="{FF2B5EF4-FFF2-40B4-BE49-F238E27FC236}">
                  <a16:creationId xmlns:a16="http://schemas.microsoft.com/office/drawing/2014/main" xmlns="" id="{26038483-3547-4C9B-819F-FB0F76AB34D5}"/>
                </a:ext>
              </a:extLst>
            </p:cNvPr>
            <p:cNvSpPr>
              <a:spLocks noChangeArrowheads="1"/>
            </p:cNvSpPr>
            <p:nvPr/>
          </p:nvSpPr>
          <p:spPr bwMode="auto">
            <a:xfrm>
              <a:off x="16187738" y="3365500"/>
              <a:ext cx="127000" cy="12382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19" name="Freeform 225">
              <a:extLst>
                <a:ext uri="{FF2B5EF4-FFF2-40B4-BE49-F238E27FC236}">
                  <a16:creationId xmlns:a16="http://schemas.microsoft.com/office/drawing/2014/main" xmlns="" id="{7EE47590-2A93-465C-B5A1-5AA6B248D81F}"/>
                </a:ext>
              </a:extLst>
            </p:cNvPr>
            <p:cNvSpPr>
              <a:spLocks/>
            </p:cNvSpPr>
            <p:nvPr/>
          </p:nvSpPr>
          <p:spPr bwMode="auto">
            <a:xfrm>
              <a:off x="16292513" y="2998788"/>
              <a:ext cx="3189288" cy="400050"/>
            </a:xfrm>
            <a:custGeom>
              <a:avLst/>
              <a:gdLst>
                <a:gd name="T0" fmla="*/ 2009 w 2009"/>
                <a:gd name="T1" fmla="*/ 0 h 252"/>
                <a:gd name="T2" fmla="*/ 367 w 2009"/>
                <a:gd name="T3" fmla="*/ 0 h 252"/>
                <a:gd name="T4" fmla="*/ 0 w 2009"/>
                <a:gd name="T5" fmla="*/ 252 h 252"/>
              </a:gdLst>
              <a:ahLst/>
              <a:cxnLst>
                <a:cxn ang="0">
                  <a:pos x="T0" y="T1"/>
                </a:cxn>
                <a:cxn ang="0">
                  <a:pos x="T2" y="T3"/>
                </a:cxn>
                <a:cxn ang="0">
                  <a:pos x="T4" y="T5"/>
                </a:cxn>
              </a:cxnLst>
              <a:rect l="0" t="0" r="r" b="b"/>
              <a:pathLst>
                <a:path w="2009" h="252">
                  <a:moveTo>
                    <a:pt x="2009" y="0"/>
                  </a:moveTo>
                  <a:lnTo>
                    <a:pt x="367" y="0"/>
                  </a:lnTo>
                  <a:lnTo>
                    <a:pt x="0" y="252"/>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82" name="Group 681">
            <a:extLst>
              <a:ext uri="{FF2B5EF4-FFF2-40B4-BE49-F238E27FC236}">
                <a16:creationId xmlns:a16="http://schemas.microsoft.com/office/drawing/2014/main" xmlns="" id="{5AADDD75-B9F8-4035-92B2-B56B63D1DF22}"/>
              </a:ext>
            </a:extLst>
          </p:cNvPr>
          <p:cNvGrpSpPr/>
          <p:nvPr/>
        </p:nvGrpSpPr>
        <p:grpSpPr>
          <a:xfrm>
            <a:off x="13854113" y="-2155825"/>
            <a:ext cx="1357313" cy="6270625"/>
            <a:chOff x="13854113" y="-2155825"/>
            <a:chExt cx="1357313" cy="6270625"/>
          </a:xfrm>
          <a:effectLst>
            <a:outerShdw blurRad="152400" sx="102000" sy="102000" algn="ctr" rotWithShape="0">
              <a:schemeClr val="accent1">
                <a:alpha val="82000"/>
              </a:schemeClr>
            </a:outerShdw>
          </a:effectLst>
        </p:grpSpPr>
        <p:grpSp>
          <p:nvGrpSpPr>
            <p:cNvPr id="600" name="Group 599">
              <a:extLst>
                <a:ext uri="{FF2B5EF4-FFF2-40B4-BE49-F238E27FC236}">
                  <a16:creationId xmlns:a16="http://schemas.microsoft.com/office/drawing/2014/main" xmlns="" id="{DA5381E5-2F7A-4589-9BEA-21ACC6F2D90F}"/>
                </a:ext>
              </a:extLst>
            </p:cNvPr>
            <p:cNvGrpSpPr/>
            <p:nvPr/>
          </p:nvGrpSpPr>
          <p:grpSpPr>
            <a:xfrm>
              <a:off x="14435138" y="-2155825"/>
              <a:ext cx="776288" cy="3087687"/>
              <a:chOff x="14435138" y="-2155825"/>
              <a:chExt cx="776288" cy="3087687"/>
            </a:xfrm>
          </p:grpSpPr>
          <p:sp>
            <p:nvSpPr>
              <p:cNvPr id="286" name="Freeform 239">
                <a:extLst>
                  <a:ext uri="{FF2B5EF4-FFF2-40B4-BE49-F238E27FC236}">
                    <a16:creationId xmlns:a16="http://schemas.microsoft.com/office/drawing/2014/main" xmlns="" id="{D41819C1-9576-4061-9AEB-CE873D70BDEA}"/>
                  </a:ext>
                </a:extLst>
              </p:cNvPr>
              <p:cNvSpPr>
                <a:spLocks/>
              </p:cNvSpPr>
              <p:nvPr/>
            </p:nvSpPr>
            <p:spPr bwMode="auto">
              <a:xfrm>
                <a:off x="14435138" y="-1976438"/>
                <a:ext cx="685800" cy="2908300"/>
              </a:xfrm>
              <a:custGeom>
                <a:avLst/>
                <a:gdLst>
                  <a:gd name="T0" fmla="*/ 0 w 432"/>
                  <a:gd name="T1" fmla="*/ 1832 h 1832"/>
                  <a:gd name="T2" fmla="*/ 432 w 432"/>
                  <a:gd name="T3" fmla="*/ 1207 h 1832"/>
                  <a:gd name="T4" fmla="*/ 432 w 432"/>
                  <a:gd name="T5" fmla="*/ 0 h 1832"/>
                </a:gdLst>
                <a:ahLst/>
                <a:cxnLst>
                  <a:cxn ang="0">
                    <a:pos x="T0" y="T1"/>
                  </a:cxn>
                  <a:cxn ang="0">
                    <a:pos x="T2" y="T3"/>
                  </a:cxn>
                  <a:cxn ang="0">
                    <a:pos x="T4" y="T5"/>
                  </a:cxn>
                </a:cxnLst>
                <a:rect l="0" t="0" r="r" b="b"/>
                <a:pathLst>
                  <a:path w="432" h="1832">
                    <a:moveTo>
                      <a:pt x="0" y="1832"/>
                    </a:moveTo>
                    <a:lnTo>
                      <a:pt x="432" y="1207"/>
                    </a:lnTo>
                    <a:lnTo>
                      <a:pt x="432"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Oval 242">
                <a:extLst>
                  <a:ext uri="{FF2B5EF4-FFF2-40B4-BE49-F238E27FC236}">
                    <a16:creationId xmlns:a16="http://schemas.microsoft.com/office/drawing/2014/main" xmlns="" id="{C9325FF9-3A55-48A2-BF4B-87C781E3C33F}"/>
                  </a:ext>
                </a:extLst>
              </p:cNvPr>
              <p:cNvSpPr>
                <a:spLocks noChangeArrowheads="1"/>
              </p:cNvSpPr>
              <p:nvPr/>
            </p:nvSpPr>
            <p:spPr bwMode="auto">
              <a:xfrm>
                <a:off x="15032038" y="-2155825"/>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01" name="Group 600">
              <a:extLst>
                <a:ext uri="{FF2B5EF4-FFF2-40B4-BE49-F238E27FC236}">
                  <a16:creationId xmlns:a16="http://schemas.microsoft.com/office/drawing/2014/main" xmlns="" id="{4E273B69-9FD6-4F25-BF32-72716742A39B}"/>
                </a:ext>
              </a:extLst>
            </p:cNvPr>
            <p:cNvGrpSpPr/>
            <p:nvPr/>
          </p:nvGrpSpPr>
          <p:grpSpPr>
            <a:xfrm>
              <a:off x="13854113" y="-904875"/>
              <a:ext cx="669925" cy="5019675"/>
              <a:chOff x="13854113" y="-904875"/>
              <a:chExt cx="669925" cy="5019675"/>
            </a:xfrm>
          </p:grpSpPr>
          <p:sp>
            <p:nvSpPr>
              <p:cNvPr id="520" name="Freeform 226">
                <a:extLst>
                  <a:ext uri="{FF2B5EF4-FFF2-40B4-BE49-F238E27FC236}">
                    <a16:creationId xmlns:a16="http://schemas.microsoft.com/office/drawing/2014/main" xmlns="" id="{97D46725-1374-45F3-805A-3AC157E62B49}"/>
                  </a:ext>
                </a:extLst>
              </p:cNvPr>
              <p:cNvSpPr>
                <a:spLocks/>
              </p:cNvSpPr>
              <p:nvPr/>
            </p:nvSpPr>
            <p:spPr bwMode="auto">
              <a:xfrm>
                <a:off x="13854113" y="-725488"/>
                <a:ext cx="581025" cy="4840288"/>
              </a:xfrm>
              <a:custGeom>
                <a:avLst/>
                <a:gdLst>
                  <a:gd name="T0" fmla="*/ 0 w 366"/>
                  <a:gd name="T1" fmla="*/ 3049 h 3049"/>
                  <a:gd name="T2" fmla="*/ 0 w 366"/>
                  <a:gd name="T3" fmla="*/ 2630 h 3049"/>
                  <a:gd name="T4" fmla="*/ 366 w 366"/>
                  <a:gd name="T5" fmla="*/ 2094 h 3049"/>
                  <a:gd name="T6" fmla="*/ 366 w 366"/>
                  <a:gd name="T7" fmla="*/ 1047 h 3049"/>
                  <a:gd name="T8" fmla="*/ 366 w 366"/>
                  <a:gd name="T9" fmla="*/ 0 h 3049"/>
                </a:gdLst>
                <a:ahLst/>
                <a:cxnLst>
                  <a:cxn ang="0">
                    <a:pos x="T0" y="T1"/>
                  </a:cxn>
                  <a:cxn ang="0">
                    <a:pos x="T2" y="T3"/>
                  </a:cxn>
                  <a:cxn ang="0">
                    <a:pos x="T4" y="T5"/>
                  </a:cxn>
                  <a:cxn ang="0">
                    <a:pos x="T6" y="T7"/>
                  </a:cxn>
                  <a:cxn ang="0">
                    <a:pos x="T8" y="T9"/>
                  </a:cxn>
                </a:cxnLst>
                <a:rect l="0" t="0" r="r" b="b"/>
                <a:pathLst>
                  <a:path w="366" h="3049">
                    <a:moveTo>
                      <a:pt x="0" y="3049"/>
                    </a:moveTo>
                    <a:lnTo>
                      <a:pt x="0" y="2630"/>
                    </a:lnTo>
                    <a:lnTo>
                      <a:pt x="366" y="2094"/>
                    </a:lnTo>
                    <a:lnTo>
                      <a:pt x="366" y="1047"/>
                    </a:lnTo>
                    <a:lnTo>
                      <a:pt x="366"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8" name="Oval 243">
                <a:extLst>
                  <a:ext uri="{FF2B5EF4-FFF2-40B4-BE49-F238E27FC236}">
                    <a16:creationId xmlns:a16="http://schemas.microsoft.com/office/drawing/2014/main" xmlns="" id="{C0B65B48-017B-4368-BEC0-BCB575D1F2DB}"/>
                  </a:ext>
                </a:extLst>
              </p:cNvPr>
              <p:cNvSpPr>
                <a:spLocks noChangeArrowheads="1"/>
              </p:cNvSpPr>
              <p:nvPr/>
            </p:nvSpPr>
            <p:spPr bwMode="auto">
              <a:xfrm>
                <a:off x="14344650" y="-904875"/>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02" name="Group 601">
            <a:extLst>
              <a:ext uri="{FF2B5EF4-FFF2-40B4-BE49-F238E27FC236}">
                <a16:creationId xmlns:a16="http://schemas.microsoft.com/office/drawing/2014/main" xmlns="" id="{78BE1C48-C7A5-4E33-B234-03D45D4E54D2}"/>
              </a:ext>
            </a:extLst>
          </p:cNvPr>
          <p:cNvGrpSpPr/>
          <p:nvPr/>
        </p:nvGrpSpPr>
        <p:grpSpPr>
          <a:xfrm>
            <a:off x="13438188" y="-2843213"/>
            <a:ext cx="884237" cy="6962776"/>
            <a:chOff x="13438188" y="-2843213"/>
            <a:chExt cx="884237" cy="6962776"/>
          </a:xfrm>
          <a:effectLst>
            <a:outerShdw blurRad="152400" sx="102000" sy="102000" algn="ctr" rotWithShape="0">
              <a:schemeClr val="accent1">
                <a:alpha val="82000"/>
              </a:schemeClr>
            </a:outerShdw>
          </a:effectLst>
        </p:grpSpPr>
        <p:sp>
          <p:nvSpPr>
            <p:cNvPr id="521" name="Freeform 227">
              <a:extLst>
                <a:ext uri="{FF2B5EF4-FFF2-40B4-BE49-F238E27FC236}">
                  <a16:creationId xmlns:a16="http://schemas.microsoft.com/office/drawing/2014/main" xmlns="" id="{67888EC5-4C47-4BE2-87E7-CE420B88C391}"/>
                </a:ext>
              </a:extLst>
            </p:cNvPr>
            <p:cNvSpPr>
              <a:spLocks/>
            </p:cNvSpPr>
            <p:nvPr/>
          </p:nvSpPr>
          <p:spPr bwMode="auto">
            <a:xfrm>
              <a:off x="13438188" y="-2663825"/>
              <a:ext cx="793750" cy="6783388"/>
            </a:xfrm>
            <a:custGeom>
              <a:avLst/>
              <a:gdLst>
                <a:gd name="T0" fmla="*/ 0 w 500"/>
                <a:gd name="T1" fmla="*/ 4273 h 4273"/>
                <a:gd name="T2" fmla="*/ 0 w 500"/>
                <a:gd name="T3" fmla="*/ 3201 h 4273"/>
                <a:gd name="T4" fmla="*/ 500 w 500"/>
                <a:gd name="T5" fmla="*/ 2477 h 4273"/>
                <a:gd name="T6" fmla="*/ 500 w 500"/>
                <a:gd name="T7" fmla="*/ 0 h 4273"/>
              </a:gdLst>
              <a:ahLst/>
              <a:cxnLst>
                <a:cxn ang="0">
                  <a:pos x="T0" y="T1"/>
                </a:cxn>
                <a:cxn ang="0">
                  <a:pos x="T2" y="T3"/>
                </a:cxn>
                <a:cxn ang="0">
                  <a:pos x="T4" y="T5"/>
                </a:cxn>
                <a:cxn ang="0">
                  <a:pos x="T6" y="T7"/>
                </a:cxn>
              </a:cxnLst>
              <a:rect l="0" t="0" r="r" b="b"/>
              <a:pathLst>
                <a:path w="500" h="4273">
                  <a:moveTo>
                    <a:pt x="0" y="4273"/>
                  </a:moveTo>
                  <a:lnTo>
                    <a:pt x="0" y="3201"/>
                  </a:lnTo>
                  <a:lnTo>
                    <a:pt x="500" y="2477"/>
                  </a:lnTo>
                  <a:lnTo>
                    <a:pt x="50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9" name="Oval 244">
              <a:extLst>
                <a:ext uri="{FF2B5EF4-FFF2-40B4-BE49-F238E27FC236}">
                  <a16:creationId xmlns:a16="http://schemas.microsoft.com/office/drawing/2014/main" xmlns="" id="{B536325E-8BDE-413D-B6FC-C67189E5CEDF}"/>
                </a:ext>
              </a:extLst>
            </p:cNvPr>
            <p:cNvSpPr>
              <a:spLocks noChangeArrowheads="1"/>
            </p:cNvSpPr>
            <p:nvPr/>
          </p:nvSpPr>
          <p:spPr bwMode="auto">
            <a:xfrm>
              <a:off x="14141450" y="-2843213"/>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83" name="Group 682">
            <a:extLst>
              <a:ext uri="{FF2B5EF4-FFF2-40B4-BE49-F238E27FC236}">
                <a16:creationId xmlns:a16="http://schemas.microsoft.com/office/drawing/2014/main" xmlns="" id="{1F2C56F6-6F22-4C71-AF1B-3D01C8FB2017}"/>
              </a:ext>
            </a:extLst>
          </p:cNvPr>
          <p:cNvGrpSpPr/>
          <p:nvPr/>
        </p:nvGrpSpPr>
        <p:grpSpPr>
          <a:xfrm>
            <a:off x="12733338" y="-2765425"/>
            <a:ext cx="992187" cy="6880225"/>
            <a:chOff x="12733338" y="-2765425"/>
            <a:chExt cx="992187" cy="6880225"/>
          </a:xfrm>
          <a:effectLst>
            <a:outerShdw blurRad="152400" sx="102000" sy="102000" algn="ctr" rotWithShape="0">
              <a:schemeClr val="accent1">
                <a:alpha val="82000"/>
              </a:schemeClr>
            </a:outerShdw>
          </a:effectLst>
        </p:grpSpPr>
        <p:grpSp>
          <p:nvGrpSpPr>
            <p:cNvPr id="604" name="Group 603">
              <a:extLst>
                <a:ext uri="{FF2B5EF4-FFF2-40B4-BE49-F238E27FC236}">
                  <a16:creationId xmlns:a16="http://schemas.microsoft.com/office/drawing/2014/main" xmlns="" id="{121B5EE4-7A81-4C78-B781-5A9967DFE388}"/>
                </a:ext>
              </a:extLst>
            </p:cNvPr>
            <p:cNvGrpSpPr/>
            <p:nvPr/>
          </p:nvGrpSpPr>
          <p:grpSpPr>
            <a:xfrm>
              <a:off x="13020676" y="-1412875"/>
              <a:ext cx="704849" cy="5527675"/>
              <a:chOff x="13020676" y="-1412875"/>
              <a:chExt cx="704849" cy="5527675"/>
            </a:xfrm>
          </p:grpSpPr>
          <p:sp>
            <p:nvSpPr>
              <p:cNvPr id="522" name="Freeform 228">
                <a:extLst>
                  <a:ext uri="{FF2B5EF4-FFF2-40B4-BE49-F238E27FC236}">
                    <a16:creationId xmlns:a16="http://schemas.microsoft.com/office/drawing/2014/main" xmlns="" id="{28BE4536-D1E9-4F97-BFCC-D16B6FD82031}"/>
                  </a:ext>
                </a:extLst>
              </p:cNvPr>
              <p:cNvSpPr>
                <a:spLocks/>
              </p:cNvSpPr>
              <p:nvPr/>
            </p:nvSpPr>
            <p:spPr bwMode="auto">
              <a:xfrm>
                <a:off x="13020676" y="-1243013"/>
                <a:ext cx="614363" cy="5357813"/>
              </a:xfrm>
              <a:custGeom>
                <a:avLst/>
                <a:gdLst>
                  <a:gd name="T0" fmla="*/ 0 w 387"/>
                  <a:gd name="T1" fmla="*/ 3375 h 3375"/>
                  <a:gd name="T2" fmla="*/ 0 w 387"/>
                  <a:gd name="T3" fmla="*/ 1614 h 3375"/>
                  <a:gd name="T4" fmla="*/ 387 w 387"/>
                  <a:gd name="T5" fmla="*/ 1050 h 3375"/>
                  <a:gd name="T6" fmla="*/ 387 w 387"/>
                  <a:gd name="T7" fmla="*/ 0 h 3375"/>
                </a:gdLst>
                <a:ahLst/>
                <a:cxnLst>
                  <a:cxn ang="0">
                    <a:pos x="T0" y="T1"/>
                  </a:cxn>
                  <a:cxn ang="0">
                    <a:pos x="T2" y="T3"/>
                  </a:cxn>
                  <a:cxn ang="0">
                    <a:pos x="T4" y="T5"/>
                  </a:cxn>
                  <a:cxn ang="0">
                    <a:pos x="T6" y="T7"/>
                  </a:cxn>
                </a:cxnLst>
                <a:rect l="0" t="0" r="r" b="b"/>
                <a:pathLst>
                  <a:path w="387" h="3375">
                    <a:moveTo>
                      <a:pt x="0" y="3375"/>
                    </a:moveTo>
                    <a:lnTo>
                      <a:pt x="0" y="1614"/>
                    </a:lnTo>
                    <a:lnTo>
                      <a:pt x="387" y="1050"/>
                    </a:lnTo>
                    <a:lnTo>
                      <a:pt x="387"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0" name="Oval 245">
                <a:extLst>
                  <a:ext uri="{FF2B5EF4-FFF2-40B4-BE49-F238E27FC236}">
                    <a16:creationId xmlns:a16="http://schemas.microsoft.com/office/drawing/2014/main" xmlns="" id="{40A31474-0A4D-437D-A97D-C486E93476AC}"/>
                  </a:ext>
                </a:extLst>
              </p:cNvPr>
              <p:cNvSpPr>
                <a:spLocks noChangeArrowheads="1"/>
              </p:cNvSpPr>
              <p:nvPr/>
            </p:nvSpPr>
            <p:spPr bwMode="auto">
              <a:xfrm>
                <a:off x="13544550" y="-1412875"/>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03" name="Group 602">
              <a:extLst>
                <a:ext uri="{FF2B5EF4-FFF2-40B4-BE49-F238E27FC236}">
                  <a16:creationId xmlns:a16="http://schemas.microsoft.com/office/drawing/2014/main" xmlns="" id="{9073A0BA-7B55-4C69-9515-340920751496}"/>
                </a:ext>
              </a:extLst>
            </p:cNvPr>
            <p:cNvGrpSpPr/>
            <p:nvPr/>
          </p:nvGrpSpPr>
          <p:grpSpPr>
            <a:xfrm>
              <a:off x="12733338" y="-2765425"/>
              <a:ext cx="901701" cy="2198688"/>
              <a:chOff x="12733338" y="-2765425"/>
              <a:chExt cx="901701" cy="2198688"/>
            </a:xfrm>
          </p:grpSpPr>
          <p:sp>
            <p:nvSpPr>
              <p:cNvPr id="529" name="Freeform 235">
                <a:extLst>
                  <a:ext uri="{FF2B5EF4-FFF2-40B4-BE49-F238E27FC236}">
                    <a16:creationId xmlns:a16="http://schemas.microsoft.com/office/drawing/2014/main" xmlns="" id="{1500FD0A-D4F9-4978-BBE8-5D4DACE699D7}"/>
                  </a:ext>
                </a:extLst>
              </p:cNvPr>
              <p:cNvSpPr>
                <a:spLocks/>
              </p:cNvSpPr>
              <p:nvPr/>
            </p:nvSpPr>
            <p:spPr bwMode="auto">
              <a:xfrm>
                <a:off x="12823826" y="-2584450"/>
                <a:ext cx="811213" cy="2017713"/>
              </a:xfrm>
              <a:custGeom>
                <a:avLst/>
                <a:gdLst>
                  <a:gd name="T0" fmla="*/ 511 w 511"/>
                  <a:gd name="T1" fmla="*/ 1271 h 1271"/>
                  <a:gd name="T2" fmla="*/ 0 w 511"/>
                  <a:gd name="T3" fmla="*/ 539 h 1271"/>
                  <a:gd name="T4" fmla="*/ 0 w 511"/>
                  <a:gd name="T5" fmla="*/ 0 h 1271"/>
                </a:gdLst>
                <a:ahLst/>
                <a:cxnLst>
                  <a:cxn ang="0">
                    <a:pos x="T0" y="T1"/>
                  </a:cxn>
                  <a:cxn ang="0">
                    <a:pos x="T2" y="T3"/>
                  </a:cxn>
                  <a:cxn ang="0">
                    <a:pos x="T4" y="T5"/>
                  </a:cxn>
                </a:cxnLst>
                <a:rect l="0" t="0" r="r" b="b"/>
                <a:pathLst>
                  <a:path w="511" h="1271">
                    <a:moveTo>
                      <a:pt x="511" y="1271"/>
                    </a:moveTo>
                    <a:lnTo>
                      <a:pt x="0" y="539"/>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88" name="Oval 246">
                <a:extLst>
                  <a:ext uri="{FF2B5EF4-FFF2-40B4-BE49-F238E27FC236}">
                    <a16:creationId xmlns:a16="http://schemas.microsoft.com/office/drawing/2014/main" xmlns="" id="{77AAFF50-83C5-44A8-AF8E-9EC4B1985E90}"/>
                  </a:ext>
                </a:extLst>
              </p:cNvPr>
              <p:cNvSpPr>
                <a:spLocks noChangeArrowheads="1"/>
              </p:cNvSpPr>
              <p:nvPr/>
            </p:nvSpPr>
            <p:spPr bwMode="auto">
              <a:xfrm>
                <a:off x="12733338" y="-2765425"/>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07" name="Group 606">
            <a:extLst>
              <a:ext uri="{FF2B5EF4-FFF2-40B4-BE49-F238E27FC236}">
                <a16:creationId xmlns:a16="http://schemas.microsoft.com/office/drawing/2014/main" xmlns="" id="{FBD2BF39-0324-4085-B37F-C42A31279956}"/>
              </a:ext>
            </a:extLst>
          </p:cNvPr>
          <p:cNvGrpSpPr/>
          <p:nvPr/>
        </p:nvGrpSpPr>
        <p:grpSpPr>
          <a:xfrm>
            <a:off x="12098338" y="2781300"/>
            <a:ext cx="179388" cy="1333500"/>
            <a:chOff x="12098338" y="2781300"/>
            <a:chExt cx="179388" cy="1333500"/>
          </a:xfrm>
          <a:effectLst>
            <a:outerShdw blurRad="152400" sx="102000" sy="102000" algn="ctr" rotWithShape="0">
              <a:schemeClr val="accent1">
                <a:alpha val="82000"/>
              </a:schemeClr>
            </a:outerShdw>
          </a:effectLst>
        </p:grpSpPr>
        <p:sp>
          <p:nvSpPr>
            <p:cNvPr id="524" name="Line 230">
              <a:extLst>
                <a:ext uri="{FF2B5EF4-FFF2-40B4-BE49-F238E27FC236}">
                  <a16:creationId xmlns:a16="http://schemas.microsoft.com/office/drawing/2014/main" xmlns="" id="{D0790B72-492C-4B4D-89A2-752DA76C396C}"/>
                </a:ext>
              </a:extLst>
            </p:cNvPr>
            <p:cNvSpPr>
              <a:spLocks noChangeShapeType="1"/>
            </p:cNvSpPr>
            <p:nvPr/>
          </p:nvSpPr>
          <p:spPr bwMode="auto">
            <a:xfrm flipV="1">
              <a:off x="12187238" y="2981325"/>
              <a:ext cx="0" cy="1133475"/>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0" name="Oval 248">
              <a:extLst>
                <a:ext uri="{FF2B5EF4-FFF2-40B4-BE49-F238E27FC236}">
                  <a16:creationId xmlns:a16="http://schemas.microsoft.com/office/drawing/2014/main" xmlns="" id="{023D6919-CA86-4330-B5D3-D60FCD46843A}"/>
                </a:ext>
              </a:extLst>
            </p:cNvPr>
            <p:cNvSpPr>
              <a:spLocks noChangeArrowheads="1"/>
            </p:cNvSpPr>
            <p:nvPr/>
          </p:nvSpPr>
          <p:spPr bwMode="auto">
            <a:xfrm>
              <a:off x="12098338" y="2781300"/>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85" name="Group 684">
            <a:extLst>
              <a:ext uri="{FF2B5EF4-FFF2-40B4-BE49-F238E27FC236}">
                <a16:creationId xmlns:a16="http://schemas.microsoft.com/office/drawing/2014/main" xmlns="" id="{AD87778C-477A-44DF-8928-4C375B51C9A9}"/>
              </a:ext>
            </a:extLst>
          </p:cNvPr>
          <p:cNvGrpSpPr/>
          <p:nvPr/>
        </p:nvGrpSpPr>
        <p:grpSpPr>
          <a:xfrm>
            <a:off x="11312525" y="-725488"/>
            <a:ext cx="677863" cy="4845051"/>
            <a:chOff x="11312525" y="-725488"/>
            <a:chExt cx="677863" cy="4845051"/>
          </a:xfrm>
          <a:effectLst>
            <a:outerShdw blurRad="152400" sx="102000" sy="102000" algn="ctr" rotWithShape="0">
              <a:schemeClr val="accent1">
                <a:alpha val="82000"/>
              </a:schemeClr>
            </a:outerShdw>
          </a:effectLst>
        </p:grpSpPr>
        <p:grpSp>
          <p:nvGrpSpPr>
            <p:cNvPr id="608" name="Group 607">
              <a:extLst>
                <a:ext uri="{FF2B5EF4-FFF2-40B4-BE49-F238E27FC236}">
                  <a16:creationId xmlns:a16="http://schemas.microsoft.com/office/drawing/2014/main" xmlns="" id="{D980A6D7-AD67-4225-91C0-9AB8A0BDF57B}"/>
                </a:ext>
              </a:extLst>
            </p:cNvPr>
            <p:cNvGrpSpPr/>
            <p:nvPr/>
          </p:nvGrpSpPr>
          <p:grpSpPr>
            <a:xfrm>
              <a:off x="11403013" y="-725488"/>
              <a:ext cx="587375" cy="1895475"/>
              <a:chOff x="11403013" y="-725488"/>
              <a:chExt cx="587375" cy="1895475"/>
            </a:xfrm>
          </p:grpSpPr>
          <p:sp>
            <p:nvSpPr>
              <p:cNvPr id="531" name="Freeform 237">
                <a:extLst>
                  <a:ext uri="{FF2B5EF4-FFF2-40B4-BE49-F238E27FC236}">
                    <a16:creationId xmlns:a16="http://schemas.microsoft.com/office/drawing/2014/main" xmlns="" id="{2D98A070-4DB7-46E1-84D9-963480F4055E}"/>
                  </a:ext>
                </a:extLst>
              </p:cNvPr>
              <p:cNvSpPr>
                <a:spLocks/>
              </p:cNvSpPr>
              <p:nvPr/>
            </p:nvSpPr>
            <p:spPr bwMode="auto">
              <a:xfrm>
                <a:off x="11403013" y="-566738"/>
                <a:ext cx="496888" cy="1736725"/>
              </a:xfrm>
              <a:custGeom>
                <a:avLst/>
                <a:gdLst>
                  <a:gd name="T0" fmla="*/ 0 w 313"/>
                  <a:gd name="T1" fmla="*/ 1094 h 1094"/>
                  <a:gd name="T2" fmla="*/ 313 w 313"/>
                  <a:gd name="T3" fmla="*/ 638 h 1094"/>
                  <a:gd name="T4" fmla="*/ 313 w 313"/>
                  <a:gd name="T5" fmla="*/ 0 h 1094"/>
                </a:gdLst>
                <a:ahLst/>
                <a:cxnLst>
                  <a:cxn ang="0">
                    <a:pos x="T0" y="T1"/>
                  </a:cxn>
                  <a:cxn ang="0">
                    <a:pos x="T2" y="T3"/>
                  </a:cxn>
                  <a:cxn ang="0">
                    <a:pos x="T4" y="T5"/>
                  </a:cxn>
                </a:cxnLst>
                <a:rect l="0" t="0" r="r" b="b"/>
                <a:pathLst>
                  <a:path w="313" h="1094">
                    <a:moveTo>
                      <a:pt x="0" y="1094"/>
                    </a:moveTo>
                    <a:lnTo>
                      <a:pt x="313" y="638"/>
                    </a:lnTo>
                    <a:lnTo>
                      <a:pt x="313"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1" name="Oval 249">
                <a:extLst>
                  <a:ext uri="{FF2B5EF4-FFF2-40B4-BE49-F238E27FC236}">
                    <a16:creationId xmlns:a16="http://schemas.microsoft.com/office/drawing/2014/main" xmlns="" id="{F92D620C-A769-41D7-AA6B-1E87667F64FB}"/>
                  </a:ext>
                </a:extLst>
              </p:cNvPr>
              <p:cNvSpPr>
                <a:spLocks noChangeArrowheads="1"/>
              </p:cNvSpPr>
              <p:nvPr/>
            </p:nvSpPr>
            <p:spPr bwMode="auto">
              <a:xfrm>
                <a:off x="11811000" y="-7254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09" name="Group 608">
              <a:extLst>
                <a:ext uri="{FF2B5EF4-FFF2-40B4-BE49-F238E27FC236}">
                  <a16:creationId xmlns:a16="http://schemas.microsoft.com/office/drawing/2014/main" xmlns="" id="{5C1CEAFA-F8A3-4C18-B83C-23AEC2D9B846}"/>
                </a:ext>
              </a:extLst>
            </p:cNvPr>
            <p:cNvGrpSpPr/>
            <p:nvPr/>
          </p:nvGrpSpPr>
          <p:grpSpPr>
            <a:xfrm>
              <a:off x="11312525" y="190500"/>
              <a:ext cx="458788" cy="3929063"/>
              <a:chOff x="11312525" y="190500"/>
              <a:chExt cx="458788" cy="3929063"/>
            </a:xfrm>
          </p:grpSpPr>
          <p:sp>
            <p:nvSpPr>
              <p:cNvPr id="525" name="Freeform 231">
                <a:extLst>
                  <a:ext uri="{FF2B5EF4-FFF2-40B4-BE49-F238E27FC236}">
                    <a16:creationId xmlns:a16="http://schemas.microsoft.com/office/drawing/2014/main" xmlns="" id="{471F2B5D-C24E-41CE-8E97-9EC914854A98}"/>
                  </a:ext>
                </a:extLst>
              </p:cNvPr>
              <p:cNvSpPr>
                <a:spLocks/>
              </p:cNvSpPr>
              <p:nvPr/>
            </p:nvSpPr>
            <p:spPr bwMode="auto">
              <a:xfrm>
                <a:off x="11403013" y="354013"/>
                <a:ext cx="368300" cy="3765550"/>
              </a:xfrm>
              <a:custGeom>
                <a:avLst/>
                <a:gdLst>
                  <a:gd name="T0" fmla="*/ 232 w 232"/>
                  <a:gd name="T1" fmla="*/ 2372 h 2372"/>
                  <a:gd name="T2" fmla="*/ 232 w 232"/>
                  <a:gd name="T3" fmla="*/ 1098 h 2372"/>
                  <a:gd name="T4" fmla="*/ 0 w 232"/>
                  <a:gd name="T5" fmla="*/ 756 h 2372"/>
                  <a:gd name="T6" fmla="*/ 0 w 232"/>
                  <a:gd name="T7" fmla="*/ 0 h 2372"/>
                </a:gdLst>
                <a:ahLst/>
                <a:cxnLst>
                  <a:cxn ang="0">
                    <a:pos x="T0" y="T1"/>
                  </a:cxn>
                  <a:cxn ang="0">
                    <a:pos x="T2" y="T3"/>
                  </a:cxn>
                  <a:cxn ang="0">
                    <a:pos x="T4" y="T5"/>
                  </a:cxn>
                  <a:cxn ang="0">
                    <a:pos x="T6" y="T7"/>
                  </a:cxn>
                </a:cxnLst>
                <a:rect l="0" t="0" r="r" b="b"/>
                <a:pathLst>
                  <a:path w="232" h="2372">
                    <a:moveTo>
                      <a:pt x="232" y="2372"/>
                    </a:moveTo>
                    <a:lnTo>
                      <a:pt x="232" y="1098"/>
                    </a:lnTo>
                    <a:lnTo>
                      <a:pt x="0" y="756"/>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2" name="Oval 250">
                <a:extLst>
                  <a:ext uri="{FF2B5EF4-FFF2-40B4-BE49-F238E27FC236}">
                    <a16:creationId xmlns:a16="http://schemas.microsoft.com/office/drawing/2014/main" xmlns="" id="{42D53A16-A05A-4FE6-92E2-C8B288AF76EA}"/>
                  </a:ext>
                </a:extLst>
              </p:cNvPr>
              <p:cNvSpPr>
                <a:spLocks noChangeArrowheads="1"/>
              </p:cNvSpPr>
              <p:nvPr/>
            </p:nvSpPr>
            <p:spPr bwMode="auto">
              <a:xfrm>
                <a:off x="11312525" y="190500"/>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10" name="Group 609">
            <a:extLst>
              <a:ext uri="{FF2B5EF4-FFF2-40B4-BE49-F238E27FC236}">
                <a16:creationId xmlns:a16="http://schemas.microsoft.com/office/drawing/2014/main" xmlns="" id="{FD79345E-D270-4545-9F4D-7101630A6D48}"/>
              </a:ext>
            </a:extLst>
          </p:cNvPr>
          <p:cNvGrpSpPr/>
          <p:nvPr/>
        </p:nvGrpSpPr>
        <p:grpSpPr>
          <a:xfrm>
            <a:off x="11264900" y="2119313"/>
            <a:ext cx="179388" cy="1995488"/>
            <a:chOff x="11264900" y="2119313"/>
            <a:chExt cx="179388" cy="1995488"/>
          </a:xfrm>
          <a:effectLst>
            <a:outerShdw blurRad="152400" sx="102000" sy="102000" algn="ctr" rotWithShape="0">
              <a:schemeClr val="accent1">
                <a:alpha val="82000"/>
              </a:schemeClr>
            </a:outerShdw>
          </a:effectLst>
        </p:grpSpPr>
        <p:sp>
          <p:nvSpPr>
            <p:cNvPr id="526" name="Line 232">
              <a:extLst>
                <a:ext uri="{FF2B5EF4-FFF2-40B4-BE49-F238E27FC236}">
                  <a16:creationId xmlns:a16="http://schemas.microsoft.com/office/drawing/2014/main" xmlns="" id="{78F5E73D-3C09-4694-B757-26A9B30842AD}"/>
                </a:ext>
              </a:extLst>
            </p:cNvPr>
            <p:cNvSpPr>
              <a:spLocks noChangeShapeType="1"/>
            </p:cNvSpPr>
            <p:nvPr/>
          </p:nvSpPr>
          <p:spPr bwMode="auto">
            <a:xfrm flipV="1">
              <a:off x="11353801" y="2271713"/>
              <a:ext cx="0" cy="1843088"/>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3" name="Oval 251">
              <a:extLst>
                <a:ext uri="{FF2B5EF4-FFF2-40B4-BE49-F238E27FC236}">
                  <a16:creationId xmlns:a16="http://schemas.microsoft.com/office/drawing/2014/main" xmlns="" id="{A279A2C8-3FA0-4184-92D4-12A2033B9B35}"/>
                </a:ext>
              </a:extLst>
            </p:cNvPr>
            <p:cNvSpPr>
              <a:spLocks noChangeArrowheads="1"/>
            </p:cNvSpPr>
            <p:nvPr/>
          </p:nvSpPr>
          <p:spPr bwMode="auto">
            <a:xfrm>
              <a:off x="11264900" y="2119313"/>
              <a:ext cx="179388"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84" name="Group 683">
            <a:extLst>
              <a:ext uri="{FF2B5EF4-FFF2-40B4-BE49-F238E27FC236}">
                <a16:creationId xmlns:a16="http://schemas.microsoft.com/office/drawing/2014/main" xmlns="" id="{20CBEDDC-3713-4CDF-BD4F-408C5C5E2069}"/>
              </a:ext>
            </a:extLst>
          </p:cNvPr>
          <p:cNvGrpSpPr/>
          <p:nvPr/>
        </p:nvGrpSpPr>
        <p:grpSpPr>
          <a:xfrm>
            <a:off x="12160250" y="-2708275"/>
            <a:ext cx="534988" cy="6827838"/>
            <a:chOff x="12160250" y="-2708275"/>
            <a:chExt cx="534988" cy="6827838"/>
          </a:xfrm>
          <a:effectLst>
            <a:outerShdw blurRad="152400" sx="102000" sy="102000" algn="ctr" rotWithShape="0">
              <a:schemeClr val="accent1">
                <a:alpha val="82000"/>
              </a:schemeClr>
            </a:outerShdw>
          </a:effectLst>
        </p:grpSpPr>
        <p:grpSp>
          <p:nvGrpSpPr>
            <p:cNvPr id="605" name="Group 604">
              <a:extLst>
                <a:ext uri="{FF2B5EF4-FFF2-40B4-BE49-F238E27FC236}">
                  <a16:creationId xmlns:a16="http://schemas.microsoft.com/office/drawing/2014/main" xmlns="" id="{86B4D35E-0C4F-4391-9653-2AFF43742233}"/>
                </a:ext>
              </a:extLst>
            </p:cNvPr>
            <p:cNvGrpSpPr/>
            <p:nvPr/>
          </p:nvGrpSpPr>
          <p:grpSpPr>
            <a:xfrm>
              <a:off x="12514263" y="1212850"/>
              <a:ext cx="180975" cy="2906713"/>
              <a:chOff x="12514263" y="1212850"/>
              <a:chExt cx="180975" cy="2906713"/>
            </a:xfrm>
          </p:grpSpPr>
          <p:sp>
            <p:nvSpPr>
              <p:cNvPr id="523" name="Line 229">
                <a:extLst>
                  <a:ext uri="{FF2B5EF4-FFF2-40B4-BE49-F238E27FC236}">
                    <a16:creationId xmlns:a16="http://schemas.microsoft.com/office/drawing/2014/main" xmlns="" id="{F7CA2DDE-ED57-4090-9D26-A12B1AF5D75F}"/>
                  </a:ext>
                </a:extLst>
              </p:cNvPr>
              <p:cNvSpPr>
                <a:spLocks noChangeShapeType="1"/>
              </p:cNvSpPr>
              <p:nvPr/>
            </p:nvSpPr>
            <p:spPr bwMode="auto">
              <a:xfrm flipV="1">
                <a:off x="12604751" y="1370013"/>
                <a:ext cx="0" cy="274955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89" name="Oval 247">
                <a:extLst>
                  <a:ext uri="{FF2B5EF4-FFF2-40B4-BE49-F238E27FC236}">
                    <a16:creationId xmlns:a16="http://schemas.microsoft.com/office/drawing/2014/main" xmlns="" id="{6EF2B8FA-19F7-4289-9529-7DA4720CDF6C}"/>
                  </a:ext>
                </a:extLst>
              </p:cNvPr>
              <p:cNvSpPr>
                <a:spLocks noChangeArrowheads="1"/>
              </p:cNvSpPr>
              <p:nvPr/>
            </p:nvSpPr>
            <p:spPr bwMode="auto">
              <a:xfrm>
                <a:off x="12514263" y="121285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06" name="Group 605">
              <a:extLst>
                <a:ext uri="{FF2B5EF4-FFF2-40B4-BE49-F238E27FC236}">
                  <a16:creationId xmlns:a16="http://schemas.microsoft.com/office/drawing/2014/main" xmlns="" id="{A6086721-5208-4A8E-9F43-7CFB95EE013B}"/>
                </a:ext>
              </a:extLst>
            </p:cNvPr>
            <p:cNvGrpSpPr/>
            <p:nvPr/>
          </p:nvGrpSpPr>
          <p:grpSpPr>
            <a:xfrm>
              <a:off x="12160250" y="-2708275"/>
              <a:ext cx="444501" cy="5662613"/>
              <a:chOff x="12160250" y="-2708275"/>
              <a:chExt cx="444501" cy="5662613"/>
            </a:xfrm>
          </p:grpSpPr>
          <p:sp>
            <p:nvSpPr>
              <p:cNvPr id="530" name="Freeform 236">
                <a:extLst>
                  <a:ext uri="{FF2B5EF4-FFF2-40B4-BE49-F238E27FC236}">
                    <a16:creationId xmlns:a16="http://schemas.microsoft.com/office/drawing/2014/main" xmlns="" id="{0095EF63-56BB-4C98-A9D9-6408DB2D4B14}"/>
                  </a:ext>
                </a:extLst>
              </p:cNvPr>
              <p:cNvSpPr>
                <a:spLocks/>
              </p:cNvSpPr>
              <p:nvPr/>
            </p:nvSpPr>
            <p:spPr bwMode="auto">
              <a:xfrm>
                <a:off x="12249151" y="-2555875"/>
                <a:ext cx="355600" cy="5510213"/>
              </a:xfrm>
              <a:custGeom>
                <a:avLst/>
                <a:gdLst>
                  <a:gd name="T0" fmla="*/ 224 w 224"/>
                  <a:gd name="T1" fmla="*/ 3471 h 3471"/>
                  <a:gd name="T2" fmla="*/ 0 w 224"/>
                  <a:gd name="T3" fmla="*/ 3148 h 3471"/>
                  <a:gd name="T4" fmla="*/ 0 w 224"/>
                  <a:gd name="T5" fmla="*/ 0 h 3471"/>
                </a:gdLst>
                <a:ahLst/>
                <a:cxnLst>
                  <a:cxn ang="0">
                    <a:pos x="T0" y="T1"/>
                  </a:cxn>
                  <a:cxn ang="0">
                    <a:pos x="T2" y="T3"/>
                  </a:cxn>
                  <a:cxn ang="0">
                    <a:pos x="T4" y="T5"/>
                  </a:cxn>
                </a:cxnLst>
                <a:rect l="0" t="0" r="r" b="b"/>
                <a:pathLst>
                  <a:path w="224" h="3471">
                    <a:moveTo>
                      <a:pt x="224" y="3471"/>
                    </a:moveTo>
                    <a:lnTo>
                      <a:pt x="0" y="3148"/>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4" name="Oval 252">
                <a:extLst>
                  <a:ext uri="{FF2B5EF4-FFF2-40B4-BE49-F238E27FC236}">
                    <a16:creationId xmlns:a16="http://schemas.microsoft.com/office/drawing/2014/main" xmlns="" id="{D16363AD-D746-4587-B588-4EA05239E796}"/>
                  </a:ext>
                </a:extLst>
              </p:cNvPr>
              <p:cNvSpPr>
                <a:spLocks noChangeArrowheads="1"/>
              </p:cNvSpPr>
              <p:nvPr/>
            </p:nvSpPr>
            <p:spPr bwMode="auto">
              <a:xfrm>
                <a:off x="12160250" y="-270827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86" name="Group 685">
            <a:extLst>
              <a:ext uri="{FF2B5EF4-FFF2-40B4-BE49-F238E27FC236}">
                <a16:creationId xmlns:a16="http://schemas.microsoft.com/office/drawing/2014/main" xmlns="" id="{214F141A-12C8-4992-8D79-0189A181AEBB}"/>
              </a:ext>
            </a:extLst>
          </p:cNvPr>
          <p:cNvGrpSpPr/>
          <p:nvPr/>
        </p:nvGrpSpPr>
        <p:grpSpPr>
          <a:xfrm>
            <a:off x="10166350" y="-2773363"/>
            <a:ext cx="1273175" cy="6892925"/>
            <a:chOff x="10166350" y="-2773363"/>
            <a:chExt cx="1273175" cy="6892925"/>
          </a:xfrm>
          <a:effectLst>
            <a:outerShdw blurRad="152400" sx="102000" sy="102000" algn="ctr" rotWithShape="0">
              <a:schemeClr val="accent1">
                <a:alpha val="82000"/>
              </a:schemeClr>
            </a:outerShdw>
          </a:effectLst>
        </p:grpSpPr>
        <p:grpSp>
          <p:nvGrpSpPr>
            <p:cNvPr id="611" name="Group 610">
              <a:extLst>
                <a:ext uri="{FF2B5EF4-FFF2-40B4-BE49-F238E27FC236}">
                  <a16:creationId xmlns:a16="http://schemas.microsoft.com/office/drawing/2014/main" xmlns="" id="{02962833-BC26-4E59-8785-919B3B3C3C61}"/>
                </a:ext>
              </a:extLst>
            </p:cNvPr>
            <p:cNvGrpSpPr/>
            <p:nvPr/>
          </p:nvGrpSpPr>
          <p:grpSpPr>
            <a:xfrm>
              <a:off x="10931525" y="-2181225"/>
              <a:ext cx="508000" cy="3517900"/>
              <a:chOff x="10931525" y="-2181225"/>
              <a:chExt cx="508000" cy="3517900"/>
            </a:xfrm>
          </p:grpSpPr>
          <p:sp>
            <p:nvSpPr>
              <p:cNvPr id="287" name="Freeform 240">
                <a:extLst>
                  <a:ext uri="{FF2B5EF4-FFF2-40B4-BE49-F238E27FC236}">
                    <a16:creationId xmlns:a16="http://schemas.microsoft.com/office/drawing/2014/main" xmlns="" id="{958623B8-B559-4136-BB1D-8FA8AA5C09EE}"/>
                  </a:ext>
                </a:extLst>
              </p:cNvPr>
              <p:cNvSpPr>
                <a:spLocks/>
              </p:cNvSpPr>
              <p:nvPr/>
            </p:nvSpPr>
            <p:spPr bwMode="auto">
              <a:xfrm>
                <a:off x="10931525" y="-2032000"/>
                <a:ext cx="417513" cy="3368675"/>
              </a:xfrm>
              <a:custGeom>
                <a:avLst/>
                <a:gdLst>
                  <a:gd name="T0" fmla="*/ 0 w 263"/>
                  <a:gd name="T1" fmla="*/ 2122 h 2122"/>
                  <a:gd name="T2" fmla="*/ 0 w 263"/>
                  <a:gd name="T3" fmla="*/ 844 h 2122"/>
                  <a:gd name="T4" fmla="*/ 263 w 263"/>
                  <a:gd name="T5" fmla="*/ 461 h 2122"/>
                  <a:gd name="T6" fmla="*/ 263 w 263"/>
                  <a:gd name="T7" fmla="*/ 0 h 2122"/>
                </a:gdLst>
                <a:ahLst/>
                <a:cxnLst>
                  <a:cxn ang="0">
                    <a:pos x="T0" y="T1"/>
                  </a:cxn>
                  <a:cxn ang="0">
                    <a:pos x="T2" y="T3"/>
                  </a:cxn>
                  <a:cxn ang="0">
                    <a:pos x="T4" y="T5"/>
                  </a:cxn>
                  <a:cxn ang="0">
                    <a:pos x="T6" y="T7"/>
                  </a:cxn>
                </a:cxnLst>
                <a:rect l="0" t="0" r="r" b="b"/>
                <a:pathLst>
                  <a:path w="263" h="2122">
                    <a:moveTo>
                      <a:pt x="0" y="2122"/>
                    </a:moveTo>
                    <a:lnTo>
                      <a:pt x="0" y="844"/>
                    </a:lnTo>
                    <a:lnTo>
                      <a:pt x="263" y="461"/>
                    </a:lnTo>
                    <a:lnTo>
                      <a:pt x="263"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5" name="Oval 253">
                <a:extLst>
                  <a:ext uri="{FF2B5EF4-FFF2-40B4-BE49-F238E27FC236}">
                    <a16:creationId xmlns:a16="http://schemas.microsoft.com/office/drawing/2014/main" xmlns="" id="{B9A2DC22-7617-4036-93A3-D9EBFB13BC1A}"/>
                  </a:ext>
                </a:extLst>
              </p:cNvPr>
              <p:cNvSpPr>
                <a:spLocks noChangeArrowheads="1"/>
              </p:cNvSpPr>
              <p:nvPr/>
            </p:nvSpPr>
            <p:spPr bwMode="auto">
              <a:xfrm>
                <a:off x="11258550" y="-2181225"/>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12" name="Group 611">
              <a:extLst>
                <a:ext uri="{FF2B5EF4-FFF2-40B4-BE49-F238E27FC236}">
                  <a16:creationId xmlns:a16="http://schemas.microsoft.com/office/drawing/2014/main" xmlns="" id="{58C2ADC8-BF83-447E-B93A-5E02DB8D62C2}"/>
                </a:ext>
              </a:extLst>
            </p:cNvPr>
            <p:cNvGrpSpPr/>
            <p:nvPr/>
          </p:nvGrpSpPr>
          <p:grpSpPr>
            <a:xfrm>
              <a:off x="10166350" y="-2773363"/>
              <a:ext cx="771526" cy="6892925"/>
              <a:chOff x="10166350" y="-2773363"/>
              <a:chExt cx="771526" cy="6892925"/>
            </a:xfrm>
          </p:grpSpPr>
          <p:sp>
            <p:nvSpPr>
              <p:cNvPr id="527" name="Freeform 233">
                <a:extLst>
                  <a:ext uri="{FF2B5EF4-FFF2-40B4-BE49-F238E27FC236}">
                    <a16:creationId xmlns:a16="http://schemas.microsoft.com/office/drawing/2014/main" xmlns="" id="{9561026F-3AE5-4F1B-97D5-FB25C067FDD4}"/>
                  </a:ext>
                </a:extLst>
              </p:cNvPr>
              <p:cNvSpPr>
                <a:spLocks/>
              </p:cNvSpPr>
              <p:nvPr/>
            </p:nvSpPr>
            <p:spPr bwMode="auto">
              <a:xfrm>
                <a:off x="10256838" y="-2617788"/>
                <a:ext cx="681038" cy="6737350"/>
              </a:xfrm>
              <a:custGeom>
                <a:avLst/>
                <a:gdLst>
                  <a:gd name="T0" fmla="*/ 429 w 429"/>
                  <a:gd name="T1" fmla="*/ 4244 h 4244"/>
                  <a:gd name="T2" fmla="*/ 429 w 429"/>
                  <a:gd name="T3" fmla="*/ 2495 h 4244"/>
                  <a:gd name="T4" fmla="*/ 0 w 429"/>
                  <a:gd name="T5" fmla="*/ 1874 h 4244"/>
                  <a:gd name="T6" fmla="*/ 0 w 429"/>
                  <a:gd name="T7" fmla="*/ 0 h 4244"/>
                </a:gdLst>
                <a:ahLst/>
                <a:cxnLst>
                  <a:cxn ang="0">
                    <a:pos x="T0" y="T1"/>
                  </a:cxn>
                  <a:cxn ang="0">
                    <a:pos x="T2" y="T3"/>
                  </a:cxn>
                  <a:cxn ang="0">
                    <a:pos x="T4" y="T5"/>
                  </a:cxn>
                  <a:cxn ang="0">
                    <a:pos x="T6" y="T7"/>
                  </a:cxn>
                </a:cxnLst>
                <a:rect l="0" t="0" r="r" b="b"/>
                <a:pathLst>
                  <a:path w="429" h="4244">
                    <a:moveTo>
                      <a:pt x="429" y="4244"/>
                    </a:moveTo>
                    <a:lnTo>
                      <a:pt x="429" y="2495"/>
                    </a:lnTo>
                    <a:lnTo>
                      <a:pt x="0" y="1874"/>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6" name="Oval 254">
                <a:extLst>
                  <a:ext uri="{FF2B5EF4-FFF2-40B4-BE49-F238E27FC236}">
                    <a16:creationId xmlns:a16="http://schemas.microsoft.com/office/drawing/2014/main" xmlns="" id="{8C498359-4D6F-4A1D-838C-8B3D71587EE0}"/>
                  </a:ext>
                </a:extLst>
              </p:cNvPr>
              <p:cNvSpPr>
                <a:spLocks noChangeArrowheads="1"/>
              </p:cNvSpPr>
              <p:nvPr/>
            </p:nvSpPr>
            <p:spPr bwMode="auto">
              <a:xfrm>
                <a:off x="10166350" y="-277336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87" name="Group 686">
            <a:extLst>
              <a:ext uri="{FF2B5EF4-FFF2-40B4-BE49-F238E27FC236}">
                <a16:creationId xmlns:a16="http://schemas.microsoft.com/office/drawing/2014/main" xmlns="" id="{BAA962DD-2254-4942-8ECB-92A20DF71D80}"/>
              </a:ext>
            </a:extLst>
          </p:cNvPr>
          <p:cNvGrpSpPr/>
          <p:nvPr/>
        </p:nvGrpSpPr>
        <p:grpSpPr>
          <a:xfrm>
            <a:off x="9850438" y="-228600"/>
            <a:ext cx="766762" cy="4343400"/>
            <a:chOff x="9850438" y="-228600"/>
            <a:chExt cx="766762" cy="4343400"/>
          </a:xfrm>
          <a:effectLst>
            <a:outerShdw blurRad="152400" sx="102000" sy="102000" algn="ctr" rotWithShape="0">
              <a:schemeClr val="accent1">
                <a:alpha val="82000"/>
              </a:schemeClr>
            </a:outerShdw>
          </a:effectLst>
        </p:grpSpPr>
        <p:grpSp>
          <p:nvGrpSpPr>
            <p:cNvPr id="613" name="Group 612">
              <a:extLst>
                <a:ext uri="{FF2B5EF4-FFF2-40B4-BE49-F238E27FC236}">
                  <a16:creationId xmlns:a16="http://schemas.microsoft.com/office/drawing/2014/main" xmlns="" id="{617D97FE-EAB5-4471-8C72-C7DCCEFA414C}"/>
                </a:ext>
              </a:extLst>
            </p:cNvPr>
            <p:cNvGrpSpPr/>
            <p:nvPr/>
          </p:nvGrpSpPr>
          <p:grpSpPr>
            <a:xfrm>
              <a:off x="10436225" y="1441450"/>
              <a:ext cx="180975" cy="1765301"/>
              <a:chOff x="10436225" y="1441450"/>
              <a:chExt cx="180975" cy="1765301"/>
            </a:xfrm>
          </p:grpSpPr>
          <p:sp>
            <p:nvSpPr>
              <p:cNvPr id="85" name="Line 241">
                <a:extLst>
                  <a:ext uri="{FF2B5EF4-FFF2-40B4-BE49-F238E27FC236}">
                    <a16:creationId xmlns:a16="http://schemas.microsoft.com/office/drawing/2014/main" xmlns="" id="{1087D26F-F7ED-4E4B-98DE-081519E4EB00}"/>
                  </a:ext>
                </a:extLst>
              </p:cNvPr>
              <p:cNvSpPr>
                <a:spLocks noChangeShapeType="1"/>
              </p:cNvSpPr>
              <p:nvPr/>
            </p:nvSpPr>
            <p:spPr bwMode="auto">
              <a:xfrm flipV="1">
                <a:off x="10526713" y="1595438"/>
                <a:ext cx="0" cy="1611313"/>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7" name="Oval 255">
                <a:extLst>
                  <a:ext uri="{FF2B5EF4-FFF2-40B4-BE49-F238E27FC236}">
                    <a16:creationId xmlns:a16="http://schemas.microsoft.com/office/drawing/2014/main" xmlns="" id="{1CD76318-E46F-4CC8-8888-435D5B0109B7}"/>
                  </a:ext>
                </a:extLst>
              </p:cNvPr>
              <p:cNvSpPr>
                <a:spLocks noChangeArrowheads="1"/>
              </p:cNvSpPr>
              <p:nvPr/>
            </p:nvSpPr>
            <p:spPr bwMode="auto">
              <a:xfrm>
                <a:off x="10436225" y="144145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14" name="Group 613">
              <a:extLst>
                <a:ext uri="{FF2B5EF4-FFF2-40B4-BE49-F238E27FC236}">
                  <a16:creationId xmlns:a16="http://schemas.microsoft.com/office/drawing/2014/main" xmlns="" id="{BFEB6746-8775-4CFB-8213-5DC83C2D34A4}"/>
                </a:ext>
              </a:extLst>
            </p:cNvPr>
            <p:cNvGrpSpPr/>
            <p:nvPr/>
          </p:nvGrpSpPr>
          <p:grpSpPr>
            <a:xfrm>
              <a:off x="9850438" y="-228600"/>
              <a:ext cx="669926" cy="4343400"/>
              <a:chOff x="9850438" y="-228600"/>
              <a:chExt cx="669926" cy="4343400"/>
            </a:xfrm>
          </p:grpSpPr>
          <p:sp>
            <p:nvSpPr>
              <p:cNvPr id="528" name="Freeform 234">
                <a:extLst>
                  <a:ext uri="{FF2B5EF4-FFF2-40B4-BE49-F238E27FC236}">
                    <a16:creationId xmlns:a16="http://schemas.microsoft.com/office/drawing/2014/main" xmlns="" id="{65B5A93D-8EB5-459B-A87F-1C13F166C4DA}"/>
                  </a:ext>
                </a:extLst>
              </p:cNvPr>
              <p:cNvSpPr>
                <a:spLocks/>
              </p:cNvSpPr>
              <p:nvPr/>
            </p:nvSpPr>
            <p:spPr bwMode="auto">
              <a:xfrm>
                <a:off x="9940926" y="-71438"/>
                <a:ext cx="579438" cy="4186238"/>
              </a:xfrm>
              <a:custGeom>
                <a:avLst/>
                <a:gdLst>
                  <a:gd name="T0" fmla="*/ 365 w 365"/>
                  <a:gd name="T1" fmla="*/ 2637 h 2637"/>
                  <a:gd name="T2" fmla="*/ 365 w 365"/>
                  <a:gd name="T3" fmla="*/ 2065 h 2637"/>
                  <a:gd name="T4" fmla="*/ 0 w 365"/>
                  <a:gd name="T5" fmla="*/ 1533 h 2637"/>
                  <a:gd name="T6" fmla="*/ 0 w 365"/>
                  <a:gd name="T7" fmla="*/ 0 h 2637"/>
                </a:gdLst>
                <a:ahLst/>
                <a:cxnLst>
                  <a:cxn ang="0">
                    <a:pos x="T0" y="T1"/>
                  </a:cxn>
                  <a:cxn ang="0">
                    <a:pos x="T2" y="T3"/>
                  </a:cxn>
                  <a:cxn ang="0">
                    <a:pos x="T4" y="T5"/>
                  </a:cxn>
                  <a:cxn ang="0">
                    <a:pos x="T6" y="T7"/>
                  </a:cxn>
                </a:cxnLst>
                <a:rect l="0" t="0" r="r" b="b"/>
                <a:pathLst>
                  <a:path w="365" h="2637">
                    <a:moveTo>
                      <a:pt x="365" y="2637"/>
                    </a:moveTo>
                    <a:lnTo>
                      <a:pt x="365" y="2065"/>
                    </a:lnTo>
                    <a:lnTo>
                      <a:pt x="0" y="1533"/>
                    </a:lnTo>
                    <a:lnTo>
                      <a:pt x="0" y="0"/>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8" name="Oval 256">
                <a:extLst>
                  <a:ext uri="{FF2B5EF4-FFF2-40B4-BE49-F238E27FC236}">
                    <a16:creationId xmlns:a16="http://schemas.microsoft.com/office/drawing/2014/main" xmlns="" id="{D95FA802-2CAD-4D62-8FDE-F95D229D8494}"/>
                  </a:ext>
                </a:extLst>
              </p:cNvPr>
              <p:cNvSpPr>
                <a:spLocks noChangeArrowheads="1"/>
              </p:cNvSpPr>
              <p:nvPr/>
            </p:nvSpPr>
            <p:spPr bwMode="auto">
              <a:xfrm>
                <a:off x="9850438" y="-228600"/>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68" name="Group 667">
            <a:extLst>
              <a:ext uri="{FF2B5EF4-FFF2-40B4-BE49-F238E27FC236}">
                <a16:creationId xmlns:a16="http://schemas.microsoft.com/office/drawing/2014/main" xmlns="" id="{8B977935-7296-4C62-B8AF-7EEC87CB5A25}"/>
              </a:ext>
            </a:extLst>
          </p:cNvPr>
          <p:cNvGrpSpPr/>
          <p:nvPr/>
        </p:nvGrpSpPr>
        <p:grpSpPr>
          <a:xfrm>
            <a:off x="9175750" y="9601200"/>
            <a:ext cx="1357313" cy="6270626"/>
            <a:chOff x="9175750" y="9601200"/>
            <a:chExt cx="1357313" cy="6270626"/>
          </a:xfrm>
          <a:effectLst>
            <a:outerShdw blurRad="152400" sx="102000" sy="102000" algn="ctr" rotWithShape="0">
              <a:schemeClr val="accent1">
                <a:alpha val="82000"/>
              </a:schemeClr>
            </a:outerShdw>
          </a:effectLst>
        </p:grpSpPr>
        <p:grpSp>
          <p:nvGrpSpPr>
            <p:cNvPr id="557" name="Group 556">
              <a:extLst>
                <a:ext uri="{FF2B5EF4-FFF2-40B4-BE49-F238E27FC236}">
                  <a16:creationId xmlns:a16="http://schemas.microsoft.com/office/drawing/2014/main" xmlns="" id="{01DB3D2E-BD1E-4D89-A9E4-6C1C06046D19}"/>
                </a:ext>
              </a:extLst>
            </p:cNvPr>
            <p:cNvGrpSpPr/>
            <p:nvPr/>
          </p:nvGrpSpPr>
          <p:grpSpPr>
            <a:xfrm>
              <a:off x="9175750" y="12785725"/>
              <a:ext cx="776288" cy="3086101"/>
              <a:chOff x="9175750" y="12785725"/>
              <a:chExt cx="776288" cy="3086101"/>
            </a:xfrm>
          </p:grpSpPr>
          <p:sp>
            <p:nvSpPr>
              <p:cNvPr id="314" name="Freeform 269">
                <a:extLst>
                  <a:ext uri="{FF2B5EF4-FFF2-40B4-BE49-F238E27FC236}">
                    <a16:creationId xmlns:a16="http://schemas.microsoft.com/office/drawing/2014/main" xmlns="" id="{B307880A-89AC-49CD-8348-0BFFB6A9C512}"/>
                  </a:ext>
                </a:extLst>
              </p:cNvPr>
              <p:cNvSpPr>
                <a:spLocks/>
              </p:cNvSpPr>
              <p:nvPr/>
            </p:nvSpPr>
            <p:spPr bwMode="auto">
              <a:xfrm>
                <a:off x="9266238" y="12785725"/>
                <a:ext cx="685800" cy="2906713"/>
              </a:xfrm>
              <a:custGeom>
                <a:avLst/>
                <a:gdLst>
                  <a:gd name="T0" fmla="*/ 432 w 432"/>
                  <a:gd name="T1" fmla="*/ 0 h 1831"/>
                  <a:gd name="T2" fmla="*/ 0 w 432"/>
                  <a:gd name="T3" fmla="*/ 624 h 1831"/>
                  <a:gd name="T4" fmla="*/ 0 w 432"/>
                  <a:gd name="T5" fmla="*/ 1831 h 1831"/>
                </a:gdLst>
                <a:ahLst/>
                <a:cxnLst>
                  <a:cxn ang="0">
                    <a:pos x="T0" y="T1"/>
                  </a:cxn>
                  <a:cxn ang="0">
                    <a:pos x="T2" y="T3"/>
                  </a:cxn>
                  <a:cxn ang="0">
                    <a:pos x="T4" y="T5"/>
                  </a:cxn>
                </a:cxnLst>
                <a:rect l="0" t="0" r="r" b="b"/>
                <a:pathLst>
                  <a:path w="432" h="1831">
                    <a:moveTo>
                      <a:pt x="432" y="0"/>
                    </a:moveTo>
                    <a:lnTo>
                      <a:pt x="0" y="624"/>
                    </a:lnTo>
                    <a:lnTo>
                      <a:pt x="0" y="1831"/>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17" name="Oval 272">
                <a:extLst>
                  <a:ext uri="{FF2B5EF4-FFF2-40B4-BE49-F238E27FC236}">
                    <a16:creationId xmlns:a16="http://schemas.microsoft.com/office/drawing/2014/main" xmlns="" id="{602B0F40-647F-4201-9F20-C570A945D84A}"/>
                  </a:ext>
                </a:extLst>
              </p:cNvPr>
              <p:cNvSpPr>
                <a:spLocks noChangeArrowheads="1"/>
              </p:cNvSpPr>
              <p:nvPr/>
            </p:nvSpPr>
            <p:spPr bwMode="auto">
              <a:xfrm>
                <a:off x="9175750" y="15692438"/>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58" name="Group 557">
              <a:extLst>
                <a:ext uri="{FF2B5EF4-FFF2-40B4-BE49-F238E27FC236}">
                  <a16:creationId xmlns:a16="http://schemas.microsoft.com/office/drawing/2014/main" xmlns="" id="{26A9381B-79D2-4B27-8B3C-16AFF5DB3DFE}"/>
                </a:ext>
              </a:extLst>
            </p:cNvPr>
            <p:cNvGrpSpPr/>
            <p:nvPr/>
          </p:nvGrpSpPr>
          <p:grpSpPr>
            <a:xfrm>
              <a:off x="9863138" y="9601200"/>
              <a:ext cx="669925" cy="5021263"/>
              <a:chOff x="9863138" y="9601200"/>
              <a:chExt cx="669925" cy="5021263"/>
            </a:xfrm>
          </p:grpSpPr>
          <p:sp>
            <p:nvSpPr>
              <p:cNvPr id="299" name="Freeform 257">
                <a:extLst>
                  <a:ext uri="{FF2B5EF4-FFF2-40B4-BE49-F238E27FC236}">
                    <a16:creationId xmlns:a16="http://schemas.microsoft.com/office/drawing/2014/main" xmlns="" id="{C7BC07AB-4B33-4547-BE9A-A95F13245FE3}"/>
                  </a:ext>
                </a:extLst>
              </p:cNvPr>
              <p:cNvSpPr>
                <a:spLocks/>
              </p:cNvSpPr>
              <p:nvPr/>
            </p:nvSpPr>
            <p:spPr bwMode="auto">
              <a:xfrm>
                <a:off x="9952038" y="9601200"/>
                <a:ext cx="581025" cy="4840288"/>
              </a:xfrm>
              <a:custGeom>
                <a:avLst/>
                <a:gdLst>
                  <a:gd name="T0" fmla="*/ 366 w 366"/>
                  <a:gd name="T1" fmla="*/ 0 h 3049"/>
                  <a:gd name="T2" fmla="*/ 366 w 366"/>
                  <a:gd name="T3" fmla="*/ 419 h 3049"/>
                  <a:gd name="T4" fmla="*/ 0 w 366"/>
                  <a:gd name="T5" fmla="*/ 955 h 3049"/>
                  <a:gd name="T6" fmla="*/ 0 w 366"/>
                  <a:gd name="T7" fmla="*/ 2002 h 3049"/>
                  <a:gd name="T8" fmla="*/ 0 w 366"/>
                  <a:gd name="T9" fmla="*/ 3049 h 3049"/>
                </a:gdLst>
                <a:ahLst/>
                <a:cxnLst>
                  <a:cxn ang="0">
                    <a:pos x="T0" y="T1"/>
                  </a:cxn>
                  <a:cxn ang="0">
                    <a:pos x="T2" y="T3"/>
                  </a:cxn>
                  <a:cxn ang="0">
                    <a:pos x="T4" y="T5"/>
                  </a:cxn>
                  <a:cxn ang="0">
                    <a:pos x="T6" y="T7"/>
                  </a:cxn>
                  <a:cxn ang="0">
                    <a:pos x="T8" y="T9"/>
                  </a:cxn>
                </a:cxnLst>
                <a:rect l="0" t="0" r="r" b="b"/>
                <a:pathLst>
                  <a:path w="366" h="3049">
                    <a:moveTo>
                      <a:pt x="366" y="0"/>
                    </a:moveTo>
                    <a:lnTo>
                      <a:pt x="366" y="419"/>
                    </a:lnTo>
                    <a:lnTo>
                      <a:pt x="0" y="955"/>
                    </a:lnTo>
                    <a:lnTo>
                      <a:pt x="0" y="2002"/>
                    </a:lnTo>
                    <a:lnTo>
                      <a:pt x="0" y="3049"/>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18" name="Oval 273">
                <a:extLst>
                  <a:ext uri="{FF2B5EF4-FFF2-40B4-BE49-F238E27FC236}">
                    <a16:creationId xmlns:a16="http://schemas.microsoft.com/office/drawing/2014/main" xmlns="" id="{74872B20-5151-49F0-A697-B05E9D9A4BA8}"/>
                  </a:ext>
                </a:extLst>
              </p:cNvPr>
              <p:cNvSpPr>
                <a:spLocks noChangeArrowheads="1"/>
              </p:cNvSpPr>
              <p:nvPr/>
            </p:nvSpPr>
            <p:spPr bwMode="auto">
              <a:xfrm>
                <a:off x="9863138" y="144414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559" name="Group 558">
            <a:extLst>
              <a:ext uri="{FF2B5EF4-FFF2-40B4-BE49-F238E27FC236}">
                <a16:creationId xmlns:a16="http://schemas.microsoft.com/office/drawing/2014/main" xmlns="" id="{0AD448A7-4A1C-4347-9A6D-3D40E80B32AE}"/>
              </a:ext>
            </a:extLst>
          </p:cNvPr>
          <p:cNvGrpSpPr/>
          <p:nvPr/>
        </p:nvGrpSpPr>
        <p:grpSpPr>
          <a:xfrm>
            <a:off x="10064750" y="9596438"/>
            <a:ext cx="884238" cy="6962775"/>
            <a:chOff x="10064750" y="9596438"/>
            <a:chExt cx="884238" cy="6962775"/>
          </a:xfrm>
          <a:effectLst>
            <a:outerShdw blurRad="152400" sx="102000" sy="102000" algn="ctr" rotWithShape="0">
              <a:schemeClr val="accent1">
                <a:alpha val="82000"/>
              </a:schemeClr>
            </a:outerShdw>
          </a:effectLst>
        </p:grpSpPr>
        <p:sp>
          <p:nvSpPr>
            <p:cNvPr id="300" name="Freeform 258">
              <a:extLst>
                <a:ext uri="{FF2B5EF4-FFF2-40B4-BE49-F238E27FC236}">
                  <a16:creationId xmlns:a16="http://schemas.microsoft.com/office/drawing/2014/main" xmlns="" id="{D020AEBE-B4AA-4547-AC83-C50B2EB6984A}"/>
                </a:ext>
              </a:extLst>
            </p:cNvPr>
            <p:cNvSpPr>
              <a:spLocks/>
            </p:cNvSpPr>
            <p:nvPr/>
          </p:nvSpPr>
          <p:spPr bwMode="auto">
            <a:xfrm>
              <a:off x="10155238" y="9596438"/>
              <a:ext cx="793750" cy="6783388"/>
            </a:xfrm>
            <a:custGeom>
              <a:avLst/>
              <a:gdLst>
                <a:gd name="T0" fmla="*/ 500 w 500"/>
                <a:gd name="T1" fmla="*/ 0 h 4273"/>
                <a:gd name="T2" fmla="*/ 500 w 500"/>
                <a:gd name="T3" fmla="*/ 1072 h 4273"/>
                <a:gd name="T4" fmla="*/ 0 w 500"/>
                <a:gd name="T5" fmla="*/ 1796 h 4273"/>
                <a:gd name="T6" fmla="*/ 0 w 500"/>
                <a:gd name="T7" fmla="*/ 4273 h 4273"/>
              </a:gdLst>
              <a:ahLst/>
              <a:cxnLst>
                <a:cxn ang="0">
                  <a:pos x="T0" y="T1"/>
                </a:cxn>
                <a:cxn ang="0">
                  <a:pos x="T2" y="T3"/>
                </a:cxn>
                <a:cxn ang="0">
                  <a:pos x="T4" y="T5"/>
                </a:cxn>
                <a:cxn ang="0">
                  <a:pos x="T6" y="T7"/>
                </a:cxn>
              </a:cxnLst>
              <a:rect l="0" t="0" r="r" b="b"/>
              <a:pathLst>
                <a:path w="500" h="4273">
                  <a:moveTo>
                    <a:pt x="500" y="0"/>
                  </a:moveTo>
                  <a:lnTo>
                    <a:pt x="500" y="1072"/>
                  </a:lnTo>
                  <a:lnTo>
                    <a:pt x="0" y="1796"/>
                  </a:lnTo>
                  <a:lnTo>
                    <a:pt x="0" y="427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19" name="Oval 274">
              <a:extLst>
                <a:ext uri="{FF2B5EF4-FFF2-40B4-BE49-F238E27FC236}">
                  <a16:creationId xmlns:a16="http://schemas.microsoft.com/office/drawing/2014/main" xmlns="" id="{C60E090B-DFF9-4E14-9FC6-55F911502B2D}"/>
                </a:ext>
              </a:extLst>
            </p:cNvPr>
            <p:cNvSpPr>
              <a:spLocks noChangeArrowheads="1"/>
            </p:cNvSpPr>
            <p:nvPr/>
          </p:nvSpPr>
          <p:spPr bwMode="auto">
            <a:xfrm>
              <a:off x="10064750" y="16379825"/>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69" name="Group 668">
            <a:extLst>
              <a:ext uri="{FF2B5EF4-FFF2-40B4-BE49-F238E27FC236}">
                <a16:creationId xmlns:a16="http://schemas.microsoft.com/office/drawing/2014/main" xmlns="" id="{187F4404-9303-4B5F-86B9-E55A3E579D33}"/>
              </a:ext>
            </a:extLst>
          </p:cNvPr>
          <p:cNvGrpSpPr/>
          <p:nvPr/>
        </p:nvGrpSpPr>
        <p:grpSpPr>
          <a:xfrm>
            <a:off x="10661650" y="9601200"/>
            <a:ext cx="990601" cy="6880225"/>
            <a:chOff x="10661650" y="9601200"/>
            <a:chExt cx="990601" cy="6880225"/>
          </a:xfrm>
          <a:effectLst>
            <a:outerShdw blurRad="152400" sx="102000" sy="102000" algn="ctr" rotWithShape="0">
              <a:schemeClr val="accent1">
                <a:alpha val="82000"/>
              </a:schemeClr>
            </a:outerShdw>
          </a:effectLst>
        </p:grpSpPr>
        <p:grpSp>
          <p:nvGrpSpPr>
            <p:cNvPr id="560" name="Group 559">
              <a:extLst>
                <a:ext uri="{FF2B5EF4-FFF2-40B4-BE49-F238E27FC236}">
                  <a16:creationId xmlns:a16="http://schemas.microsoft.com/office/drawing/2014/main" xmlns="" id="{B4E63C85-124E-4A88-A6FE-150D654C188B}"/>
                </a:ext>
              </a:extLst>
            </p:cNvPr>
            <p:cNvGrpSpPr/>
            <p:nvPr/>
          </p:nvGrpSpPr>
          <p:grpSpPr>
            <a:xfrm>
              <a:off x="10661650" y="9601200"/>
              <a:ext cx="704851" cy="5527675"/>
              <a:chOff x="10661650" y="9601200"/>
              <a:chExt cx="704851" cy="5527675"/>
            </a:xfrm>
          </p:grpSpPr>
          <p:sp>
            <p:nvSpPr>
              <p:cNvPr id="301" name="Freeform 259">
                <a:extLst>
                  <a:ext uri="{FF2B5EF4-FFF2-40B4-BE49-F238E27FC236}">
                    <a16:creationId xmlns:a16="http://schemas.microsoft.com/office/drawing/2014/main" xmlns="" id="{C938962A-5BD4-474D-AD5D-2BBDD4C4CC45}"/>
                  </a:ext>
                </a:extLst>
              </p:cNvPr>
              <p:cNvSpPr>
                <a:spLocks/>
              </p:cNvSpPr>
              <p:nvPr/>
            </p:nvSpPr>
            <p:spPr bwMode="auto">
              <a:xfrm>
                <a:off x="10752138" y="9601200"/>
                <a:ext cx="614363" cy="5357813"/>
              </a:xfrm>
              <a:custGeom>
                <a:avLst/>
                <a:gdLst>
                  <a:gd name="T0" fmla="*/ 387 w 387"/>
                  <a:gd name="T1" fmla="*/ 0 h 3375"/>
                  <a:gd name="T2" fmla="*/ 387 w 387"/>
                  <a:gd name="T3" fmla="*/ 1761 h 3375"/>
                  <a:gd name="T4" fmla="*/ 0 w 387"/>
                  <a:gd name="T5" fmla="*/ 2325 h 3375"/>
                  <a:gd name="T6" fmla="*/ 0 w 387"/>
                  <a:gd name="T7" fmla="*/ 3375 h 3375"/>
                </a:gdLst>
                <a:ahLst/>
                <a:cxnLst>
                  <a:cxn ang="0">
                    <a:pos x="T0" y="T1"/>
                  </a:cxn>
                  <a:cxn ang="0">
                    <a:pos x="T2" y="T3"/>
                  </a:cxn>
                  <a:cxn ang="0">
                    <a:pos x="T4" y="T5"/>
                  </a:cxn>
                  <a:cxn ang="0">
                    <a:pos x="T6" y="T7"/>
                  </a:cxn>
                </a:cxnLst>
                <a:rect l="0" t="0" r="r" b="b"/>
                <a:pathLst>
                  <a:path w="387" h="3375">
                    <a:moveTo>
                      <a:pt x="387" y="0"/>
                    </a:moveTo>
                    <a:lnTo>
                      <a:pt x="387" y="1761"/>
                    </a:lnTo>
                    <a:lnTo>
                      <a:pt x="0" y="2325"/>
                    </a:lnTo>
                    <a:lnTo>
                      <a:pt x="0" y="3375"/>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0" name="Oval 275">
                <a:extLst>
                  <a:ext uri="{FF2B5EF4-FFF2-40B4-BE49-F238E27FC236}">
                    <a16:creationId xmlns:a16="http://schemas.microsoft.com/office/drawing/2014/main" xmlns="" id="{6C76457C-D79C-48BD-8287-1A01E43F0785}"/>
                  </a:ext>
                </a:extLst>
              </p:cNvPr>
              <p:cNvSpPr>
                <a:spLocks noChangeArrowheads="1"/>
              </p:cNvSpPr>
              <p:nvPr/>
            </p:nvSpPr>
            <p:spPr bwMode="auto">
              <a:xfrm>
                <a:off x="10661650" y="1494790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61" name="Group 560">
              <a:extLst>
                <a:ext uri="{FF2B5EF4-FFF2-40B4-BE49-F238E27FC236}">
                  <a16:creationId xmlns:a16="http://schemas.microsoft.com/office/drawing/2014/main" xmlns="" id="{AD9E5718-E3C5-4512-BA46-7473CD95C8E6}"/>
                </a:ext>
              </a:extLst>
            </p:cNvPr>
            <p:cNvGrpSpPr/>
            <p:nvPr/>
          </p:nvGrpSpPr>
          <p:grpSpPr>
            <a:xfrm>
              <a:off x="10752138" y="14285913"/>
              <a:ext cx="900113" cy="2195512"/>
              <a:chOff x="10752138" y="14285913"/>
              <a:chExt cx="900113" cy="2195512"/>
            </a:xfrm>
          </p:grpSpPr>
          <p:sp>
            <p:nvSpPr>
              <p:cNvPr id="311" name="Freeform 266">
                <a:extLst>
                  <a:ext uri="{FF2B5EF4-FFF2-40B4-BE49-F238E27FC236}">
                    <a16:creationId xmlns:a16="http://schemas.microsoft.com/office/drawing/2014/main" xmlns="" id="{FA06585A-9EFB-4CFC-8B14-46DE51A61734}"/>
                  </a:ext>
                </a:extLst>
              </p:cNvPr>
              <p:cNvSpPr>
                <a:spLocks/>
              </p:cNvSpPr>
              <p:nvPr/>
            </p:nvSpPr>
            <p:spPr bwMode="auto">
              <a:xfrm>
                <a:off x="10752138" y="14285913"/>
                <a:ext cx="811213" cy="2014538"/>
              </a:xfrm>
              <a:custGeom>
                <a:avLst/>
                <a:gdLst>
                  <a:gd name="T0" fmla="*/ 0 w 511"/>
                  <a:gd name="T1" fmla="*/ 0 h 1269"/>
                  <a:gd name="T2" fmla="*/ 511 w 511"/>
                  <a:gd name="T3" fmla="*/ 730 h 1269"/>
                  <a:gd name="T4" fmla="*/ 511 w 511"/>
                  <a:gd name="T5" fmla="*/ 1269 h 1269"/>
                </a:gdLst>
                <a:ahLst/>
                <a:cxnLst>
                  <a:cxn ang="0">
                    <a:pos x="T0" y="T1"/>
                  </a:cxn>
                  <a:cxn ang="0">
                    <a:pos x="T2" y="T3"/>
                  </a:cxn>
                  <a:cxn ang="0">
                    <a:pos x="T4" y="T5"/>
                  </a:cxn>
                </a:cxnLst>
                <a:rect l="0" t="0" r="r" b="b"/>
                <a:pathLst>
                  <a:path w="511" h="1269">
                    <a:moveTo>
                      <a:pt x="0" y="0"/>
                    </a:moveTo>
                    <a:lnTo>
                      <a:pt x="511" y="730"/>
                    </a:lnTo>
                    <a:lnTo>
                      <a:pt x="511" y="1269"/>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1" name="Oval 276">
                <a:extLst>
                  <a:ext uri="{FF2B5EF4-FFF2-40B4-BE49-F238E27FC236}">
                    <a16:creationId xmlns:a16="http://schemas.microsoft.com/office/drawing/2014/main" xmlns="" id="{09DC16FB-399D-421C-AAFE-E7177E3CA636}"/>
                  </a:ext>
                </a:extLst>
              </p:cNvPr>
              <p:cNvSpPr>
                <a:spLocks noChangeArrowheads="1"/>
              </p:cNvSpPr>
              <p:nvPr/>
            </p:nvSpPr>
            <p:spPr bwMode="auto">
              <a:xfrm>
                <a:off x="11472863" y="16300450"/>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564" name="Group 563">
            <a:extLst>
              <a:ext uri="{FF2B5EF4-FFF2-40B4-BE49-F238E27FC236}">
                <a16:creationId xmlns:a16="http://schemas.microsoft.com/office/drawing/2014/main" xmlns="" id="{B64A76C7-0C05-4D9E-8D20-6E5081074E33}"/>
              </a:ext>
            </a:extLst>
          </p:cNvPr>
          <p:cNvGrpSpPr/>
          <p:nvPr/>
        </p:nvGrpSpPr>
        <p:grpSpPr>
          <a:xfrm>
            <a:off x="12109450" y="9601200"/>
            <a:ext cx="179388" cy="1336675"/>
            <a:chOff x="12109450" y="9601200"/>
            <a:chExt cx="179388" cy="1336675"/>
          </a:xfrm>
          <a:effectLst>
            <a:outerShdw blurRad="152400" sx="102000" sy="102000" algn="ctr" rotWithShape="0">
              <a:schemeClr val="accent1">
                <a:alpha val="82000"/>
              </a:schemeClr>
            </a:outerShdw>
          </a:effectLst>
        </p:grpSpPr>
        <p:sp>
          <p:nvSpPr>
            <p:cNvPr id="306" name="Line 261">
              <a:extLst>
                <a:ext uri="{FF2B5EF4-FFF2-40B4-BE49-F238E27FC236}">
                  <a16:creationId xmlns:a16="http://schemas.microsoft.com/office/drawing/2014/main" xmlns="" id="{BFE934ED-1AE5-4442-8A6A-EA32AF797AFA}"/>
                </a:ext>
              </a:extLst>
            </p:cNvPr>
            <p:cNvSpPr>
              <a:spLocks noChangeShapeType="1"/>
            </p:cNvSpPr>
            <p:nvPr/>
          </p:nvSpPr>
          <p:spPr bwMode="auto">
            <a:xfrm>
              <a:off x="12198350" y="9601200"/>
              <a:ext cx="0" cy="1133475"/>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3" name="Oval 278">
              <a:extLst>
                <a:ext uri="{FF2B5EF4-FFF2-40B4-BE49-F238E27FC236}">
                  <a16:creationId xmlns:a16="http://schemas.microsoft.com/office/drawing/2014/main" xmlns="" id="{D409CC2F-F7B9-4BE4-9D90-38AB39E0F9D0}"/>
                </a:ext>
              </a:extLst>
            </p:cNvPr>
            <p:cNvSpPr>
              <a:spLocks noChangeArrowheads="1"/>
            </p:cNvSpPr>
            <p:nvPr/>
          </p:nvSpPr>
          <p:spPr bwMode="auto">
            <a:xfrm>
              <a:off x="12109450" y="10756900"/>
              <a:ext cx="179388" cy="180975"/>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71" name="Group 670">
            <a:extLst>
              <a:ext uri="{FF2B5EF4-FFF2-40B4-BE49-F238E27FC236}">
                <a16:creationId xmlns:a16="http://schemas.microsoft.com/office/drawing/2014/main" xmlns="" id="{D4CE39DD-132A-477A-8AFD-2B2BA188853F}"/>
              </a:ext>
            </a:extLst>
          </p:cNvPr>
          <p:cNvGrpSpPr/>
          <p:nvPr/>
        </p:nvGrpSpPr>
        <p:grpSpPr>
          <a:xfrm>
            <a:off x="12396788" y="9596438"/>
            <a:ext cx="681037" cy="4848225"/>
            <a:chOff x="12396788" y="9596438"/>
            <a:chExt cx="681037" cy="4848225"/>
          </a:xfrm>
          <a:effectLst>
            <a:outerShdw blurRad="152400" sx="102000" sy="102000" algn="ctr" rotWithShape="0">
              <a:schemeClr val="accent1">
                <a:alpha val="82000"/>
              </a:schemeClr>
            </a:outerShdw>
          </a:effectLst>
        </p:grpSpPr>
        <p:grpSp>
          <p:nvGrpSpPr>
            <p:cNvPr id="566" name="Group 565">
              <a:extLst>
                <a:ext uri="{FF2B5EF4-FFF2-40B4-BE49-F238E27FC236}">
                  <a16:creationId xmlns:a16="http://schemas.microsoft.com/office/drawing/2014/main" xmlns="" id="{8E68FB53-C249-4638-AA6D-D0EC9561358F}"/>
                </a:ext>
              </a:extLst>
            </p:cNvPr>
            <p:cNvGrpSpPr/>
            <p:nvPr/>
          </p:nvGrpSpPr>
          <p:grpSpPr>
            <a:xfrm>
              <a:off x="12396788" y="12549188"/>
              <a:ext cx="590550" cy="1895475"/>
              <a:chOff x="12396788" y="12549188"/>
              <a:chExt cx="590550" cy="1895475"/>
            </a:xfrm>
          </p:grpSpPr>
          <p:sp>
            <p:nvSpPr>
              <p:cNvPr id="313" name="Freeform 268">
                <a:extLst>
                  <a:ext uri="{FF2B5EF4-FFF2-40B4-BE49-F238E27FC236}">
                    <a16:creationId xmlns:a16="http://schemas.microsoft.com/office/drawing/2014/main" xmlns="" id="{D2E476FB-6A73-4275-ABC3-11AC52C274B9}"/>
                  </a:ext>
                </a:extLst>
              </p:cNvPr>
              <p:cNvSpPr>
                <a:spLocks/>
              </p:cNvSpPr>
              <p:nvPr/>
            </p:nvSpPr>
            <p:spPr bwMode="auto">
              <a:xfrm>
                <a:off x="12485688" y="12549188"/>
                <a:ext cx="501650" cy="1735138"/>
              </a:xfrm>
              <a:custGeom>
                <a:avLst/>
                <a:gdLst>
                  <a:gd name="T0" fmla="*/ 316 w 316"/>
                  <a:gd name="T1" fmla="*/ 0 h 1093"/>
                  <a:gd name="T2" fmla="*/ 0 w 316"/>
                  <a:gd name="T3" fmla="*/ 454 h 1093"/>
                  <a:gd name="T4" fmla="*/ 0 w 316"/>
                  <a:gd name="T5" fmla="*/ 1093 h 1093"/>
                </a:gdLst>
                <a:ahLst/>
                <a:cxnLst>
                  <a:cxn ang="0">
                    <a:pos x="T0" y="T1"/>
                  </a:cxn>
                  <a:cxn ang="0">
                    <a:pos x="T2" y="T3"/>
                  </a:cxn>
                  <a:cxn ang="0">
                    <a:pos x="T4" y="T5"/>
                  </a:cxn>
                </a:cxnLst>
                <a:rect l="0" t="0" r="r" b="b"/>
                <a:pathLst>
                  <a:path w="316" h="1093">
                    <a:moveTo>
                      <a:pt x="316" y="0"/>
                    </a:moveTo>
                    <a:lnTo>
                      <a:pt x="0" y="454"/>
                    </a:lnTo>
                    <a:lnTo>
                      <a:pt x="0" y="1093"/>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4" name="Oval 279">
                <a:extLst>
                  <a:ext uri="{FF2B5EF4-FFF2-40B4-BE49-F238E27FC236}">
                    <a16:creationId xmlns:a16="http://schemas.microsoft.com/office/drawing/2014/main" xmlns="" id="{23175A5B-A664-4E9D-9BDF-D89F5F3F6CB1}"/>
                  </a:ext>
                </a:extLst>
              </p:cNvPr>
              <p:cNvSpPr>
                <a:spLocks noChangeArrowheads="1"/>
              </p:cNvSpPr>
              <p:nvPr/>
            </p:nvSpPr>
            <p:spPr bwMode="auto">
              <a:xfrm>
                <a:off x="12396788" y="142636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65" name="Group 564">
              <a:extLst>
                <a:ext uri="{FF2B5EF4-FFF2-40B4-BE49-F238E27FC236}">
                  <a16:creationId xmlns:a16="http://schemas.microsoft.com/office/drawing/2014/main" xmlns="" id="{65EEFAA2-EDF3-499F-AAE1-D7B54893C766}"/>
                </a:ext>
              </a:extLst>
            </p:cNvPr>
            <p:cNvGrpSpPr/>
            <p:nvPr/>
          </p:nvGrpSpPr>
          <p:grpSpPr>
            <a:xfrm>
              <a:off x="12615863" y="9596438"/>
              <a:ext cx="461962" cy="3932237"/>
              <a:chOff x="12615863" y="9596438"/>
              <a:chExt cx="461962" cy="3932237"/>
            </a:xfrm>
          </p:grpSpPr>
          <p:sp>
            <p:nvSpPr>
              <p:cNvPr id="307" name="Freeform 262">
                <a:extLst>
                  <a:ext uri="{FF2B5EF4-FFF2-40B4-BE49-F238E27FC236}">
                    <a16:creationId xmlns:a16="http://schemas.microsoft.com/office/drawing/2014/main" xmlns="" id="{11B8214F-3A14-4EA6-8BCF-7C429F90E207}"/>
                  </a:ext>
                </a:extLst>
              </p:cNvPr>
              <p:cNvSpPr>
                <a:spLocks/>
              </p:cNvSpPr>
              <p:nvPr/>
            </p:nvSpPr>
            <p:spPr bwMode="auto">
              <a:xfrm>
                <a:off x="12615863" y="9596438"/>
                <a:ext cx="371475" cy="3768725"/>
              </a:xfrm>
              <a:custGeom>
                <a:avLst/>
                <a:gdLst>
                  <a:gd name="T0" fmla="*/ 0 w 234"/>
                  <a:gd name="T1" fmla="*/ 0 h 2374"/>
                  <a:gd name="T2" fmla="*/ 0 w 234"/>
                  <a:gd name="T3" fmla="*/ 1274 h 2374"/>
                  <a:gd name="T4" fmla="*/ 234 w 234"/>
                  <a:gd name="T5" fmla="*/ 1618 h 2374"/>
                  <a:gd name="T6" fmla="*/ 234 w 234"/>
                  <a:gd name="T7" fmla="*/ 2374 h 2374"/>
                </a:gdLst>
                <a:ahLst/>
                <a:cxnLst>
                  <a:cxn ang="0">
                    <a:pos x="T0" y="T1"/>
                  </a:cxn>
                  <a:cxn ang="0">
                    <a:pos x="T2" y="T3"/>
                  </a:cxn>
                  <a:cxn ang="0">
                    <a:pos x="T4" y="T5"/>
                  </a:cxn>
                  <a:cxn ang="0">
                    <a:pos x="T6" y="T7"/>
                  </a:cxn>
                </a:cxnLst>
                <a:rect l="0" t="0" r="r" b="b"/>
                <a:pathLst>
                  <a:path w="234" h="2374">
                    <a:moveTo>
                      <a:pt x="0" y="0"/>
                    </a:moveTo>
                    <a:lnTo>
                      <a:pt x="0" y="1274"/>
                    </a:lnTo>
                    <a:lnTo>
                      <a:pt x="234" y="1618"/>
                    </a:lnTo>
                    <a:lnTo>
                      <a:pt x="234" y="2374"/>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5" name="Oval 280">
                <a:extLst>
                  <a:ext uri="{FF2B5EF4-FFF2-40B4-BE49-F238E27FC236}">
                    <a16:creationId xmlns:a16="http://schemas.microsoft.com/office/drawing/2014/main" xmlns="" id="{32C52764-41A7-4CB6-9E1B-258C6A4A32C3}"/>
                  </a:ext>
                </a:extLst>
              </p:cNvPr>
              <p:cNvSpPr>
                <a:spLocks noChangeArrowheads="1"/>
              </p:cNvSpPr>
              <p:nvPr/>
            </p:nvSpPr>
            <p:spPr bwMode="auto">
              <a:xfrm>
                <a:off x="12896850" y="13347700"/>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567" name="Group 566">
            <a:extLst>
              <a:ext uri="{FF2B5EF4-FFF2-40B4-BE49-F238E27FC236}">
                <a16:creationId xmlns:a16="http://schemas.microsoft.com/office/drawing/2014/main" xmlns="" id="{E05FF95A-3B61-4CA4-9EA7-59496A1921B0}"/>
              </a:ext>
            </a:extLst>
          </p:cNvPr>
          <p:cNvGrpSpPr/>
          <p:nvPr/>
        </p:nvGrpSpPr>
        <p:grpSpPr>
          <a:xfrm>
            <a:off x="12942888" y="9601200"/>
            <a:ext cx="179388" cy="1998663"/>
            <a:chOff x="12942888" y="9601200"/>
            <a:chExt cx="179388" cy="1998663"/>
          </a:xfrm>
          <a:effectLst>
            <a:outerShdw blurRad="152400" sx="102000" sy="102000" algn="ctr" rotWithShape="0">
              <a:schemeClr val="accent1">
                <a:alpha val="82000"/>
              </a:schemeClr>
            </a:outerShdw>
          </a:effectLst>
        </p:grpSpPr>
        <p:sp>
          <p:nvSpPr>
            <p:cNvPr id="308" name="Line 263">
              <a:extLst>
                <a:ext uri="{FF2B5EF4-FFF2-40B4-BE49-F238E27FC236}">
                  <a16:creationId xmlns:a16="http://schemas.microsoft.com/office/drawing/2014/main" xmlns="" id="{48D082DF-47A9-4A61-AF09-311EFBD731C9}"/>
                </a:ext>
              </a:extLst>
            </p:cNvPr>
            <p:cNvSpPr>
              <a:spLocks noChangeShapeType="1"/>
            </p:cNvSpPr>
            <p:nvPr/>
          </p:nvSpPr>
          <p:spPr bwMode="auto">
            <a:xfrm>
              <a:off x="13031788" y="9601200"/>
              <a:ext cx="0" cy="1843088"/>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6" name="Oval 281">
              <a:extLst>
                <a:ext uri="{FF2B5EF4-FFF2-40B4-BE49-F238E27FC236}">
                  <a16:creationId xmlns:a16="http://schemas.microsoft.com/office/drawing/2014/main" xmlns="" id="{8CE6FD4B-1FDA-4DE9-9E3D-3050363046BC}"/>
                </a:ext>
              </a:extLst>
            </p:cNvPr>
            <p:cNvSpPr>
              <a:spLocks noChangeArrowheads="1"/>
            </p:cNvSpPr>
            <p:nvPr/>
          </p:nvSpPr>
          <p:spPr bwMode="auto">
            <a:xfrm>
              <a:off x="12942888" y="11418888"/>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670" name="Group 669">
            <a:extLst>
              <a:ext uri="{FF2B5EF4-FFF2-40B4-BE49-F238E27FC236}">
                <a16:creationId xmlns:a16="http://schemas.microsoft.com/office/drawing/2014/main" xmlns="" id="{C534CCAC-CA1C-4723-B81F-B827C26AB77F}"/>
              </a:ext>
            </a:extLst>
          </p:cNvPr>
          <p:cNvGrpSpPr/>
          <p:nvPr/>
        </p:nvGrpSpPr>
        <p:grpSpPr>
          <a:xfrm>
            <a:off x="11691938" y="9596438"/>
            <a:ext cx="534988" cy="6831012"/>
            <a:chOff x="11691938" y="9596438"/>
            <a:chExt cx="534988" cy="6831012"/>
          </a:xfrm>
          <a:effectLst>
            <a:outerShdw blurRad="152400" sx="102000" sy="102000" algn="ctr" rotWithShape="0">
              <a:schemeClr val="accent1">
                <a:alpha val="82000"/>
              </a:schemeClr>
            </a:outerShdw>
          </a:effectLst>
        </p:grpSpPr>
        <p:grpSp>
          <p:nvGrpSpPr>
            <p:cNvPr id="562" name="Group 561">
              <a:extLst>
                <a:ext uri="{FF2B5EF4-FFF2-40B4-BE49-F238E27FC236}">
                  <a16:creationId xmlns:a16="http://schemas.microsoft.com/office/drawing/2014/main" xmlns="" id="{CBC99CC4-813B-42E7-B3B5-5D3275655221}"/>
                </a:ext>
              </a:extLst>
            </p:cNvPr>
            <p:cNvGrpSpPr/>
            <p:nvPr/>
          </p:nvGrpSpPr>
          <p:grpSpPr>
            <a:xfrm>
              <a:off x="11691938" y="9596438"/>
              <a:ext cx="180975" cy="2906713"/>
              <a:chOff x="11691938" y="9596438"/>
              <a:chExt cx="180975" cy="2906713"/>
            </a:xfrm>
          </p:grpSpPr>
          <p:sp>
            <p:nvSpPr>
              <p:cNvPr id="305" name="Line 260">
                <a:extLst>
                  <a:ext uri="{FF2B5EF4-FFF2-40B4-BE49-F238E27FC236}">
                    <a16:creationId xmlns:a16="http://schemas.microsoft.com/office/drawing/2014/main" xmlns="" id="{1AC4D763-C62E-4182-9857-3027EDD2C01F}"/>
                  </a:ext>
                </a:extLst>
              </p:cNvPr>
              <p:cNvSpPr>
                <a:spLocks noChangeShapeType="1"/>
              </p:cNvSpPr>
              <p:nvPr/>
            </p:nvSpPr>
            <p:spPr bwMode="auto">
              <a:xfrm>
                <a:off x="11782425" y="9596438"/>
                <a:ext cx="0" cy="2749550"/>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2" name="Oval 277">
                <a:extLst>
                  <a:ext uri="{FF2B5EF4-FFF2-40B4-BE49-F238E27FC236}">
                    <a16:creationId xmlns:a16="http://schemas.microsoft.com/office/drawing/2014/main" xmlns="" id="{C5D935CC-0C00-4ACB-B314-797A47AF2DC4}"/>
                  </a:ext>
                </a:extLst>
              </p:cNvPr>
              <p:cNvSpPr>
                <a:spLocks noChangeArrowheads="1"/>
              </p:cNvSpPr>
              <p:nvPr/>
            </p:nvSpPr>
            <p:spPr bwMode="auto">
              <a:xfrm>
                <a:off x="11691938" y="12323763"/>
                <a:ext cx="180975" cy="179388"/>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63" name="Group 562">
              <a:extLst>
                <a:ext uri="{FF2B5EF4-FFF2-40B4-BE49-F238E27FC236}">
                  <a16:creationId xmlns:a16="http://schemas.microsoft.com/office/drawing/2014/main" xmlns="" id="{86453A01-6135-48C8-8E19-A1CBF57C58BF}"/>
                </a:ext>
              </a:extLst>
            </p:cNvPr>
            <p:cNvGrpSpPr/>
            <p:nvPr/>
          </p:nvGrpSpPr>
          <p:grpSpPr>
            <a:xfrm>
              <a:off x="11782425" y="10764838"/>
              <a:ext cx="444501" cy="5662612"/>
              <a:chOff x="11782425" y="10764838"/>
              <a:chExt cx="444501" cy="5662612"/>
            </a:xfrm>
          </p:grpSpPr>
          <p:sp>
            <p:nvSpPr>
              <p:cNvPr id="312" name="Freeform 267">
                <a:extLst>
                  <a:ext uri="{FF2B5EF4-FFF2-40B4-BE49-F238E27FC236}">
                    <a16:creationId xmlns:a16="http://schemas.microsoft.com/office/drawing/2014/main" xmlns="" id="{E6DBDB04-3D9C-480D-B172-F8FC2CC0B39D}"/>
                  </a:ext>
                </a:extLst>
              </p:cNvPr>
              <p:cNvSpPr>
                <a:spLocks/>
              </p:cNvSpPr>
              <p:nvPr/>
            </p:nvSpPr>
            <p:spPr bwMode="auto">
              <a:xfrm>
                <a:off x="11782425" y="10764838"/>
                <a:ext cx="354013" cy="5507038"/>
              </a:xfrm>
              <a:custGeom>
                <a:avLst/>
                <a:gdLst>
                  <a:gd name="T0" fmla="*/ 0 w 223"/>
                  <a:gd name="T1" fmla="*/ 0 h 3469"/>
                  <a:gd name="T2" fmla="*/ 223 w 223"/>
                  <a:gd name="T3" fmla="*/ 321 h 3469"/>
                  <a:gd name="T4" fmla="*/ 223 w 223"/>
                  <a:gd name="T5" fmla="*/ 3469 h 3469"/>
                </a:gdLst>
                <a:ahLst/>
                <a:cxnLst>
                  <a:cxn ang="0">
                    <a:pos x="T0" y="T1"/>
                  </a:cxn>
                  <a:cxn ang="0">
                    <a:pos x="T2" y="T3"/>
                  </a:cxn>
                  <a:cxn ang="0">
                    <a:pos x="T4" y="T5"/>
                  </a:cxn>
                </a:cxnLst>
                <a:rect l="0" t="0" r="r" b="b"/>
                <a:pathLst>
                  <a:path w="223" h="3469">
                    <a:moveTo>
                      <a:pt x="0" y="0"/>
                    </a:moveTo>
                    <a:lnTo>
                      <a:pt x="223" y="321"/>
                    </a:lnTo>
                    <a:lnTo>
                      <a:pt x="223" y="3469"/>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7" name="Oval 282">
                <a:extLst>
                  <a:ext uri="{FF2B5EF4-FFF2-40B4-BE49-F238E27FC236}">
                    <a16:creationId xmlns:a16="http://schemas.microsoft.com/office/drawing/2014/main" xmlns="" id="{44CF0F82-525E-450A-B089-7F7B96141665}"/>
                  </a:ext>
                </a:extLst>
              </p:cNvPr>
              <p:cNvSpPr>
                <a:spLocks noChangeArrowheads="1"/>
              </p:cNvSpPr>
              <p:nvPr/>
            </p:nvSpPr>
            <p:spPr bwMode="auto">
              <a:xfrm>
                <a:off x="12047538" y="16246475"/>
                <a:ext cx="179388"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72" name="Group 671">
            <a:extLst>
              <a:ext uri="{FF2B5EF4-FFF2-40B4-BE49-F238E27FC236}">
                <a16:creationId xmlns:a16="http://schemas.microsoft.com/office/drawing/2014/main" xmlns="" id="{9FBEDDE4-D134-4FD2-A216-43E5E748CDA4}"/>
              </a:ext>
            </a:extLst>
          </p:cNvPr>
          <p:cNvGrpSpPr/>
          <p:nvPr/>
        </p:nvGrpSpPr>
        <p:grpSpPr>
          <a:xfrm>
            <a:off x="12947650" y="9596438"/>
            <a:ext cx="1273175" cy="6896100"/>
            <a:chOff x="12947650" y="9596438"/>
            <a:chExt cx="1273175" cy="6896100"/>
          </a:xfrm>
          <a:effectLst>
            <a:outerShdw blurRad="152400" sx="102000" sy="102000" algn="ctr" rotWithShape="0">
              <a:schemeClr val="accent1">
                <a:alpha val="82000"/>
              </a:schemeClr>
            </a:outerShdw>
          </a:effectLst>
        </p:grpSpPr>
        <p:grpSp>
          <p:nvGrpSpPr>
            <p:cNvPr id="569" name="Group 568">
              <a:extLst>
                <a:ext uri="{FF2B5EF4-FFF2-40B4-BE49-F238E27FC236}">
                  <a16:creationId xmlns:a16="http://schemas.microsoft.com/office/drawing/2014/main" xmlns="" id="{433CC86B-7878-47F0-9354-858FB0D8D273}"/>
                </a:ext>
              </a:extLst>
            </p:cNvPr>
            <p:cNvGrpSpPr/>
            <p:nvPr/>
          </p:nvGrpSpPr>
          <p:grpSpPr>
            <a:xfrm>
              <a:off x="12947650" y="12379325"/>
              <a:ext cx="506413" cy="3521076"/>
              <a:chOff x="12947650" y="12379325"/>
              <a:chExt cx="506413" cy="3521076"/>
            </a:xfrm>
          </p:grpSpPr>
          <p:sp>
            <p:nvSpPr>
              <p:cNvPr id="315" name="Freeform 270">
                <a:extLst>
                  <a:ext uri="{FF2B5EF4-FFF2-40B4-BE49-F238E27FC236}">
                    <a16:creationId xmlns:a16="http://schemas.microsoft.com/office/drawing/2014/main" xmlns="" id="{158081CB-4A42-47FD-A4A6-037CF8E86AAD}"/>
                  </a:ext>
                </a:extLst>
              </p:cNvPr>
              <p:cNvSpPr>
                <a:spLocks/>
              </p:cNvSpPr>
              <p:nvPr/>
            </p:nvSpPr>
            <p:spPr bwMode="auto">
              <a:xfrm>
                <a:off x="13038138" y="12379325"/>
                <a:ext cx="415925" cy="3368675"/>
              </a:xfrm>
              <a:custGeom>
                <a:avLst/>
                <a:gdLst>
                  <a:gd name="T0" fmla="*/ 262 w 262"/>
                  <a:gd name="T1" fmla="*/ 0 h 2122"/>
                  <a:gd name="T2" fmla="*/ 262 w 262"/>
                  <a:gd name="T3" fmla="*/ 1278 h 2122"/>
                  <a:gd name="T4" fmla="*/ 0 w 262"/>
                  <a:gd name="T5" fmla="*/ 1661 h 2122"/>
                  <a:gd name="T6" fmla="*/ 0 w 262"/>
                  <a:gd name="T7" fmla="*/ 2122 h 2122"/>
                </a:gdLst>
                <a:ahLst/>
                <a:cxnLst>
                  <a:cxn ang="0">
                    <a:pos x="T0" y="T1"/>
                  </a:cxn>
                  <a:cxn ang="0">
                    <a:pos x="T2" y="T3"/>
                  </a:cxn>
                  <a:cxn ang="0">
                    <a:pos x="T4" y="T5"/>
                  </a:cxn>
                  <a:cxn ang="0">
                    <a:pos x="T6" y="T7"/>
                  </a:cxn>
                </a:cxnLst>
                <a:rect l="0" t="0" r="r" b="b"/>
                <a:pathLst>
                  <a:path w="262" h="2122">
                    <a:moveTo>
                      <a:pt x="262" y="0"/>
                    </a:moveTo>
                    <a:lnTo>
                      <a:pt x="262" y="1278"/>
                    </a:lnTo>
                    <a:lnTo>
                      <a:pt x="0" y="1661"/>
                    </a:lnTo>
                    <a:lnTo>
                      <a:pt x="0" y="2122"/>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8" name="Oval 283">
                <a:extLst>
                  <a:ext uri="{FF2B5EF4-FFF2-40B4-BE49-F238E27FC236}">
                    <a16:creationId xmlns:a16="http://schemas.microsoft.com/office/drawing/2014/main" xmlns="" id="{C56987F3-0371-4706-8EB5-723C22F2136D}"/>
                  </a:ext>
                </a:extLst>
              </p:cNvPr>
              <p:cNvSpPr>
                <a:spLocks noChangeArrowheads="1"/>
              </p:cNvSpPr>
              <p:nvPr/>
            </p:nvSpPr>
            <p:spPr bwMode="auto">
              <a:xfrm>
                <a:off x="12947650" y="15721013"/>
                <a:ext cx="180975"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68" name="Group 567">
              <a:extLst>
                <a:ext uri="{FF2B5EF4-FFF2-40B4-BE49-F238E27FC236}">
                  <a16:creationId xmlns:a16="http://schemas.microsoft.com/office/drawing/2014/main" xmlns="" id="{03853F76-2F97-406B-AB57-07710F0313CF}"/>
                </a:ext>
              </a:extLst>
            </p:cNvPr>
            <p:cNvGrpSpPr/>
            <p:nvPr/>
          </p:nvGrpSpPr>
          <p:grpSpPr>
            <a:xfrm>
              <a:off x="13449300" y="9596438"/>
              <a:ext cx="771525" cy="6896100"/>
              <a:chOff x="13449300" y="9596438"/>
              <a:chExt cx="771525" cy="6896100"/>
            </a:xfrm>
          </p:grpSpPr>
          <p:sp>
            <p:nvSpPr>
              <p:cNvPr id="309" name="Freeform 264">
                <a:extLst>
                  <a:ext uri="{FF2B5EF4-FFF2-40B4-BE49-F238E27FC236}">
                    <a16:creationId xmlns:a16="http://schemas.microsoft.com/office/drawing/2014/main" xmlns="" id="{4DFC3A28-F8B5-4718-931B-B1E05FB8FD91}"/>
                  </a:ext>
                </a:extLst>
              </p:cNvPr>
              <p:cNvSpPr>
                <a:spLocks/>
              </p:cNvSpPr>
              <p:nvPr/>
            </p:nvSpPr>
            <p:spPr bwMode="auto">
              <a:xfrm>
                <a:off x="13449300" y="9596438"/>
                <a:ext cx="681038" cy="6737350"/>
              </a:xfrm>
              <a:custGeom>
                <a:avLst/>
                <a:gdLst>
                  <a:gd name="T0" fmla="*/ 0 w 429"/>
                  <a:gd name="T1" fmla="*/ 0 h 4244"/>
                  <a:gd name="T2" fmla="*/ 0 w 429"/>
                  <a:gd name="T3" fmla="*/ 1750 h 4244"/>
                  <a:gd name="T4" fmla="*/ 429 w 429"/>
                  <a:gd name="T5" fmla="*/ 2371 h 4244"/>
                  <a:gd name="T6" fmla="*/ 429 w 429"/>
                  <a:gd name="T7" fmla="*/ 4244 h 4244"/>
                </a:gdLst>
                <a:ahLst/>
                <a:cxnLst>
                  <a:cxn ang="0">
                    <a:pos x="T0" y="T1"/>
                  </a:cxn>
                  <a:cxn ang="0">
                    <a:pos x="T2" y="T3"/>
                  </a:cxn>
                  <a:cxn ang="0">
                    <a:pos x="T4" y="T5"/>
                  </a:cxn>
                  <a:cxn ang="0">
                    <a:pos x="T6" y="T7"/>
                  </a:cxn>
                </a:cxnLst>
                <a:rect l="0" t="0" r="r" b="b"/>
                <a:pathLst>
                  <a:path w="429" h="4244">
                    <a:moveTo>
                      <a:pt x="0" y="0"/>
                    </a:moveTo>
                    <a:lnTo>
                      <a:pt x="0" y="1750"/>
                    </a:lnTo>
                    <a:lnTo>
                      <a:pt x="429" y="2371"/>
                    </a:lnTo>
                    <a:lnTo>
                      <a:pt x="429" y="4244"/>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9" name="Oval 284">
                <a:extLst>
                  <a:ext uri="{FF2B5EF4-FFF2-40B4-BE49-F238E27FC236}">
                    <a16:creationId xmlns:a16="http://schemas.microsoft.com/office/drawing/2014/main" xmlns="" id="{7CB85354-F03E-44A7-9B3C-30CCFC14D6C2}"/>
                  </a:ext>
                </a:extLst>
              </p:cNvPr>
              <p:cNvSpPr>
                <a:spLocks noChangeArrowheads="1"/>
              </p:cNvSpPr>
              <p:nvPr/>
            </p:nvSpPr>
            <p:spPr bwMode="auto">
              <a:xfrm>
                <a:off x="14039850" y="16311563"/>
                <a:ext cx="180975" cy="180975"/>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673" name="Group 672">
            <a:extLst>
              <a:ext uri="{FF2B5EF4-FFF2-40B4-BE49-F238E27FC236}">
                <a16:creationId xmlns:a16="http://schemas.microsoft.com/office/drawing/2014/main" xmlns="" id="{7D6A1A79-648D-4330-AC3C-D9B3BE4FADB3}"/>
              </a:ext>
            </a:extLst>
          </p:cNvPr>
          <p:cNvGrpSpPr/>
          <p:nvPr/>
        </p:nvGrpSpPr>
        <p:grpSpPr>
          <a:xfrm>
            <a:off x="13769975" y="9601200"/>
            <a:ext cx="765176" cy="4346576"/>
            <a:chOff x="13769975" y="9601200"/>
            <a:chExt cx="765176" cy="4346576"/>
          </a:xfrm>
          <a:effectLst>
            <a:outerShdw blurRad="152400" sx="102000" sy="102000" algn="ctr" rotWithShape="0">
              <a:schemeClr val="accent1">
                <a:alpha val="82000"/>
              </a:schemeClr>
            </a:outerShdw>
          </a:effectLst>
        </p:grpSpPr>
        <p:grpSp>
          <p:nvGrpSpPr>
            <p:cNvPr id="570" name="Group 569">
              <a:extLst>
                <a:ext uri="{FF2B5EF4-FFF2-40B4-BE49-F238E27FC236}">
                  <a16:creationId xmlns:a16="http://schemas.microsoft.com/office/drawing/2014/main" xmlns="" id="{FF2A7DEE-2A51-414C-B71C-D681C72D8398}"/>
                </a:ext>
              </a:extLst>
            </p:cNvPr>
            <p:cNvGrpSpPr/>
            <p:nvPr/>
          </p:nvGrpSpPr>
          <p:grpSpPr>
            <a:xfrm>
              <a:off x="13769975" y="10509250"/>
              <a:ext cx="180975" cy="1768476"/>
              <a:chOff x="13769975" y="10509250"/>
              <a:chExt cx="180975" cy="1768476"/>
            </a:xfrm>
          </p:grpSpPr>
          <p:sp>
            <p:nvSpPr>
              <p:cNvPr id="316" name="Line 271">
                <a:extLst>
                  <a:ext uri="{FF2B5EF4-FFF2-40B4-BE49-F238E27FC236}">
                    <a16:creationId xmlns:a16="http://schemas.microsoft.com/office/drawing/2014/main" xmlns="" id="{B8B38206-0267-4846-9E1C-379740B3BBFE}"/>
                  </a:ext>
                </a:extLst>
              </p:cNvPr>
              <p:cNvSpPr>
                <a:spLocks noChangeShapeType="1"/>
              </p:cNvSpPr>
              <p:nvPr/>
            </p:nvSpPr>
            <p:spPr bwMode="auto">
              <a:xfrm>
                <a:off x="13860463" y="10509250"/>
                <a:ext cx="0" cy="1611313"/>
              </a:xfrm>
              <a:prstGeom prst="line">
                <a:avLst/>
              </a:prstGeom>
              <a:noFill/>
              <a:ln w="7937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30" name="Oval 285">
                <a:extLst>
                  <a:ext uri="{FF2B5EF4-FFF2-40B4-BE49-F238E27FC236}">
                    <a16:creationId xmlns:a16="http://schemas.microsoft.com/office/drawing/2014/main" xmlns="" id="{6EAEA196-79F3-492B-888F-DBE34F9FD9B5}"/>
                  </a:ext>
                </a:extLst>
              </p:cNvPr>
              <p:cNvSpPr>
                <a:spLocks noChangeArrowheads="1"/>
              </p:cNvSpPr>
              <p:nvPr/>
            </p:nvSpPr>
            <p:spPr bwMode="auto">
              <a:xfrm>
                <a:off x="13769975" y="12098338"/>
                <a:ext cx="180975" cy="179388"/>
              </a:xfrm>
              <a:prstGeom prst="ellipse">
                <a:avLst/>
              </a:prstGeom>
              <a:solidFill>
                <a:schemeClr val="accent1"/>
              </a:solidFill>
              <a:ln w="793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71" name="Group 570">
              <a:extLst>
                <a:ext uri="{FF2B5EF4-FFF2-40B4-BE49-F238E27FC236}">
                  <a16:creationId xmlns:a16="http://schemas.microsoft.com/office/drawing/2014/main" xmlns="" id="{CC2888BF-3FDB-4CFC-AB3A-9DAA59417E14}"/>
                </a:ext>
              </a:extLst>
            </p:cNvPr>
            <p:cNvGrpSpPr/>
            <p:nvPr/>
          </p:nvGrpSpPr>
          <p:grpSpPr>
            <a:xfrm>
              <a:off x="13865225" y="9601200"/>
              <a:ext cx="669926" cy="4346576"/>
              <a:chOff x="13865225" y="9601200"/>
              <a:chExt cx="669926" cy="4346576"/>
            </a:xfrm>
          </p:grpSpPr>
          <p:sp>
            <p:nvSpPr>
              <p:cNvPr id="310" name="Freeform 265">
                <a:extLst>
                  <a:ext uri="{FF2B5EF4-FFF2-40B4-BE49-F238E27FC236}">
                    <a16:creationId xmlns:a16="http://schemas.microsoft.com/office/drawing/2014/main" xmlns="" id="{C5EBF497-BE53-4BCA-AEB9-C3BE8BAEBB93}"/>
                  </a:ext>
                </a:extLst>
              </p:cNvPr>
              <p:cNvSpPr>
                <a:spLocks/>
              </p:cNvSpPr>
              <p:nvPr/>
            </p:nvSpPr>
            <p:spPr bwMode="auto">
              <a:xfrm>
                <a:off x="13865225" y="9601200"/>
                <a:ext cx="581025" cy="4186238"/>
              </a:xfrm>
              <a:custGeom>
                <a:avLst/>
                <a:gdLst>
                  <a:gd name="T0" fmla="*/ 0 w 366"/>
                  <a:gd name="T1" fmla="*/ 0 h 2637"/>
                  <a:gd name="T2" fmla="*/ 0 w 366"/>
                  <a:gd name="T3" fmla="*/ 572 h 2637"/>
                  <a:gd name="T4" fmla="*/ 366 w 366"/>
                  <a:gd name="T5" fmla="*/ 1104 h 2637"/>
                  <a:gd name="T6" fmla="*/ 366 w 366"/>
                  <a:gd name="T7" fmla="*/ 2637 h 2637"/>
                </a:gdLst>
                <a:ahLst/>
                <a:cxnLst>
                  <a:cxn ang="0">
                    <a:pos x="T0" y="T1"/>
                  </a:cxn>
                  <a:cxn ang="0">
                    <a:pos x="T2" y="T3"/>
                  </a:cxn>
                  <a:cxn ang="0">
                    <a:pos x="T4" y="T5"/>
                  </a:cxn>
                  <a:cxn ang="0">
                    <a:pos x="T6" y="T7"/>
                  </a:cxn>
                </a:cxnLst>
                <a:rect l="0" t="0" r="r" b="b"/>
                <a:pathLst>
                  <a:path w="366" h="2637">
                    <a:moveTo>
                      <a:pt x="0" y="0"/>
                    </a:moveTo>
                    <a:lnTo>
                      <a:pt x="0" y="572"/>
                    </a:lnTo>
                    <a:lnTo>
                      <a:pt x="366" y="1104"/>
                    </a:lnTo>
                    <a:lnTo>
                      <a:pt x="366" y="2637"/>
                    </a:lnTo>
                  </a:path>
                </a:pathLst>
              </a:cu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31" name="Oval 286">
                <a:extLst>
                  <a:ext uri="{FF2B5EF4-FFF2-40B4-BE49-F238E27FC236}">
                    <a16:creationId xmlns:a16="http://schemas.microsoft.com/office/drawing/2014/main" xmlns="" id="{E91E6AA0-DEB2-46A7-8099-6C60ABC0F3F4}"/>
                  </a:ext>
                </a:extLst>
              </p:cNvPr>
              <p:cNvSpPr>
                <a:spLocks noChangeArrowheads="1"/>
              </p:cNvSpPr>
              <p:nvPr/>
            </p:nvSpPr>
            <p:spPr bwMode="auto">
              <a:xfrm>
                <a:off x="14355763" y="13768388"/>
                <a:ext cx="179388" cy="179388"/>
              </a:xfrm>
              <a:prstGeom prst="ellipse">
                <a:avLst/>
              </a:prstGeom>
              <a:noFill/>
              <a:ln w="793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sp>
        <p:nvSpPr>
          <p:cNvPr id="619" name="Freeform 290">
            <a:extLst>
              <a:ext uri="{FF2B5EF4-FFF2-40B4-BE49-F238E27FC236}">
                <a16:creationId xmlns:a16="http://schemas.microsoft.com/office/drawing/2014/main" xmlns="" id="{E959D78B-6957-44E4-B29D-2C2B5108D3E6}"/>
              </a:ext>
            </a:extLst>
          </p:cNvPr>
          <p:cNvSpPr>
            <a:spLocks/>
          </p:cNvSpPr>
          <p:nvPr/>
        </p:nvSpPr>
        <p:spPr bwMode="auto">
          <a:xfrm>
            <a:off x="9997191" y="4758310"/>
            <a:ext cx="4397112" cy="4197799"/>
          </a:xfrm>
          <a:custGeom>
            <a:avLst/>
            <a:gdLst>
              <a:gd name="T0" fmla="*/ 1480 w 1560"/>
              <a:gd name="T1" fmla="*/ 1490 h 1490"/>
              <a:gd name="T2" fmla="*/ 80 w 1560"/>
              <a:gd name="T3" fmla="*/ 1490 h 1490"/>
              <a:gd name="T4" fmla="*/ 0 w 1560"/>
              <a:gd name="T5" fmla="*/ 1410 h 1490"/>
              <a:gd name="T6" fmla="*/ 0 w 1560"/>
              <a:gd name="T7" fmla="*/ 80 h 1490"/>
              <a:gd name="T8" fmla="*/ 80 w 1560"/>
              <a:gd name="T9" fmla="*/ 0 h 1490"/>
              <a:gd name="T10" fmla="*/ 1480 w 1560"/>
              <a:gd name="T11" fmla="*/ 0 h 1490"/>
              <a:gd name="T12" fmla="*/ 1560 w 1560"/>
              <a:gd name="T13" fmla="*/ 80 h 1490"/>
              <a:gd name="T14" fmla="*/ 1560 w 1560"/>
              <a:gd name="T15" fmla="*/ 1410 h 1490"/>
              <a:gd name="T16" fmla="*/ 1480 w 1560"/>
              <a:gd name="T17" fmla="*/ 149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0" h="1490">
                <a:moveTo>
                  <a:pt x="1480" y="1490"/>
                </a:moveTo>
                <a:cubicBezTo>
                  <a:pt x="80" y="1490"/>
                  <a:pt x="80" y="1490"/>
                  <a:pt x="80" y="1490"/>
                </a:cubicBezTo>
                <a:cubicBezTo>
                  <a:pt x="36" y="1490"/>
                  <a:pt x="0" y="1454"/>
                  <a:pt x="0" y="1410"/>
                </a:cubicBezTo>
                <a:cubicBezTo>
                  <a:pt x="0" y="80"/>
                  <a:pt x="0" y="80"/>
                  <a:pt x="0" y="80"/>
                </a:cubicBezTo>
                <a:cubicBezTo>
                  <a:pt x="0" y="36"/>
                  <a:pt x="36" y="0"/>
                  <a:pt x="80" y="0"/>
                </a:cubicBezTo>
                <a:cubicBezTo>
                  <a:pt x="1480" y="0"/>
                  <a:pt x="1480" y="0"/>
                  <a:pt x="1480" y="0"/>
                </a:cubicBezTo>
                <a:cubicBezTo>
                  <a:pt x="1524" y="0"/>
                  <a:pt x="1560" y="36"/>
                  <a:pt x="1560" y="80"/>
                </a:cubicBezTo>
                <a:cubicBezTo>
                  <a:pt x="1560" y="1410"/>
                  <a:pt x="1560" y="1410"/>
                  <a:pt x="1560" y="1410"/>
                </a:cubicBezTo>
                <a:cubicBezTo>
                  <a:pt x="1560" y="1454"/>
                  <a:pt x="1524" y="1490"/>
                  <a:pt x="1480" y="1490"/>
                </a:cubicBezTo>
                <a:close/>
              </a:path>
            </a:pathLst>
          </a:custGeom>
          <a:solidFill>
            <a:schemeClr val="bg1"/>
          </a:solidFill>
          <a:ln>
            <a:noFill/>
          </a:ln>
          <a:effectLst>
            <a:outerShdw blurRad="1079500" dist="457200" dir="8100000" algn="tr" rotWithShape="0">
              <a:schemeClr val="accent1">
                <a:lumMod val="75000"/>
                <a:alpha val="92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Freeform 5">
            <a:extLst>
              <a:ext uri="{FF2B5EF4-FFF2-40B4-BE49-F238E27FC236}">
                <a16:creationId xmlns:a16="http://schemas.microsoft.com/office/drawing/2014/main" xmlns="" id="{22648D5E-31D9-4A91-AAB0-3F00EC1991EA}"/>
              </a:ext>
            </a:extLst>
          </p:cNvPr>
          <p:cNvSpPr>
            <a:spLocks/>
          </p:cNvSpPr>
          <p:nvPr/>
        </p:nvSpPr>
        <p:spPr bwMode="auto">
          <a:xfrm>
            <a:off x="10636250" y="5210175"/>
            <a:ext cx="3111500" cy="3292475"/>
          </a:xfrm>
          <a:custGeom>
            <a:avLst/>
            <a:gdLst>
              <a:gd name="T0" fmla="*/ 969 w 977"/>
              <a:gd name="T1" fmla="*/ 0 h 1034"/>
              <a:gd name="T2" fmla="*/ 750 w 977"/>
              <a:gd name="T3" fmla="*/ 0 h 1034"/>
              <a:gd name="T4" fmla="*/ 529 w 977"/>
              <a:gd name="T5" fmla="*/ 317 h 1034"/>
              <a:gd name="T6" fmla="*/ 453 w 977"/>
              <a:gd name="T7" fmla="*/ 317 h 1034"/>
              <a:gd name="T8" fmla="*/ 231 w 977"/>
              <a:gd name="T9" fmla="*/ 0 h 1034"/>
              <a:gd name="T10" fmla="*/ 12 w 977"/>
              <a:gd name="T11" fmla="*/ 0 h 1034"/>
              <a:gd name="T12" fmla="*/ 349 w 977"/>
              <a:gd name="T13" fmla="*/ 482 h 1034"/>
              <a:gd name="T14" fmla="*/ 349 w 977"/>
              <a:gd name="T15" fmla="*/ 535 h 1034"/>
              <a:gd name="T16" fmla="*/ 0 w 977"/>
              <a:gd name="T17" fmla="*/ 1034 h 1034"/>
              <a:gd name="T18" fmla="*/ 219 w 977"/>
              <a:gd name="T19" fmla="*/ 1034 h 1034"/>
              <a:gd name="T20" fmla="*/ 451 w 977"/>
              <a:gd name="T21" fmla="*/ 702 h 1034"/>
              <a:gd name="T22" fmla="*/ 527 w 977"/>
              <a:gd name="T23" fmla="*/ 702 h 1034"/>
              <a:gd name="T24" fmla="*/ 758 w 977"/>
              <a:gd name="T25" fmla="*/ 1034 h 1034"/>
              <a:gd name="T26" fmla="*/ 977 w 977"/>
              <a:gd name="T27" fmla="*/ 1034 h 1034"/>
              <a:gd name="T28" fmla="*/ 631 w 977"/>
              <a:gd name="T29" fmla="*/ 538 h 1034"/>
              <a:gd name="T30" fmla="*/ 631 w 977"/>
              <a:gd name="T31" fmla="*/ 485 h 1034"/>
              <a:gd name="T32" fmla="*/ 969 w 977"/>
              <a:gd name="T33" fmla="*/ 0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7" h="1034">
                <a:moveTo>
                  <a:pt x="969" y="0"/>
                </a:moveTo>
                <a:cubicBezTo>
                  <a:pt x="750" y="0"/>
                  <a:pt x="750" y="0"/>
                  <a:pt x="750" y="0"/>
                </a:cubicBezTo>
                <a:cubicBezTo>
                  <a:pt x="529" y="317"/>
                  <a:pt x="529" y="317"/>
                  <a:pt x="529" y="317"/>
                </a:cubicBezTo>
                <a:cubicBezTo>
                  <a:pt x="510" y="344"/>
                  <a:pt x="471" y="344"/>
                  <a:pt x="453" y="317"/>
                </a:cubicBezTo>
                <a:cubicBezTo>
                  <a:pt x="231" y="0"/>
                  <a:pt x="231" y="0"/>
                  <a:pt x="231" y="0"/>
                </a:cubicBezTo>
                <a:cubicBezTo>
                  <a:pt x="12" y="0"/>
                  <a:pt x="12" y="0"/>
                  <a:pt x="12" y="0"/>
                </a:cubicBezTo>
                <a:cubicBezTo>
                  <a:pt x="349" y="482"/>
                  <a:pt x="349" y="482"/>
                  <a:pt x="349" y="482"/>
                </a:cubicBezTo>
                <a:cubicBezTo>
                  <a:pt x="360" y="498"/>
                  <a:pt x="360" y="519"/>
                  <a:pt x="349" y="535"/>
                </a:cubicBezTo>
                <a:cubicBezTo>
                  <a:pt x="0" y="1034"/>
                  <a:pt x="0" y="1034"/>
                  <a:pt x="0" y="1034"/>
                </a:cubicBezTo>
                <a:cubicBezTo>
                  <a:pt x="219" y="1034"/>
                  <a:pt x="219" y="1034"/>
                  <a:pt x="219" y="1034"/>
                </a:cubicBezTo>
                <a:cubicBezTo>
                  <a:pt x="451" y="702"/>
                  <a:pt x="451" y="702"/>
                  <a:pt x="451" y="702"/>
                </a:cubicBezTo>
                <a:cubicBezTo>
                  <a:pt x="469" y="676"/>
                  <a:pt x="508" y="676"/>
                  <a:pt x="527" y="702"/>
                </a:cubicBezTo>
                <a:cubicBezTo>
                  <a:pt x="758" y="1034"/>
                  <a:pt x="758" y="1034"/>
                  <a:pt x="758" y="1034"/>
                </a:cubicBezTo>
                <a:cubicBezTo>
                  <a:pt x="977" y="1034"/>
                  <a:pt x="977" y="1034"/>
                  <a:pt x="977" y="1034"/>
                </a:cubicBezTo>
                <a:cubicBezTo>
                  <a:pt x="631" y="538"/>
                  <a:pt x="631" y="538"/>
                  <a:pt x="631" y="538"/>
                </a:cubicBezTo>
                <a:cubicBezTo>
                  <a:pt x="620" y="522"/>
                  <a:pt x="620" y="501"/>
                  <a:pt x="631" y="485"/>
                </a:cubicBezTo>
                <a:lnTo>
                  <a:pt x="969" y="0"/>
                </a:lnTo>
                <a:close/>
              </a:path>
            </a:pathLst>
          </a:custGeom>
          <a:solidFill>
            <a:schemeClr val="accent1"/>
          </a:solidFill>
          <a:ln>
            <a:noFill/>
          </a:ln>
          <a:effectLst>
            <a:outerShdw blurRad="596900" sx="102000" sy="102000" algn="ctr" rotWithShape="0">
              <a:schemeClr val="accent1">
                <a:alpha val="55000"/>
              </a:scheme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TextBox 3">
            <a:extLst>
              <a:ext uri="{FF2B5EF4-FFF2-40B4-BE49-F238E27FC236}">
                <a16:creationId xmlns:a16="http://schemas.microsoft.com/office/drawing/2014/main" xmlns="" id="{F811A305-46FF-4592-A54A-C8BD92D7DEB8}"/>
              </a:ext>
            </a:extLst>
          </p:cNvPr>
          <p:cNvSpPr txBox="1"/>
          <p:nvPr/>
        </p:nvSpPr>
        <p:spPr>
          <a:xfrm>
            <a:off x="10935527" y="5689600"/>
            <a:ext cx="2515432" cy="186204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500" b="1" i="0" u="none" strike="noStrike" kern="1200" cap="none" spc="0" normalizeH="0" baseline="0" noProof="0" dirty="0">
                <a:ln>
                  <a:noFill/>
                </a:ln>
                <a:effectLst/>
                <a:uLnTx/>
                <a:uFillTx/>
                <a:latin typeface="Century Gothic"/>
                <a:ea typeface="+mn-ea"/>
                <a:cs typeface="+mn-cs"/>
              </a:rPr>
              <a:t>BFS</a:t>
            </a:r>
          </a:p>
        </p:txBody>
      </p:sp>
      <p:sp>
        <p:nvSpPr>
          <p:cNvPr id="688" name="TextBox 687">
            <a:extLst>
              <a:ext uri="{FF2B5EF4-FFF2-40B4-BE49-F238E27FC236}">
                <a16:creationId xmlns:a16="http://schemas.microsoft.com/office/drawing/2014/main" xmlns="" id="{FD4F544B-BF39-4F13-99D9-FD42192332D0}"/>
              </a:ext>
            </a:extLst>
          </p:cNvPr>
          <p:cNvSpPr txBox="1"/>
          <p:nvPr/>
        </p:nvSpPr>
        <p:spPr>
          <a:xfrm>
            <a:off x="10458465" y="7525763"/>
            <a:ext cx="3470245" cy="584775"/>
          </a:xfrm>
          <a:prstGeom prst="rect">
            <a:avLst/>
          </a:prstGeom>
          <a:noFill/>
        </p:spPr>
        <p:txBody>
          <a:bodyPr wrap="none" rtlCol="0">
            <a:spAutoFit/>
          </a:bodyPr>
          <a:lstStyle/>
          <a:p>
            <a:pPr lvl="0" algn="ctr">
              <a:defRPr/>
            </a:pPr>
            <a:r>
              <a:rPr lang="en-US" sz="3200" dirty="0"/>
              <a:t>Breadth-first search</a:t>
            </a:r>
            <a:endParaRPr kumimoji="0" lang="en-US" sz="3200" b="0" i="0" u="none" strike="noStrike" kern="1200" cap="none" spc="0" normalizeH="0" baseline="0" noProof="0" dirty="0">
              <a:ln>
                <a:noFill/>
              </a:ln>
              <a:effectLst/>
              <a:uLnTx/>
              <a:uFillTx/>
              <a:latin typeface="Calibri"/>
              <a:ea typeface="+mn-ea"/>
              <a:cs typeface="+mn-cs"/>
            </a:endParaRPr>
          </a:p>
        </p:txBody>
      </p:sp>
      <p:sp>
        <p:nvSpPr>
          <p:cNvPr id="2" name="Rectangle 1">
            <a:extLst>
              <a:ext uri="{FF2B5EF4-FFF2-40B4-BE49-F238E27FC236}">
                <a16:creationId xmlns:a16="http://schemas.microsoft.com/office/drawing/2014/main" xmlns="" id="{C112FCD3-7C42-4843-A11F-B5E0AB2A0DE9}"/>
              </a:ext>
            </a:extLst>
          </p:cNvPr>
          <p:cNvSpPr/>
          <p:nvPr/>
        </p:nvSpPr>
        <p:spPr>
          <a:xfrm>
            <a:off x="238539" y="4668838"/>
            <a:ext cx="1155286" cy="451326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32" name="Rectangle 331">
            <a:extLst>
              <a:ext uri="{FF2B5EF4-FFF2-40B4-BE49-F238E27FC236}">
                <a16:creationId xmlns:a16="http://schemas.microsoft.com/office/drawing/2014/main" xmlns="" id="{449C7F66-2E05-431E-A44F-C8F744A32837}"/>
              </a:ext>
            </a:extLst>
          </p:cNvPr>
          <p:cNvSpPr/>
          <p:nvPr/>
        </p:nvSpPr>
        <p:spPr>
          <a:xfrm>
            <a:off x="23050915" y="3573462"/>
            <a:ext cx="1155286" cy="521652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33" name="Rectangle 332">
            <a:extLst>
              <a:ext uri="{FF2B5EF4-FFF2-40B4-BE49-F238E27FC236}">
                <a16:creationId xmlns:a16="http://schemas.microsoft.com/office/drawing/2014/main" xmlns="" id="{AA216587-9AF7-458A-859D-EF0BD1C1CB4D}"/>
              </a:ext>
            </a:extLst>
          </p:cNvPr>
          <p:cNvSpPr/>
          <p:nvPr/>
        </p:nvSpPr>
        <p:spPr>
          <a:xfrm>
            <a:off x="303627" y="8101013"/>
            <a:ext cx="1155286" cy="521652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xmlns="" id="{73DE6D2B-5480-4123-8BF2-931F342D95E2}"/>
              </a:ext>
            </a:extLst>
          </p:cNvPr>
          <p:cNvSpPr txBox="1"/>
          <p:nvPr/>
        </p:nvSpPr>
        <p:spPr>
          <a:xfrm>
            <a:off x="388146" y="10253802"/>
            <a:ext cx="693737" cy="2554545"/>
          </a:xfrm>
          <a:prstGeom prst="rect">
            <a:avLst/>
          </a:prstGeom>
          <a:noFill/>
        </p:spPr>
        <p:txBody>
          <a:bodyPr wrap="square" rtlCol="0">
            <a:spAutoFit/>
          </a:bodyPr>
          <a:lstStyle/>
          <a:p>
            <a:pPr algn="ctr"/>
            <a:r>
              <a:rPr lang="en-US" sz="4000" b="1" dirty="0">
                <a:latin typeface="Montserrat" panose="00000500000000000000" pitchFamily="2" charset="-52"/>
              </a:rPr>
              <a:t>ARMY</a:t>
            </a:r>
            <a:endParaRPr lang="ru-RU" b="1" dirty="0">
              <a:latin typeface="Montserrat" panose="00000500000000000000" pitchFamily="2" charset="-52"/>
            </a:endParaRPr>
          </a:p>
        </p:txBody>
      </p:sp>
    </p:spTree>
    <p:extLst>
      <p:ext uri="{BB962C8B-B14F-4D97-AF65-F5344CB8AC3E}">
        <p14:creationId xmlns:p14="http://schemas.microsoft.com/office/powerpoint/2010/main" val="20154226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19"/>
                                        </p:tgtEl>
                                        <p:attrNameLst>
                                          <p:attrName>style.visibility</p:attrName>
                                        </p:attrNameLst>
                                      </p:cBhvr>
                                      <p:to>
                                        <p:strVal val="visible"/>
                                      </p:to>
                                    </p:set>
                                    <p:anim calcmode="lin" valueType="num">
                                      <p:cBhvr>
                                        <p:cTn id="7" dur="1000" fill="hold"/>
                                        <p:tgtEl>
                                          <p:spTgt spid="619"/>
                                        </p:tgtEl>
                                        <p:attrNameLst>
                                          <p:attrName>ppt_w</p:attrName>
                                        </p:attrNameLst>
                                      </p:cBhvr>
                                      <p:tavLst>
                                        <p:tav tm="0">
                                          <p:val>
                                            <p:fltVal val="0"/>
                                          </p:val>
                                        </p:tav>
                                        <p:tav tm="100000">
                                          <p:val>
                                            <p:strVal val="#ppt_w"/>
                                          </p:val>
                                        </p:tav>
                                      </p:tavLst>
                                    </p:anim>
                                    <p:anim calcmode="lin" valueType="num">
                                      <p:cBhvr>
                                        <p:cTn id="8" dur="1000" fill="hold"/>
                                        <p:tgtEl>
                                          <p:spTgt spid="619"/>
                                        </p:tgtEl>
                                        <p:attrNameLst>
                                          <p:attrName>ppt_h</p:attrName>
                                        </p:attrNameLst>
                                      </p:cBhvr>
                                      <p:tavLst>
                                        <p:tav tm="0">
                                          <p:val>
                                            <p:fltVal val="0"/>
                                          </p:val>
                                        </p:tav>
                                        <p:tav tm="100000">
                                          <p:val>
                                            <p:strVal val="#ppt_h"/>
                                          </p:val>
                                        </p:tav>
                                      </p:tavLst>
                                    </p:anim>
                                    <p:anim calcmode="lin" valueType="num">
                                      <p:cBhvr>
                                        <p:cTn id="9" dur="1000" fill="hold"/>
                                        <p:tgtEl>
                                          <p:spTgt spid="619"/>
                                        </p:tgtEl>
                                        <p:attrNameLst>
                                          <p:attrName>style.rotation</p:attrName>
                                        </p:attrNameLst>
                                      </p:cBhvr>
                                      <p:tavLst>
                                        <p:tav tm="0">
                                          <p:val>
                                            <p:fltVal val="360"/>
                                          </p:val>
                                        </p:tav>
                                        <p:tav tm="100000">
                                          <p:val>
                                            <p:fltVal val="0"/>
                                          </p:val>
                                        </p:tav>
                                      </p:tavLst>
                                    </p:anim>
                                    <p:animEffect transition="in" filter="fade">
                                      <p:cBhvr>
                                        <p:cTn id="10" dur="1000"/>
                                        <p:tgtEl>
                                          <p:spTgt spid="619"/>
                                        </p:tgtEl>
                                      </p:cBhvr>
                                    </p:animEffect>
                                  </p:childTnLst>
                                </p:cTn>
                              </p:par>
                              <p:par>
                                <p:cTn id="11" presetID="1" presetClass="entr" presetSubtype="0" fill="hold" nodeType="withEffect">
                                  <p:stCondLst>
                                    <p:cond delay="1000"/>
                                  </p:stCondLst>
                                  <p:childTnLst>
                                    <p:set>
                                      <p:cBhvr>
                                        <p:cTn id="12" dur="1" fill="hold">
                                          <p:stCondLst>
                                            <p:cond delay="0"/>
                                          </p:stCondLst>
                                        </p:cTn>
                                        <p:tgtEl>
                                          <p:spTgt spid="659"/>
                                        </p:tgtEl>
                                        <p:attrNameLst>
                                          <p:attrName>style.visibility</p:attrName>
                                        </p:attrNameLst>
                                      </p:cBhvr>
                                      <p:to>
                                        <p:strVal val="visible"/>
                                      </p:to>
                                    </p:set>
                                  </p:childTnLst>
                                </p:cTn>
                              </p:par>
                              <p:par>
                                <p:cTn id="13" presetID="42" presetClass="path" presetSubtype="0" accel="50000" decel="50000" fill="hold" nodeType="withEffect">
                                  <p:stCondLst>
                                    <p:cond delay="400"/>
                                  </p:stCondLst>
                                  <p:childTnLst>
                                    <p:animMotion origin="layout" path="M 4.90431E-6 5.55556E-7 L 4.90431E-6 0.25 " pathEditMode="relative" rAng="0" ptsTypes="AA">
                                      <p:cBhvr>
                                        <p:cTn id="14" dur="1500" spd="-100000" fill="hold"/>
                                        <p:tgtEl>
                                          <p:spTgt spid="659"/>
                                        </p:tgtEl>
                                        <p:attrNameLst>
                                          <p:attrName>ppt_x</p:attrName>
                                          <p:attrName>ppt_y</p:attrName>
                                        </p:attrNameLst>
                                      </p:cBhvr>
                                      <p:rCtr x="0" y="12500"/>
                                    </p:animMotion>
                                  </p:childTnLst>
                                </p:cTn>
                              </p:par>
                              <p:par>
                                <p:cTn id="15" presetID="1" presetClass="entr" presetSubtype="0" fill="hold" nodeType="withEffect">
                                  <p:stCondLst>
                                    <p:cond delay="1000"/>
                                  </p:stCondLst>
                                  <p:childTnLst>
                                    <p:set>
                                      <p:cBhvr>
                                        <p:cTn id="16" dur="1" fill="hold">
                                          <p:stCondLst>
                                            <p:cond delay="0"/>
                                          </p:stCondLst>
                                        </p:cTn>
                                        <p:tgtEl>
                                          <p:spTgt spid="657"/>
                                        </p:tgtEl>
                                        <p:attrNameLst>
                                          <p:attrName>style.visibility</p:attrName>
                                        </p:attrNameLst>
                                      </p:cBhvr>
                                      <p:to>
                                        <p:strVal val="visible"/>
                                      </p:to>
                                    </p:set>
                                  </p:childTnLst>
                                </p:cTn>
                              </p:par>
                              <p:par>
                                <p:cTn id="17" presetID="42" presetClass="path" presetSubtype="0" accel="50000" decel="50000" fill="hold" nodeType="withEffect">
                                  <p:stCondLst>
                                    <p:cond delay="400"/>
                                  </p:stCondLst>
                                  <p:childTnLst>
                                    <p:animMotion origin="layout" path="M 4.23903E-6 -2.59259E-6 L -0.09185 0.00116 " pathEditMode="relative" rAng="0" ptsTypes="AA">
                                      <p:cBhvr>
                                        <p:cTn id="18" dur="1500" spd="-100000" fill="hold"/>
                                        <p:tgtEl>
                                          <p:spTgt spid="657"/>
                                        </p:tgtEl>
                                        <p:attrNameLst>
                                          <p:attrName>ppt_x</p:attrName>
                                          <p:attrName>ppt_y</p:attrName>
                                        </p:attrNameLst>
                                      </p:cBhvr>
                                      <p:rCtr x="-4596" y="58"/>
                                    </p:animMotion>
                                  </p:childTnLst>
                                </p:cTn>
                              </p:par>
                              <p:par>
                                <p:cTn id="19" presetID="1" presetClass="entr" presetSubtype="0" fill="hold" nodeType="withEffect">
                                  <p:stCondLst>
                                    <p:cond delay="1000"/>
                                  </p:stCondLst>
                                  <p:childTnLst>
                                    <p:set>
                                      <p:cBhvr>
                                        <p:cTn id="20" dur="1" fill="hold">
                                          <p:stCondLst>
                                            <p:cond delay="0"/>
                                          </p:stCondLst>
                                        </p:cTn>
                                        <p:tgtEl>
                                          <p:spTgt spid="658"/>
                                        </p:tgtEl>
                                        <p:attrNameLst>
                                          <p:attrName>style.visibility</p:attrName>
                                        </p:attrNameLst>
                                      </p:cBhvr>
                                      <p:to>
                                        <p:strVal val="visible"/>
                                      </p:to>
                                    </p:set>
                                  </p:childTnLst>
                                </p:cTn>
                              </p:par>
                              <p:par>
                                <p:cTn id="21" presetID="42" presetClass="path" presetSubtype="0" accel="50000" decel="50000" fill="hold" nodeType="withEffect">
                                  <p:stCondLst>
                                    <p:cond delay="400"/>
                                  </p:stCondLst>
                                  <p:childTnLst>
                                    <p:animMotion origin="layout" path="M 4.90431E-6 -1.48148E-6 L -6.50957E-5 -0.16342 " pathEditMode="relative" rAng="0" ptsTypes="AA">
                                      <p:cBhvr>
                                        <p:cTn id="22" dur="1500" spd="-100000" fill="hold"/>
                                        <p:tgtEl>
                                          <p:spTgt spid="658"/>
                                        </p:tgtEl>
                                        <p:attrNameLst>
                                          <p:attrName>ppt_x</p:attrName>
                                          <p:attrName>ppt_y</p:attrName>
                                        </p:attrNameLst>
                                      </p:cBhvr>
                                      <p:rCtr x="-7" y="-8171"/>
                                    </p:animMotion>
                                  </p:childTnLst>
                                </p:cTn>
                              </p:par>
                              <p:par>
                                <p:cTn id="23" presetID="1" presetClass="entr" presetSubtype="0" fill="hold" nodeType="withEffect">
                                  <p:stCondLst>
                                    <p:cond delay="1000"/>
                                  </p:stCondLst>
                                  <p:childTnLst>
                                    <p:set>
                                      <p:cBhvr>
                                        <p:cTn id="24" dur="1" fill="hold">
                                          <p:stCondLst>
                                            <p:cond delay="0"/>
                                          </p:stCondLst>
                                        </p:cTn>
                                        <p:tgtEl>
                                          <p:spTgt spid="660"/>
                                        </p:tgtEl>
                                        <p:attrNameLst>
                                          <p:attrName>style.visibility</p:attrName>
                                        </p:attrNameLst>
                                      </p:cBhvr>
                                      <p:to>
                                        <p:strVal val="visible"/>
                                      </p:to>
                                    </p:set>
                                  </p:childTnLst>
                                </p:cTn>
                              </p:par>
                              <p:par>
                                <p:cTn id="25" presetID="42" presetClass="path" presetSubtype="0" accel="50000" decel="50000" fill="hold" nodeType="withEffect">
                                  <p:stCondLst>
                                    <p:cond delay="400"/>
                                  </p:stCondLst>
                                  <p:childTnLst>
                                    <p:animMotion origin="layout" path="M -4.43041E-6 -2.59259E-6 L 0.097 -0.00127 " pathEditMode="relative" rAng="0" ptsTypes="AA">
                                      <p:cBhvr>
                                        <p:cTn id="26" dur="1500" spd="-100000" fill="hold"/>
                                        <p:tgtEl>
                                          <p:spTgt spid="660"/>
                                        </p:tgtEl>
                                        <p:attrNameLst>
                                          <p:attrName>ppt_x</p:attrName>
                                          <p:attrName>ppt_y</p:attrName>
                                        </p:attrNameLst>
                                      </p:cBhvr>
                                      <p:rCtr x="4850" y="-69"/>
                                    </p:animMotion>
                                  </p:childTnLst>
                                </p:cTn>
                              </p:par>
                              <p:par>
                                <p:cTn id="27" presetID="22" presetClass="entr" presetSubtype="2" fill="hold" nodeType="withEffect">
                                  <p:stCondLst>
                                    <p:cond delay="1500"/>
                                  </p:stCondLst>
                                  <p:childTnLst>
                                    <p:set>
                                      <p:cBhvr>
                                        <p:cTn id="28" dur="1" fill="hold">
                                          <p:stCondLst>
                                            <p:cond delay="0"/>
                                          </p:stCondLst>
                                        </p:cTn>
                                        <p:tgtEl>
                                          <p:spTgt spid="661"/>
                                        </p:tgtEl>
                                        <p:attrNameLst>
                                          <p:attrName>style.visibility</p:attrName>
                                        </p:attrNameLst>
                                      </p:cBhvr>
                                      <p:to>
                                        <p:strVal val="visible"/>
                                      </p:to>
                                    </p:set>
                                    <p:animEffect transition="in" filter="wipe(right)">
                                      <p:cBhvr>
                                        <p:cTn id="29" dur="1000"/>
                                        <p:tgtEl>
                                          <p:spTgt spid="661"/>
                                        </p:tgtEl>
                                      </p:cBhvr>
                                    </p:animEffect>
                                  </p:childTnLst>
                                </p:cTn>
                              </p:par>
                              <p:par>
                                <p:cTn id="30" presetID="22" presetClass="entr" presetSubtype="2" fill="hold" nodeType="withEffect">
                                  <p:stCondLst>
                                    <p:cond delay="1600"/>
                                  </p:stCondLst>
                                  <p:childTnLst>
                                    <p:set>
                                      <p:cBhvr>
                                        <p:cTn id="31" dur="1" fill="hold">
                                          <p:stCondLst>
                                            <p:cond delay="0"/>
                                          </p:stCondLst>
                                        </p:cTn>
                                        <p:tgtEl>
                                          <p:spTgt spid="540"/>
                                        </p:tgtEl>
                                        <p:attrNameLst>
                                          <p:attrName>style.visibility</p:attrName>
                                        </p:attrNameLst>
                                      </p:cBhvr>
                                      <p:to>
                                        <p:strVal val="visible"/>
                                      </p:to>
                                    </p:set>
                                    <p:animEffect transition="in" filter="wipe(right)">
                                      <p:cBhvr>
                                        <p:cTn id="32" dur="1000"/>
                                        <p:tgtEl>
                                          <p:spTgt spid="540"/>
                                        </p:tgtEl>
                                      </p:cBhvr>
                                    </p:animEffect>
                                  </p:childTnLst>
                                </p:cTn>
                              </p:par>
                              <p:par>
                                <p:cTn id="33" presetID="22" presetClass="entr" presetSubtype="2" fill="hold" nodeType="withEffect">
                                  <p:stCondLst>
                                    <p:cond delay="1800"/>
                                  </p:stCondLst>
                                  <p:childTnLst>
                                    <p:set>
                                      <p:cBhvr>
                                        <p:cTn id="34" dur="1" fill="hold">
                                          <p:stCondLst>
                                            <p:cond delay="0"/>
                                          </p:stCondLst>
                                        </p:cTn>
                                        <p:tgtEl>
                                          <p:spTgt spid="662"/>
                                        </p:tgtEl>
                                        <p:attrNameLst>
                                          <p:attrName>style.visibility</p:attrName>
                                        </p:attrNameLst>
                                      </p:cBhvr>
                                      <p:to>
                                        <p:strVal val="visible"/>
                                      </p:to>
                                    </p:set>
                                    <p:animEffect transition="in" filter="wipe(right)">
                                      <p:cBhvr>
                                        <p:cTn id="35" dur="1000"/>
                                        <p:tgtEl>
                                          <p:spTgt spid="662"/>
                                        </p:tgtEl>
                                      </p:cBhvr>
                                    </p:animEffect>
                                  </p:childTnLst>
                                </p:cTn>
                              </p:par>
                              <p:par>
                                <p:cTn id="36" presetID="22" presetClass="entr" presetSubtype="2" fill="hold" nodeType="withEffect">
                                  <p:stCondLst>
                                    <p:cond delay="2000"/>
                                  </p:stCondLst>
                                  <p:childTnLst>
                                    <p:set>
                                      <p:cBhvr>
                                        <p:cTn id="37" dur="1" fill="hold">
                                          <p:stCondLst>
                                            <p:cond delay="0"/>
                                          </p:stCondLst>
                                        </p:cTn>
                                        <p:tgtEl>
                                          <p:spTgt spid="663"/>
                                        </p:tgtEl>
                                        <p:attrNameLst>
                                          <p:attrName>style.visibility</p:attrName>
                                        </p:attrNameLst>
                                      </p:cBhvr>
                                      <p:to>
                                        <p:strVal val="visible"/>
                                      </p:to>
                                    </p:set>
                                    <p:animEffect transition="in" filter="wipe(right)">
                                      <p:cBhvr>
                                        <p:cTn id="38" dur="1000"/>
                                        <p:tgtEl>
                                          <p:spTgt spid="663"/>
                                        </p:tgtEl>
                                      </p:cBhvr>
                                    </p:animEffect>
                                  </p:childTnLst>
                                </p:cTn>
                              </p:par>
                              <p:par>
                                <p:cTn id="39" presetID="22" presetClass="entr" presetSubtype="2" fill="hold" nodeType="withEffect">
                                  <p:stCondLst>
                                    <p:cond delay="2100"/>
                                  </p:stCondLst>
                                  <p:childTnLst>
                                    <p:set>
                                      <p:cBhvr>
                                        <p:cTn id="40" dur="1" fill="hold">
                                          <p:stCondLst>
                                            <p:cond delay="0"/>
                                          </p:stCondLst>
                                        </p:cTn>
                                        <p:tgtEl>
                                          <p:spTgt spid="664"/>
                                        </p:tgtEl>
                                        <p:attrNameLst>
                                          <p:attrName>style.visibility</p:attrName>
                                        </p:attrNameLst>
                                      </p:cBhvr>
                                      <p:to>
                                        <p:strVal val="visible"/>
                                      </p:to>
                                    </p:set>
                                    <p:animEffect transition="in" filter="wipe(right)">
                                      <p:cBhvr>
                                        <p:cTn id="41" dur="1000"/>
                                        <p:tgtEl>
                                          <p:spTgt spid="664"/>
                                        </p:tgtEl>
                                      </p:cBhvr>
                                    </p:animEffect>
                                  </p:childTnLst>
                                </p:cTn>
                              </p:par>
                              <p:par>
                                <p:cTn id="42" presetID="22" presetClass="entr" presetSubtype="2" fill="hold" nodeType="withEffect">
                                  <p:stCondLst>
                                    <p:cond delay="2200"/>
                                  </p:stCondLst>
                                  <p:childTnLst>
                                    <p:set>
                                      <p:cBhvr>
                                        <p:cTn id="43" dur="1" fill="hold">
                                          <p:stCondLst>
                                            <p:cond delay="0"/>
                                          </p:stCondLst>
                                        </p:cTn>
                                        <p:tgtEl>
                                          <p:spTgt spid="665"/>
                                        </p:tgtEl>
                                        <p:attrNameLst>
                                          <p:attrName>style.visibility</p:attrName>
                                        </p:attrNameLst>
                                      </p:cBhvr>
                                      <p:to>
                                        <p:strVal val="visible"/>
                                      </p:to>
                                    </p:set>
                                    <p:animEffect transition="in" filter="wipe(right)">
                                      <p:cBhvr>
                                        <p:cTn id="44" dur="1000"/>
                                        <p:tgtEl>
                                          <p:spTgt spid="665"/>
                                        </p:tgtEl>
                                      </p:cBhvr>
                                    </p:animEffect>
                                  </p:childTnLst>
                                </p:cTn>
                              </p:par>
                              <p:par>
                                <p:cTn id="45" presetID="22" presetClass="entr" presetSubtype="2" fill="hold" nodeType="withEffect">
                                  <p:stCondLst>
                                    <p:cond delay="2300"/>
                                  </p:stCondLst>
                                  <p:childTnLst>
                                    <p:set>
                                      <p:cBhvr>
                                        <p:cTn id="46" dur="1" fill="hold">
                                          <p:stCondLst>
                                            <p:cond delay="0"/>
                                          </p:stCondLst>
                                        </p:cTn>
                                        <p:tgtEl>
                                          <p:spTgt spid="547"/>
                                        </p:tgtEl>
                                        <p:attrNameLst>
                                          <p:attrName>style.visibility</p:attrName>
                                        </p:attrNameLst>
                                      </p:cBhvr>
                                      <p:to>
                                        <p:strVal val="visible"/>
                                      </p:to>
                                    </p:set>
                                    <p:animEffect transition="in" filter="wipe(right)">
                                      <p:cBhvr>
                                        <p:cTn id="47" dur="1000"/>
                                        <p:tgtEl>
                                          <p:spTgt spid="547"/>
                                        </p:tgtEl>
                                      </p:cBhvr>
                                    </p:animEffect>
                                  </p:childTnLst>
                                </p:cTn>
                              </p:par>
                              <p:par>
                                <p:cTn id="48" presetID="22" presetClass="entr" presetSubtype="2" fill="hold" nodeType="withEffect">
                                  <p:stCondLst>
                                    <p:cond delay="2400"/>
                                  </p:stCondLst>
                                  <p:childTnLst>
                                    <p:set>
                                      <p:cBhvr>
                                        <p:cTn id="49" dur="1" fill="hold">
                                          <p:stCondLst>
                                            <p:cond delay="0"/>
                                          </p:stCondLst>
                                        </p:cTn>
                                        <p:tgtEl>
                                          <p:spTgt spid="666"/>
                                        </p:tgtEl>
                                        <p:attrNameLst>
                                          <p:attrName>style.visibility</p:attrName>
                                        </p:attrNameLst>
                                      </p:cBhvr>
                                      <p:to>
                                        <p:strVal val="visible"/>
                                      </p:to>
                                    </p:set>
                                    <p:animEffect transition="in" filter="wipe(right)">
                                      <p:cBhvr>
                                        <p:cTn id="50" dur="1000"/>
                                        <p:tgtEl>
                                          <p:spTgt spid="666"/>
                                        </p:tgtEl>
                                      </p:cBhvr>
                                    </p:animEffect>
                                  </p:childTnLst>
                                </p:cTn>
                              </p:par>
                              <p:par>
                                <p:cTn id="51" presetID="22" presetClass="entr" presetSubtype="2" fill="hold" nodeType="withEffect">
                                  <p:stCondLst>
                                    <p:cond delay="2500"/>
                                  </p:stCondLst>
                                  <p:childTnLst>
                                    <p:set>
                                      <p:cBhvr>
                                        <p:cTn id="52" dur="1" fill="hold">
                                          <p:stCondLst>
                                            <p:cond delay="0"/>
                                          </p:stCondLst>
                                        </p:cTn>
                                        <p:tgtEl>
                                          <p:spTgt spid="667"/>
                                        </p:tgtEl>
                                        <p:attrNameLst>
                                          <p:attrName>style.visibility</p:attrName>
                                        </p:attrNameLst>
                                      </p:cBhvr>
                                      <p:to>
                                        <p:strVal val="visible"/>
                                      </p:to>
                                    </p:set>
                                    <p:animEffect transition="in" filter="wipe(right)">
                                      <p:cBhvr>
                                        <p:cTn id="53" dur="1000"/>
                                        <p:tgtEl>
                                          <p:spTgt spid="667"/>
                                        </p:tgtEl>
                                      </p:cBhvr>
                                    </p:animEffect>
                                  </p:childTnLst>
                                </p:cTn>
                              </p:par>
                              <p:par>
                                <p:cTn id="54" presetID="22" presetClass="entr" presetSubtype="1" fill="hold" nodeType="withEffect">
                                  <p:stCondLst>
                                    <p:cond delay="1500"/>
                                  </p:stCondLst>
                                  <p:childTnLst>
                                    <p:set>
                                      <p:cBhvr>
                                        <p:cTn id="55" dur="1" fill="hold">
                                          <p:stCondLst>
                                            <p:cond delay="0"/>
                                          </p:stCondLst>
                                        </p:cTn>
                                        <p:tgtEl>
                                          <p:spTgt spid="564"/>
                                        </p:tgtEl>
                                        <p:attrNameLst>
                                          <p:attrName>style.visibility</p:attrName>
                                        </p:attrNameLst>
                                      </p:cBhvr>
                                      <p:to>
                                        <p:strVal val="visible"/>
                                      </p:to>
                                    </p:set>
                                    <p:animEffect transition="in" filter="wipe(up)">
                                      <p:cBhvr>
                                        <p:cTn id="56" dur="1000"/>
                                        <p:tgtEl>
                                          <p:spTgt spid="564"/>
                                        </p:tgtEl>
                                      </p:cBhvr>
                                    </p:animEffect>
                                  </p:childTnLst>
                                </p:cTn>
                              </p:par>
                              <p:par>
                                <p:cTn id="57" presetID="22" presetClass="entr" presetSubtype="1" fill="hold" nodeType="withEffect">
                                  <p:stCondLst>
                                    <p:cond delay="1700"/>
                                  </p:stCondLst>
                                  <p:childTnLst>
                                    <p:set>
                                      <p:cBhvr>
                                        <p:cTn id="58" dur="1" fill="hold">
                                          <p:stCondLst>
                                            <p:cond delay="0"/>
                                          </p:stCondLst>
                                        </p:cTn>
                                        <p:tgtEl>
                                          <p:spTgt spid="670"/>
                                        </p:tgtEl>
                                        <p:attrNameLst>
                                          <p:attrName>style.visibility</p:attrName>
                                        </p:attrNameLst>
                                      </p:cBhvr>
                                      <p:to>
                                        <p:strVal val="visible"/>
                                      </p:to>
                                    </p:set>
                                    <p:animEffect transition="in" filter="wipe(up)">
                                      <p:cBhvr>
                                        <p:cTn id="59" dur="1000"/>
                                        <p:tgtEl>
                                          <p:spTgt spid="670"/>
                                        </p:tgtEl>
                                      </p:cBhvr>
                                    </p:animEffect>
                                  </p:childTnLst>
                                </p:cTn>
                              </p:par>
                              <p:par>
                                <p:cTn id="60" presetID="22" presetClass="entr" presetSubtype="1" fill="hold" nodeType="withEffect">
                                  <p:stCondLst>
                                    <p:cond delay="1900"/>
                                  </p:stCondLst>
                                  <p:childTnLst>
                                    <p:set>
                                      <p:cBhvr>
                                        <p:cTn id="61" dur="1" fill="hold">
                                          <p:stCondLst>
                                            <p:cond delay="0"/>
                                          </p:stCondLst>
                                        </p:cTn>
                                        <p:tgtEl>
                                          <p:spTgt spid="671"/>
                                        </p:tgtEl>
                                        <p:attrNameLst>
                                          <p:attrName>style.visibility</p:attrName>
                                        </p:attrNameLst>
                                      </p:cBhvr>
                                      <p:to>
                                        <p:strVal val="visible"/>
                                      </p:to>
                                    </p:set>
                                    <p:animEffect transition="in" filter="wipe(up)">
                                      <p:cBhvr>
                                        <p:cTn id="62" dur="1000"/>
                                        <p:tgtEl>
                                          <p:spTgt spid="671"/>
                                        </p:tgtEl>
                                      </p:cBhvr>
                                    </p:animEffect>
                                  </p:childTnLst>
                                </p:cTn>
                              </p:par>
                              <p:par>
                                <p:cTn id="63" presetID="22" presetClass="entr" presetSubtype="1" fill="hold" nodeType="withEffect">
                                  <p:stCondLst>
                                    <p:cond delay="1500"/>
                                  </p:stCondLst>
                                  <p:childTnLst>
                                    <p:set>
                                      <p:cBhvr>
                                        <p:cTn id="64" dur="1" fill="hold">
                                          <p:stCondLst>
                                            <p:cond delay="0"/>
                                          </p:stCondLst>
                                        </p:cTn>
                                        <p:tgtEl>
                                          <p:spTgt spid="567"/>
                                        </p:tgtEl>
                                        <p:attrNameLst>
                                          <p:attrName>style.visibility</p:attrName>
                                        </p:attrNameLst>
                                      </p:cBhvr>
                                      <p:to>
                                        <p:strVal val="visible"/>
                                      </p:to>
                                    </p:set>
                                    <p:animEffect transition="in" filter="wipe(up)">
                                      <p:cBhvr>
                                        <p:cTn id="65" dur="1300"/>
                                        <p:tgtEl>
                                          <p:spTgt spid="567"/>
                                        </p:tgtEl>
                                      </p:cBhvr>
                                    </p:animEffect>
                                  </p:childTnLst>
                                </p:cTn>
                              </p:par>
                              <p:par>
                                <p:cTn id="66" presetID="22" presetClass="entr" presetSubtype="1" fill="hold" nodeType="withEffect">
                                  <p:stCondLst>
                                    <p:cond delay="1800"/>
                                  </p:stCondLst>
                                  <p:childTnLst>
                                    <p:set>
                                      <p:cBhvr>
                                        <p:cTn id="67" dur="1" fill="hold">
                                          <p:stCondLst>
                                            <p:cond delay="0"/>
                                          </p:stCondLst>
                                        </p:cTn>
                                        <p:tgtEl>
                                          <p:spTgt spid="669"/>
                                        </p:tgtEl>
                                        <p:attrNameLst>
                                          <p:attrName>style.visibility</p:attrName>
                                        </p:attrNameLst>
                                      </p:cBhvr>
                                      <p:to>
                                        <p:strVal val="visible"/>
                                      </p:to>
                                    </p:set>
                                    <p:animEffect transition="in" filter="wipe(up)">
                                      <p:cBhvr>
                                        <p:cTn id="68" dur="1500"/>
                                        <p:tgtEl>
                                          <p:spTgt spid="669"/>
                                        </p:tgtEl>
                                      </p:cBhvr>
                                    </p:animEffect>
                                  </p:childTnLst>
                                </p:cTn>
                              </p:par>
                              <p:par>
                                <p:cTn id="69" presetID="22" presetClass="entr" presetSubtype="1" fill="hold" nodeType="withEffect">
                                  <p:stCondLst>
                                    <p:cond delay="1600"/>
                                  </p:stCondLst>
                                  <p:childTnLst>
                                    <p:set>
                                      <p:cBhvr>
                                        <p:cTn id="70" dur="1" fill="hold">
                                          <p:stCondLst>
                                            <p:cond delay="0"/>
                                          </p:stCondLst>
                                        </p:cTn>
                                        <p:tgtEl>
                                          <p:spTgt spid="559"/>
                                        </p:tgtEl>
                                        <p:attrNameLst>
                                          <p:attrName>style.visibility</p:attrName>
                                        </p:attrNameLst>
                                      </p:cBhvr>
                                      <p:to>
                                        <p:strVal val="visible"/>
                                      </p:to>
                                    </p:set>
                                    <p:animEffect transition="in" filter="wipe(up)">
                                      <p:cBhvr>
                                        <p:cTn id="71" dur="1000"/>
                                        <p:tgtEl>
                                          <p:spTgt spid="559"/>
                                        </p:tgtEl>
                                      </p:cBhvr>
                                    </p:animEffect>
                                  </p:childTnLst>
                                </p:cTn>
                              </p:par>
                              <p:par>
                                <p:cTn id="72" presetID="22" presetClass="entr" presetSubtype="1" fill="hold" nodeType="withEffect">
                                  <p:stCondLst>
                                    <p:cond delay="1800"/>
                                  </p:stCondLst>
                                  <p:childTnLst>
                                    <p:set>
                                      <p:cBhvr>
                                        <p:cTn id="73" dur="1" fill="hold">
                                          <p:stCondLst>
                                            <p:cond delay="0"/>
                                          </p:stCondLst>
                                        </p:cTn>
                                        <p:tgtEl>
                                          <p:spTgt spid="672"/>
                                        </p:tgtEl>
                                        <p:attrNameLst>
                                          <p:attrName>style.visibility</p:attrName>
                                        </p:attrNameLst>
                                      </p:cBhvr>
                                      <p:to>
                                        <p:strVal val="visible"/>
                                      </p:to>
                                    </p:set>
                                    <p:animEffect transition="in" filter="wipe(up)">
                                      <p:cBhvr>
                                        <p:cTn id="74" dur="1000"/>
                                        <p:tgtEl>
                                          <p:spTgt spid="672"/>
                                        </p:tgtEl>
                                      </p:cBhvr>
                                    </p:animEffect>
                                  </p:childTnLst>
                                </p:cTn>
                              </p:par>
                              <p:par>
                                <p:cTn id="75" presetID="22" presetClass="entr" presetSubtype="1" fill="hold" nodeType="withEffect">
                                  <p:stCondLst>
                                    <p:cond delay="2000"/>
                                  </p:stCondLst>
                                  <p:childTnLst>
                                    <p:set>
                                      <p:cBhvr>
                                        <p:cTn id="76" dur="1" fill="hold">
                                          <p:stCondLst>
                                            <p:cond delay="0"/>
                                          </p:stCondLst>
                                        </p:cTn>
                                        <p:tgtEl>
                                          <p:spTgt spid="673"/>
                                        </p:tgtEl>
                                        <p:attrNameLst>
                                          <p:attrName>style.visibility</p:attrName>
                                        </p:attrNameLst>
                                      </p:cBhvr>
                                      <p:to>
                                        <p:strVal val="visible"/>
                                      </p:to>
                                    </p:set>
                                    <p:animEffect transition="in" filter="wipe(up)">
                                      <p:cBhvr>
                                        <p:cTn id="77" dur="1000"/>
                                        <p:tgtEl>
                                          <p:spTgt spid="673"/>
                                        </p:tgtEl>
                                      </p:cBhvr>
                                    </p:animEffect>
                                  </p:childTnLst>
                                </p:cTn>
                              </p:par>
                              <p:par>
                                <p:cTn id="78" presetID="22" presetClass="entr" presetSubtype="1" fill="hold" nodeType="withEffect">
                                  <p:stCondLst>
                                    <p:cond delay="2200"/>
                                  </p:stCondLst>
                                  <p:childTnLst>
                                    <p:set>
                                      <p:cBhvr>
                                        <p:cTn id="79" dur="1" fill="hold">
                                          <p:stCondLst>
                                            <p:cond delay="0"/>
                                          </p:stCondLst>
                                        </p:cTn>
                                        <p:tgtEl>
                                          <p:spTgt spid="668"/>
                                        </p:tgtEl>
                                        <p:attrNameLst>
                                          <p:attrName>style.visibility</p:attrName>
                                        </p:attrNameLst>
                                      </p:cBhvr>
                                      <p:to>
                                        <p:strVal val="visible"/>
                                      </p:to>
                                    </p:set>
                                    <p:animEffect transition="in" filter="wipe(up)">
                                      <p:cBhvr>
                                        <p:cTn id="80" dur="1000"/>
                                        <p:tgtEl>
                                          <p:spTgt spid="668"/>
                                        </p:tgtEl>
                                      </p:cBhvr>
                                    </p:animEffect>
                                  </p:childTnLst>
                                </p:cTn>
                              </p:par>
                              <p:par>
                                <p:cTn id="81" presetID="22" presetClass="entr" presetSubtype="8" fill="hold" nodeType="withEffect">
                                  <p:stCondLst>
                                    <p:cond delay="1500"/>
                                  </p:stCondLst>
                                  <p:childTnLst>
                                    <p:set>
                                      <p:cBhvr>
                                        <p:cTn id="82" dur="1" fill="hold">
                                          <p:stCondLst>
                                            <p:cond delay="0"/>
                                          </p:stCondLst>
                                        </p:cTn>
                                        <p:tgtEl>
                                          <p:spTgt spid="678"/>
                                        </p:tgtEl>
                                        <p:attrNameLst>
                                          <p:attrName>style.visibility</p:attrName>
                                        </p:attrNameLst>
                                      </p:cBhvr>
                                      <p:to>
                                        <p:strVal val="visible"/>
                                      </p:to>
                                    </p:set>
                                    <p:animEffect transition="in" filter="wipe(left)">
                                      <p:cBhvr>
                                        <p:cTn id="83" dur="1000"/>
                                        <p:tgtEl>
                                          <p:spTgt spid="678"/>
                                        </p:tgtEl>
                                      </p:cBhvr>
                                    </p:animEffect>
                                  </p:childTnLst>
                                </p:cTn>
                              </p:par>
                              <p:par>
                                <p:cTn id="84" presetID="22" presetClass="entr" presetSubtype="8" fill="hold" nodeType="withEffect">
                                  <p:stCondLst>
                                    <p:cond delay="1700"/>
                                  </p:stCondLst>
                                  <p:childTnLst>
                                    <p:set>
                                      <p:cBhvr>
                                        <p:cTn id="85" dur="1" fill="hold">
                                          <p:stCondLst>
                                            <p:cond delay="0"/>
                                          </p:stCondLst>
                                        </p:cTn>
                                        <p:tgtEl>
                                          <p:spTgt spid="679"/>
                                        </p:tgtEl>
                                        <p:attrNameLst>
                                          <p:attrName>style.visibility</p:attrName>
                                        </p:attrNameLst>
                                      </p:cBhvr>
                                      <p:to>
                                        <p:strVal val="visible"/>
                                      </p:to>
                                    </p:set>
                                    <p:animEffect transition="in" filter="wipe(left)">
                                      <p:cBhvr>
                                        <p:cTn id="86" dur="1000"/>
                                        <p:tgtEl>
                                          <p:spTgt spid="679"/>
                                        </p:tgtEl>
                                      </p:cBhvr>
                                    </p:animEffect>
                                  </p:childTnLst>
                                </p:cTn>
                              </p:par>
                              <p:par>
                                <p:cTn id="87" presetID="22" presetClass="entr" presetSubtype="8" fill="hold" nodeType="withEffect">
                                  <p:stCondLst>
                                    <p:cond delay="1800"/>
                                  </p:stCondLst>
                                  <p:childTnLst>
                                    <p:set>
                                      <p:cBhvr>
                                        <p:cTn id="88" dur="1" fill="hold">
                                          <p:stCondLst>
                                            <p:cond delay="0"/>
                                          </p:stCondLst>
                                        </p:cTn>
                                        <p:tgtEl>
                                          <p:spTgt spid="674"/>
                                        </p:tgtEl>
                                        <p:attrNameLst>
                                          <p:attrName>style.visibility</p:attrName>
                                        </p:attrNameLst>
                                      </p:cBhvr>
                                      <p:to>
                                        <p:strVal val="visible"/>
                                      </p:to>
                                    </p:set>
                                    <p:animEffect transition="in" filter="wipe(left)">
                                      <p:cBhvr>
                                        <p:cTn id="89" dur="1000"/>
                                        <p:tgtEl>
                                          <p:spTgt spid="674"/>
                                        </p:tgtEl>
                                      </p:cBhvr>
                                    </p:animEffect>
                                  </p:childTnLst>
                                </p:cTn>
                              </p:par>
                              <p:par>
                                <p:cTn id="90" presetID="22" presetClass="entr" presetSubtype="8" fill="hold" nodeType="withEffect">
                                  <p:stCondLst>
                                    <p:cond delay="1500"/>
                                  </p:stCondLst>
                                  <p:childTnLst>
                                    <p:set>
                                      <p:cBhvr>
                                        <p:cTn id="91" dur="1" fill="hold">
                                          <p:stCondLst>
                                            <p:cond delay="0"/>
                                          </p:stCondLst>
                                        </p:cTn>
                                        <p:tgtEl>
                                          <p:spTgt spid="582"/>
                                        </p:tgtEl>
                                        <p:attrNameLst>
                                          <p:attrName>style.visibility</p:attrName>
                                        </p:attrNameLst>
                                      </p:cBhvr>
                                      <p:to>
                                        <p:strVal val="visible"/>
                                      </p:to>
                                    </p:set>
                                    <p:animEffect transition="in" filter="wipe(left)">
                                      <p:cBhvr>
                                        <p:cTn id="92" dur="1500"/>
                                        <p:tgtEl>
                                          <p:spTgt spid="582"/>
                                        </p:tgtEl>
                                      </p:cBhvr>
                                    </p:animEffect>
                                  </p:childTnLst>
                                </p:cTn>
                              </p:par>
                              <p:par>
                                <p:cTn id="93" presetID="22" presetClass="entr" presetSubtype="8" fill="hold" nodeType="withEffect">
                                  <p:stCondLst>
                                    <p:cond delay="1500"/>
                                  </p:stCondLst>
                                  <p:childTnLst>
                                    <p:set>
                                      <p:cBhvr>
                                        <p:cTn id="94" dur="1" fill="hold">
                                          <p:stCondLst>
                                            <p:cond delay="0"/>
                                          </p:stCondLst>
                                        </p:cTn>
                                        <p:tgtEl>
                                          <p:spTgt spid="675"/>
                                        </p:tgtEl>
                                        <p:attrNameLst>
                                          <p:attrName>style.visibility</p:attrName>
                                        </p:attrNameLst>
                                      </p:cBhvr>
                                      <p:to>
                                        <p:strVal val="visible"/>
                                      </p:to>
                                    </p:set>
                                    <p:animEffect transition="in" filter="wipe(left)">
                                      <p:cBhvr>
                                        <p:cTn id="95" dur="1300"/>
                                        <p:tgtEl>
                                          <p:spTgt spid="675"/>
                                        </p:tgtEl>
                                      </p:cBhvr>
                                    </p:animEffect>
                                  </p:childTnLst>
                                </p:cTn>
                              </p:par>
                              <p:par>
                                <p:cTn id="96" presetID="22" presetClass="entr" presetSubtype="8" fill="hold" nodeType="withEffect">
                                  <p:stCondLst>
                                    <p:cond delay="1500"/>
                                  </p:stCondLst>
                                  <p:childTnLst>
                                    <p:set>
                                      <p:cBhvr>
                                        <p:cTn id="97" dur="1" fill="hold">
                                          <p:stCondLst>
                                            <p:cond delay="0"/>
                                          </p:stCondLst>
                                        </p:cTn>
                                        <p:tgtEl>
                                          <p:spTgt spid="587"/>
                                        </p:tgtEl>
                                        <p:attrNameLst>
                                          <p:attrName>style.visibility</p:attrName>
                                        </p:attrNameLst>
                                      </p:cBhvr>
                                      <p:to>
                                        <p:strVal val="visible"/>
                                      </p:to>
                                    </p:set>
                                    <p:animEffect transition="in" filter="wipe(left)">
                                      <p:cBhvr>
                                        <p:cTn id="98" dur="1700"/>
                                        <p:tgtEl>
                                          <p:spTgt spid="587"/>
                                        </p:tgtEl>
                                      </p:cBhvr>
                                    </p:animEffect>
                                  </p:childTnLst>
                                </p:cTn>
                              </p:par>
                              <p:par>
                                <p:cTn id="99" presetID="22" presetClass="entr" presetSubtype="8" fill="hold" nodeType="withEffect">
                                  <p:stCondLst>
                                    <p:cond delay="1700"/>
                                  </p:stCondLst>
                                  <p:childTnLst>
                                    <p:set>
                                      <p:cBhvr>
                                        <p:cTn id="100" dur="1" fill="hold">
                                          <p:stCondLst>
                                            <p:cond delay="0"/>
                                          </p:stCondLst>
                                        </p:cTn>
                                        <p:tgtEl>
                                          <p:spTgt spid="677"/>
                                        </p:tgtEl>
                                        <p:attrNameLst>
                                          <p:attrName>style.visibility</p:attrName>
                                        </p:attrNameLst>
                                      </p:cBhvr>
                                      <p:to>
                                        <p:strVal val="visible"/>
                                      </p:to>
                                    </p:set>
                                    <p:animEffect transition="in" filter="wipe(left)">
                                      <p:cBhvr>
                                        <p:cTn id="101" dur="1000"/>
                                        <p:tgtEl>
                                          <p:spTgt spid="677"/>
                                        </p:tgtEl>
                                      </p:cBhvr>
                                    </p:animEffect>
                                  </p:childTnLst>
                                </p:cTn>
                              </p:par>
                              <p:par>
                                <p:cTn id="102" presetID="22" presetClass="entr" presetSubtype="8" fill="hold" nodeType="withEffect">
                                  <p:stCondLst>
                                    <p:cond delay="1500"/>
                                  </p:stCondLst>
                                  <p:childTnLst>
                                    <p:set>
                                      <p:cBhvr>
                                        <p:cTn id="103" dur="1" fill="hold">
                                          <p:stCondLst>
                                            <p:cond delay="0"/>
                                          </p:stCondLst>
                                        </p:cTn>
                                        <p:tgtEl>
                                          <p:spTgt spid="676"/>
                                        </p:tgtEl>
                                        <p:attrNameLst>
                                          <p:attrName>style.visibility</p:attrName>
                                        </p:attrNameLst>
                                      </p:cBhvr>
                                      <p:to>
                                        <p:strVal val="visible"/>
                                      </p:to>
                                    </p:set>
                                    <p:animEffect transition="in" filter="wipe(left)">
                                      <p:cBhvr>
                                        <p:cTn id="104" dur="1000"/>
                                        <p:tgtEl>
                                          <p:spTgt spid="676"/>
                                        </p:tgtEl>
                                      </p:cBhvr>
                                    </p:animEffect>
                                  </p:childTnLst>
                                </p:cTn>
                              </p:par>
                              <p:par>
                                <p:cTn id="105" presetID="22" presetClass="entr" presetSubtype="8" fill="hold" nodeType="withEffect">
                                  <p:stCondLst>
                                    <p:cond delay="2000"/>
                                  </p:stCondLst>
                                  <p:childTnLst>
                                    <p:set>
                                      <p:cBhvr>
                                        <p:cTn id="106" dur="1" fill="hold">
                                          <p:stCondLst>
                                            <p:cond delay="0"/>
                                          </p:stCondLst>
                                        </p:cTn>
                                        <p:tgtEl>
                                          <p:spTgt spid="590"/>
                                        </p:tgtEl>
                                        <p:attrNameLst>
                                          <p:attrName>style.visibility</p:attrName>
                                        </p:attrNameLst>
                                      </p:cBhvr>
                                      <p:to>
                                        <p:strVal val="visible"/>
                                      </p:to>
                                    </p:set>
                                    <p:animEffect transition="in" filter="wipe(left)">
                                      <p:cBhvr>
                                        <p:cTn id="107" dur="1000"/>
                                        <p:tgtEl>
                                          <p:spTgt spid="590"/>
                                        </p:tgtEl>
                                      </p:cBhvr>
                                    </p:animEffect>
                                  </p:childTnLst>
                                </p:cTn>
                              </p:par>
                              <p:par>
                                <p:cTn id="108" presetID="22" presetClass="entr" presetSubtype="4" fill="hold" nodeType="withEffect">
                                  <p:stCondLst>
                                    <p:cond delay="1500"/>
                                  </p:stCondLst>
                                  <p:childTnLst>
                                    <p:set>
                                      <p:cBhvr>
                                        <p:cTn id="109" dur="1" fill="hold">
                                          <p:stCondLst>
                                            <p:cond delay="0"/>
                                          </p:stCondLst>
                                        </p:cTn>
                                        <p:tgtEl>
                                          <p:spTgt spid="682"/>
                                        </p:tgtEl>
                                        <p:attrNameLst>
                                          <p:attrName>style.visibility</p:attrName>
                                        </p:attrNameLst>
                                      </p:cBhvr>
                                      <p:to>
                                        <p:strVal val="visible"/>
                                      </p:to>
                                    </p:set>
                                    <p:animEffect transition="in" filter="wipe(down)">
                                      <p:cBhvr>
                                        <p:cTn id="110" dur="1000"/>
                                        <p:tgtEl>
                                          <p:spTgt spid="682"/>
                                        </p:tgtEl>
                                      </p:cBhvr>
                                    </p:animEffect>
                                  </p:childTnLst>
                                </p:cTn>
                              </p:par>
                              <p:par>
                                <p:cTn id="111" presetID="22" presetClass="entr" presetSubtype="4" fill="hold" nodeType="withEffect">
                                  <p:stCondLst>
                                    <p:cond delay="1700"/>
                                  </p:stCondLst>
                                  <p:childTnLst>
                                    <p:set>
                                      <p:cBhvr>
                                        <p:cTn id="112" dur="1" fill="hold">
                                          <p:stCondLst>
                                            <p:cond delay="0"/>
                                          </p:stCondLst>
                                        </p:cTn>
                                        <p:tgtEl>
                                          <p:spTgt spid="602"/>
                                        </p:tgtEl>
                                        <p:attrNameLst>
                                          <p:attrName>style.visibility</p:attrName>
                                        </p:attrNameLst>
                                      </p:cBhvr>
                                      <p:to>
                                        <p:strVal val="visible"/>
                                      </p:to>
                                    </p:set>
                                    <p:animEffect transition="in" filter="wipe(down)">
                                      <p:cBhvr>
                                        <p:cTn id="113" dur="1000"/>
                                        <p:tgtEl>
                                          <p:spTgt spid="602"/>
                                        </p:tgtEl>
                                      </p:cBhvr>
                                    </p:animEffect>
                                  </p:childTnLst>
                                </p:cTn>
                              </p:par>
                              <p:par>
                                <p:cTn id="114" presetID="22" presetClass="entr" presetSubtype="4" fill="hold" nodeType="withEffect">
                                  <p:stCondLst>
                                    <p:cond delay="1500"/>
                                  </p:stCondLst>
                                  <p:childTnLst>
                                    <p:set>
                                      <p:cBhvr>
                                        <p:cTn id="115" dur="1" fill="hold">
                                          <p:stCondLst>
                                            <p:cond delay="0"/>
                                          </p:stCondLst>
                                        </p:cTn>
                                        <p:tgtEl>
                                          <p:spTgt spid="683"/>
                                        </p:tgtEl>
                                        <p:attrNameLst>
                                          <p:attrName>style.visibility</p:attrName>
                                        </p:attrNameLst>
                                      </p:cBhvr>
                                      <p:to>
                                        <p:strVal val="visible"/>
                                      </p:to>
                                    </p:set>
                                    <p:animEffect transition="in" filter="wipe(down)">
                                      <p:cBhvr>
                                        <p:cTn id="116" dur="1000"/>
                                        <p:tgtEl>
                                          <p:spTgt spid="683"/>
                                        </p:tgtEl>
                                      </p:cBhvr>
                                    </p:animEffect>
                                  </p:childTnLst>
                                </p:cTn>
                              </p:par>
                              <p:par>
                                <p:cTn id="117" presetID="22" presetClass="entr" presetSubtype="4" fill="hold" nodeType="withEffect">
                                  <p:stCondLst>
                                    <p:cond delay="1900"/>
                                  </p:stCondLst>
                                  <p:childTnLst>
                                    <p:set>
                                      <p:cBhvr>
                                        <p:cTn id="118" dur="1" fill="hold">
                                          <p:stCondLst>
                                            <p:cond delay="0"/>
                                          </p:stCondLst>
                                        </p:cTn>
                                        <p:tgtEl>
                                          <p:spTgt spid="607"/>
                                        </p:tgtEl>
                                        <p:attrNameLst>
                                          <p:attrName>style.visibility</p:attrName>
                                        </p:attrNameLst>
                                      </p:cBhvr>
                                      <p:to>
                                        <p:strVal val="visible"/>
                                      </p:to>
                                    </p:set>
                                    <p:animEffect transition="in" filter="wipe(down)">
                                      <p:cBhvr>
                                        <p:cTn id="119" dur="1000"/>
                                        <p:tgtEl>
                                          <p:spTgt spid="607"/>
                                        </p:tgtEl>
                                      </p:cBhvr>
                                    </p:animEffect>
                                  </p:childTnLst>
                                </p:cTn>
                              </p:par>
                              <p:par>
                                <p:cTn id="120" presetID="22" presetClass="entr" presetSubtype="4" fill="hold" nodeType="withEffect">
                                  <p:stCondLst>
                                    <p:cond delay="1500"/>
                                  </p:stCondLst>
                                  <p:childTnLst>
                                    <p:set>
                                      <p:cBhvr>
                                        <p:cTn id="121" dur="1" fill="hold">
                                          <p:stCondLst>
                                            <p:cond delay="0"/>
                                          </p:stCondLst>
                                        </p:cTn>
                                        <p:tgtEl>
                                          <p:spTgt spid="685"/>
                                        </p:tgtEl>
                                        <p:attrNameLst>
                                          <p:attrName>style.visibility</p:attrName>
                                        </p:attrNameLst>
                                      </p:cBhvr>
                                      <p:to>
                                        <p:strVal val="visible"/>
                                      </p:to>
                                    </p:set>
                                    <p:animEffect transition="in" filter="wipe(down)">
                                      <p:cBhvr>
                                        <p:cTn id="122" dur="2000"/>
                                        <p:tgtEl>
                                          <p:spTgt spid="685"/>
                                        </p:tgtEl>
                                      </p:cBhvr>
                                    </p:animEffect>
                                  </p:childTnLst>
                                </p:cTn>
                              </p:par>
                              <p:par>
                                <p:cTn id="123" presetID="22" presetClass="entr" presetSubtype="4" fill="hold" nodeType="withEffect">
                                  <p:stCondLst>
                                    <p:cond delay="1500"/>
                                  </p:stCondLst>
                                  <p:childTnLst>
                                    <p:set>
                                      <p:cBhvr>
                                        <p:cTn id="124" dur="1" fill="hold">
                                          <p:stCondLst>
                                            <p:cond delay="0"/>
                                          </p:stCondLst>
                                        </p:cTn>
                                        <p:tgtEl>
                                          <p:spTgt spid="610"/>
                                        </p:tgtEl>
                                        <p:attrNameLst>
                                          <p:attrName>style.visibility</p:attrName>
                                        </p:attrNameLst>
                                      </p:cBhvr>
                                      <p:to>
                                        <p:strVal val="visible"/>
                                      </p:to>
                                    </p:set>
                                    <p:animEffect transition="in" filter="wipe(down)">
                                      <p:cBhvr>
                                        <p:cTn id="125" dur="1300"/>
                                        <p:tgtEl>
                                          <p:spTgt spid="610"/>
                                        </p:tgtEl>
                                      </p:cBhvr>
                                    </p:animEffect>
                                  </p:childTnLst>
                                </p:cTn>
                              </p:par>
                              <p:par>
                                <p:cTn id="126" presetID="22" presetClass="entr" presetSubtype="4" fill="hold" nodeType="withEffect">
                                  <p:stCondLst>
                                    <p:cond delay="1900"/>
                                  </p:stCondLst>
                                  <p:childTnLst>
                                    <p:set>
                                      <p:cBhvr>
                                        <p:cTn id="127" dur="1" fill="hold">
                                          <p:stCondLst>
                                            <p:cond delay="0"/>
                                          </p:stCondLst>
                                        </p:cTn>
                                        <p:tgtEl>
                                          <p:spTgt spid="684"/>
                                        </p:tgtEl>
                                        <p:attrNameLst>
                                          <p:attrName>style.visibility</p:attrName>
                                        </p:attrNameLst>
                                      </p:cBhvr>
                                      <p:to>
                                        <p:strVal val="visible"/>
                                      </p:to>
                                    </p:set>
                                    <p:animEffect transition="in" filter="wipe(down)">
                                      <p:cBhvr>
                                        <p:cTn id="128" dur="1000"/>
                                        <p:tgtEl>
                                          <p:spTgt spid="684"/>
                                        </p:tgtEl>
                                      </p:cBhvr>
                                    </p:animEffect>
                                  </p:childTnLst>
                                </p:cTn>
                              </p:par>
                              <p:par>
                                <p:cTn id="129" presetID="22" presetClass="entr" presetSubtype="4" fill="hold" nodeType="withEffect">
                                  <p:stCondLst>
                                    <p:cond delay="1500"/>
                                  </p:stCondLst>
                                  <p:childTnLst>
                                    <p:set>
                                      <p:cBhvr>
                                        <p:cTn id="130" dur="1" fill="hold">
                                          <p:stCondLst>
                                            <p:cond delay="0"/>
                                          </p:stCondLst>
                                        </p:cTn>
                                        <p:tgtEl>
                                          <p:spTgt spid="686"/>
                                        </p:tgtEl>
                                        <p:attrNameLst>
                                          <p:attrName>style.visibility</p:attrName>
                                        </p:attrNameLst>
                                      </p:cBhvr>
                                      <p:to>
                                        <p:strVal val="visible"/>
                                      </p:to>
                                    </p:set>
                                    <p:animEffect transition="in" filter="wipe(down)">
                                      <p:cBhvr>
                                        <p:cTn id="131" dur="1500"/>
                                        <p:tgtEl>
                                          <p:spTgt spid="686"/>
                                        </p:tgtEl>
                                      </p:cBhvr>
                                    </p:animEffect>
                                  </p:childTnLst>
                                </p:cTn>
                              </p:par>
                              <p:par>
                                <p:cTn id="132" presetID="22" presetClass="entr" presetSubtype="4" fill="hold" nodeType="withEffect">
                                  <p:stCondLst>
                                    <p:cond delay="2200"/>
                                  </p:stCondLst>
                                  <p:childTnLst>
                                    <p:set>
                                      <p:cBhvr>
                                        <p:cTn id="133" dur="1" fill="hold">
                                          <p:stCondLst>
                                            <p:cond delay="0"/>
                                          </p:stCondLst>
                                        </p:cTn>
                                        <p:tgtEl>
                                          <p:spTgt spid="687"/>
                                        </p:tgtEl>
                                        <p:attrNameLst>
                                          <p:attrName>style.visibility</p:attrName>
                                        </p:attrNameLst>
                                      </p:cBhvr>
                                      <p:to>
                                        <p:strVal val="visible"/>
                                      </p:to>
                                    </p:set>
                                    <p:animEffect transition="in" filter="wipe(down)">
                                      <p:cBhvr>
                                        <p:cTn id="134" dur="1000"/>
                                        <p:tgtEl>
                                          <p:spTgt spid="687"/>
                                        </p:tgtEl>
                                      </p:cBhvr>
                                    </p:animEffect>
                                  </p:childTnLst>
                                </p:cTn>
                              </p:par>
                              <p:par>
                                <p:cTn id="135" presetID="22" presetClass="entr" presetSubtype="2" fill="hold" nodeType="withEffect">
                                  <p:stCondLst>
                                    <p:cond delay="1500"/>
                                  </p:stCondLst>
                                  <p:childTnLst>
                                    <p:set>
                                      <p:cBhvr>
                                        <p:cTn id="136" dur="1" fill="hold">
                                          <p:stCondLst>
                                            <p:cond delay="0"/>
                                          </p:stCondLst>
                                        </p:cTn>
                                        <p:tgtEl>
                                          <p:spTgt spid="552"/>
                                        </p:tgtEl>
                                        <p:attrNameLst>
                                          <p:attrName>style.visibility</p:attrName>
                                        </p:attrNameLst>
                                      </p:cBhvr>
                                      <p:to>
                                        <p:strVal val="visible"/>
                                      </p:to>
                                    </p:set>
                                    <p:animEffect transition="in" filter="wipe(right)">
                                      <p:cBhvr>
                                        <p:cTn id="137" dur="1000"/>
                                        <p:tgtEl>
                                          <p:spTgt spid="552"/>
                                        </p:tgtEl>
                                      </p:cBhvr>
                                    </p:animEffect>
                                  </p:childTnLst>
                                </p:cTn>
                              </p:par>
                              <p:par>
                                <p:cTn id="138" presetID="22" presetClass="entr" presetSubtype="1" fill="hold" nodeType="withEffect">
                                  <p:stCondLst>
                                    <p:cond delay="1800"/>
                                  </p:stCondLst>
                                  <p:childTnLst>
                                    <p:set>
                                      <p:cBhvr>
                                        <p:cTn id="139" dur="1" fill="hold">
                                          <p:stCondLst>
                                            <p:cond delay="0"/>
                                          </p:stCondLst>
                                        </p:cTn>
                                        <p:tgtEl>
                                          <p:spTgt spid="553"/>
                                        </p:tgtEl>
                                        <p:attrNameLst>
                                          <p:attrName>style.visibility</p:attrName>
                                        </p:attrNameLst>
                                      </p:cBhvr>
                                      <p:to>
                                        <p:strVal val="visible"/>
                                      </p:to>
                                    </p:set>
                                    <p:animEffect transition="in" filter="wipe(up)">
                                      <p:cBhvr>
                                        <p:cTn id="140" dur="1000"/>
                                        <p:tgtEl>
                                          <p:spTgt spid="553"/>
                                        </p:tgtEl>
                                      </p:cBhvr>
                                    </p:animEffect>
                                  </p:childTnLst>
                                </p:cTn>
                              </p:par>
                              <p:par>
                                <p:cTn id="141" presetID="22" presetClass="entr" presetSubtype="2" fill="hold" nodeType="withEffect">
                                  <p:stCondLst>
                                    <p:cond delay="1800"/>
                                  </p:stCondLst>
                                  <p:childTnLst>
                                    <p:set>
                                      <p:cBhvr>
                                        <p:cTn id="142" dur="1" fill="hold">
                                          <p:stCondLst>
                                            <p:cond delay="0"/>
                                          </p:stCondLst>
                                        </p:cTn>
                                        <p:tgtEl>
                                          <p:spTgt spid="554"/>
                                        </p:tgtEl>
                                        <p:attrNameLst>
                                          <p:attrName>style.visibility</p:attrName>
                                        </p:attrNameLst>
                                      </p:cBhvr>
                                      <p:to>
                                        <p:strVal val="visible"/>
                                      </p:to>
                                    </p:set>
                                    <p:animEffect transition="in" filter="wipe(right)">
                                      <p:cBhvr>
                                        <p:cTn id="143" dur="1000"/>
                                        <p:tgtEl>
                                          <p:spTgt spid="554"/>
                                        </p:tgtEl>
                                      </p:cBhvr>
                                    </p:animEffect>
                                  </p:childTnLst>
                                </p:cTn>
                              </p:par>
                              <p:par>
                                <p:cTn id="144" presetID="22" presetClass="entr" presetSubtype="8" fill="hold" nodeType="withEffect">
                                  <p:stCondLst>
                                    <p:cond delay="2000"/>
                                  </p:stCondLst>
                                  <p:childTnLst>
                                    <p:set>
                                      <p:cBhvr>
                                        <p:cTn id="145" dur="1" fill="hold">
                                          <p:stCondLst>
                                            <p:cond delay="0"/>
                                          </p:stCondLst>
                                        </p:cTn>
                                        <p:tgtEl>
                                          <p:spTgt spid="555"/>
                                        </p:tgtEl>
                                        <p:attrNameLst>
                                          <p:attrName>style.visibility</p:attrName>
                                        </p:attrNameLst>
                                      </p:cBhvr>
                                      <p:to>
                                        <p:strVal val="visible"/>
                                      </p:to>
                                    </p:set>
                                    <p:animEffect transition="in" filter="wipe(left)">
                                      <p:cBhvr>
                                        <p:cTn id="146" dur="1000"/>
                                        <p:tgtEl>
                                          <p:spTgt spid="555"/>
                                        </p:tgtEl>
                                      </p:cBhvr>
                                    </p:animEffect>
                                  </p:childTnLst>
                                </p:cTn>
                              </p:par>
                              <p:par>
                                <p:cTn id="147" presetID="22" presetClass="entr" presetSubtype="8" fill="hold" nodeType="withEffect">
                                  <p:stCondLst>
                                    <p:cond delay="2200"/>
                                  </p:stCondLst>
                                  <p:childTnLst>
                                    <p:set>
                                      <p:cBhvr>
                                        <p:cTn id="148" dur="1" fill="hold">
                                          <p:stCondLst>
                                            <p:cond delay="0"/>
                                          </p:stCondLst>
                                        </p:cTn>
                                        <p:tgtEl>
                                          <p:spTgt spid="556"/>
                                        </p:tgtEl>
                                        <p:attrNameLst>
                                          <p:attrName>style.visibility</p:attrName>
                                        </p:attrNameLst>
                                      </p:cBhvr>
                                      <p:to>
                                        <p:strVal val="visible"/>
                                      </p:to>
                                    </p:set>
                                    <p:animEffect transition="in" filter="wipe(left)">
                                      <p:cBhvr>
                                        <p:cTn id="149" dur="1000"/>
                                        <p:tgtEl>
                                          <p:spTgt spid="556"/>
                                        </p:tgtEl>
                                      </p:cBhvr>
                                    </p:animEffect>
                                  </p:childTnLst>
                                </p:cTn>
                              </p:par>
                              <p:par>
                                <p:cTn id="150" presetID="22" presetClass="entr" presetSubtype="2" fill="hold" nodeType="withEffect">
                                  <p:stCondLst>
                                    <p:cond delay="2000"/>
                                  </p:stCondLst>
                                  <p:childTnLst>
                                    <p:set>
                                      <p:cBhvr>
                                        <p:cTn id="151" dur="1" fill="hold">
                                          <p:stCondLst>
                                            <p:cond delay="0"/>
                                          </p:stCondLst>
                                        </p:cTn>
                                        <p:tgtEl>
                                          <p:spTgt spid="575"/>
                                        </p:tgtEl>
                                        <p:attrNameLst>
                                          <p:attrName>style.visibility</p:attrName>
                                        </p:attrNameLst>
                                      </p:cBhvr>
                                      <p:to>
                                        <p:strVal val="visible"/>
                                      </p:to>
                                    </p:set>
                                    <p:animEffect transition="in" filter="wipe(right)">
                                      <p:cBhvr>
                                        <p:cTn id="152" dur="1000"/>
                                        <p:tgtEl>
                                          <p:spTgt spid="575"/>
                                        </p:tgtEl>
                                      </p:cBhvr>
                                    </p:animEffect>
                                  </p:childTnLst>
                                </p:cTn>
                              </p:par>
                              <p:par>
                                <p:cTn id="153" presetID="22" presetClass="entr" presetSubtype="2" fill="hold" nodeType="withEffect">
                                  <p:stCondLst>
                                    <p:cond delay="2000"/>
                                  </p:stCondLst>
                                  <p:childTnLst>
                                    <p:set>
                                      <p:cBhvr>
                                        <p:cTn id="154" dur="1" fill="hold">
                                          <p:stCondLst>
                                            <p:cond delay="0"/>
                                          </p:stCondLst>
                                        </p:cTn>
                                        <p:tgtEl>
                                          <p:spTgt spid="576"/>
                                        </p:tgtEl>
                                        <p:attrNameLst>
                                          <p:attrName>style.visibility</p:attrName>
                                        </p:attrNameLst>
                                      </p:cBhvr>
                                      <p:to>
                                        <p:strVal val="visible"/>
                                      </p:to>
                                    </p:set>
                                    <p:animEffect transition="in" filter="wipe(right)">
                                      <p:cBhvr>
                                        <p:cTn id="155" dur="1000"/>
                                        <p:tgtEl>
                                          <p:spTgt spid="576"/>
                                        </p:tgtEl>
                                      </p:cBhvr>
                                    </p:animEffect>
                                  </p:childTnLst>
                                </p:cTn>
                              </p:par>
                              <p:par>
                                <p:cTn id="156" presetID="22" presetClass="entr" presetSubtype="2" fill="hold" nodeType="withEffect">
                                  <p:stCondLst>
                                    <p:cond delay="1500"/>
                                  </p:stCondLst>
                                  <p:childTnLst>
                                    <p:set>
                                      <p:cBhvr>
                                        <p:cTn id="157" dur="1" fill="hold">
                                          <p:stCondLst>
                                            <p:cond delay="0"/>
                                          </p:stCondLst>
                                        </p:cTn>
                                        <p:tgtEl>
                                          <p:spTgt spid="577"/>
                                        </p:tgtEl>
                                        <p:attrNameLst>
                                          <p:attrName>style.visibility</p:attrName>
                                        </p:attrNameLst>
                                      </p:cBhvr>
                                      <p:to>
                                        <p:strVal val="visible"/>
                                      </p:to>
                                    </p:set>
                                    <p:animEffect transition="in" filter="wipe(right)">
                                      <p:cBhvr>
                                        <p:cTn id="158" dur="1000"/>
                                        <p:tgtEl>
                                          <p:spTgt spid="577"/>
                                        </p:tgtEl>
                                      </p:cBhvr>
                                    </p:animEffect>
                                  </p:childTnLst>
                                </p:cTn>
                              </p:par>
                              <p:par>
                                <p:cTn id="159" presetID="22" presetClass="entr" presetSubtype="2" fill="hold" nodeType="withEffect">
                                  <p:stCondLst>
                                    <p:cond delay="1900"/>
                                  </p:stCondLst>
                                  <p:childTnLst>
                                    <p:set>
                                      <p:cBhvr>
                                        <p:cTn id="160" dur="1" fill="hold">
                                          <p:stCondLst>
                                            <p:cond delay="0"/>
                                          </p:stCondLst>
                                        </p:cTn>
                                        <p:tgtEl>
                                          <p:spTgt spid="578"/>
                                        </p:tgtEl>
                                        <p:attrNameLst>
                                          <p:attrName>style.visibility</p:attrName>
                                        </p:attrNameLst>
                                      </p:cBhvr>
                                      <p:to>
                                        <p:strVal val="visible"/>
                                      </p:to>
                                    </p:set>
                                    <p:animEffect transition="in" filter="wipe(right)">
                                      <p:cBhvr>
                                        <p:cTn id="161" dur="1000"/>
                                        <p:tgtEl>
                                          <p:spTgt spid="578"/>
                                        </p:tgtEl>
                                      </p:cBhvr>
                                    </p:animEffect>
                                  </p:childTnLst>
                                </p:cTn>
                              </p:par>
                              <p:par>
                                <p:cTn id="162" presetID="22" presetClass="entr" presetSubtype="2" fill="hold" nodeType="withEffect">
                                  <p:stCondLst>
                                    <p:cond delay="1700"/>
                                  </p:stCondLst>
                                  <p:childTnLst>
                                    <p:set>
                                      <p:cBhvr>
                                        <p:cTn id="163" dur="1" fill="hold">
                                          <p:stCondLst>
                                            <p:cond delay="0"/>
                                          </p:stCondLst>
                                        </p:cTn>
                                        <p:tgtEl>
                                          <p:spTgt spid="579"/>
                                        </p:tgtEl>
                                        <p:attrNameLst>
                                          <p:attrName>style.visibility</p:attrName>
                                        </p:attrNameLst>
                                      </p:cBhvr>
                                      <p:to>
                                        <p:strVal val="visible"/>
                                      </p:to>
                                    </p:set>
                                    <p:animEffect transition="in" filter="wipe(right)">
                                      <p:cBhvr>
                                        <p:cTn id="164" dur="1000"/>
                                        <p:tgtEl>
                                          <p:spTgt spid="579"/>
                                        </p:tgtEl>
                                      </p:cBhvr>
                                    </p:animEffect>
                                  </p:childTnLst>
                                </p:cTn>
                              </p:par>
                              <p:par>
                                <p:cTn id="165" presetID="22" presetClass="entr" presetSubtype="8" fill="hold" nodeType="withEffect">
                                  <p:stCondLst>
                                    <p:cond delay="1900"/>
                                  </p:stCondLst>
                                  <p:childTnLst>
                                    <p:set>
                                      <p:cBhvr>
                                        <p:cTn id="166" dur="1" fill="hold">
                                          <p:stCondLst>
                                            <p:cond delay="0"/>
                                          </p:stCondLst>
                                        </p:cTn>
                                        <p:tgtEl>
                                          <p:spTgt spid="598"/>
                                        </p:tgtEl>
                                        <p:attrNameLst>
                                          <p:attrName>style.visibility</p:attrName>
                                        </p:attrNameLst>
                                      </p:cBhvr>
                                      <p:to>
                                        <p:strVal val="visible"/>
                                      </p:to>
                                    </p:set>
                                    <p:animEffect transition="in" filter="wipe(left)">
                                      <p:cBhvr>
                                        <p:cTn id="167" dur="1000"/>
                                        <p:tgtEl>
                                          <p:spTgt spid="598"/>
                                        </p:tgtEl>
                                      </p:cBhvr>
                                    </p:animEffect>
                                  </p:childTnLst>
                                </p:cTn>
                              </p:par>
                              <p:par>
                                <p:cTn id="168" presetID="22" presetClass="entr" presetSubtype="8" fill="hold" nodeType="withEffect">
                                  <p:stCondLst>
                                    <p:cond delay="2600"/>
                                  </p:stCondLst>
                                  <p:childTnLst>
                                    <p:set>
                                      <p:cBhvr>
                                        <p:cTn id="169" dur="1" fill="hold">
                                          <p:stCondLst>
                                            <p:cond delay="0"/>
                                          </p:stCondLst>
                                        </p:cTn>
                                        <p:tgtEl>
                                          <p:spTgt spid="597"/>
                                        </p:tgtEl>
                                        <p:attrNameLst>
                                          <p:attrName>style.visibility</p:attrName>
                                        </p:attrNameLst>
                                      </p:cBhvr>
                                      <p:to>
                                        <p:strVal val="visible"/>
                                      </p:to>
                                    </p:set>
                                    <p:animEffect transition="in" filter="wipe(left)">
                                      <p:cBhvr>
                                        <p:cTn id="170" dur="1000"/>
                                        <p:tgtEl>
                                          <p:spTgt spid="597"/>
                                        </p:tgtEl>
                                      </p:cBhvr>
                                    </p:animEffect>
                                  </p:childTnLst>
                                </p:cTn>
                              </p:par>
                              <p:par>
                                <p:cTn id="171" presetID="22" presetClass="entr" presetSubtype="8" fill="hold" nodeType="withEffect">
                                  <p:stCondLst>
                                    <p:cond delay="1500"/>
                                  </p:stCondLst>
                                  <p:childTnLst>
                                    <p:set>
                                      <p:cBhvr>
                                        <p:cTn id="172" dur="1" fill="hold">
                                          <p:stCondLst>
                                            <p:cond delay="0"/>
                                          </p:stCondLst>
                                        </p:cTn>
                                        <p:tgtEl>
                                          <p:spTgt spid="595"/>
                                        </p:tgtEl>
                                        <p:attrNameLst>
                                          <p:attrName>style.visibility</p:attrName>
                                        </p:attrNameLst>
                                      </p:cBhvr>
                                      <p:to>
                                        <p:strVal val="visible"/>
                                      </p:to>
                                    </p:set>
                                    <p:animEffect transition="in" filter="wipe(left)">
                                      <p:cBhvr>
                                        <p:cTn id="173" dur="1500"/>
                                        <p:tgtEl>
                                          <p:spTgt spid="595"/>
                                        </p:tgtEl>
                                      </p:cBhvr>
                                    </p:animEffect>
                                  </p:childTnLst>
                                </p:cTn>
                              </p:par>
                              <p:par>
                                <p:cTn id="174" presetID="22" presetClass="entr" presetSubtype="4" fill="hold" nodeType="withEffect">
                                  <p:stCondLst>
                                    <p:cond delay="1500"/>
                                  </p:stCondLst>
                                  <p:childTnLst>
                                    <p:set>
                                      <p:cBhvr>
                                        <p:cTn id="175" dur="1" fill="hold">
                                          <p:stCondLst>
                                            <p:cond delay="0"/>
                                          </p:stCondLst>
                                        </p:cTn>
                                        <p:tgtEl>
                                          <p:spTgt spid="596"/>
                                        </p:tgtEl>
                                        <p:attrNameLst>
                                          <p:attrName>style.visibility</p:attrName>
                                        </p:attrNameLst>
                                      </p:cBhvr>
                                      <p:to>
                                        <p:strVal val="visible"/>
                                      </p:to>
                                    </p:set>
                                    <p:animEffect transition="in" filter="wipe(down)">
                                      <p:cBhvr>
                                        <p:cTn id="176" dur="1000"/>
                                        <p:tgtEl>
                                          <p:spTgt spid="596"/>
                                        </p:tgtEl>
                                      </p:cBhvr>
                                    </p:animEffect>
                                  </p:childTnLst>
                                </p:cTn>
                              </p:par>
                              <p:par>
                                <p:cTn id="177" presetID="22" presetClass="entr" presetSubtype="8" fill="hold" nodeType="withEffect">
                                  <p:stCondLst>
                                    <p:cond delay="1700"/>
                                  </p:stCondLst>
                                  <p:childTnLst>
                                    <p:set>
                                      <p:cBhvr>
                                        <p:cTn id="178" dur="1" fill="hold">
                                          <p:stCondLst>
                                            <p:cond delay="0"/>
                                          </p:stCondLst>
                                        </p:cTn>
                                        <p:tgtEl>
                                          <p:spTgt spid="599"/>
                                        </p:tgtEl>
                                        <p:attrNameLst>
                                          <p:attrName>style.visibility</p:attrName>
                                        </p:attrNameLst>
                                      </p:cBhvr>
                                      <p:to>
                                        <p:strVal val="visible"/>
                                      </p:to>
                                    </p:set>
                                    <p:animEffect transition="in" filter="wipe(left)">
                                      <p:cBhvr>
                                        <p:cTn id="179" dur="1000"/>
                                        <p:tgtEl>
                                          <p:spTgt spid="599"/>
                                        </p:tgtEl>
                                      </p:cBhvr>
                                    </p:animEffect>
                                  </p:childTnLst>
                                </p:cTn>
                              </p:par>
                              <p:par>
                                <p:cTn id="180" presetID="22" presetClass="entr" presetSubtype="8" fill="hold" nodeType="withEffect">
                                  <p:stCondLst>
                                    <p:cond delay="1500"/>
                                  </p:stCondLst>
                                  <p:childTnLst>
                                    <p:set>
                                      <p:cBhvr>
                                        <p:cTn id="181" dur="1" fill="hold">
                                          <p:stCondLst>
                                            <p:cond delay="0"/>
                                          </p:stCondLst>
                                        </p:cTn>
                                        <p:tgtEl>
                                          <p:spTgt spid="537"/>
                                        </p:tgtEl>
                                        <p:attrNameLst>
                                          <p:attrName>style.visibility</p:attrName>
                                        </p:attrNameLst>
                                      </p:cBhvr>
                                      <p:to>
                                        <p:strVal val="visible"/>
                                      </p:to>
                                    </p:set>
                                    <p:animEffect transition="in" filter="wipe(left)">
                                      <p:cBhvr>
                                        <p:cTn id="182" dur="1300"/>
                                        <p:tgtEl>
                                          <p:spTgt spid="537"/>
                                        </p:tgtEl>
                                      </p:cBhvr>
                                    </p:animEffect>
                                  </p:childTnLst>
                                </p:cTn>
                              </p:par>
                              <p:par>
                                <p:cTn id="183" presetID="22" presetClass="entr" presetSubtype="8" fill="hold" nodeType="withEffect">
                                  <p:stCondLst>
                                    <p:cond delay="1900"/>
                                  </p:stCondLst>
                                  <p:childTnLst>
                                    <p:set>
                                      <p:cBhvr>
                                        <p:cTn id="184" dur="1" fill="hold">
                                          <p:stCondLst>
                                            <p:cond delay="0"/>
                                          </p:stCondLst>
                                        </p:cTn>
                                        <p:tgtEl>
                                          <p:spTgt spid="533"/>
                                        </p:tgtEl>
                                        <p:attrNameLst>
                                          <p:attrName>style.visibility</p:attrName>
                                        </p:attrNameLst>
                                      </p:cBhvr>
                                      <p:to>
                                        <p:strVal val="visible"/>
                                      </p:to>
                                    </p:set>
                                    <p:animEffect transition="in" filter="wipe(left)">
                                      <p:cBhvr>
                                        <p:cTn id="185" dur="1000"/>
                                        <p:tgtEl>
                                          <p:spTgt spid="533"/>
                                        </p:tgtEl>
                                      </p:cBhvr>
                                    </p:animEffect>
                                  </p:childTnLst>
                                </p:cTn>
                              </p:par>
                              <p:par>
                                <p:cTn id="186" presetID="22" presetClass="entr" presetSubtype="8" fill="hold" nodeType="withEffect">
                                  <p:stCondLst>
                                    <p:cond delay="1500"/>
                                  </p:stCondLst>
                                  <p:childTnLst>
                                    <p:set>
                                      <p:cBhvr>
                                        <p:cTn id="187" dur="1" fill="hold">
                                          <p:stCondLst>
                                            <p:cond delay="0"/>
                                          </p:stCondLst>
                                        </p:cTn>
                                        <p:tgtEl>
                                          <p:spTgt spid="534"/>
                                        </p:tgtEl>
                                        <p:attrNameLst>
                                          <p:attrName>style.visibility</p:attrName>
                                        </p:attrNameLst>
                                      </p:cBhvr>
                                      <p:to>
                                        <p:strVal val="visible"/>
                                      </p:to>
                                    </p:set>
                                    <p:animEffect transition="in" filter="wipe(left)">
                                      <p:cBhvr>
                                        <p:cTn id="188" dur="1000"/>
                                        <p:tgtEl>
                                          <p:spTgt spid="534"/>
                                        </p:tgtEl>
                                      </p:cBhvr>
                                    </p:animEffect>
                                  </p:childTnLst>
                                </p:cTn>
                              </p:par>
                              <p:par>
                                <p:cTn id="189" presetID="22" presetClass="entr" presetSubtype="8" fill="hold" nodeType="withEffect">
                                  <p:stCondLst>
                                    <p:cond delay="1500"/>
                                  </p:stCondLst>
                                  <p:childTnLst>
                                    <p:set>
                                      <p:cBhvr>
                                        <p:cTn id="190" dur="1" fill="hold">
                                          <p:stCondLst>
                                            <p:cond delay="0"/>
                                          </p:stCondLst>
                                        </p:cTn>
                                        <p:tgtEl>
                                          <p:spTgt spid="536"/>
                                        </p:tgtEl>
                                        <p:attrNameLst>
                                          <p:attrName>style.visibility</p:attrName>
                                        </p:attrNameLst>
                                      </p:cBhvr>
                                      <p:to>
                                        <p:strVal val="visible"/>
                                      </p:to>
                                    </p:set>
                                    <p:animEffect transition="in" filter="wipe(left)">
                                      <p:cBhvr>
                                        <p:cTn id="191" dur="1400"/>
                                        <p:tgtEl>
                                          <p:spTgt spid="536"/>
                                        </p:tgtEl>
                                      </p:cBhvr>
                                    </p:animEffect>
                                  </p:childTnLst>
                                </p:cTn>
                              </p:par>
                              <p:par>
                                <p:cTn id="192" presetID="22" presetClass="entr" presetSubtype="8" fill="hold" nodeType="withEffect">
                                  <p:stCondLst>
                                    <p:cond delay="1500"/>
                                  </p:stCondLst>
                                  <p:childTnLst>
                                    <p:set>
                                      <p:cBhvr>
                                        <p:cTn id="193" dur="1" fill="hold">
                                          <p:stCondLst>
                                            <p:cond delay="0"/>
                                          </p:stCondLst>
                                        </p:cTn>
                                        <p:tgtEl>
                                          <p:spTgt spid="535"/>
                                        </p:tgtEl>
                                        <p:attrNameLst>
                                          <p:attrName>style.visibility</p:attrName>
                                        </p:attrNameLst>
                                      </p:cBhvr>
                                      <p:to>
                                        <p:strVal val="visible"/>
                                      </p:to>
                                    </p:set>
                                    <p:animEffect transition="in" filter="wipe(left)">
                                      <p:cBhvr>
                                        <p:cTn id="194" dur="1000"/>
                                        <p:tgtEl>
                                          <p:spTgt spid="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xmlns="" id="{1BC68EE3-6965-4FF9-ABA0-F52425345B83}"/>
              </a:ext>
            </a:extLst>
          </p:cNvPr>
          <p:cNvSpPr/>
          <p:nvPr/>
        </p:nvSpPr>
        <p:spPr>
          <a:xfrm>
            <a:off x="3877819" y="6534835"/>
            <a:ext cx="20509356" cy="64633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Rectangle 72">
            <a:extLst>
              <a:ext uri="{FF2B5EF4-FFF2-40B4-BE49-F238E27FC236}">
                <a16:creationId xmlns:a16="http://schemas.microsoft.com/office/drawing/2014/main" xmlns="" id="{02431198-B999-4FD0-AA2D-3FA45279CE98}"/>
              </a:ext>
            </a:extLst>
          </p:cNvPr>
          <p:cNvSpPr/>
          <p:nvPr/>
        </p:nvSpPr>
        <p:spPr>
          <a:xfrm>
            <a:off x="-609600" y="5357565"/>
            <a:ext cx="2854581" cy="2742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xmlns="" id="{FAF06062-A752-4A1B-8CE2-34008115FD6E}"/>
              </a:ext>
            </a:extLst>
          </p:cNvPr>
          <p:cNvGrpSpPr/>
          <p:nvPr/>
        </p:nvGrpSpPr>
        <p:grpSpPr>
          <a:xfrm>
            <a:off x="3722586" y="4657987"/>
            <a:ext cx="4849778" cy="4474787"/>
            <a:chOff x="495409" y="4959477"/>
            <a:chExt cx="4849778" cy="4474787"/>
          </a:xfrm>
        </p:grpSpPr>
        <p:sp>
          <p:nvSpPr>
            <p:cNvPr id="28" name="Oval 27">
              <a:extLst>
                <a:ext uri="{FF2B5EF4-FFF2-40B4-BE49-F238E27FC236}">
                  <a16:creationId xmlns:a16="http://schemas.microsoft.com/office/drawing/2014/main" xmlns="" id="{FCBFC414-29E9-4F5B-8A3D-8FF7893AA2FA}"/>
                </a:ext>
              </a:extLst>
            </p:cNvPr>
            <p:cNvSpPr/>
            <p:nvPr/>
          </p:nvSpPr>
          <p:spPr>
            <a:xfrm>
              <a:off x="495409" y="5564878"/>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0F095CCE-461C-4C4C-869E-6EB9D73E7729}"/>
                </a:ext>
              </a:extLst>
            </p:cNvPr>
            <p:cNvSpPr/>
            <p:nvPr/>
          </p:nvSpPr>
          <p:spPr>
            <a:xfrm>
              <a:off x="689558" y="544462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Oval 1">
              <a:extLst>
                <a:ext uri="{FF2B5EF4-FFF2-40B4-BE49-F238E27FC236}">
                  <a16:creationId xmlns:a16="http://schemas.microsoft.com/office/drawing/2014/main" xmlns="" id="{50F574A6-9180-4CA9-9CFB-65155B3F2488}"/>
                </a:ext>
              </a:extLst>
            </p:cNvPr>
            <p:cNvSpPr/>
            <p:nvPr/>
          </p:nvSpPr>
          <p:spPr>
            <a:xfrm>
              <a:off x="495409" y="4959477"/>
              <a:ext cx="3797046" cy="3797046"/>
            </a:xfrm>
            <a:prstGeom prst="ellipse">
              <a:avLst/>
            </a:prstGeom>
            <a:gradFill flip="none" rotWithShape="1">
              <a:gsLst>
                <a:gs pos="100000">
                  <a:schemeClr val="accent3"/>
                </a:gs>
                <a:gs pos="0">
                  <a:schemeClr val="bg2">
                    <a:lumMod val="75000"/>
                  </a:schemeClr>
                </a:gs>
              </a:gsLst>
              <a:path path="circle">
                <a:fillToRect r="100000" b="100000"/>
              </a:path>
              <a:tileRect l="-100000" t="-100000"/>
            </a:gradFill>
            <a:ln>
              <a:noFill/>
            </a:ln>
            <a:effectLst>
              <a:innerShdw blurRad="1181100">
                <a:schemeClr val="accent1">
                  <a:lumMod val="75000"/>
                  <a:alpha val="5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xmlns="" id="{C67A6F41-712A-433D-8DCD-C2CF8209B24D}"/>
                </a:ext>
              </a:extLst>
            </p:cNvPr>
            <p:cNvSpPr/>
            <p:nvPr/>
          </p:nvSpPr>
          <p:spPr>
            <a:xfrm>
              <a:off x="1260256" y="5204103"/>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xmlns="" id="{9C303AC4-0E2E-4216-94AB-10DCE224682D}"/>
                </a:ext>
              </a:extLst>
            </p:cNvPr>
            <p:cNvSpPr txBox="1"/>
            <p:nvPr/>
          </p:nvSpPr>
          <p:spPr>
            <a:xfrm>
              <a:off x="1708140" y="6098691"/>
              <a:ext cx="1371587" cy="1446550"/>
            </a:xfrm>
            <a:prstGeom prst="rect">
              <a:avLst/>
            </a:prstGeom>
            <a:noFill/>
          </p:spPr>
          <p:txBody>
            <a:bodyPr wrap="none" rtlCol="0" anchor="ctr">
              <a:spAutoFit/>
            </a:bodyPr>
            <a:lstStyle/>
            <a:p>
              <a:pPr algn="ctr"/>
              <a:r>
                <a:rPr lang="en-US" sz="8800" dirty="0">
                  <a:solidFill>
                    <a:schemeClr val="accent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grpSp>
      <p:grpSp>
        <p:nvGrpSpPr>
          <p:cNvPr id="44" name="Group 43">
            <a:extLst>
              <a:ext uri="{FF2B5EF4-FFF2-40B4-BE49-F238E27FC236}">
                <a16:creationId xmlns:a16="http://schemas.microsoft.com/office/drawing/2014/main" xmlns="" id="{3FC2C7F5-8606-4FBB-AAB1-523B871346C0}"/>
              </a:ext>
            </a:extLst>
          </p:cNvPr>
          <p:cNvGrpSpPr/>
          <p:nvPr/>
        </p:nvGrpSpPr>
        <p:grpSpPr>
          <a:xfrm>
            <a:off x="8794248" y="4657987"/>
            <a:ext cx="5481034" cy="4643954"/>
            <a:chOff x="-135847" y="4945824"/>
            <a:chExt cx="5481034" cy="4643954"/>
          </a:xfrm>
        </p:grpSpPr>
        <p:sp>
          <p:nvSpPr>
            <p:cNvPr id="45" name="Oval 44">
              <a:extLst>
                <a:ext uri="{FF2B5EF4-FFF2-40B4-BE49-F238E27FC236}">
                  <a16:creationId xmlns:a16="http://schemas.microsoft.com/office/drawing/2014/main" xmlns="" id="{00C0994B-430F-489B-A1AC-6F27BED5CF03}"/>
                </a:ext>
              </a:extLst>
            </p:cNvPr>
            <p:cNvSpPr/>
            <p:nvPr/>
          </p:nvSpPr>
          <p:spPr>
            <a:xfrm>
              <a:off x="-115657" y="5792732"/>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Oval 45">
              <a:extLst>
                <a:ext uri="{FF2B5EF4-FFF2-40B4-BE49-F238E27FC236}">
                  <a16:creationId xmlns:a16="http://schemas.microsoft.com/office/drawing/2014/main" xmlns="" id="{D2B9443D-0E75-407D-A35F-10E6AFA71764}"/>
                </a:ext>
              </a:extLst>
            </p:cNvPr>
            <p:cNvSpPr/>
            <p:nvPr/>
          </p:nvSpPr>
          <p:spPr>
            <a:xfrm>
              <a:off x="36746" y="5343912"/>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Oval 46">
              <a:extLst>
                <a:ext uri="{FF2B5EF4-FFF2-40B4-BE49-F238E27FC236}">
                  <a16:creationId xmlns:a16="http://schemas.microsoft.com/office/drawing/2014/main" xmlns="" id="{163DEC7D-36FB-4499-825F-2D89CAD3BC7D}"/>
                </a:ext>
              </a:extLst>
            </p:cNvPr>
            <p:cNvSpPr/>
            <p:nvPr/>
          </p:nvSpPr>
          <p:spPr>
            <a:xfrm>
              <a:off x="-135847" y="4945824"/>
              <a:ext cx="3797046" cy="3797046"/>
            </a:xfrm>
            <a:prstGeom prst="ellipse">
              <a:avLst/>
            </a:prstGeom>
            <a:gradFill flip="none" rotWithShape="1">
              <a:gsLst>
                <a:gs pos="100000">
                  <a:schemeClr val="tx2">
                    <a:lumMod val="50000"/>
                  </a:schemeClr>
                </a:gs>
                <a:gs pos="0">
                  <a:schemeClr val="accent3"/>
                </a:gs>
              </a:gsLst>
              <a:path path="circle">
                <a:fillToRect r="100000" b="100000"/>
              </a:path>
              <a:tileRect l="-100000" t="-100000"/>
            </a:gradFill>
            <a:ln>
              <a:noFill/>
            </a:ln>
            <a:effectLst>
              <a:innerShdw blurRad="1181100">
                <a:schemeClr val="accent1">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xmlns="" id="{36054DB1-7A77-40D8-B99E-6DD78920BA3A}"/>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xmlns="" id="{AB4DBB87-C673-402E-8E6E-67BDC7D478AE}"/>
                </a:ext>
              </a:extLst>
            </p:cNvPr>
            <p:cNvSpPr txBox="1"/>
            <p:nvPr/>
          </p:nvSpPr>
          <p:spPr>
            <a:xfrm>
              <a:off x="1008304" y="6085038"/>
              <a:ext cx="1508746" cy="1446550"/>
            </a:xfrm>
            <a:prstGeom prst="rect">
              <a:avLst/>
            </a:prstGeom>
            <a:noFill/>
          </p:spPr>
          <p:txBody>
            <a:bodyPr wrap="none" rtlCol="0" anchor="ctr">
              <a:spAutoFit/>
            </a:bodyPr>
            <a:lstStyle/>
            <a:p>
              <a:pPr algn="ctr"/>
              <a:r>
                <a:rPr lang="en-US" sz="8800">
                  <a:solidFill>
                    <a:schemeClr val="accent3">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grpSp>
      <p:grpSp>
        <p:nvGrpSpPr>
          <p:cNvPr id="50" name="Group 49">
            <a:extLst>
              <a:ext uri="{FF2B5EF4-FFF2-40B4-BE49-F238E27FC236}">
                <a16:creationId xmlns:a16="http://schemas.microsoft.com/office/drawing/2014/main" xmlns="" id="{6D0B12C4-DB42-4DAE-BD9B-7D9EC25C76FF}"/>
              </a:ext>
            </a:extLst>
          </p:cNvPr>
          <p:cNvGrpSpPr/>
          <p:nvPr/>
        </p:nvGrpSpPr>
        <p:grpSpPr>
          <a:xfrm>
            <a:off x="13029299" y="4696894"/>
            <a:ext cx="4686593" cy="4674379"/>
            <a:chOff x="1260256" y="4945824"/>
            <a:chExt cx="4686593" cy="4674379"/>
          </a:xfrm>
        </p:grpSpPr>
        <p:sp>
          <p:nvSpPr>
            <p:cNvPr id="51" name="Oval 50">
              <a:extLst>
                <a:ext uri="{FF2B5EF4-FFF2-40B4-BE49-F238E27FC236}">
                  <a16:creationId xmlns:a16="http://schemas.microsoft.com/office/drawing/2014/main" xmlns="" id="{C0BF9235-7F2A-4410-9E31-CE3C092ACB26}"/>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xmlns="" id="{2C1B899A-3B88-46B5-812C-FA31EB9EC269}"/>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xmlns="" id="{435DCBA1-FB70-450D-9168-1DF0C6217F92}"/>
                </a:ext>
              </a:extLst>
            </p:cNvPr>
            <p:cNvSpPr/>
            <p:nvPr/>
          </p:nvSpPr>
          <p:spPr>
            <a:xfrm>
              <a:off x="2149803" y="4959477"/>
              <a:ext cx="3797046" cy="3797046"/>
            </a:xfrm>
            <a:prstGeom prst="ellipse">
              <a:avLst/>
            </a:prstGeom>
            <a:gradFill flip="none" rotWithShape="1">
              <a:gsLst>
                <a:gs pos="100000">
                  <a:schemeClr val="tx2"/>
                </a:gs>
                <a:gs pos="0">
                  <a:schemeClr val="accent1"/>
                </a:gs>
              </a:gsLst>
              <a:path path="circle">
                <a:fillToRect r="100000" b="100000"/>
              </a:path>
              <a:tileRect l="-100000" t="-100000"/>
            </a:gradFill>
            <a:ln>
              <a:noFill/>
            </a:ln>
            <a:effectLst>
              <a:innerShdw blurRad="1181100">
                <a:schemeClr val="accent5">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xmlns="" id="{1E5A86AA-EB9C-42DF-8F8F-3EA1D126D795}"/>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xmlns="" id="{26B544A9-5FCB-428C-87FC-9C0C29542AFD}"/>
                </a:ext>
              </a:extLst>
            </p:cNvPr>
            <p:cNvSpPr txBox="1"/>
            <p:nvPr/>
          </p:nvSpPr>
          <p:spPr>
            <a:xfrm>
              <a:off x="3293954" y="6098691"/>
              <a:ext cx="1508746" cy="1446550"/>
            </a:xfrm>
            <a:prstGeom prst="rect">
              <a:avLst/>
            </a:prstGeom>
            <a:noFill/>
          </p:spPr>
          <p:txBody>
            <a:bodyPr wrap="none" rtlCol="0" anchor="ctr">
              <a:spAutoFit/>
            </a:bodyPr>
            <a:lstStyle/>
            <a:p>
              <a:pPr algn="ctr"/>
              <a:r>
                <a:rPr lang="en-US" sz="8800">
                  <a:solidFill>
                    <a:schemeClr val="accent5">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grpSp>
      <p:grpSp>
        <p:nvGrpSpPr>
          <p:cNvPr id="56" name="Group 55">
            <a:extLst>
              <a:ext uri="{FF2B5EF4-FFF2-40B4-BE49-F238E27FC236}">
                <a16:creationId xmlns:a16="http://schemas.microsoft.com/office/drawing/2014/main" xmlns="" id="{64AF5B27-8210-4C07-AF91-8205BA115B8C}"/>
              </a:ext>
            </a:extLst>
          </p:cNvPr>
          <p:cNvGrpSpPr/>
          <p:nvPr/>
        </p:nvGrpSpPr>
        <p:grpSpPr>
          <a:xfrm>
            <a:off x="18066206" y="4673119"/>
            <a:ext cx="4686593" cy="4674379"/>
            <a:chOff x="1260256" y="4945824"/>
            <a:chExt cx="4686593" cy="4674379"/>
          </a:xfrm>
        </p:grpSpPr>
        <p:sp>
          <p:nvSpPr>
            <p:cNvPr id="57" name="Oval 56">
              <a:extLst>
                <a:ext uri="{FF2B5EF4-FFF2-40B4-BE49-F238E27FC236}">
                  <a16:creationId xmlns:a16="http://schemas.microsoft.com/office/drawing/2014/main" xmlns="" id="{A17FD698-8095-4340-A12A-EE7533A77DF6}"/>
                </a:ext>
              </a:extLst>
            </p:cNvPr>
            <p:cNvSpPr/>
            <p:nvPr/>
          </p:nvSpPr>
          <p:spPr>
            <a:xfrm>
              <a:off x="2149803" y="5823157"/>
              <a:ext cx="3797046" cy="3797046"/>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xmlns="" id="{0F63C551-AA75-4F86-AC40-3A063C0E863C}"/>
                </a:ext>
              </a:extLst>
            </p:cNvPr>
            <p:cNvSpPr/>
            <p:nvPr/>
          </p:nvSpPr>
          <p:spPr>
            <a:xfrm>
              <a:off x="2322396" y="5357565"/>
              <a:ext cx="3451860" cy="3989639"/>
            </a:xfrm>
            <a:prstGeom prst="ellipse">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xmlns="" id="{1D16DE50-E6AF-4BEA-971A-9B867F7C43E7}"/>
                </a:ext>
              </a:extLst>
            </p:cNvPr>
            <p:cNvSpPr/>
            <p:nvPr/>
          </p:nvSpPr>
          <p:spPr>
            <a:xfrm>
              <a:off x="2149803" y="4959477"/>
              <a:ext cx="3797046" cy="3797046"/>
            </a:xfrm>
            <a:prstGeom prst="ellipse">
              <a:avLst/>
            </a:prstGeom>
            <a:gradFill flip="none" rotWithShape="1">
              <a:gsLst>
                <a:gs pos="100000">
                  <a:schemeClr val="bg2">
                    <a:lumMod val="50000"/>
                  </a:schemeClr>
                </a:gs>
                <a:gs pos="0">
                  <a:schemeClr val="accent1"/>
                </a:gs>
              </a:gsLst>
              <a:path path="circle">
                <a:fillToRect r="100000" b="100000"/>
              </a:path>
              <a:tileRect l="-100000" t="-100000"/>
            </a:gradFill>
            <a:ln>
              <a:noFill/>
            </a:ln>
            <a:effectLst>
              <a:innerShdw blurRad="1181100">
                <a:schemeClr val="accent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xmlns="" id="{54620C61-2AFD-4F13-B2CE-89342BFB894E}"/>
                </a:ext>
              </a:extLst>
            </p:cNvPr>
            <p:cNvSpPr/>
            <p:nvPr/>
          </p:nvSpPr>
          <p:spPr>
            <a:xfrm>
              <a:off x="1260256" y="4945824"/>
              <a:ext cx="4084931" cy="2688796"/>
            </a:xfrm>
            <a:prstGeom prst="roundRect">
              <a:avLst>
                <a:gd name="adj" fmla="val 50000"/>
              </a:avLst>
            </a:prstGeom>
            <a:gradFill flip="none" rotWithShape="1">
              <a:gsLst>
                <a:gs pos="18000">
                  <a:srgbClr val="FFFFFF">
                    <a:alpha val="62000"/>
                  </a:srgbClr>
                </a:gs>
                <a:gs pos="59000">
                  <a:srgbClr val="FFFFFF">
                    <a:alpha val="0"/>
                  </a:srgb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xmlns="" id="{36D905B2-749F-4603-A854-2CF57F7161A0}"/>
                </a:ext>
              </a:extLst>
            </p:cNvPr>
            <p:cNvSpPr txBox="1"/>
            <p:nvPr/>
          </p:nvSpPr>
          <p:spPr>
            <a:xfrm>
              <a:off x="3293954" y="6098691"/>
              <a:ext cx="1508746" cy="1446550"/>
            </a:xfrm>
            <a:prstGeom prst="rect">
              <a:avLst/>
            </a:prstGeom>
            <a:noFill/>
          </p:spPr>
          <p:txBody>
            <a:bodyPr wrap="none" rtlCol="0" anchor="ctr">
              <a:spAutoFit/>
            </a:bodyPr>
            <a:lstStyle/>
            <a:p>
              <a:pPr algn="ctr"/>
              <a:r>
                <a:rPr lang="en-US" sz="8800">
                  <a:solidFill>
                    <a:schemeClr val="accent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04</a:t>
              </a:r>
            </a:p>
          </p:txBody>
        </p:sp>
      </p:grpSp>
      <p:sp>
        <p:nvSpPr>
          <p:cNvPr id="65" name="TextBox 64">
            <a:extLst>
              <a:ext uri="{FF2B5EF4-FFF2-40B4-BE49-F238E27FC236}">
                <a16:creationId xmlns:a16="http://schemas.microsoft.com/office/drawing/2014/main" xmlns="" id="{3E397ECC-5924-4DDA-B30B-A88B8E1CAAA6}"/>
              </a:ext>
            </a:extLst>
          </p:cNvPr>
          <p:cNvSpPr txBox="1"/>
          <p:nvPr/>
        </p:nvSpPr>
        <p:spPr>
          <a:xfrm>
            <a:off x="4882356" y="1215839"/>
            <a:ext cx="14764191" cy="1569660"/>
          </a:xfrm>
          <a:prstGeom prst="rect">
            <a:avLst/>
          </a:prstGeom>
          <a:noFill/>
        </p:spPr>
        <p:txBody>
          <a:bodyPr wrap="square" rtlCol="0">
            <a:spAutoFit/>
          </a:bodyPr>
          <a:lstStyle/>
          <a:p>
            <a:pPr algn="ctr"/>
            <a:r>
              <a:rPr lang="en-US" sz="9600" b="1" dirty="0">
                <a:latin typeface="+mj-lt"/>
              </a:rPr>
              <a:t>Content of our project</a:t>
            </a:r>
          </a:p>
        </p:txBody>
      </p:sp>
      <p:sp>
        <p:nvSpPr>
          <p:cNvPr id="70" name="TextBox 69">
            <a:extLst>
              <a:ext uri="{FF2B5EF4-FFF2-40B4-BE49-F238E27FC236}">
                <a16:creationId xmlns:a16="http://schemas.microsoft.com/office/drawing/2014/main" xmlns="" id="{6AF2A19D-E79C-446B-923B-2E10C56E6252}"/>
              </a:ext>
            </a:extLst>
          </p:cNvPr>
          <p:cNvSpPr txBox="1"/>
          <p:nvPr/>
        </p:nvSpPr>
        <p:spPr>
          <a:xfrm>
            <a:off x="18892556" y="9284343"/>
            <a:ext cx="3686752" cy="1446550"/>
          </a:xfrm>
          <a:prstGeom prst="rect">
            <a:avLst/>
          </a:prstGeom>
          <a:noFill/>
        </p:spPr>
        <p:txBody>
          <a:bodyPr wrap="square" rtlCol="0">
            <a:spAutoFit/>
          </a:bodyPr>
          <a:lstStyle/>
          <a:p>
            <a:pPr algn="ctr"/>
            <a:r>
              <a:rPr lang="en-US" sz="4400" dirty="0" smtClean="0"/>
              <a:t>Application</a:t>
            </a:r>
            <a:r>
              <a:rPr lang="ru-RU" sz="4400" dirty="0" smtClean="0"/>
              <a:t> </a:t>
            </a:r>
            <a:r>
              <a:rPr lang="en-US" sz="4400" dirty="0"/>
              <a:t>of given theory</a:t>
            </a:r>
            <a:endParaRPr lang="en-US" sz="4400" dirty="0"/>
          </a:p>
        </p:txBody>
      </p:sp>
      <p:sp>
        <p:nvSpPr>
          <p:cNvPr id="68" name="TextBox 67">
            <a:extLst>
              <a:ext uri="{FF2B5EF4-FFF2-40B4-BE49-F238E27FC236}">
                <a16:creationId xmlns:a16="http://schemas.microsoft.com/office/drawing/2014/main" xmlns="" id="{8D6B761E-8E7D-4E06-9672-0AB1D1B91890}"/>
              </a:ext>
            </a:extLst>
          </p:cNvPr>
          <p:cNvSpPr txBox="1"/>
          <p:nvPr/>
        </p:nvSpPr>
        <p:spPr>
          <a:xfrm>
            <a:off x="3155619" y="9347498"/>
            <a:ext cx="4939510" cy="1446550"/>
          </a:xfrm>
          <a:prstGeom prst="rect">
            <a:avLst/>
          </a:prstGeom>
          <a:noFill/>
        </p:spPr>
        <p:txBody>
          <a:bodyPr wrap="square" rtlCol="0">
            <a:spAutoFit/>
          </a:bodyPr>
          <a:lstStyle/>
          <a:p>
            <a:pPr algn="ctr"/>
            <a:r>
              <a:rPr lang="en-US" sz="4400" dirty="0"/>
              <a:t>Introduction to </a:t>
            </a:r>
            <a:r>
              <a:rPr lang="en-US" sz="4400" dirty="0" smtClean="0"/>
              <a:t> </a:t>
            </a:r>
            <a:r>
              <a:rPr lang="en-US" sz="4400" dirty="0"/>
              <a:t>BFS</a:t>
            </a:r>
          </a:p>
        </p:txBody>
      </p:sp>
      <p:sp>
        <p:nvSpPr>
          <p:cNvPr id="69" name="TextBox 68">
            <a:extLst>
              <a:ext uri="{FF2B5EF4-FFF2-40B4-BE49-F238E27FC236}">
                <a16:creationId xmlns:a16="http://schemas.microsoft.com/office/drawing/2014/main" xmlns="" id="{230566E3-8DC6-4714-8CEB-BC8853DBDCB7}"/>
              </a:ext>
            </a:extLst>
          </p:cNvPr>
          <p:cNvSpPr txBox="1"/>
          <p:nvPr/>
        </p:nvSpPr>
        <p:spPr>
          <a:xfrm>
            <a:off x="8958396" y="9302016"/>
            <a:ext cx="3451860" cy="1446550"/>
          </a:xfrm>
          <a:prstGeom prst="rect">
            <a:avLst/>
          </a:prstGeom>
          <a:noFill/>
        </p:spPr>
        <p:txBody>
          <a:bodyPr wrap="square" rtlCol="0" anchor="ctr">
            <a:spAutoFit/>
          </a:bodyPr>
          <a:lstStyle/>
          <a:p>
            <a:pPr algn="ctr"/>
            <a:r>
              <a:rPr lang="en-US" sz="4400" dirty="0" smtClean="0"/>
              <a:t>Time complexity</a:t>
            </a:r>
            <a:endParaRPr lang="en-US" sz="4400" dirty="0"/>
          </a:p>
        </p:txBody>
      </p:sp>
      <p:sp>
        <p:nvSpPr>
          <p:cNvPr id="34" name="Rectangle 33">
            <a:extLst>
              <a:ext uri="{FF2B5EF4-FFF2-40B4-BE49-F238E27FC236}">
                <a16:creationId xmlns:a16="http://schemas.microsoft.com/office/drawing/2014/main" xmlns="" id="{7A0ACFA3-9C3D-410A-BBAC-62559F42362D}"/>
              </a:ext>
            </a:extLst>
          </p:cNvPr>
          <p:cNvSpPr/>
          <p:nvPr/>
        </p:nvSpPr>
        <p:spPr>
          <a:xfrm>
            <a:off x="16713724" y="12686611"/>
            <a:ext cx="7418485" cy="87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xmlns="" id="{8A22CB2D-174D-4D9F-AF99-9DEC3E949A26}"/>
              </a:ext>
            </a:extLst>
          </p:cNvPr>
          <p:cNvSpPr txBox="1"/>
          <p:nvPr/>
        </p:nvSpPr>
        <p:spPr>
          <a:xfrm>
            <a:off x="13581528" y="9313835"/>
            <a:ext cx="4484677" cy="1446550"/>
          </a:xfrm>
          <a:prstGeom prst="rect">
            <a:avLst/>
          </a:prstGeom>
          <a:noFill/>
        </p:spPr>
        <p:txBody>
          <a:bodyPr wrap="square" rtlCol="0">
            <a:spAutoFit/>
          </a:bodyPr>
          <a:lstStyle/>
          <a:p>
            <a:pPr algn="ctr"/>
            <a:r>
              <a:rPr lang="en-US" sz="4400" dirty="0"/>
              <a:t>Coding </a:t>
            </a:r>
            <a:r>
              <a:rPr lang="en-US" sz="4400" dirty="0" smtClean="0"/>
              <a:t>part</a:t>
            </a:r>
            <a:r>
              <a:rPr lang="ru-RU" sz="4400" dirty="0" smtClean="0"/>
              <a:t> </a:t>
            </a:r>
            <a:r>
              <a:rPr lang="en-US" sz="4400" dirty="0" smtClean="0"/>
              <a:t>/ </a:t>
            </a:r>
            <a:r>
              <a:rPr lang="en-US" sz="4400" dirty="0"/>
              <a:t>Implementation</a:t>
            </a:r>
            <a:endParaRPr lang="en-US" sz="4400" dirty="0"/>
          </a:p>
        </p:txBody>
      </p:sp>
      <p:sp>
        <p:nvSpPr>
          <p:cNvPr id="63" name="Rectangle 62">
            <a:extLst>
              <a:ext uri="{FF2B5EF4-FFF2-40B4-BE49-F238E27FC236}">
                <a16:creationId xmlns:a16="http://schemas.microsoft.com/office/drawing/2014/main" xmlns="" id="{E85F02CA-C975-48A2-B49D-554F00A818A3}"/>
              </a:ext>
            </a:extLst>
          </p:cNvPr>
          <p:cNvSpPr/>
          <p:nvPr/>
        </p:nvSpPr>
        <p:spPr>
          <a:xfrm>
            <a:off x="301038" y="12607098"/>
            <a:ext cx="2854581" cy="87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61096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fill="hold" nodeType="withEffect" p14:presetBounceEnd="60000">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14:bounceEnd="60000">
                                          <p:cBhvr additive="base">
                                            <p:cTn id="7" dur="1500" fill="hold"/>
                                            <p:tgtEl>
                                              <p:spTgt spid="43"/>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accel="20000" fill="hold" nodeType="withEffect" p14:presetBounceEnd="60000">
                                      <p:stCondLst>
                                        <p:cond delay="100"/>
                                      </p:stCondLst>
                                      <p:childTnLst>
                                        <p:set>
                                          <p:cBhvr>
                                            <p:cTn id="10" dur="1" fill="hold">
                                              <p:stCondLst>
                                                <p:cond delay="0"/>
                                              </p:stCondLst>
                                            </p:cTn>
                                            <p:tgtEl>
                                              <p:spTgt spid="44"/>
                                            </p:tgtEl>
                                            <p:attrNameLst>
                                              <p:attrName>style.visibility</p:attrName>
                                            </p:attrNameLst>
                                          </p:cBhvr>
                                          <p:to>
                                            <p:strVal val="visible"/>
                                          </p:to>
                                        </p:set>
                                        <p:anim calcmode="lin" valueType="num" p14:bounceEnd="60000">
                                          <p:cBhvr additive="base">
                                            <p:cTn id="11" dur="1500" fill="hold"/>
                                            <p:tgtEl>
                                              <p:spTgt spid="44"/>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accel="20000" fill="hold" nodeType="withEffect" p14:presetBounceEnd="60000">
                                      <p:stCondLst>
                                        <p:cond delay="200"/>
                                      </p:stCondLst>
                                      <p:childTnLst>
                                        <p:set>
                                          <p:cBhvr>
                                            <p:cTn id="14" dur="1" fill="hold">
                                              <p:stCondLst>
                                                <p:cond delay="0"/>
                                              </p:stCondLst>
                                            </p:cTn>
                                            <p:tgtEl>
                                              <p:spTgt spid="50"/>
                                            </p:tgtEl>
                                            <p:attrNameLst>
                                              <p:attrName>style.visibility</p:attrName>
                                            </p:attrNameLst>
                                          </p:cBhvr>
                                          <p:to>
                                            <p:strVal val="visible"/>
                                          </p:to>
                                        </p:set>
                                        <p:anim calcmode="lin" valueType="num" p14:bounceEnd="60000">
                                          <p:cBhvr additive="base">
                                            <p:cTn id="15" dur="1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16" dur="1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accel="20000" fill="hold" nodeType="withEffect" p14:presetBounceEnd="60000">
                                      <p:stCondLst>
                                        <p:cond delay="300"/>
                                      </p:stCondLst>
                                      <p:childTnLst>
                                        <p:set>
                                          <p:cBhvr>
                                            <p:cTn id="18" dur="1" fill="hold">
                                              <p:stCondLst>
                                                <p:cond delay="0"/>
                                              </p:stCondLst>
                                            </p:cTn>
                                            <p:tgtEl>
                                              <p:spTgt spid="56"/>
                                            </p:tgtEl>
                                            <p:attrNameLst>
                                              <p:attrName>style.visibility</p:attrName>
                                            </p:attrNameLst>
                                          </p:cBhvr>
                                          <p:to>
                                            <p:strVal val="visible"/>
                                          </p:to>
                                        </p:set>
                                        <p:anim calcmode="lin" valueType="num" p14:bounceEnd="60000">
                                          <p:cBhvr additive="base">
                                            <p:cTn id="19" dur="1500" fill="hold"/>
                                            <p:tgtEl>
                                              <p:spTgt spid="56"/>
                                            </p:tgtEl>
                                            <p:attrNameLst>
                                              <p:attrName>ppt_x</p:attrName>
                                            </p:attrNameLst>
                                          </p:cBhvr>
                                          <p:tavLst>
                                            <p:tav tm="0">
                                              <p:val>
                                                <p:strVal val="#ppt_x"/>
                                              </p:val>
                                            </p:tav>
                                            <p:tav tm="100000">
                                              <p:val>
                                                <p:strVal val="#ppt_x"/>
                                              </p:val>
                                            </p:tav>
                                          </p:tavLst>
                                        </p:anim>
                                        <p:anim calcmode="lin" valueType="num" p14:bounceEnd="60000">
                                          <p:cBhvr additive="base">
                                            <p:cTn id="20" dur="1500" fill="hold"/>
                                            <p:tgtEl>
                                              <p:spTgt spid="56"/>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80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300"/>
                                            <p:tgtEl>
                                              <p:spTgt spid="68"/>
                                            </p:tgtEl>
                                          </p:cBhvr>
                                        </p:animEffect>
                                      </p:childTnLst>
                                    </p:cTn>
                                  </p:par>
                                  <p:par>
                                    <p:cTn id="24" presetID="10" presetClass="entr" presetSubtype="0" fill="hold" grpId="0" nodeType="withEffect">
                                      <p:stCondLst>
                                        <p:cond delay="90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300"/>
                                            <p:tgtEl>
                                              <p:spTgt spid="69"/>
                                            </p:tgtEl>
                                          </p:cBhvr>
                                        </p:animEffect>
                                      </p:childTnLst>
                                    </p:cTn>
                                  </p:par>
                                  <p:par>
                                    <p:cTn id="27" presetID="10" presetClass="entr" presetSubtype="0" fill="hold" grpId="0" nodeType="withEffect">
                                      <p:stCondLst>
                                        <p:cond delay="110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300"/>
                                            <p:tgtEl>
                                              <p:spTgt spid="70"/>
                                            </p:tgtEl>
                                          </p:cBhvr>
                                        </p:animEffect>
                                      </p:childTnLst>
                                    </p:cTn>
                                  </p:par>
                                  <p:par>
                                    <p:cTn id="30" presetID="2" presetClass="entr" presetSubtype="8" decel="100000" fill="hold" grpId="0" nodeType="withEffect">
                                      <p:stCondLst>
                                        <p:cond delay="1200"/>
                                      </p:stCondLst>
                                      <p:childTnLst>
                                        <p:set>
                                          <p:cBhvr>
                                            <p:cTn id="31" dur="1" fill="hold">
                                              <p:stCondLst>
                                                <p:cond delay="0"/>
                                              </p:stCondLst>
                                            </p:cTn>
                                            <p:tgtEl>
                                              <p:spTgt spid="72"/>
                                            </p:tgtEl>
                                            <p:attrNameLst>
                                              <p:attrName>style.visibility</p:attrName>
                                            </p:attrNameLst>
                                          </p:cBhvr>
                                          <p:to>
                                            <p:strVal val="visible"/>
                                          </p:to>
                                        </p:set>
                                        <p:anim calcmode="lin" valueType="num">
                                          <p:cBhvr additive="base">
                                            <p:cTn id="32" dur="1000" fill="hold"/>
                                            <p:tgtEl>
                                              <p:spTgt spid="72"/>
                                            </p:tgtEl>
                                            <p:attrNameLst>
                                              <p:attrName>ppt_x</p:attrName>
                                            </p:attrNameLst>
                                          </p:cBhvr>
                                          <p:tavLst>
                                            <p:tav tm="0">
                                              <p:val>
                                                <p:strVal val="0-#ppt_w/2"/>
                                              </p:val>
                                            </p:tav>
                                            <p:tav tm="100000">
                                              <p:val>
                                                <p:strVal val="#ppt_x"/>
                                              </p:val>
                                            </p:tav>
                                          </p:tavLst>
                                        </p:anim>
                                        <p:anim calcmode="lin" valueType="num">
                                          <p:cBhvr additive="base">
                                            <p:cTn id="33" dur="1000" fill="hold"/>
                                            <p:tgtEl>
                                              <p:spTgt spid="7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110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3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0" grpId="0"/>
          <p:bldP spid="68" grpId="0"/>
          <p:bldP spid="69" grpId="0"/>
          <p:bldP spid="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500" fill="hold"/>
                                            <p:tgtEl>
                                              <p:spTgt spid="43"/>
                                            </p:tgtEl>
                                            <p:attrNameLst>
                                              <p:attrName>ppt_x</p:attrName>
                                            </p:attrNameLst>
                                          </p:cBhvr>
                                          <p:tavLst>
                                            <p:tav tm="0">
                                              <p:val>
                                                <p:strVal val="#ppt_x"/>
                                              </p:val>
                                            </p:tav>
                                            <p:tav tm="100000">
                                              <p:val>
                                                <p:strVal val="#ppt_x"/>
                                              </p:val>
                                            </p:tav>
                                          </p:tavLst>
                                        </p:anim>
                                        <p:anim calcmode="lin" valueType="num">
                                          <p:cBhvr additive="base">
                                            <p:cTn id="8" dur="1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accel="20000" fill="hold" nodeType="withEffect">
                                      <p:stCondLst>
                                        <p:cond delay="10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1500" fill="hold"/>
                                            <p:tgtEl>
                                              <p:spTgt spid="44"/>
                                            </p:tgtEl>
                                            <p:attrNameLst>
                                              <p:attrName>ppt_x</p:attrName>
                                            </p:attrNameLst>
                                          </p:cBhvr>
                                          <p:tavLst>
                                            <p:tav tm="0">
                                              <p:val>
                                                <p:strVal val="#ppt_x"/>
                                              </p:val>
                                            </p:tav>
                                            <p:tav tm="100000">
                                              <p:val>
                                                <p:strVal val="#ppt_x"/>
                                              </p:val>
                                            </p:tav>
                                          </p:tavLst>
                                        </p:anim>
                                        <p:anim calcmode="lin" valueType="num">
                                          <p:cBhvr additive="base">
                                            <p:cTn id="12" dur="1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accel="20000" fill="hold" nodeType="withEffect">
                                      <p:stCondLst>
                                        <p:cond delay="2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1500" fill="hold"/>
                                            <p:tgtEl>
                                              <p:spTgt spid="50"/>
                                            </p:tgtEl>
                                            <p:attrNameLst>
                                              <p:attrName>ppt_x</p:attrName>
                                            </p:attrNameLst>
                                          </p:cBhvr>
                                          <p:tavLst>
                                            <p:tav tm="0">
                                              <p:val>
                                                <p:strVal val="#ppt_x"/>
                                              </p:val>
                                            </p:tav>
                                            <p:tav tm="100000">
                                              <p:val>
                                                <p:strVal val="#ppt_x"/>
                                              </p:val>
                                            </p:tav>
                                          </p:tavLst>
                                        </p:anim>
                                        <p:anim calcmode="lin" valueType="num">
                                          <p:cBhvr additive="base">
                                            <p:cTn id="16" dur="1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accel="20000" fill="hold" nodeType="withEffect">
                                      <p:stCondLst>
                                        <p:cond delay="30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1500" fill="hold"/>
                                            <p:tgtEl>
                                              <p:spTgt spid="56"/>
                                            </p:tgtEl>
                                            <p:attrNameLst>
                                              <p:attrName>ppt_x</p:attrName>
                                            </p:attrNameLst>
                                          </p:cBhvr>
                                          <p:tavLst>
                                            <p:tav tm="0">
                                              <p:val>
                                                <p:strVal val="#ppt_x"/>
                                              </p:val>
                                            </p:tav>
                                            <p:tav tm="100000">
                                              <p:val>
                                                <p:strVal val="#ppt_x"/>
                                              </p:val>
                                            </p:tav>
                                          </p:tavLst>
                                        </p:anim>
                                        <p:anim calcmode="lin" valueType="num">
                                          <p:cBhvr additive="base">
                                            <p:cTn id="20" dur="1500" fill="hold"/>
                                            <p:tgtEl>
                                              <p:spTgt spid="56"/>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80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300"/>
                                            <p:tgtEl>
                                              <p:spTgt spid="68"/>
                                            </p:tgtEl>
                                          </p:cBhvr>
                                        </p:animEffect>
                                      </p:childTnLst>
                                    </p:cTn>
                                  </p:par>
                                  <p:par>
                                    <p:cTn id="24" presetID="10" presetClass="entr" presetSubtype="0" fill="hold" grpId="0" nodeType="withEffect">
                                      <p:stCondLst>
                                        <p:cond delay="90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300"/>
                                            <p:tgtEl>
                                              <p:spTgt spid="69"/>
                                            </p:tgtEl>
                                          </p:cBhvr>
                                        </p:animEffect>
                                      </p:childTnLst>
                                    </p:cTn>
                                  </p:par>
                                  <p:par>
                                    <p:cTn id="27" presetID="10" presetClass="entr" presetSubtype="0" fill="hold" grpId="0" nodeType="withEffect">
                                      <p:stCondLst>
                                        <p:cond delay="110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300"/>
                                            <p:tgtEl>
                                              <p:spTgt spid="70"/>
                                            </p:tgtEl>
                                          </p:cBhvr>
                                        </p:animEffect>
                                      </p:childTnLst>
                                    </p:cTn>
                                  </p:par>
                                  <p:par>
                                    <p:cTn id="30" presetID="2" presetClass="entr" presetSubtype="8" decel="100000" fill="hold" grpId="0" nodeType="withEffect">
                                      <p:stCondLst>
                                        <p:cond delay="1200"/>
                                      </p:stCondLst>
                                      <p:childTnLst>
                                        <p:set>
                                          <p:cBhvr>
                                            <p:cTn id="31" dur="1" fill="hold">
                                              <p:stCondLst>
                                                <p:cond delay="0"/>
                                              </p:stCondLst>
                                            </p:cTn>
                                            <p:tgtEl>
                                              <p:spTgt spid="72"/>
                                            </p:tgtEl>
                                            <p:attrNameLst>
                                              <p:attrName>style.visibility</p:attrName>
                                            </p:attrNameLst>
                                          </p:cBhvr>
                                          <p:to>
                                            <p:strVal val="visible"/>
                                          </p:to>
                                        </p:set>
                                        <p:anim calcmode="lin" valueType="num">
                                          <p:cBhvr additive="base">
                                            <p:cTn id="32" dur="1000" fill="hold"/>
                                            <p:tgtEl>
                                              <p:spTgt spid="72"/>
                                            </p:tgtEl>
                                            <p:attrNameLst>
                                              <p:attrName>ppt_x</p:attrName>
                                            </p:attrNameLst>
                                          </p:cBhvr>
                                          <p:tavLst>
                                            <p:tav tm="0">
                                              <p:val>
                                                <p:strVal val="0-#ppt_w/2"/>
                                              </p:val>
                                            </p:tav>
                                            <p:tav tm="100000">
                                              <p:val>
                                                <p:strVal val="#ppt_x"/>
                                              </p:val>
                                            </p:tav>
                                          </p:tavLst>
                                        </p:anim>
                                        <p:anim calcmode="lin" valueType="num">
                                          <p:cBhvr additive="base">
                                            <p:cTn id="33" dur="1000" fill="hold"/>
                                            <p:tgtEl>
                                              <p:spTgt spid="7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110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3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0" grpId="0"/>
          <p:bldP spid="68" grpId="0"/>
          <p:bldP spid="69" grpId="0"/>
          <p:bldP spid="4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8" name="Freeform 5">
            <a:extLst>
              <a:ext uri="{FF2B5EF4-FFF2-40B4-BE49-F238E27FC236}">
                <a16:creationId xmlns:a16="http://schemas.microsoft.com/office/drawing/2014/main" xmlns="" id="{2EE0D421-1D17-4A04-B338-26EE7F8CD0F1}"/>
              </a:ext>
            </a:extLst>
          </p:cNvPr>
          <p:cNvSpPr>
            <a:spLocks/>
          </p:cNvSpPr>
          <p:nvPr/>
        </p:nvSpPr>
        <p:spPr bwMode="auto">
          <a:xfrm>
            <a:off x="11865601" y="2451848"/>
            <a:ext cx="13123978" cy="7584097"/>
          </a:xfrm>
          <a:custGeom>
            <a:avLst/>
            <a:gdLst>
              <a:gd name="T0" fmla="*/ 3663 w 4456"/>
              <a:gd name="T1" fmla="*/ 2115 h 2573"/>
              <a:gd name="T2" fmla="*/ 793 w 4456"/>
              <a:gd name="T3" fmla="*/ 2115 h 2573"/>
              <a:gd name="T4" fmla="*/ 793 w 4456"/>
              <a:gd name="T5" fmla="*/ 458 h 2573"/>
              <a:gd name="T6" fmla="*/ 3663 w 4456"/>
              <a:gd name="T7" fmla="*/ 458 h 2573"/>
              <a:gd name="T8" fmla="*/ 3663 w 4456"/>
              <a:gd name="T9" fmla="*/ 2115 h 2573"/>
            </a:gdLst>
            <a:ahLst/>
            <a:cxnLst>
              <a:cxn ang="0">
                <a:pos x="T0" y="T1"/>
              </a:cxn>
              <a:cxn ang="0">
                <a:pos x="T2" y="T3"/>
              </a:cxn>
              <a:cxn ang="0">
                <a:pos x="T4" y="T5"/>
              </a:cxn>
              <a:cxn ang="0">
                <a:pos x="T6" y="T7"/>
              </a:cxn>
              <a:cxn ang="0">
                <a:pos x="T8" y="T9"/>
              </a:cxn>
            </a:cxnLst>
            <a:rect l="0" t="0" r="r" b="b"/>
            <a:pathLst>
              <a:path w="4456" h="2573">
                <a:moveTo>
                  <a:pt x="3663" y="2115"/>
                </a:moveTo>
                <a:cubicBezTo>
                  <a:pt x="2870" y="2573"/>
                  <a:pt x="1585" y="2573"/>
                  <a:pt x="793" y="2115"/>
                </a:cubicBezTo>
                <a:cubicBezTo>
                  <a:pt x="0" y="1658"/>
                  <a:pt x="0" y="916"/>
                  <a:pt x="793" y="458"/>
                </a:cubicBezTo>
                <a:cubicBezTo>
                  <a:pt x="1585" y="0"/>
                  <a:pt x="2870" y="0"/>
                  <a:pt x="3663" y="458"/>
                </a:cubicBezTo>
                <a:cubicBezTo>
                  <a:pt x="4456" y="916"/>
                  <a:pt x="4456" y="1658"/>
                  <a:pt x="3663" y="2115"/>
                </a:cubicBezTo>
                <a:close/>
              </a:path>
            </a:pathLst>
          </a:custGeom>
          <a:solidFill>
            <a:srgbClr val="025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19" name="Freeform 6">
            <a:extLst>
              <a:ext uri="{FF2B5EF4-FFF2-40B4-BE49-F238E27FC236}">
                <a16:creationId xmlns:a16="http://schemas.microsoft.com/office/drawing/2014/main" xmlns="" id="{86A61D23-4171-43AA-8EBD-6699B44C9CCC}"/>
              </a:ext>
            </a:extLst>
          </p:cNvPr>
          <p:cNvSpPr>
            <a:spLocks/>
          </p:cNvSpPr>
          <p:nvPr/>
        </p:nvSpPr>
        <p:spPr bwMode="auto">
          <a:xfrm>
            <a:off x="12040229" y="2436145"/>
            <a:ext cx="12675715" cy="7322333"/>
          </a:xfrm>
          <a:custGeom>
            <a:avLst/>
            <a:gdLst>
              <a:gd name="T0" fmla="*/ 3768 w 4583"/>
              <a:gd name="T1" fmla="*/ 2175 h 2646"/>
              <a:gd name="T2" fmla="*/ 816 w 4583"/>
              <a:gd name="T3" fmla="*/ 2175 h 2646"/>
              <a:gd name="T4" fmla="*/ 816 w 4583"/>
              <a:gd name="T5" fmla="*/ 470 h 2646"/>
              <a:gd name="T6" fmla="*/ 3768 w 4583"/>
              <a:gd name="T7" fmla="*/ 470 h 2646"/>
              <a:gd name="T8" fmla="*/ 3768 w 4583"/>
              <a:gd name="T9" fmla="*/ 2175 h 2646"/>
            </a:gdLst>
            <a:ahLst/>
            <a:cxnLst>
              <a:cxn ang="0">
                <a:pos x="T0" y="T1"/>
              </a:cxn>
              <a:cxn ang="0">
                <a:pos x="T2" y="T3"/>
              </a:cxn>
              <a:cxn ang="0">
                <a:pos x="T4" y="T5"/>
              </a:cxn>
              <a:cxn ang="0">
                <a:pos x="T6" y="T7"/>
              </a:cxn>
              <a:cxn ang="0">
                <a:pos x="T8" y="T9"/>
              </a:cxn>
            </a:cxnLst>
            <a:rect l="0" t="0" r="r" b="b"/>
            <a:pathLst>
              <a:path w="4583" h="2646">
                <a:moveTo>
                  <a:pt x="3768" y="2175"/>
                </a:moveTo>
                <a:cubicBezTo>
                  <a:pt x="2953" y="2646"/>
                  <a:pt x="1631" y="2646"/>
                  <a:pt x="816" y="2175"/>
                </a:cubicBezTo>
                <a:cubicBezTo>
                  <a:pt x="0" y="1704"/>
                  <a:pt x="0" y="941"/>
                  <a:pt x="816" y="470"/>
                </a:cubicBezTo>
                <a:cubicBezTo>
                  <a:pt x="1631" y="0"/>
                  <a:pt x="2953" y="0"/>
                  <a:pt x="3768" y="470"/>
                </a:cubicBezTo>
                <a:cubicBezTo>
                  <a:pt x="4583" y="941"/>
                  <a:pt x="4583" y="1704"/>
                  <a:pt x="3768" y="2175"/>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20" name="Freeform 7">
            <a:extLst>
              <a:ext uri="{FF2B5EF4-FFF2-40B4-BE49-F238E27FC236}">
                <a16:creationId xmlns:a16="http://schemas.microsoft.com/office/drawing/2014/main" xmlns="" id="{EA40A990-6DB1-4125-A4E6-6EFEDB5D115F}"/>
              </a:ext>
            </a:extLst>
          </p:cNvPr>
          <p:cNvSpPr>
            <a:spLocks/>
          </p:cNvSpPr>
          <p:nvPr/>
        </p:nvSpPr>
        <p:spPr bwMode="auto">
          <a:xfrm>
            <a:off x="13736497" y="3926744"/>
            <a:ext cx="8395872" cy="4852397"/>
          </a:xfrm>
          <a:custGeom>
            <a:avLst/>
            <a:gdLst>
              <a:gd name="T0" fmla="*/ 2496 w 3036"/>
              <a:gd name="T1" fmla="*/ 1441 h 1753"/>
              <a:gd name="T2" fmla="*/ 540 w 3036"/>
              <a:gd name="T3" fmla="*/ 1441 h 1753"/>
              <a:gd name="T4" fmla="*/ 540 w 3036"/>
              <a:gd name="T5" fmla="*/ 312 h 1753"/>
              <a:gd name="T6" fmla="*/ 2496 w 3036"/>
              <a:gd name="T7" fmla="*/ 312 h 1753"/>
              <a:gd name="T8" fmla="*/ 2496 w 3036"/>
              <a:gd name="T9" fmla="*/ 1441 h 1753"/>
            </a:gdLst>
            <a:ahLst/>
            <a:cxnLst>
              <a:cxn ang="0">
                <a:pos x="T0" y="T1"/>
              </a:cxn>
              <a:cxn ang="0">
                <a:pos x="T2" y="T3"/>
              </a:cxn>
              <a:cxn ang="0">
                <a:pos x="T4" y="T5"/>
              </a:cxn>
              <a:cxn ang="0">
                <a:pos x="T6" y="T7"/>
              </a:cxn>
              <a:cxn ang="0">
                <a:pos x="T8" y="T9"/>
              </a:cxn>
            </a:cxnLst>
            <a:rect l="0" t="0" r="r" b="b"/>
            <a:pathLst>
              <a:path w="3036" h="1753">
                <a:moveTo>
                  <a:pt x="2496" y="1441"/>
                </a:moveTo>
                <a:cubicBezTo>
                  <a:pt x="1956" y="1753"/>
                  <a:pt x="1080" y="1753"/>
                  <a:pt x="540" y="1441"/>
                </a:cubicBezTo>
                <a:cubicBezTo>
                  <a:pt x="0" y="1129"/>
                  <a:pt x="0" y="624"/>
                  <a:pt x="540" y="312"/>
                </a:cubicBezTo>
                <a:cubicBezTo>
                  <a:pt x="1080" y="0"/>
                  <a:pt x="1956" y="0"/>
                  <a:pt x="2496" y="312"/>
                </a:cubicBezTo>
                <a:cubicBezTo>
                  <a:pt x="3036" y="624"/>
                  <a:pt x="3036" y="1129"/>
                  <a:pt x="2496" y="1441"/>
                </a:cubicBezTo>
                <a:close/>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nvGrpSpPr>
          <p:cNvPr id="304" name="Group 303">
            <a:extLst>
              <a:ext uri="{FF2B5EF4-FFF2-40B4-BE49-F238E27FC236}">
                <a16:creationId xmlns:a16="http://schemas.microsoft.com/office/drawing/2014/main" xmlns="" id="{008CF004-94E3-453E-9C0D-09BE407AE579}"/>
              </a:ext>
            </a:extLst>
          </p:cNvPr>
          <p:cNvGrpSpPr/>
          <p:nvPr/>
        </p:nvGrpSpPr>
        <p:grpSpPr>
          <a:xfrm>
            <a:off x="13907409" y="2272426"/>
            <a:ext cx="4843578" cy="5290475"/>
            <a:chOff x="12901049" y="3843285"/>
            <a:chExt cx="5849938" cy="6389688"/>
          </a:xfrm>
        </p:grpSpPr>
        <p:sp>
          <p:nvSpPr>
            <p:cNvPr id="95" name="Freeform 8">
              <a:extLst>
                <a:ext uri="{FF2B5EF4-FFF2-40B4-BE49-F238E27FC236}">
                  <a16:creationId xmlns:a16="http://schemas.microsoft.com/office/drawing/2014/main" xmlns="" id="{156D9BAC-4715-40EA-9BBA-21476C66B9AC}"/>
                </a:ext>
              </a:extLst>
            </p:cNvPr>
            <p:cNvSpPr>
              <a:spLocks/>
            </p:cNvSpPr>
            <p:nvPr/>
          </p:nvSpPr>
          <p:spPr bwMode="auto">
            <a:xfrm>
              <a:off x="12953437" y="6834135"/>
              <a:ext cx="5797550" cy="3398838"/>
            </a:xfrm>
            <a:custGeom>
              <a:avLst/>
              <a:gdLst>
                <a:gd name="T0" fmla="*/ 2101 w 2101"/>
                <a:gd name="T1" fmla="*/ 528 h 1231"/>
                <a:gd name="T2" fmla="*/ 2101 w 2101"/>
                <a:gd name="T3" fmla="*/ 528 h 1231"/>
                <a:gd name="T4" fmla="*/ 2099 w 2101"/>
                <a:gd name="T5" fmla="*/ 543 h 1231"/>
                <a:gd name="T6" fmla="*/ 2065 w 2101"/>
                <a:gd name="T7" fmla="*/ 590 h 1231"/>
                <a:gd name="T8" fmla="*/ 1021 w 2101"/>
                <a:gd name="T9" fmla="*/ 1193 h 1231"/>
                <a:gd name="T10" fmla="*/ 810 w 2101"/>
                <a:gd name="T11" fmla="*/ 1193 h 1231"/>
                <a:gd name="T12" fmla="*/ 26 w 2101"/>
                <a:gd name="T13" fmla="*/ 741 h 1231"/>
                <a:gd name="T14" fmla="*/ 0 w 2101"/>
                <a:gd name="T15" fmla="*/ 726 h 1231"/>
                <a:gd name="T16" fmla="*/ 1257 w 2101"/>
                <a:gd name="T17" fmla="*/ 0 h 1231"/>
                <a:gd name="T18" fmla="*/ 2065 w 2101"/>
                <a:gd name="T19" fmla="*/ 466 h 1231"/>
                <a:gd name="T20" fmla="*/ 2101 w 2101"/>
                <a:gd name="T21" fmla="*/ 528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1" h="1231">
                  <a:moveTo>
                    <a:pt x="2101" y="528"/>
                  </a:moveTo>
                  <a:cubicBezTo>
                    <a:pt x="2101" y="528"/>
                    <a:pt x="2101" y="528"/>
                    <a:pt x="2101" y="528"/>
                  </a:cubicBezTo>
                  <a:cubicBezTo>
                    <a:pt x="2101" y="533"/>
                    <a:pt x="2100" y="538"/>
                    <a:pt x="2099" y="543"/>
                  </a:cubicBezTo>
                  <a:cubicBezTo>
                    <a:pt x="2096" y="562"/>
                    <a:pt x="2084" y="579"/>
                    <a:pt x="2065" y="590"/>
                  </a:cubicBezTo>
                  <a:cubicBezTo>
                    <a:pt x="1021" y="1193"/>
                    <a:pt x="1021" y="1193"/>
                    <a:pt x="1021" y="1193"/>
                  </a:cubicBezTo>
                  <a:cubicBezTo>
                    <a:pt x="955" y="1231"/>
                    <a:pt x="875" y="1231"/>
                    <a:pt x="810" y="1193"/>
                  </a:cubicBezTo>
                  <a:cubicBezTo>
                    <a:pt x="26" y="741"/>
                    <a:pt x="26" y="741"/>
                    <a:pt x="26" y="741"/>
                  </a:cubicBezTo>
                  <a:cubicBezTo>
                    <a:pt x="0" y="726"/>
                    <a:pt x="0" y="726"/>
                    <a:pt x="0" y="726"/>
                  </a:cubicBezTo>
                  <a:cubicBezTo>
                    <a:pt x="1257" y="0"/>
                    <a:pt x="1257" y="0"/>
                    <a:pt x="1257" y="0"/>
                  </a:cubicBezTo>
                  <a:cubicBezTo>
                    <a:pt x="2065" y="466"/>
                    <a:pt x="2065" y="466"/>
                    <a:pt x="2065" y="466"/>
                  </a:cubicBezTo>
                  <a:cubicBezTo>
                    <a:pt x="2089" y="480"/>
                    <a:pt x="2101" y="504"/>
                    <a:pt x="2101" y="528"/>
                  </a:cubicBezTo>
                  <a:close/>
                </a:path>
              </a:pathLst>
            </a:custGeom>
            <a:solidFill>
              <a:srgbClr val="5169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96" name="Freeform 9">
              <a:extLst>
                <a:ext uri="{FF2B5EF4-FFF2-40B4-BE49-F238E27FC236}">
                  <a16:creationId xmlns:a16="http://schemas.microsoft.com/office/drawing/2014/main" xmlns="" id="{AC237440-9B65-4CB8-B0E3-99CB80D5136E}"/>
                </a:ext>
              </a:extLst>
            </p:cNvPr>
            <p:cNvSpPr>
              <a:spLocks/>
            </p:cNvSpPr>
            <p:nvPr/>
          </p:nvSpPr>
          <p:spPr bwMode="auto">
            <a:xfrm>
              <a:off x="12901049" y="3843285"/>
              <a:ext cx="3468688" cy="4891088"/>
            </a:xfrm>
            <a:custGeom>
              <a:avLst/>
              <a:gdLst>
                <a:gd name="T0" fmla="*/ 1179 w 1257"/>
                <a:gd name="T1" fmla="*/ 20 h 1771"/>
                <a:gd name="T2" fmla="*/ 73 w 1257"/>
                <a:gd name="T3" fmla="*/ 658 h 1771"/>
                <a:gd name="T4" fmla="*/ 0 w 1257"/>
                <a:gd name="T5" fmla="*/ 784 h 1771"/>
                <a:gd name="T6" fmla="*/ 0 w 1257"/>
                <a:gd name="T7" fmla="*/ 1771 h 1771"/>
                <a:gd name="T8" fmla="*/ 1257 w 1257"/>
                <a:gd name="T9" fmla="*/ 1046 h 1771"/>
                <a:gd name="T10" fmla="*/ 1257 w 1257"/>
                <a:gd name="T11" fmla="*/ 65 h 1771"/>
                <a:gd name="T12" fmla="*/ 1179 w 1257"/>
                <a:gd name="T13" fmla="*/ 20 h 1771"/>
              </a:gdLst>
              <a:ahLst/>
              <a:cxnLst>
                <a:cxn ang="0">
                  <a:pos x="T0" y="T1"/>
                </a:cxn>
                <a:cxn ang="0">
                  <a:pos x="T2" y="T3"/>
                </a:cxn>
                <a:cxn ang="0">
                  <a:pos x="T4" y="T5"/>
                </a:cxn>
                <a:cxn ang="0">
                  <a:pos x="T6" y="T7"/>
                </a:cxn>
                <a:cxn ang="0">
                  <a:pos x="T8" y="T9"/>
                </a:cxn>
                <a:cxn ang="0">
                  <a:pos x="T10" y="T11"/>
                </a:cxn>
                <a:cxn ang="0">
                  <a:pos x="T12" y="T13"/>
                </a:cxn>
              </a:cxnLst>
              <a:rect l="0" t="0" r="r" b="b"/>
              <a:pathLst>
                <a:path w="1257" h="1771">
                  <a:moveTo>
                    <a:pt x="1179" y="20"/>
                  </a:moveTo>
                  <a:cubicBezTo>
                    <a:pt x="73" y="658"/>
                    <a:pt x="73" y="658"/>
                    <a:pt x="73" y="658"/>
                  </a:cubicBezTo>
                  <a:cubicBezTo>
                    <a:pt x="28" y="684"/>
                    <a:pt x="0" y="732"/>
                    <a:pt x="0" y="784"/>
                  </a:cubicBezTo>
                  <a:cubicBezTo>
                    <a:pt x="0" y="1771"/>
                    <a:pt x="0" y="1771"/>
                    <a:pt x="0" y="1771"/>
                  </a:cubicBezTo>
                  <a:cubicBezTo>
                    <a:pt x="1257" y="1046"/>
                    <a:pt x="1257" y="1046"/>
                    <a:pt x="1257" y="1046"/>
                  </a:cubicBezTo>
                  <a:cubicBezTo>
                    <a:pt x="1257" y="65"/>
                    <a:pt x="1257" y="65"/>
                    <a:pt x="1257" y="65"/>
                  </a:cubicBezTo>
                  <a:cubicBezTo>
                    <a:pt x="1257" y="25"/>
                    <a:pt x="1214" y="0"/>
                    <a:pt x="1179" y="20"/>
                  </a:cubicBezTo>
                  <a:close/>
                </a:path>
              </a:pathLst>
            </a:custGeom>
            <a:solidFill>
              <a:srgbClr val="C1C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97" name="Freeform 10">
              <a:extLst>
                <a:ext uri="{FF2B5EF4-FFF2-40B4-BE49-F238E27FC236}">
                  <a16:creationId xmlns:a16="http://schemas.microsoft.com/office/drawing/2014/main" xmlns="" id="{06696F78-F2D8-4476-9105-B5319528E0DB}"/>
                </a:ext>
              </a:extLst>
            </p:cNvPr>
            <p:cNvSpPr>
              <a:spLocks/>
            </p:cNvSpPr>
            <p:nvPr/>
          </p:nvSpPr>
          <p:spPr bwMode="auto">
            <a:xfrm>
              <a:off x="12953437" y="6673798"/>
              <a:ext cx="5797550" cy="3398838"/>
            </a:xfrm>
            <a:custGeom>
              <a:avLst/>
              <a:gdLst>
                <a:gd name="T0" fmla="*/ 2101 w 2101"/>
                <a:gd name="T1" fmla="*/ 528 h 1231"/>
                <a:gd name="T2" fmla="*/ 2101 w 2101"/>
                <a:gd name="T3" fmla="*/ 528 h 1231"/>
                <a:gd name="T4" fmla="*/ 2099 w 2101"/>
                <a:gd name="T5" fmla="*/ 543 h 1231"/>
                <a:gd name="T6" fmla="*/ 2065 w 2101"/>
                <a:gd name="T7" fmla="*/ 590 h 1231"/>
                <a:gd name="T8" fmla="*/ 1021 w 2101"/>
                <a:gd name="T9" fmla="*/ 1193 h 1231"/>
                <a:gd name="T10" fmla="*/ 810 w 2101"/>
                <a:gd name="T11" fmla="*/ 1193 h 1231"/>
                <a:gd name="T12" fmla="*/ 26 w 2101"/>
                <a:gd name="T13" fmla="*/ 741 h 1231"/>
                <a:gd name="T14" fmla="*/ 0 w 2101"/>
                <a:gd name="T15" fmla="*/ 726 h 1231"/>
                <a:gd name="T16" fmla="*/ 1257 w 2101"/>
                <a:gd name="T17" fmla="*/ 0 h 1231"/>
                <a:gd name="T18" fmla="*/ 2065 w 2101"/>
                <a:gd name="T19" fmla="*/ 466 h 1231"/>
                <a:gd name="T20" fmla="*/ 2101 w 2101"/>
                <a:gd name="T21" fmla="*/ 528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1" h="1231">
                  <a:moveTo>
                    <a:pt x="2101" y="528"/>
                  </a:moveTo>
                  <a:cubicBezTo>
                    <a:pt x="2101" y="528"/>
                    <a:pt x="2101" y="528"/>
                    <a:pt x="2101" y="528"/>
                  </a:cubicBezTo>
                  <a:cubicBezTo>
                    <a:pt x="2101" y="533"/>
                    <a:pt x="2100" y="538"/>
                    <a:pt x="2099" y="543"/>
                  </a:cubicBezTo>
                  <a:cubicBezTo>
                    <a:pt x="2096" y="562"/>
                    <a:pt x="2084" y="579"/>
                    <a:pt x="2065" y="590"/>
                  </a:cubicBezTo>
                  <a:cubicBezTo>
                    <a:pt x="1021" y="1193"/>
                    <a:pt x="1021" y="1193"/>
                    <a:pt x="1021" y="1193"/>
                  </a:cubicBezTo>
                  <a:cubicBezTo>
                    <a:pt x="955" y="1231"/>
                    <a:pt x="875" y="1231"/>
                    <a:pt x="810" y="1193"/>
                  </a:cubicBezTo>
                  <a:cubicBezTo>
                    <a:pt x="26" y="741"/>
                    <a:pt x="26" y="741"/>
                    <a:pt x="26" y="741"/>
                  </a:cubicBezTo>
                  <a:cubicBezTo>
                    <a:pt x="0" y="726"/>
                    <a:pt x="0" y="726"/>
                    <a:pt x="0" y="726"/>
                  </a:cubicBezTo>
                  <a:cubicBezTo>
                    <a:pt x="1257" y="0"/>
                    <a:pt x="1257" y="0"/>
                    <a:pt x="1257" y="0"/>
                  </a:cubicBezTo>
                  <a:cubicBezTo>
                    <a:pt x="2065" y="466"/>
                    <a:pt x="2065" y="466"/>
                    <a:pt x="2065" y="466"/>
                  </a:cubicBezTo>
                  <a:cubicBezTo>
                    <a:pt x="2089" y="480"/>
                    <a:pt x="2101" y="504"/>
                    <a:pt x="2101" y="528"/>
                  </a:cubicBez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98" name="Freeform 11">
              <a:extLst>
                <a:ext uri="{FF2B5EF4-FFF2-40B4-BE49-F238E27FC236}">
                  <a16:creationId xmlns:a16="http://schemas.microsoft.com/office/drawing/2014/main" xmlns="" id="{5C42B71F-8426-4448-8557-4C989542F63C}"/>
                </a:ext>
              </a:extLst>
            </p:cNvPr>
            <p:cNvSpPr>
              <a:spLocks/>
            </p:cNvSpPr>
            <p:nvPr/>
          </p:nvSpPr>
          <p:spPr bwMode="auto">
            <a:xfrm>
              <a:off x="13364599" y="6883348"/>
              <a:ext cx="4346575" cy="2554288"/>
            </a:xfrm>
            <a:custGeom>
              <a:avLst/>
              <a:gdLst>
                <a:gd name="T0" fmla="*/ 1555 w 1575"/>
                <a:gd name="T1" fmla="*/ 303 h 925"/>
                <a:gd name="T2" fmla="*/ 492 w 1575"/>
                <a:gd name="T3" fmla="*/ 917 h 925"/>
                <a:gd name="T4" fmla="*/ 444 w 1575"/>
                <a:gd name="T5" fmla="*/ 917 h 925"/>
                <a:gd name="T6" fmla="*/ 17 w 1575"/>
                <a:gd name="T7" fmla="*/ 670 h 925"/>
                <a:gd name="T8" fmla="*/ 17 w 1575"/>
                <a:gd name="T9" fmla="*/ 625 h 925"/>
                <a:gd name="T10" fmla="*/ 1085 w 1575"/>
                <a:gd name="T11" fmla="*/ 9 h 925"/>
                <a:gd name="T12" fmla="*/ 1133 w 1575"/>
                <a:gd name="T13" fmla="*/ 9 h 925"/>
                <a:gd name="T14" fmla="*/ 1555 w 1575"/>
                <a:gd name="T15" fmla="*/ 253 h 925"/>
                <a:gd name="T16" fmla="*/ 1555 w 1575"/>
                <a:gd name="T17" fmla="*/ 303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5" h="925">
                  <a:moveTo>
                    <a:pt x="1555" y="303"/>
                  </a:moveTo>
                  <a:cubicBezTo>
                    <a:pt x="492" y="917"/>
                    <a:pt x="492" y="917"/>
                    <a:pt x="492" y="917"/>
                  </a:cubicBezTo>
                  <a:cubicBezTo>
                    <a:pt x="477" y="925"/>
                    <a:pt x="459" y="925"/>
                    <a:pt x="444" y="917"/>
                  </a:cubicBezTo>
                  <a:cubicBezTo>
                    <a:pt x="17" y="670"/>
                    <a:pt x="17" y="670"/>
                    <a:pt x="17" y="670"/>
                  </a:cubicBezTo>
                  <a:cubicBezTo>
                    <a:pt x="0" y="660"/>
                    <a:pt x="0" y="635"/>
                    <a:pt x="17" y="625"/>
                  </a:cubicBezTo>
                  <a:cubicBezTo>
                    <a:pt x="1085" y="9"/>
                    <a:pt x="1085" y="9"/>
                    <a:pt x="1085" y="9"/>
                  </a:cubicBezTo>
                  <a:cubicBezTo>
                    <a:pt x="1100" y="0"/>
                    <a:pt x="1118" y="0"/>
                    <a:pt x="1133" y="9"/>
                  </a:cubicBezTo>
                  <a:cubicBezTo>
                    <a:pt x="1555" y="253"/>
                    <a:pt x="1555" y="253"/>
                    <a:pt x="1555" y="253"/>
                  </a:cubicBezTo>
                  <a:cubicBezTo>
                    <a:pt x="1575" y="264"/>
                    <a:pt x="1575" y="292"/>
                    <a:pt x="1555" y="303"/>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99" name="Freeform 12">
              <a:extLst>
                <a:ext uri="{FF2B5EF4-FFF2-40B4-BE49-F238E27FC236}">
                  <a16:creationId xmlns:a16="http://schemas.microsoft.com/office/drawing/2014/main" xmlns="" id="{59962CFA-D04E-4A14-8DFD-B25ABF5CA69A}"/>
                </a:ext>
              </a:extLst>
            </p:cNvPr>
            <p:cNvSpPr>
              <a:spLocks/>
            </p:cNvSpPr>
            <p:nvPr/>
          </p:nvSpPr>
          <p:spPr bwMode="auto">
            <a:xfrm>
              <a:off x="12953437" y="3881385"/>
              <a:ext cx="3468688" cy="4797425"/>
            </a:xfrm>
            <a:custGeom>
              <a:avLst/>
              <a:gdLst>
                <a:gd name="T0" fmla="*/ 1179 w 1257"/>
                <a:gd name="T1" fmla="*/ 20 h 1737"/>
                <a:gd name="T2" fmla="*/ 72 w 1257"/>
                <a:gd name="T3" fmla="*/ 658 h 1737"/>
                <a:gd name="T4" fmla="*/ 0 w 1257"/>
                <a:gd name="T5" fmla="*/ 784 h 1737"/>
                <a:gd name="T6" fmla="*/ 0 w 1257"/>
                <a:gd name="T7" fmla="*/ 1737 h 1737"/>
                <a:gd name="T8" fmla="*/ 1257 w 1257"/>
                <a:gd name="T9" fmla="*/ 1011 h 1737"/>
                <a:gd name="T10" fmla="*/ 1257 w 1257"/>
                <a:gd name="T11" fmla="*/ 65 h 1737"/>
                <a:gd name="T12" fmla="*/ 1179 w 1257"/>
                <a:gd name="T13" fmla="*/ 20 h 1737"/>
              </a:gdLst>
              <a:ahLst/>
              <a:cxnLst>
                <a:cxn ang="0">
                  <a:pos x="T0" y="T1"/>
                </a:cxn>
                <a:cxn ang="0">
                  <a:pos x="T2" y="T3"/>
                </a:cxn>
                <a:cxn ang="0">
                  <a:pos x="T4" y="T5"/>
                </a:cxn>
                <a:cxn ang="0">
                  <a:pos x="T6" y="T7"/>
                </a:cxn>
                <a:cxn ang="0">
                  <a:pos x="T8" y="T9"/>
                </a:cxn>
                <a:cxn ang="0">
                  <a:pos x="T10" y="T11"/>
                </a:cxn>
                <a:cxn ang="0">
                  <a:pos x="T12" y="T13"/>
                </a:cxn>
              </a:cxnLst>
              <a:rect l="0" t="0" r="r" b="b"/>
              <a:pathLst>
                <a:path w="1257" h="1737">
                  <a:moveTo>
                    <a:pt x="1179" y="20"/>
                  </a:moveTo>
                  <a:cubicBezTo>
                    <a:pt x="72" y="658"/>
                    <a:pt x="72" y="658"/>
                    <a:pt x="72" y="658"/>
                  </a:cubicBezTo>
                  <a:cubicBezTo>
                    <a:pt x="27" y="684"/>
                    <a:pt x="0" y="732"/>
                    <a:pt x="0" y="784"/>
                  </a:cubicBezTo>
                  <a:cubicBezTo>
                    <a:pt x="0" y="1737"/>
                    <a:pt x="0" y="1737"/>
                    <a:pt x="0" y="1737"/>
                  </a:cubicBezTo>
                  <a:cubicBezTo>
                    <a:pt x="1257" y="1011"/>
                    <a:pt x="1257" y="1011"/>
                    <a:pt x="1257" y="1011"/>
                  </a:cubicBezTo>
                  <a:cubicBezTo>
                    <a:pt x="1257" y="65"/>
                    <a:pt x="1257" y="65"/>
                    <a:pt x="1257" y="65"/>
                  </a:cubicBezTo>
                  <a:cubicBezTo>
                    <a:pt x="1257" y="25"/>
                    <a:pt x="1213" y="0"/>
                    <a:pt x="1179" y="2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00" name="Freeform 13">
              <a:extLst>
                <a:ext uri="{FF2B5EF4-FFF2-40B4-BE49-F238E27FC236}">
                  <a16:creationId xmlns:a16="http://schemas.microsoft.com/office/drawing/2014/main" xmlns="" id="{BB10AF2B-55F4-4FD8-BC66-BE65A0D4917A}"/>
                </a:ext>
              </a:extLst>
            </p:cNvPr>
            <p:cNvSpPr>
              <a:spLocks/>
            </p:cNvSpPr>
            <p:nvPr/>
          </p:nvSpPr>
          <p:spPr bwMode="auto">
            <a:xfrm>
              <a:off x="13159812" y="4129035"/>
              <a:ext cx="3087688" cy="4198938"/>
            </a:xfrm>
            <a:custGeom>
              <a:avLst/>
              <a:gdLst>
                <a:gd name="T0" fmla="*/ 1945 w 1945"/>
                <a:gd name="T1" fmla="*/ 0 h 2645"/>
                <a:gd name="T2" fmla="*/ 0 w 1945"/>
                <a:gd name="T3" fmla="*/ 1116 h 2645"/>
                <a:gd name="T4" fmla="*/ 0 w 1945"/>
                <a:gd name="T5" fmla="*/ 2645 h 2645"/>
                <a:gd name="T6" fmla="*/ 1945 w 1945"/>
                <a:gd name="T7" fmla="*/ 1528 h 2645"/>
                <a:gd name="T8" fmla="*/ 1945 w 1945"/>
                <a:gd name="T9" fmla="*/ 0 h 2645"/>
              </a:gdLst>
              <a:ahLst/>
              <a:cxnLst>
                <a:cxn ang="0">
                  <a:pos x="T0" y="T1"/>
                </a:cxn>
                <a:cxn ang="0">
                  <a:pos x="T2" y="T3"/>
                </a:cxn>
                <a:cxn ang="0">
                  <a:pos x="T4" y="T5"/>
                </a:cxn>
                <a:cxn ang="0">
                  <a:pos x="T6" y="T7"/>
                </a:cxn>
                <a:cxn ang="0">
                  <a:pos x="T8" y="T9"/>
                </a:cxn>
              </a:cxnLst>
              <a:rect l="0" t="0" r="r" b="b"/>
              <a:pathLst>
                <a:path w="1945" h="2645">
                  <a:moveTo>
                    <a:pt x="1945" y="0"/>
                  </a:moveTo>
                  <a:lnTo>
                    <a:pt x="0" y="1116"/>
                  </a:lnTo>
                  <a:lnTo>
                    <a:pt x="0" y="2645"/>
                  </a:lnTo>
                  <a:lnTo>
                    <a:pt x="1945" y="1528"/>
                  </a:lnTo>
                  <a:lnTo>
                    <a:pt x="1945" y="0"/>
                  </a:lnTo>
                  <a:close/>
                </a:path>
              </a:pathLst>
            </a:custGeom>
            <a:solidFill>
              <a:srgbClr val="1528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01" name="Freeform 14">
              <a:extLst>
                <a:ext uri="{FF2B5EF4-FFF2-40B4-BE49-F238E27FC236}">
                  <a16:creationId xmlns:a16="http://schemas.microsoft.com/office/drawing/2014/main" xmlns="" id="{34810E0D-4020-4F02-A875-63BEACE48495}"/>
                </a:ext>
              </a:extLst>
            </p:cNvPr>
            <p:cNvSpPr>
              <a:spLocks/>
            </p:cNvSpPr>
            <p:nvPr/>
          </p:nvSpPr>
          <p:spPr bwMode="auto">
            <a:xfrm>
              <a:off x="15296587" y="8131123"/>
              <a:ext cx="1173163" cy="677863"/>
            </a:xfrm>
            <a:custGeom>
              <a:avLst/>
              <a:gdLst>
                <a:gd name="T0" fmla="*/ 420 w 425"/>
                <a:gd name="T1" fmla="*/ 35 h 245"/>
                <a:gd name="T2" fmla="*/ 420 w 425"/>
                <a:gd name="T3" fmla="*/ 45 h 245"/>
                <a:gd name="T4" fmla="*/ 79 w 425"/>
                <a:gd name="T5" fmla="*/ 242 h 245"/>
                <a:gd name="T6" fmla="*/ 61 w 425"/>
                <a:gd name="T7" fmla="*/ 242 h 245"/>
                <a:gd name="T8" fmla="*/ 6 w 425"/>
                <a:gd name="T9" fmla="*/ 210 h 245"/>
                <a:gd name="T10" fmla="*/ 6 w 425"/>
                <a:gd name="T11" fmla="*/ 199 h 245"/>
                <a:gd name="T12" fmla="*/ 346 w 425"/>
                <a:gd name="T13" fmla="*/ 3 h 245"/>
                <a:gd name="T14" fmla="*/ 364 w 425"/>
                <a:gd name="T15" fmla="*/ 3 h 245"/>
                <a:gd name="T16" fmla="*/ 420 w 425"/>
                <a:gd name="T17" fmla="*/ 3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245">
                  <a:moveTo>
                    <a:pt x="420" y="35"/>
                  </a:moveTo>
                  <a:cubicBezTo>
                    <a:pt x="425" y="38"/>
                    <a:pt x="425" y="43"/>
                    <a:pt x="420" y="45"/>
                  </a:cubicBezTo>
                  <a:cubicBezTo>
                    <a:pt x="79" y="242"/>
                    <a:pt x="79" y="242"/>
                    <a:pt x="79" y="242"/>
                  </a:cubicBezTo>
                  <a:cubicBezTo>
                    <a:pt x="74" y="245"/>
                    <a:pt x="66" y="245"/>
                    <a:pt x="61" y="242"/>
                  </a:cubicBezTo>
                  <a:cubicBezTo>
                    <a:pt x="6" y="210"/>
                    <a:pt x="6" y="210"/>
                    <a:pt x="6" y="210"/>
                  </a:cubicBezTo>
                  <a:cubicBezTo>
                    <a:pt x="0" y="207"/>
                    <a:pt x="0" y="202"/>
                    <a:pt x="6" y="199"/>
                  </a:cubicBezTo>
                  <a:cubicBezTo>
                    <a:pt x="346" y="3"/>
                    <a:pt x="346" y="3"/>
                    <a:pt x="346" y="3"/>
                  </a:cubicBezTo>
                  <a:cubicBezTo>
                    <a:pt x="351" y="0"/>
                    <a:pt x="359" y="0"/>
                    <a:pt x="364" y="3"/>
                  </a:cubicBezTo>
                  <a:lnTo>
                    <a:pt x="420" y="35"/>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02" name="Freeform 15">
              <a:extLst>
                <a:ext uri="{FF2B5EF4-FFF2-40B4-BE49-F238E27FC236}">
                  <a16:creationId xmlns:a16="http://schemas.microsoft.com/office/drawing/2014/main" xmlns="" id="{CED4870B-95AE-4F28-9483-F6DCC2366E09}"/>
                </a:ext>
              </a:extLst>
            </p:cNvPr>
            <p:cNvSpPr>
              <a:spLocks/>
            </p:cNvSpPr>
            <p:nvPr/>
          </p:nvSpPr>
          <p:spPr bwMode="auto">
            <a:xfrm>
              <a:off x="16623737" y="7289748"/>
              <a:ext cx="488950" cy="280988"/>
            </a:xfrm>
            <a:custGeom>
              <a:avLst/>
              <a:gdLst>
                <a:gd name="T0" fmla="*/ 52 w 177"/>
                <a:gd name="T1" fmla="*/ 100 h 102"/>
                <a:gd name="T2" fmla="*/ 68 w 177"/>
                <a:gd name="T3" fmla="*/ 100 h 102"/>
                <a:gd name="T4" fmla="*/ 173 w 177"/>
                <a:gd name="T5" fmla="*/ 39 h 102"/>
                <a:gd name="T6" fmla="*/ 173 w 177"/>
                <a:gd name="T7" fmla="*/ 30 h 102"/>
                <a:gd name="T8" fmla="*/ 125 w 177"/>
                <a:gd name="T9" fmla="*/ 2 h 102"/>
                <a:gd name="T10" fmla="*/ 109 w 177"/>
                <a:gd name="T11" fmla="*/ 2 h 102"/>
                <a:gd name="T12" fmla="*/ 4 w 177"/>
                <a:gd name="T13" fmla="*/ 63 h 102"/>
                <a:gd name="T14" fmla="*/ 4 w 177"/>
                <a:gd name="T15" fmla="*/ 72 h 102"/>
                <a:gd name="T16" fmla="*/ 52 w 1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02">
                  <a:moveTo>
                    <a:pt x="52" y="100"/>
                  </a:moveTo>
                  <a:cubicBezTo>
                    <a:pt x="57" y="102"/>
                    <a:pt x="64" y="102"/>
                    <a:pt x="68" y="100"/>
                  </a:cubicBezTo>
                  <a:cubicBezTo>
                    <a:pt x="173" y="39"/>
                    <a:pt x="173" y="39"/>
                    <a:pt x="173" y="39"/>
                  </a:cubicBezTo>
                  <a:cubicBezTo>
                    <a:pt x="177" y="37"/>
                    <a:pt x="177" y="33"/>
                    <a:pt x="173" y="30"/>
                  </a:cubicBezTo>
                  <a:cubicBezTo>
                    <a:pt x="125" y="2"/>
                    <a:pt x="125" y="2"/>
                    <a:pt x="125" y="2"/>
                  </a:cubicBezTo>
                  <a:cubicBezTo>
                    <a:pt x="120" y="0"/>
                    <a:pt x="114" y="0"/>
                    <a:pt x="109" y="2"/>
                  </a:cubicBezTo>
                  <a:cubicBezTo>
                    <a:pt x="4" y="63"/>
                    <a:pt x="4" y="63"/>
                    <a:pt x="4" y="63"/>
                  </a:cubicBezTo>
                  <a:cubicBezTo>
                    <a:pt x="0" y="66"/>
                    <a:pt x="0" y="70"/>
                    <a:pt x="4" y="72"/>
                  </a:cubicBezTo>
                  <a:lnTo>
                    <a:pt x="52" y="10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03" name="Freeform 16">
              <a:extLst>
                <a:ext uri="{FF2B5EF4-FFF2-40B4-BE49-F238E27FC236}">
                  <a16:creationId xmlns:a16="http://schemas.microsoft.com/office/drawing/2014/main" xmlns="" id="{5FFAA5F9-894C-4541-B7CF-F3221350E44B}"/>
                </a:ext>
              </a:extLst>
            </p:cNvPr>
            <p:cNvSpPr>
              <a:spLocks/>
            </p:cNvSpPr>
            <p:nvPr/>
          </p:nvSpPr>
          <p:spPr bwMode="auto">
            <a:xfrm>
              <a:off x="15042587" y="8713735"/>
              <a:ext cx="415925" cy="241300"/>
            </a:xfrm>
            <a:custGeom>
              <a:avLst/>
              <a:gdLst>
                <a:gd name="T0" fmla="*/ 6 w 151"/>
                <a:gd name="T1" fmla="*/ 52 h 87"/>
                <a:gd name="T2" fmla="*/ 6 w 151"/>
                <a:gd name="T3" fmla="*/ 41 h 87"/>
                <a:gd name="T4" fmla="*/ 71 w 151"/>
                <a:gd name="T5" fmla="*/ 3 h 87"/>
                <a:gd name="T6" fmla="*/ 90 w 151"/>
                <a:gd name="T7" fmla="*/ 3 h 87"/>
                <a:gd name="T8" fmla="*/ 145 w 151"/>
                <a:gd name="T9" fmla="*/ 35 h 87"/>
                <a:gd name="T10" fmla="*/ 145 w 151"/>
                <a:gd name="T11" fmla="*/ 46 h 87"/>
                <a:gd name="T12" fmla="*/ 79 w 151"/>
                <a:gd name="T13" fmla="*/ 84 h 87"/>
                <a:gd name="T14" fmla="*/ 61 w 151"/>
                <a:gd name="T15" fmla="*/ 84 h 87"/>
                <a:gd name="T16" fmla="*/ 6 w 151"/>
                <a:gd name="T17" fmla="*/ 5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87">
                  <a:moveTo>
                    <a:pt x="6" y="52"/>
                  </a:moveTo>
                  <a:cubicBezTo>
                    <a:pt x="0" y="49"/>
                    <a:pt x="0" y="44"/>
                    <a:pt x="6" y="41"/>
                  </a:cubicBezTo>
                  <a:cubicBezTo>
                    <a:pt x="71" y="3"/>
                    <a:pt x="71" y="3"/>
                    <a:pt x="71" y="3"/>
                  </a:cubicBezTo>
                  <a:cubicBezTo>
                    <a:pt x="77" y="0"/>
                    <a:pt x="85" y="0"/>
                    <a:pt x="90" y="3"/>
                  </a:cubicBezTo>
                  <a:cubicBezTo>
                    <a:pt x="145" y="35"/>
                    <a:pt x="145" y="35"/>
                    <a:pt x="145" y="35"/>
                  </a:cubicBezTo>
                  <a:cubicBezTo>
                    <a:pt x="151" y="38"/>
                    <a:pt x="151" y="43"/>
                    <a:pt x="145" y="46"/>
                  </a:cubicBezTo>
                  <a:cubicBezTo>
                    <a:pt x="79" y="84"/>
                    <a:pt x="79" y="84"/>
                    <a:pt x="79" y="84"/>
                  </a:cubicBezTo>
                  <a:cubicBezTo>
                    <a:pt x="74" y="87"/>
                    <a:pt x="66" y="87"/>
                    <a:pt x="61" y="84"/>
                  </a:cubicBezTo>
                  <a:lnTo>
                    <a:pt x="6" y="52"/>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04" name="Freeform 17">
              <a:extLst>
                <a:ext uri="{FF2B5EF4-FFF2-40B4-BE49-F238E27FC236}">
                  <a16:creationId xmlns:a16="http://schemas.microsoft.com/office/drawing/2014/main" xmlns="" id="{F8BE427D-E7C1-429E-9C1C-13E542F3BE96}"/>
                </a:ext>
              </a:extLst>
            </p:cNvPr>
            <p:cNvSpPr>
              <a:spLocks/>
            </p:cNvSpPr>
            <p:nvPr/>
          </p:nvSpPr>
          <p:spPr bwMode="auto">
            <a:xfrm>
              <a:off x="14840974" y="8861373"/>
              <a:ext cx="363538" cy="209550"/>
            </a:xfrm>
            <a:custGeom>
              <a:avLst/>
              <a:gdLst>
                <a:gd name="T0" fmla="*/ 5 w 132"/>
                <a:gd name="T1" fmla="*/ 41 h 76"/>
                <a:gd name="T2" fmla="*/ 5 w 132"/>
                <a:gd name="T3" fmla="*/ 31 h 76"/>
                <a:gd name="T4" fmla="*/ 53 w 132"/>
                <a:gd name="T5" fmla="*/ 3 h 76"/>
                <a:gd name="T6" fmla="*/ 71 w 132"/>
                <a:gd name="T7" fmla="*/ 3 h 76"/>
                <a:gd name="T8" fmla="*/ 127 w 132"/>
                <a:gd name="T9" fmla="*/ 35 h 76"/>
                <a:gd name="T10" fmla="*/ 127 w 132"/>
                <a:gd name="T11" fmla="*/ 46 h 76"/>
                <a:gd name="T12" fmla="*/ 79 w 132"/>
                <a:gd name="T13" fmla="*/ 73 h 76"/>
                <a:gd name="T14" fmla="*/ 61 w 132"/>
                <a:gd name="T15" fmla="*/ 73 h 76"/>
                <a:gd name="T16" fmla="*/ 5 w 132"/>
                <a:gd name="T17" fmla="*/ 4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76">
                  <a:moveTo>
                    <a:pt x="5" y="41"/>
                  </a:moveTo>
                  <a:cubicBezTo>
                    <a:pt x="0" y="38"/>
                    <a:pt x="0" y="34"/>
                    <a:pt x="5" y="31"/>
                  </a:cubicBezTo>
                  <a:cubicBezTo>
                    <a:pt x="53" y="3"/>
                    <a:pt x="53" y="3"/>
                    <a:pt x="53" y="3"/>
                  </a:cubicBezTo>
                  <a:cubicBezTo>
                    <a:pt x="58" y="0"/>
                    <a:pt x="66" y="0"/>
                    <a:pt x="71" y="3"/>
                  </a:cubicBezTo>
                  <a:cubicBezTo>
                    <a:pt x="127" y="35"/>
                    <a:pt x="127" y="35"/>
                    <a:pt x="127" y="35"/>
                  </a:cubicBezTo>
                  <a:cubicBezTo>
                    <a:pt x="132" y="38"/>
                    <a:pt x="132" y="43"/>
                    <a:pt x="127" y="46"/>
                  </a:cubicBezTo>
                  <a:cubicBezTo>
                    <a:pt x="79" y="73"/>
                    <a:pt x="79" y="73"/>
                    <a:pt x="79" y="73"/>
                  </a:cubicBezTo>
                  <a:cubicBezTo>
                    <a:pt x="74" y="76"/>
                    <a:pt x="66" y="76"/>
                    <a:pt x="61" y="73"/>
                  </a:cubicBezTo>
                  <a:lnTo>
                    <a:pt x="5" y="41"/>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05" name="Freeform 18">
              <a:extLst>
                <a:ext uri="{FF2B5EF4-FFF2-40B4-BE49-F238E27FC236}">
                  <a16:creationId xmlns:a16="http://schemas.microsoft.com/office/drawing/2014/main" xmlns="" id="{86DE7079-3BC8-419B-B8DA-FAC4EDB5FD25}"/>
                </a:ext>
              </a:extLst>
            </p:cNvPr>
            <p:cNvSpPr>
              <a:spLocks/>
            </p:cNvSpPr>
            <p:nvPr/>
          </p:nvSpPr>
          <p:spPr bwMode="auto">
            <a:xfrm>
              <a:off x="16306237" y="7985073"/>
              <a:ext cx="414338" cy="239713"/>
            </a:xfrm>
            <a:custGeom>
              <a:avLst/>
              <a:gdLst>
                <a:gd name="T0" fmla="*/ 5 w 150"/>
                <a:gd name="T1" fmla="*/ 52 h 87"/>
                <a:gd name="T2" fmla="*/ 5 w 150"/>
                <a:gd name="T3" fmla="*/ 41 h 87"/>
                <a:gd name="T4" fmla="*/ 71 w 150"/>
                <a:gd name="T5" fmla="*/ 3 h 87"/>
                <a:gd name="T6" fmla="*/ 89 w 150"/>
                <a:gd name="T7" fmla="*/ 3 h 87"/>
                <a:gd name="T8" fmla="*/ 145 w 150"/>
                <a:gd name="T9" fmla="*/ 35 h 87"/>
                <a:gd name="T10" fmla="*/ 145 w 150"/>
                <a:gd name="T11" fmla="*/ 46 h 87"/>
                <a:gd name="T12" fmla="*/ 79 w 150"/>
                <a:gd name="T13" fmla="*/ 84 h 87"/>
                <a:gd name="T14" fmla="*/ 60 w 150"/>
                <a:gd name="T15" fmla="*/ 84 h 87"/>
                <a:gd name="T16" fmla="*/ 5 w 150"/>
                <a:gd name="T17" fmla="*/ 5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87">
                  <a:moveTo>
                    <a:pt x="5" y="52"/>
                  </a:moveTo>
                  <a:cubicBezTo>
                    <a:pt x="0" y="49"/>
                    <a:pt x="0" y="44"/>
                    <a:pt x="5" y="41"/>
                  </a:cubicBezTo>
                  <a:cubicBezTo>
                    <a:pt x="71" y="3"/>
                    <a:pt x="71" y="3"/>
                    <a:pt x="71" y="3"/>
                  </a:cubicBezTo>
                  <a:cubicBezTo>
                    <a:pt x="76" y="0"/>
                    <a:pt x="84" y="0"/>
                    <a:pt x="89" y="3"/>
                  </a:cubicBezTo>
                  <a:cubicBezTo>
                    <a:pt x="145" y="35"/>
                    <a:pt x="145" y="35"/>
                    <a:pt x="145" y="35"/>
                  </a:cubicBezTo>
                  <a:cubicBezTo>
                    <a:pt x="150" y="38"/>
                    <a:pt x="150" y="43"/>
                    <a:pt x="145" y="46"/>
                  </a:cubicBezTo>
                  <a:cubicBezTo>
                    <a:pt x="79" y="84"/>
                    <a:pt x="79" y="84"/>
                    <a:pt x="79" y="84"/>
                  </a:cubicBezTo>
                  <a:cubicBezTo>
                    <a:pt x="74" y="87"/>
                    <a:pt x="65" y="87"/>
                    <a:pt x="60" y="84"/>
                  </a:cubicBezTo>
                  <a:lnTo>
                    <a:pt x="5" y="52"/>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06" name="Freeform 19">
              <a:extLst>
                <a:ext uri="{FF2B5EF4-FFF2-40B4-BE49-F238E27FC236}">
                  <a16:creationId xmlns:a16="http://schemas.microsoft.com/office/drawing/2014/main" xmlns="" id="{836CA025-61B3-4C92-9D02-0173CD924ABA}"/>
                </a:ext>
              </a:extLst>
            </p:cNvPr>
            <p:cNvSpPr>
              <a:spLocks/>
            </p:cNvSpPr>
            <p:nvPr/>
          </p:nvSpPr>
          <p:spPr bwMode="auto">
            <a:xfrm>
              <a:off x="16560237" y="7869185"/>
              <a:ext cx="363538" cy="209550"/>
            </a:xfrm>
            <a:custGeom>
              <a:avLst/>
              <a:gdLst>
                <a:gd name="T0" fmla="*/ 5 w 132"/>
                <a:gd name="T1" fmla="*/ 41 h 76"/>
                <a:gd name="T2" fmla="*/ 5 w 132"/>
                <a:gd name="T3" fmla="*/ 30 h 76"/>
                <a:gd name="T4" fmla="*/ 53 w 132"/>
                <a:gd name="T5" fmla="*/ 3 h 76"/>
                <a:gd name="T6" fmla="*/ 71 w 132"/>
                <a:gd name="T7" fmla="*/ 3 h 76"/>
                <a:gd name="T8" fmla="*/ 127 w 132"/>
                <a:gd name="T9" fmla="*/ 35 h 76"/>
                <a:gd name="T10" fmla="*/ 127 w 132"/>
                <a:gd name="T11" fmla="*/ 45 h 76"/>
                <a:gd name="T12" fmla="*/ 79 w 132"/>
                <a:gd name="T13" fmla="*/ 73 h 76"/>
                <a:gd name="T14" fmla="*/ 61 w 132"/>
                <a:gd name="T15" fmla="*/ 73 h 76"/>
                <a:gd name="T16" fmla="*/ 5 w 132"/>
                <a:gd name="T17" fmla="*/ 4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76">
                  <a:moveTo>
                    <a:pt x="5" y="41"/>
                  </a:moveTo>
                  <a:cubicBezTo>
                    <a:pt x="0" y="38"/>
                    <a:pt x="0" y="33"/>
                    <a:pt x="5" y="30"/>
                  </a:cubicBezTo>
                  <a:cubicBezTo>
                    <a:pt x="53" y="3"/>
                    <a:pt x="53" y="3"/>
                    <a:pt x="53" y="3"/>
                  </a:cubicBezTo>
                  <a:cubicBezTo>
                    <a:pt x="58" y="0"/>
                    <a:pt x="66" y="0"/>
                    <a:pt x="71" y="3"/>
                  </a:cubicBezTo>
                  <a:cubicBezTo>
                    <a:pt x="127" y="35"/>
                    <a:pt x="127" y="35"/>
                    <a:pt x="127" y="35"/>
                  </a:cubicBezTo>
                  <a:cubicBezTo>
                    <a:pt x="132" y="38"/>
                    <a:pt x="132" y="42"/>
                    <a:pt x="127" y="45"/>
                  </a:cubicBezTo>
                  <a:cubicBezTo>
                    <a:pt x="79" y="73"/>
                    <a:pt x="79" y="73"/>
                    <a:pt x="79" y="73"/>
                  </a:cubicBezTo>
                  <a:cubicBezTo>
                    <a:pt x="74" y="76"/>
                    <a:pt x="66" y="76"/>
                    <a:pt x="61" y="73"/>
                  </a:cubicBezTo>
                  <a:lnTo>
                    <a:pt x="5" y="41"/>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07" name="Freeform 20">
              <a:extLst>
                <a:ext uri="{FF2B5EF4-FFF2-40B4-BE49-F238E27FC236}">
                  <a16:creationId xmlns:a16="http://schemas.microsoft.com/office/drawing/2014/main" xmlns="" id="{DFFD389D-2456-424C-9F26-96CE60E1E606}"/>
                </a:ext>
              </a:extLst>
            </p:cNvPr>
            <p:cNvSpPr>
              <a:spLocks/>
            </p:cNvSpPr>
            <p:nvPr/>
          </p:nvSpPr>
          <p:spPr bwMode="auto">
            <a:xfrm>
              <a:off x="14639362" y="8978848"/>
              <a:ext cx="365125" cy="207963"/>
            </a:xfrm>
            <a:custGeom>
              <a:avLst/>
              <a:gdLst>
                <a:gd name="T0" fmla="*/ 5 w 132"/>
                <a:gd name="T1" fmla="*/ 40 h 75"/>
                <a:gd name="T2" fmla="*/ 5 w 132"/>
                <a:gd name="T3" fmla="*/ 30 h 75"/>
                <a:gd name="T4" fmla="*/ 53 w 132"/>
                <a:gd name="T5" fmla="*/ 2 h 75"/>
                <a:gd name="T6" fmla="*/ 71 w 132"/>
                <a:gd name="T7" fmla="*/ 2 h 75"/>
                <a:gd name="T8" fmla="*/ 127 w 132"/>
                <a:gd name="T9" fmla="*/ 34 h 75"/>
                <a:gd name="T10" fmla="*/ 127 w 132"/>
                <a:gd name="T11" fmla="*/ 45 h 75"/>
                <a:gd name="T12" fmla="*/ 79 w 132"/>
                <a:gd name="T13" fmla="*/ 73 h 75"/>
                <a:gd name="T14" fmla="*/ 61 w 132"/>
                <a:gd name="T15" fmla="*/ 73 h 75"/>
                <a:gd name="T16" fmla="*/ 5 w 132"/>
                <a:gd name="T17" fmla="*/ 4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75">
                  <a:moveTo>
                    <a:pt x="5" y="40"/>
                  </a:moveTo>
                  <a:cubicBezTo>
                    <a:pt x="0" y="38"/>
                    <a:pt x="0" y="33"/>
                    <a:pt x="5" y="30"/>
                  </a:cubicBezTo>
                  <a:cubicBezTo>
                    <a:pt x="53" y="2"/>
                    <a:pt x="53" y="2"/>
                    <a:pt x="53" y="2"/>
                  </a:cubicBezTo>
                  <a:cubicBezTo>
                    <a:pt x="58" y="0"/>
                    <a:pt x="66" y="0"/>
                    <a:pt x="71" y="2"/>
                  </a:cubicBezTo>
                  <a:cubicBezTo>
                    <a:pt x="127" y="34"/>
                    <a:pt x="127" y="34"/>
                    <a:pt x="127" y="34"/>
                  </a:cubicBezTo>
                  <a:cubicBezTo>
                    <a:pt x="132" y="37"/>
                    <a:pt x="132" y="42"/>
                    <a:pt x="127" y="45"/>
                  </a:cubicBezTo>
                  <a:cubicBezTo>
                    <a:pt x="79" y="73"/>
                    <a:pt x="79" y="73"/>
                    <a:pt x="79" y="73"/>
                  </a:cubicBezTo>
                  <a:cubicBezTo>
                    <a:pt x="74" y="75"/>
                    <a:pt x="66" y="75"/>
                    <a:pt x="61" y="73"/>
                  </a:cubicBezTo>
                  <a:lnTo>
                    <a:pt x="5" y="4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08" name="Freeform 21">
              <a:extLst>
                <a:ext uri="{FF2B5EF4-FFF2-40B4-BE49-F238E27FC236}">
                  <a16:creationId xmlns:a16="http://schemas.microsoft.com/office/drawing/2014/main" xmlns="" id="{65D967E2-1BDC-401B-A158-66E9C2077CAE}"/>
                </a:ext>
              </a:extLst>
            </p:cNvPr>
            <p:cNvSpPr>
              <a:spLocks/>
            </p:cNvSpPr>
            <p:nvPr/>
          </p:nvSpPr>
          <p:spPr bwMode="auto">
            <a:xfrm>
              <a:off x="14434574" y="9094735"/>
              <a:ext cx="365125" cy="211138"/>
            </a:xfrm>
            <a:custGeom>
              <a:avLst/>
              <a:gdLst>
                <a:gd name="T0" fmla="*/ 5 w 132"/>
                <a:gd name="T1" fmla="*/ 41 h 76"/>
                <a:gd name="T2" fmla="*/ 5 w 132"/>
                <a:gd name="T3" fmla="*/ 31 h 76"/>
                <a:gd name="T4" fmla="*/ 53 w 132"/>
                <a:gd name="T5" fmla="*/ 3 h 76"/>
                <a:gd name="T6" fmla="*/ 71 w 132"/>
                <a:gd name="T7" fmla="*/ 3 h 76"/>
                <a:gd name="T8" fmla="*/ 127 w 132"/>
                <a:gd name="T9" fmla="*/ 35 h 76"/>
                <a:gd name="T10" fmla="*/ 127 w 132"/>
                <a:gd name="T11" fmla="*/ 46 h 76"/>
                <a:gd name="T12" fmla="*/ 79 w 132"/>
                <a:gd name="T13" fmla="*/ 73 h 76"/>
                <a:gd name="T14" fmla="*/ 61 w 132"/>
                <a:gd name="T15" fmla="*/ 73 h 76"/>
                <a:gd name="T16" fmla="*/ 5 w 132"/>
                <a:gd name="T17" fmla="*/ 4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76">
                  <a:moveTo>
                    <a:pt x="5" y="41"/>
                  </a:moveTo>
                  <a:cubicBezTo>
                    <a:pt x="0" y="38"/>
                    <a:pt x="0" y="33"/>
                    <a:pt x="5" y="31"/>
                  </a:cubicBezTo>
                  <a:cubicBezTo>
                    <a:pt x="53" y="3"/>
                    <a:pt x="53" y="3"/>
                    <a:pt x="53" y="3"/>
                  </a:cubicBezTo>
                  <a:cubicBezTo>
                    <a:pt x="58" y="0"/>
                    <a:pt x="66" y="0"/>
                    <a:pt x="71" y="3"/>
                  </a:cubicBezTo>
                  <a:cubicBezTo>
                    <a:pt x="127" y="35"/>
                    <a:pt x="127" y="35"/>
                    <a:pt x="127" y="35"/>
                  </a:cubicBezTo>
                  <a:cubicBezTo>
                    <a:pt x="132" y="38"/>
                    <a:pt x="132" y="43"/>
                    <a:pt x="127" y="46"/>
                  </a:cubicBezTo>
                  <a:cubicBezTo>
                    <a:pt x="79" y="73"/>
                    <a:pt x="79" y="73"/>
                    <a:pt x="79" y="73"/>
                  </a:cubicBezTo>
                  <a:cubicBezTo>
                    <a:pt x="74" y="76"/>
                    <a:pt x="66" y="76"/>
                    <a:pt x="61" y="73"/>
                  </a:cubicBezTo>
                  <a:lnTo>
                    <a:pt x="5" y="41"/>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09" name="Freeform 22">
              <a:extLst>
                <a:ext uri="{FF2B5EF4-FFF2-40B4-BE49-F238E27FC236}">
                  <a16:creationId xmlns:a16="http://schemas.microsoft.com/office/drawing/2014/main" xmlns="" id="{4E242D3D-590C-4A5D-9AC9-7710B718FA46}"/>
                </a:ext>
              </a:extLst>
            </p:cNvPr>
            <p:cNvSpPr>
              <a:spLocks/>
            </p:cNvSpPr>
            <p:nvPr/>
          </p:nvSpPr>
          <p:spPr bwMode="auto">
            <a:xfrm>
              <a:off x="14239312" y="8835973"/>
              <a:ext cx="590550" cy="339725"/>
            </a:xfrm>
            <a:custGeom>
              <a:avLst/>
              <a:gdLst>
                <a:gd name="T0" fmla="*/ 53 w 214"/>
                <a:gd name="T1" fmla="*/ 121 h 123"/>
                <a:gd name="T2" fmla="*/ 68 w 214"/>
                <a:gd name="T3" fmla="*/ 121 h 123"/>
                <a:gd name="T4" fmla="*/ 210 w 214"/>
                <a:gd name="T5" fmla="*/ 39 h 123"/>
                <a:gd name="T6" fmla="*/ 210 w 214"/>
                <a:gd name="T7" fmla="*/ 30 h 123"/>
                <a:gd name="T8" fmla="*/ 162 w 214"/>
                <a:gd name="T9" fmla="*/ 2 h 123"/>
                <a:gd name="T10" fmla="*/ 146 w 214"/>
                <a:gd name="T11" fmla="*/ 2 h 123"/>
                <a:gd name="T12" fmla="*/ 5 w 214"/>
                <a:gd name="T13" fmla="*/ 84 h 123"/>
                <a:gd name="T14" fmla="*/ 5 w 214"/>
                <a:gd name="T15" fmla="*/ 93 h 123"/>
                <a:gd name="T16" fmla="*/ 53 w 214"/>
                <a:gd name="T17" fmla="*/ 1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23">
                  <a:moveTo>
                    <a:pt x="53" y="121"/>
                  </a:moveTo>
                  <a:cubicBezTo>
                    <a:pt x="57" y="123"/>
                    <a:pt x="64" y="123"/>
                    <a:pt x="68" y="121"/>
                  </a:cubicBezTo>
                  <a:cubicBezTo>
                    <a:pt x="210" y="39"/>
                    <a:pt x="210" y="39"/>
                    <a:pt x="210" y="39"/>
                  </a:cubicBezTo>
                  <a:cubicBezTo>
                    <a:pt x="214" y="37"/>
                    <a:pt x="214" y="33"/>
                    <a:pt x="210" y="30"/>
                  </a:cubicBezTo>
                  <a:cubicBezTo>
                    <a:pt x="162" y="2"/>
                    <a:pt x="162" y="2"/>
                    <a:pt x="162" y="2"/>
                  </a:cubicBezTo>
                  <a:cubicBezTo>
                    <a:pt x="157" y="0"/>
                    <a:pt x="151" y="0"/>
                    <a:pt x="146" y="2"/>
                  </a:cubicBezTo>
                  <a:cubicBezTo>
                    <a:pt x="5" y="84"/>
                    <a:pt x="5" y="84"/>
                    <a:pt x="5" y="84"/>
                  </a:cubicBezTo>
                  <a:cubicBezTo>
                    <a:pt x="0" y="86"/>
                    <a:pt x="0" y="90"/>
                    <a:pt x="5" y="93"/>
                  </a:cubicBezTo>
                  <a:lnTo>
                    <a:pt x="53" y="121"/>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10" name="Freeform 23">
              <a:extLst>
                <a:ext uri="{FF2B5EF4-FFF2-40B4-BE49-F238E27FC236}">
                  <a16:creationId xmlns:a16="http://schemas.microsoft.com/office/drawing/2014/main" xmlns="" id="{49ECF3CE-D556-445A-A773-FBB14A473AA6}"/>
                </a:ext>
              </a:extLst>
            </p:cNvPr>
            <p:cNvSpPr>
              <a:spLocks/>
            </p:cNvSpPr>
            <p:nvPr/>
          </p:nvSpPr>
          <p:spPr bwMode="auto">
            <a:xfrm>
              <a:off x="16717399" y="7405635"/>
              <a:ext cx="587375" cy="339725"/>
            </a:xfrm>
            <a:custGeom>
              <a:avLst/>
              <a:gdLst>
                <a:gd name="T0" fmla="*/ 52 w 213"/>
                <a:gd name="T1" fmla="*/ 121 h 123"/>
                <a:gd name="T2" fmla="*/ 67 w 213"/>
                <a:gd name="T3" fmla="*/ 121 h 123"/>
                <a:gd name="T4" fmla="*/ 209 w 213"/>
                <a:gd name="T5" fmla="*/ 39 h 123"/>
                <a:gd name="T6" fmla="*/ 209 w 213"/>
                <a:gd name="T7" fmla="*/ 30 h 123"/>
                <a:gd name="T8" fmla="*/ 161 w 213"/>
                <a:gd name="T9" fmla="*/ 2 h 123"/>
                <a:gd name="T10" fmla="*/ 145 w 213"/>
                <a:gd name="T11" fmla="*/ 2 h 123"/>
                <a:gd name="T12" fmla="*/ 4 w 213"/>
                <a:gd name="T13" fmla="*/ 84 h 123"/>
                <a:gd name="T14" fmla="*/ 4 w 213"/>
                <a:gd name="T15" fmla="*/ 93 h 123"/>
                <a:gd name="T16" fmla="*/ 52 w 213"/>
                <a:gd name="T17" fmla="*/ 1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52" y="121"/>
                  </a:moveTo>
                  <a:cubicBezTo>
                    <a:pt x="56" y="123"/>
                    <a:pt x="63" y="123"/>
                    <a:pt x="67" y="121"/>
                  </a:cubicBezTo>
                  <a:cubicBezTo>
                    <a:pt x="209" y="39"/>
                    <a:pt x="209" y="39"/>
                    <a:pt x="209" y="39"/>
                  </a:cubicBezTo>
                  <a:cubicBezTo>
                    <a:pt x="213" y="37"/>
                    <a:pt x="213" y="33"/>
                    <a:pt x="209" y="30"/>
                  </a:cubicBezTo>
                  <a:cubicBezTo>
                    <a:pt x="161" y="2"/>
                    <a:pt x="161" y="2"/>
                    <a:pt x="161" y="2"/>
                  </a:cubicBezTo>
                  <a:cubicBezTo>
                    <a:pt x="156" y="0"/>
                    <a:pt x="150" y="0"/>
                    <a:pt x="145" y="2"/>
                  </a:cubicBezTo>
                  <a:cubicBezTo>
                    <a:pt x="4" y="84"/>
                    <a:pt x="4" y="84"/>
                    <a:pt x="4" y="84"/>
                  </a:cubicBezTo>
                  <a:cubicBezTo>
                    <a:pt x="0" y="87"/>
                    <a:pt x="0" y="90"/>
                    <a:pt x="4" y="93"/>
                  </a:cubicBezTo>
                  <a:lnTo>
                    <a:pt x="52" y="121"/>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11" name="Freeform 24">
              <a:extLst>
                <a:ext uri="{FF2B5EF4-FFF2-40B4-BE49-F238E27FC236}">
                  <a16:creationId xmlns:a16="http://schemas.microsoft.com/office/drawing/2014/main" xmlns="" id="{0305A9D2-3379-4CD3-8A46-6098D0C1C9E0}"/>
                </a:ext>
              </a:extLst>
            </p:cNvPr>
            <p:cNvSpPr>
              <a:spLocks/>
            </p:cNvSpPr>
            <p:nvPr/>
          </p:nvSpPr>
          <p:spPr bwMode="auto">
            <a:xfrm>
              <a:off x="14698099" y="8720085"/>
              <a:ext cx="333375" cy="193675"/>
            </a:xfrm>
            <a:custGeom>
              <a:avLst/>
              <a:gdLst>
                <a:gd name="T0" fmla="*/ 52 w 121"/>
                <a:gd name="T1" fmla="*/ 67 h 70"/>
                <a:gd name="T2" fmla="*/ 68 w 121"/>
                <a:gd name="T3" fmla="*/ 67 h 70"/>
                <a:gd name="T4" fmla="*/ 116 w 121"/>
                <a:gd name="T5" fmla="*/ 39 h 70"/>
                <a:gd name="T6" fmla="*/ 116 w 121"/>
                <a:gd name="T7" fmla="*/ 30 h 70"/>
                <a:gd name="T8" fmla="*/ 68 w 121"/>
                <a:gd name="T9" fmla="*/ 2 h 70"/>
                <a:gd name="T10" fmla="*/ 53 w 121"/>
                <a:gd name="T11" fmla="*/ 2 h 70"/>
                <a:gd name="T12" fmla="*/ 4 w 121"/>
                <a:gd name="T13" fmla="*/ 30 h 70"/>
                <a:gd name="T14" fmla="*/ 4 w 121"/>
                <a:gd name="T15" fmla="*/ 39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4" y="70"/>
                    <a:pt x="68" y="67"/>
                  </a:cubicBezTo>
                  <a:cubicBezTo>
                    <a:pt x="116" y="39"/>
                    <a:pt x="116" y="39"/>
                    <a:pt x="116" y="39"/>
                  </a:cubicBezTo>
                  <a:cubicBezTo>
                    <a:pt x="121" y="37"/>
                    <a:pt x="121" y="33"/>
                    <a:pt x="116" y="30"/>
                  </a:cubicBezTo>
                  <a:cubicBezTo>
                    <a:pt x="68" y="2"/>
                    <a:pt x="68" y="2"/>
                    <a:pt x="68" y="2"/>
                  </a:cubicBezTo>
                  <a:cubicBezTo>
                    <a:pt x="64" y="0"/>
                    <a:pt x="57" y="0"/>
                    <a:pt x="53" y="2"/>
                  </a:cubicBezTo>
                  <a:cubicBezTo>
                    <a:pt x="4" y="30"/>
                    <a:pt x="4" y="30"/>
                    <a:pt x="4" y="30"/>
                  </a:cubicBezTo>
                  <a:cubicBezTo>
                    <a:pt x="0" y="33"/>
                    <a:pt x="0" y="37"/>
                    <a:pt x="4" y="39"/>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12" name="Freeform 25">
              <a:extLst>
                <a:ext uri="{FF2B5EF4-FFF2-40B4-BE49-F238E27FC236}">
                  <a16:creationId xmlns:a16="http://schemas.microsoft.com/office/drawing/2014/main" xmlns="" id="{E7E08007-F8F6-4D90-AC09-AC89F73877AA}"/>
                </a:ext>
              </a:extLst>
            </p:cNvPr>
            <p:cNvSpPr>
              <a:spLocks/>
            </p:cNvSpPr>
            <p:nvPr/>
          </p:nvSpPr>
          <p:spPr bwMode="auto">
            <a:xfrm>
              <a:off x="14898124" y="8604198"/>
              <a:ext cx="334963" cy="190500"/>
            </a:xfrm>
            <a:custGeom>
              <a:avLst/>
              <a:gdLst>
                <a:gd name="T0" fmla="*/ 53 w 121"/>
                <a:gd name="T1" fmla="*/ 67 h 69"/>
                <a:gd name="T2" fmla="*/ 68 w 121"/>
                <a:gd name="T3" fmla="*/ 67 h 69"/>
                <a:gd name="T4" fmla="*/ 117 w 121"/>
                <a:gd name="T5" fmla="*/ 39 h 69"/>
                <a:gd name="T6" fmla="*/ 117 w 121"/>
                <a:gd name="T7" fmla="*/ 30 h 69"/>
                <a:gd name="T8" fmla="*/ 69 w 121"/>
                <a:gd name="T9" fmla="*/ 2 h 69"/>
                <a:gd name="T10" fmla="*/ 53 w 121"/>
                <a:gd name="T11" fmla="*/ 2 h 69"/>
                <a:gd name="T12" fmla="*/ 5 w 121"/>
                <a:gd name="T13" fmla="*/ 30 h 69"/>
                <a:gd name="T14" fmla="*/ 5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2"/>
                    <a:pt x="117" y="30"/>
                  </a:cubicBezTo>
                  <a:cubicBezTo>
                    <a:pt x="69" y="2"/>
                    <a:pt x="69" y="2"/>
                    <a:pt x="69" y="2"/>
                  </a:cubicBezTo>
                  <a:cubicBezTo>
                    <a:pt x="64" y="0"/>
                    <a:pt x="57" y="0"/>
                    <a:pt x="53" y="2"/>
                  </a:cubicBezTo>
                  <a:cubicBezTo>
                    <a:pt x="5" y="30"/>
                    <a:pt x="5" y="30"/>
                    <a:pt x="5" y="30"/>
                  </a:cubicBezTo>
                  <a:cubicBezTo>
                    <a:pt x="0" y="33"/>
                    <a:pt x="0" y="36"/>
                    <a:pt x="5"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13" name="Freeform 26">
              <a:extLst>
                <a:ext uri="{FF2B5EF4-FFF2-40B4-BE49-F238E27FC236}">
                  <a16:creationId xmlns:a16="http://schemas.microsoft.com/office/drawing/2014/main" xmlns="" id="{C9C9E040-E0E3-445D-939F-54AECD0DD300}"/>
                </a:ext>
              </a:extLst>
            </p:cNvPr>
            <p:cNvSpPr>
              <a:spLocks/>
            </p:cNvSpPr>
            <p:nvPr/>
          </p:nvSpPr>
          <p:spPr bwMode="auto">
            <a:xfrm>
              <a:off x="15102912" y="8485135"/>
              <a:ext cx="333375" cy="193675"/>
            </a:xfrm>
            <a:custGeom>
              <a:avLst/>
              <a:gdLst>
                <a:gd name="T0" fmla="*/ 52 w 121"/>
                <a:gd name="T1" fmla="*/ 67 h 70"/>
                <a:gd name="T2" fmla="*/ 68 w 121"/>
                <a:gd name="T3" fmla="*/ 67 h 70"/>
                <a:gd name="T4" fmla="*/ 116 w 121"/>
                <a:gd name="T5" fmla="*/ 39 h 70"/>
                <a:gd name="T6" fmla="*/ 116 w 121"/>
                <a:gd name="T7" fmla="*/ 30 h 70"/>
                <a:gd name="T8" fmla="*/ 68 w 121"/>
                <a:gd name="T9" fmla="*/ 3 h 70"/>
                <a:gd name="T10" fmla="*/ 53 w 121"/>
                <a:gd name="T11" fmla="*/ 3 h 70"/>
                <a:gd name="T12" fmla="*/ 4 w 121"/>
                <a:gd name="T13" fmla="*/ 31 h 70"/>
                <a:gd name="T14" fmla="*/ 4 w 121"/>
                <a:gd name="T15" fmla="*/ 40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6" y="70"/>
                    <a:pt x="63" y="70"/>
                    <a:pt x="68" y="67"/>
                  </a:cubicBezTo>
                  <a:cubicBezTo>
                    <a:pt x="116" y="39"/>
                    <a:pt x="116" y="39"/>
                    <a:pt x="116" y="39"/>
                  </a:cubicBezTo>
                  <a:cubicBezTo>
                    <a:pt x="121" y="37"/>
                    <a:pt x="121" y="33"/>
                    <a:pt x="116" y="30"/>
                  </a:cubicBezTo>
                  <a:cubicBezTo>
                    <a:pt x="68" y="3"/>
                    <a:pt x="68" y="3"/>
                    <a:pt x="68" y="3"/>
                  </a:cubicBezTo>
                  <a:cubicBezTo>
                    <a:pt x="64" y="0"/>
                    <a:pt x="57" y="0"/>
                    <a:pt x="53" y="3"/>
                  </a:cubicBezTo>
                  <a:cubicBezTo>
                    <a:pt x="4" y="31"/>
                    <a:pt x="4" y="31"/>
                    <a:pt x="4" y="31"/>
                  </a:cubicBezTo>
                  <a:cubicBezTo>
                    <a:pt x="0" y="33"/>
                    <a:pt x="0" y="37"/>
                    <a:pt x="4" y="40"/>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14" name="Freeform 27">
              <a:extLst>
                <a:ext uri="{FF2B5EF4-FFF2-40B4-BE49-F238E27FC236}">
                  <a16:creationId xmlns:a16="http://schemas.microsoft.com/office/drawing/2014/main" xmlns="" id="{1963601A-3993-4F09-8B77-50CC1725D225}"/>
                </a:ext>
              </a:extLst>
            </p:cNvPr>
            <p:cNvSpPr>
              <a:spLocks/>
            </p:cNvSpPr>
            <p:nvPr/>
          </p:nvSpPr>
          <p:spPr bwMode="auto">
            <a:xfrm>
              <a:off x="15304524" y="8369248"/>
              <a:ext cx="333375" cy="193675"/>
            </a:xfrm>
            <a:custGeom>
              <a:avLst/>
              <a:gdLst>
                <a:gd name="T0" fmla="*/ 53 w 121"/>
                <a:gd name="T1" fmla="*/ 67 h 70"/>
                <a:gd name="T2" fmla="*/ 68 w 121"/>
                <a:gd name="T3" fmla="*/ 67 h 70"/>
                <a:gd name="T4" fmla="*/ 117 w 121"/>
                <a:gd name="T5" fmla="*/ 39 h 70"/>
                <a:gd name="T6" fmla="*/ 117 w 121"/>
                <a:gd name="T7" fmla="*/ 30 h 70"/>
                <a:gd name="T8" fmla="*/ 68 w 121"/>
                <a:gd name="T9" fmla="*/ 2 h 70"/>
                <a:gd name="T10" fmla="*/ 53 w 121"/>
                <a:gd name="T11" fmla="*/ 2 h 70"/>
                <a:gd name="T12" fmla="*/ 4 w 121"/>
                <a:gd name="T13" fmla="*/ 30 h 70"/>
                <a:gd name="T14" fmla="*/ 4 w 121"/>
                <a:gd name="T15" fmla="*/ 39 h 70"/>
                <a:gd name="T16" fmla="*/ 53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7"/>
                  </a:moveTo>
                  <a:cubicBezTo>
                    <a:pt x="57" y="70"/>
                    <a:pt x="64" y="70"/>
                    <a:pt x="68" y="67"/>
                  </a:cubicBezTo>
                  <a:cubicBezTo>
                    <a:pt x="117" y="39"/>
                    <a:pt x="117" y="39"/>
                    <a:pt x="117" y="39"/>
                  </a:cubicBezTo>
                  <a:cubicBezTo>
                    <a:pt x="121" y="37"/>
                    <a:pt x="121" y="33"/>
                    <a:pt x="117" y="30"/>
                  </a:cubicBezTo>
                  <a:cubicBezTo>
                    <a:pt x="68" y="2"/>
                    <a:pt x="68" y="2"/>
                    <a:pt x="68"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15" name="Freeform 28">
              <a:extLst>
                <a:ext uri="{FF2B5EF4-FFF2-40B4-BE49-F238E27FC236}">
                  <a16:creationId xmlns:a16="http://schemas.microsoft.com/office/drawing/2014/main" xmlns="" id="{797EACF5-123D-40AB-B758-805F462EFA98}"/>
                </a:ext>
              </a:extLst>
            </p:cNvPr>
            <p:cNvSpPr>
              <a:spLocks/>
            </p:cNvSpPr>
            <p:nvPr/>
          </p:nvSpPr>
          <p:spPr bwMode="auto">
            <a:xfrm>
              <a:off x="15509312" y="8250185"/>
              <a:ext cx="330200" cy="193675"/>
            </a:xfrm>
            <a:custGeom>
              <a:avLst/>
              <a:gdLst>
                <a:gd name="T0" fmla="*/ 52 w 120"/>
                <a:gd name="T1" fmla="*/ 68 h 70"/>
                <a:gd name="T2" fmla="*/ 67 w 120"/>
                <a:gd name="T3" fmla="*/ 68 h 70"/>
                <a:gd name="T4" fmla="*/ 116 w 120"/>
                <a:gd name="T5" fmla="*/ 40 h 70"/>
                <a:gd name="T6" fmla="*/ 116 w 120"/>
                <a:gd name="T7" fmla="*/ 31 h 70"/>
                <a:gd name="T8" fmla="*/ 68 w 120"/>
                <a:gd name="T9" fmla="*/ 3 h 70"/>
                <a:gd name="T10" fmla="*/ 52 w 120"/>
                <a:gd name="T11" fmla="*/ 3 h 70"/>
                <a:gd name="T12" fmla="*/ 4 w 120"/>
                <a:gd name="T13" fmla="*/ 31 h 70"/>
                <a:gd name="T14" fmla="*/ 4 w 120"/>
                <a:gd name="T15" fmla="*/ 40 h 70"/>
                <a:gd name="T16" fmla="*/ 52 w 120"/>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0">
                  <a:moveTo>
                    <a:pt x="52" y="68"/>
                  </a:moveTo>
                  <a:cubicBezTo>
                    <a:pt x="56" y="70"/>
                    <a:pt x="63" y="70"/>
                    <a:pt x="67" y="68"/>
                  </a:cubicBezTo>
                  <a:cubicBezTo>
                    <a:pt x="116" y="40"/>
                    <a:pt x="116" y="40"/>
                    <a:pt x="116" y="40"/>
                  </a:cubicBezTo>
                  <a:cubicBezTo>
                    <a:pt x="120" y="37"/>
                    <a:pt x="120" y="33"/>
                    <a:pt x="116" y="31"/>
                  </a:cubicBezTo>
                  <a:cubicBezTo>
                    <a:pt x="68" y="3"/>
                    <a:pt x="68" y="3"/>
                    <a:pt x="68" y="3"/>
                  </a:cubicBezTo>
                  <a:cubicBezTo>
                    <a:pt x="64" y="0"/>
                    <a:pt x="57" y="0"/>
                    <a:pt x="52" y="3"/>
                  </a:cubicBezTo>
                  <a:cubicBezTo>
                    <a:pt x="4" y="31"/>
                    <a:pt x="4" y="31"/>
                    <a:pt x="4" y="31"/>
                  </a:cubicBezTo>
                  <a:cubicBezTo>
                    <a:pt x="0" y="33"/>
                    <a:pt x="0" y="37"/>
                    <a:pt x="4" y="40"/>
                  </a:cubicBezTo>
                  <a:lnTo>
                    <a:pt x="52"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16" name="Freeform 29">
              <a:extLst>
                <a:ext uri="{FF2B5EF4-FFF2-40B4-BE49-F238E27FC236}">
                  <a16:creationId xmlns:a16="http://schemas.microsoft.com/office/drawing/2014/main" xmlns="" id="{4748441C-A574-4949-9A01-7B1B202229CC}"/>
                </a:ext>
              </a:extLst>
            </p:cNvPr>
            <p:cNvSpPr>
              <a:spLocks/>
            </p:cNvSpPr>
            <p:nvPr/>
          </p:nvSpPr>
          <p:spPr bwMode="auto">
            <a:xfrm>
              <a:off x="15707749" y="8134298"/>
              <a:ext cx="333375" cy="193675"/>
            </a:xfrm>
            <a:custGeom>
              <a:avLst/>
              <a:gdLst>
                <a:gd name="T0" fmla="*/ 53 w 121"/>
                <a:gd name="T1" fmla="*/ 68 h 70"/>
                <a:gd name="T2" fmla="*/ 68 w 121"/>
                <a:gd name="T3" fmla="*/ 68 h 70"/>
                <a:gd name="T4" fmla="*/ 117 w 121"/>
                <a:gd name="T5" fmla="*/ 40 h 70"/>
                <a:gd name="T6" fmla="*/ 117 w 121"/>
                <a:gd name="T7" fmla="*/ 31 h 70"/>
                <a:gd name="T8" fmla="*/ 69 w 121"/>
                <a:gd name="T9" fmla="*/ 3 h 70"/>
                <a:gd name="T10" fmla="*/ 53 w 121"/>
                <a:gd name="T11" fmla="*/ 3 h 70"/>
                <a:gd name="T12" fmla="*/ 5 w 121"/>
                <a:gd name="T13" fmla="*/ 31 h 70"/>
                <a:gd name="T14" fmla="*/ 5 w 121"/>
                <a:gd name="T15" fmla="*/ 40 h 70"/>
                <a:gd name="T16" fmla="*/ 53 w 121"/>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8"/>
                  </a:moveTo>
                  <a:cubicBezTo>
                    <a:pt x="57" y="70"/>
                    <a:pt x="64" y="70"/>
                    <a:pt x="68" y="68"/>
                  </a:cubicBezTo>
                  <a:cubicBezTo>
                    <a:pt x="117" y="40"/>
                    <a:pt x="117" y="40"/>
                    <a:pt x="117" y="40"/>
                  </a:cubicBezTo>
                  <a:cubicBezTo>
                    <a:pt x="121" y="37"/>
                    <a:pt x="121" y="33"/>
                    <a:pt x="117" y="31"/>
                  </a:cubicBezTo>
                  <a:cubicBezTo>
                    <a:pt x="69" y="3"/>
                    <a:pt x="69" y="3"/>
                    <a:pt x="69" y="3"/>
                  </a:cubicBezTo>
                  <a:cubicBezTo>
                    <a:pt x="64" y="0"/>
                    <a:pt x="58" y="0"/>
                    <a:pt x="53" y="3"/>
                  </a:cubicBezTo>
                  <a:cubicBezTo>
                    <a:pt x="5" y="31"/>
                    <a:pt x="5" y="31"/>
                    <a:pt x="5" y="31"/>
                  </a:cubicBezTo>
                  <a:cubicBezTo>
                    <a:pt x="0" y="33"/>
                    <a:pt x="0" y="37"/>
                    <a:pt x="5" y="40"/>
                  </a:cubicBezTo>
                  <a:lnTo>
                    <a:pt x="53"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17" name="Freeform 30">
              <a:extLst>
                <a:ext uri="{FF2B5EF4-FFF2-40B4-BE49-F238E27FC236}">
                  <a16:creationId xmlns:a16="http://schemas.microsoft.com/office/drawing/2014/main" xmlns="" id="{7274483D-7F57-4447-B39F-E24F71E401D2}"/>
                </a:ext>
              </a:extLst>
            </p:cNvPr>
            <p:cNvSpPr>
              <a:spLocks/>
            </p:cNvSpPr>
            <p:nvPr/>
          </p:nvSpPr>
          <p:spPr bwMode="auto">
            <a:xfrm>
              <a:off x="15910949" y="8018410"/>
              <a:ext cx="334963" cy="193675"/>
            </a:xfrm>
            <a:custGeom>
              <a:avLst/>
              <a:gdLst>
                <a:gd name="T0" fmla="*/ 52 w 121"/>
                <a:gd name="T1" fmla="*/ 67 h 70"/>
                <a:gd name="T2" fmla="*/ 68 w 121"/>
                <a:gd name="T3" fmla="*/ 67 h 70"/>
                <a:gd name="T4" fmla="*/ 116 w 121"/>
                <a:gd name="T5" fmla="*/ 39 h 70"/>
                <a:gd name="T6" fmla="*/ 116 w 121"/>
                <a:gd name="T7" fmla="*/ 30 h 70"/>
                <a:gd name="T8" fmla="*/ 68 w 121"/>
                <a:gd name="T9" fmla="*/ 2 h 70"/>
                <a:gd name="T10" fmla="*/ 53 w 121"/>
                <a:gd name="T11" fmla="*/ 2 h 70"/>
                <a:gd name="T12" fmla="*/ 4 w 121"/>
                <a:gd name="T13" fmla="*/ 30 h 70"/>
                <a:gd name="T14" fmla="*/ 4 w 121"/>
                <a:gd name="T15" fmla="*/ 39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3" y="70"/>
                    <a:pt x="68" y="67"/>
                  </a:cubicBezTo>
                  <a:cubicBezTo>
                    <a:pt x="116" y="39"/>
                    <a:pt x="116" y="39"/>
                    <a:pt x="116" y="39"/>
                  </a:cubicBezTo>
                  <a:cubicBezTo>
                    <a:pt x="121" y="37"/>
                    <a:pt x="121" y="33"/>
                    <a:pt x="116" y="30"/>
                  </a:cubicBezTo>
                  <a:cubicBezTo>
                    <a:pt x="68" y="2"/>
                    <a:pt x="68" y="2"/>
                    <a:pt x="68" y="2"/>
                  </a:cubicBezTo>
                  <a:cubicBezTo>
                    <a:pt x="64" y="0"/>
                    <a:pt x="57" y="0"/>
                    <a:pt x="53" y="2"/>
                  </a:cubicBezTo>
                  <a:cubicBezTo>
                    <a:pt x="4" y="30"/>
                    <a:pt x="4" y="30"/>
                    <a:pt x="4" y="30"/>
                  </a:cubicBezTo>
                  <a:cubicBezTo>
                    <a:pt x="0" y="33"/>
                    <a:pt x="0" y="37"/>
                    <a:pt x="4" y="39"/>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18" name="Freeform 31">
              <a:extLst>
                <a:ext uri="{FF2B5EF4-FFF2-40B4-BE49-F238E27FC236}">
                  <a16:creationId xmlns:a16="http://schemas.microsoft.com/office/drawing/2014/main" xmlns="" id="{38D26A28-E793-4191-AF5F-7D24EBDF4F16}"/>
                </a:ext>
              </a:extLst>
            </p:cNvPr>
            <p:cNvSpPr>
              <a:spLocks/>
            </p:cNvSpPr>
            <p:nvPr/>
          </p:nvSpPr>
          <p:spPr bwMode="auto">
            <a:xfrm>
              <a:off x="16518962" y="7667573"/>
              <a:ext cx="333375" cy="193675"/>
            </a:xfrm>
            <a:custGeom>
              <a:avLst/>
              <a:gdLst>
                <a:gd name="T0" fmla="*/ 53 w 121"/>
                <a:gd name="T1" fmla="*/ 67 h 70"/>
                <a:gd name="T2" fmla="*/ 68 w 121"/>
                <a:gd name="T3" fmla="*/ 67 h 70"/>
                <a:gd name="T4" fmla="*/ 117 w 121"/>
                <a:gd name="T5" fmla="*/ 39 h 70"/>
                <a:gd name="T6" fmla="*/ 117 w 121"/>
                <a:gd name="T7" fmla="*/ 30 h 70"/>
                <a:gd name="T8" fmla="*/ 68 w 121"/>
                <a:gd name="T9" fmla="*/ 2 h 70"/>
                <a:gd name="T10" fmla="*/ 53 w 121"/>
                <a:gd name="T11" fmla="*/ 2 h 70"/>
                <a:gd name="T12" fmla="*/ 4 w 121"/>
                <a:gd name="T13" fmla="*/ 30 h 70"/>
                <a:gd name="T14" fmla="*/ 4 w 121"/>
                <a:gd name="T15" fmla="*/ 39 h 70"/>
                <a:gd name="T16" fmla="*/ 53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7"/>
                  </a:moveTo>
                  <a:cubicBezTo>
                    <a:pt x="57" y="70"/>
                    <a:pt x="64" y="70"/>
                    <a:pt x="68" y="67"/>
                  </a:cubicBezTo>
                  <a:cubicBezTo>
                    <a:pt x="117" y="39"/>
                    <a:pt x="117" y="39"/>
                    <a:pt x="117" y="39"/>
                  </a:cubicBezTo>
                  <a:cubicBezTo>
                    <a:pt x="121" y="37"/>
                    <a:pt x="121" y="33"/>
                    <a:pt x="117" y="30"/>
                  </a:cubicBezTo>
                  <a:cubicBezTo>
                    <a:pt x="68" y="2"/>
                    <a:pt x="68" y="2"/>
                    <a:pt x="68"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19" name="Freeform 32">
              <a:extLst>
                <a:ext uri="{FF2B5EF4-FFF2-40B4-BE49-F238E27FC236}">
                  <a16:creationId xmlns:a16="http://schemas.microsoft.com/office/drawing/2014/main" xmlns="" id="{2DD49250-E4A5-41B4-85CC-0B1354AFD552}"/>
                </a:ext>
              </a:extLst>
            </p:cNvPr>
            <p:cNvSpPr>
              <a:spLocks/>
            </p:cNvSpPr>
            <p:nvPr/>
          </p:nvSpPr>
          <p:spPr bwMode="auto">
            <a:xfrm>
              <a:off x="16317349" y="7783460"/>
              <a:ext cx="330200" cy="193675"/>
            </a:xfrm>
            <a:custGeom>
              <a:avLst/>
              <a:gdLst>
                <a:gd name="T0" fmla="*/ 52 w 120"/>
                <a:gd name="T1" fmla="*/ 67 h 70"/>
                <a:gd name="T2" fmla="*/ 68 w 120"/>
                <a:gd name="T3" fmla="*/ 67 h 70"/>
                <a:gd name="T4" fmla="*/ 116 w 120"/>
                <a:gd name="T5" fmla="*/ 39 h 70"/>
                <a:gd name="T6" fmla="*/ 116 w 120"/>
                <a:gd name="T7" fmla="*/ 30 h 70"/>
                <a:gd name="T8" fmla="*/ 68 w 120"/>
                <a:gd name="T9" fmla="*/ 3 h 70"/>
                <a:gd name="T10" fmla="*/ 53 w 120"/>
                <a:gd name="T11" fmla="*/ 3 h 70"/>
                <a:gd name="T12" fmla="*/ 4 w 120"/>
                <a:gd name="T13" fmla="*/ 31 h 70"/>
                <a:gd name="T14" fmla="*/ 4 w 120"/>
                <a:gd name="T15" fmla="*/ 40 h 70"/>
                <a:gd name="T16" fmla="*/ 52 w 120"/>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0">
                  <a:moveTo>
                    <a:pt x="52" y="67"/>
                  </a:moveTo>
                  <a:cubicBezTo>
                    <a:pt x="56" y="70"/>
                    <a:pt x="63" y="70"/>
                    <a:pt x="68" y="67"/>
                  </a:cubicBezTo>
                  <a:cubicBezTo>
                    <a:pt x="116" y="39"/>
                    <a:pt x="116" y="39"/>
                    <a:pt x="116" y="39"/>
                  </a:cubicBezTo>
                  <a:cubicBezTo>
                    <a:pt x="120" y="37"/>
                    <a:pt x="120" y="33"/>
                    <a:pt x="116" y="30"/>
                  </a:cubicBezTo>
                  <a:cubicBezTo>
                    <a:pt x="68" y="3"/>
                    <a:pt x="68" y="3"/>
                    <a:pt x="68" y="3"/>
                  </a:cubicBezTo>
                  <a:cubicBezTo>
                    <a:pt x="64" y="0"/>
                    <a:pt x="57" y="0"/>
                    <a:pt x="53" y="3"/>
                  </a:cubicBezTo>
                  <a:cubicBezTo>
                    <a:pt x="4" y="31"/>
                    <a:pt x="4" y="31"/>
                    <a:pt x="4" y="31"/>
                  </a:cubicBezTo>
                  <a:cubicBezTo>
                    <a:pt x="0" y="33"/>
                    <a:pt x="0" y="37"/>
                    <a:pt x="4" y="40"/>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20" name="Freeform 33">
              <a:extLst>
                <a:ext uri="{FF2B5EF4-FFF2-40B4-BE49-F238E27FC236}">
                  <a16:creationId xmlns:a16="http://schemas.microsoft.com/office/drawing/2014/main" xmlns="" id="{9F4F1EC9-237C-42C7-8441-66B96A09FD48}"/>
                </a:ext>
              </a:extLst>
            </p:cNvPr>
            <p:cNvSpPr>
              <a:spLocks/>
            </p:cNvSpPr>
            <p:nvPr/>
          </p:nvSpPr>
          <p:spPr bwMode="auto">
            <a:xfrm>
              <a:off x="16112562" y="7902523"/>
              <a:ext cx="334963" cy="190500"/>
            </a:xfrm>
            <a:custGeom>
              <a:avLst/>
              <a:gdLst>
                <a:gd name="T0" fmla="*/ 53 w 121"/>
                <a:gd name="T1" fmla="*/ 67 h 69"/>
                <a:gd name="T2" fmla="*/ 68 w 121"/>
                <a:gd name="T3" fmla="*/ 67 h 69"/>
                <a:gd name="T4" fmla="*/ 117 w 121"/>
                <a:gd name="T5" fmla="*/ 39 h 69"/>
                <a:gd name="T6" fmla="*/ 117 w 121"/>
                <a:gd name="T7" fmla="*/ 30 h 69"/>
                <a:gd name="T8" fmla="*/ 69 w 121"/>
                <a:gd name="T9" fmla="*/ 2 h 69"/>
                <a:gd name="T10" fmla="*/ 53 w 121"/>
                <a:gd name="T11" fmla="*/ 2 h 69"/>
                <a:gd name="T12" fmla="*/ 4 w 121"/>
                <a:gd name="T13" fmla="*/ 30 h 69"/>
                <a:gd name="T14" fmla="*/ 4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2"/>
                    <a:pt x="117" y="30"/>
                  </a:cubicBezTo>
                  <a:cubicBezTo>
                    <a:pt x="69" y="2"/>
                    <a:pt x="69" y="2"/>
                    <a:pt x="69"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21" name="Freeform 34">
              <a:extLst>
                <a:ext uri="{FF2B5EF4-FFF2-40B4-BE49-F238E27FC236}">
                  <a16:creationId xmlns:a16="http://schemas.microsoft.com/office/drawing/2014/main" xmlns="" id="{DDC35C55-5967-426F-9780-55220E0D201F}"/>
                </a:ext>
              </a:extLst>
            </p:cNvPr>
            <p:cNvSpPr>
              <a:spLocks/>
            </p:cNvSpPr>
            <p:nvPr/>
          </p:nvSpPr>
          <p:spPr bwMode="auto">
            <a:xfrm>
              <a:off x="14396474" y="8664523"/>
              <a:ext cx="331788" cy="193675"/>
            </a:xfrm>
            <a:custGeom>
              <a:avLst/>
              <a:gdLst>
                <a:gd name="T0" fmla="*/ 52 w 120"/>
                <a:gd name="T1" fmla="*/ 68 h 70"/>
                <a:gd name="T2" fmla="*/ 67 w 120"/>
                <a:gd name="T3" fmla="*/ 68 h 70"/>
                <a:gd name="T4" fmla="*/ 116 w 120"/>
                <a:gd name="T5" fmla="*/ 40 h 70"/>
                <a:gd name="T6" fmla="*/ 116 w 120"/>
                <a:gd name="T7" fmla="*/ 31 h 70"/>
                <a:gd name="T8" fmla="*/ 68 w 120"/>
                <a:gd name="T9" fmla="*/ 3 h 70"/>
                <a:gd name="T10" fmla="*/ 52 w 120"/>
                <a:gd name="T11" fmla="*/ 3 h 70"/>
                <a:gd name="T12" fmla="*/ 4 w 120"/>
                <a:gd name="T13" fmla="*/ 31 h 70"/>
                <a:gd name="T14" fmla="*/ 4 w 120"/>
                <a:gd name="T15" fmla="*/ 40 h 70"/>
                <a:gd name="T16" fmla="*/ 52 w 120"/>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0">
                  <a:moveTo>
                    <a:pt x="52" y="68"/>
                  </a:moveTo>
                  <a:cubicBezTo>
                    <a:pt x="56" y="70"/>
                    <a:pt x="63" y="70"/>
                    <a:pt x="67" y="68"/>
                  </a:cubicBezTo>
                  <a:cubicBezTo>
                    <a:pt x="116" y="40"/>
                    <a:pt x="116" y="40"/>
                    <a:pt x="116" y="40"/>
                  </a:cubicBezTo>
                  <a:cubicBezTo>
                    <a:pt x="120" y="37"/>
                    <a:pt x="120" y="33"/>
                    <a:pt x="116" y="31"/>
                  </a:cubicBezTo>
                  <a:cubicBezTo>
                    <a:pt x="68" y="3"/>
                    <a:pt x="68" y="3"/>
                    <a:pt x="68" y="3"/>
                  </a:cubicBezTo>
                  <a:cubicBezTo>
                    <a:pt x="64" y="0"/>
                    <a:pt x="57" y="0"/>
                    <a:pt x="52" y="3"/>
                  </a:cubicBezTo>
                  <a:cubicBezTo>
                    <a:pt x="4" y="31"/>
                    <a:pt x="4" y="31"/>
                    <a:pt x="4" y="31"/>
                  </a:cubicBezTo>
                  <a:cubicBezTo>
                    <a:pt x="0" y="33"/>
                    <a:pt x="0" y="37"/>
                    <a:pt x="4" y="40"/>
                  </a:cubicBezTo>
                  <a:lnTo>
                    <a:pt x="52"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22" name="Freeform 35">
              <a:extLst>
                <a:ext uri="{FF2B5EF4-FFF2-40B4-BE49-F238E27FC236}">
                  <a16:creationId xmlns:a16="http://schemas.microsoft.com/office/drawing/2014/main" xmlns="" id="{4F7DEFA2-162D-4560-A262-1BEF20245A23}"/>
                </a:ext>
              </a:extLst>
            </p:cNvPr>
            <p:cNvSpPr>
              <a:spLocks/>
            </p:cNvSpPr>
            <p:nvPr/>
          </p:nvSpPr>
          <p:spPr bwMode="auto">
            <a:xfrm>
              <a:off x="14598087" y="8548635"/>
              <a:ext cx="333375" cy="193675"/>
            </a:xfrm>
            <a:custGeom>
              <a:avLst/>
              <a:gdLst>
                <a:gd name="T0" fmla="*/ 52 w 121"/>
                <a:gd name="T1" fmla="*/ 67 h 70"/>
                <a:gd name="T2" fmla="*/ 68 w 121"/>
                <a:gd name="T3" fmla="*/ 67 h 70"/>
                <a:gd name="T4" fmla="*/ 117 w 121"/>
                <a:gd name="T5" fmla="*/ 39 h 70"/>
                <a:gd name="T6" fmla="*/ 117 w 121"/>
                <a:gd name="T7" fmla="*/ 30 h 70"/>
                <a:gd name="T8" fmla="*/ 68 w 121"/>
                <a:gd name="T9" fmla="*/ 2 h 70"/>
                <a:gd name="T10" fmla="*/ 53 w 121"/>
                <a:gd name="T11" fmla="*/ 2 h 70"/>
                <a:gd name="T12" fmla="*/ 4 w 121"/>
                <a:gd name="T13" fmla="*/ 30 h 70"/>
                <a:gd name="T14" fmla="*/ 4 w 121"/>
                <a:gd name="T15" fmla="*/ 39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4" y="70"/>
                    <a:pt x="68" y="67"/>
                  </a:cubicBezTo>
                  <a:cubicBezTo>
                    <a:pt x="117" y="39"/>
                    <a:pt x="117" y="39"/>
                    <a:pt x="117" y="39"/>
                  </a:cubicBezTo>
                  <a:cubicBezTo>
                    <a:pt x="121" y="37"/>
                    <a:pt x="121" y="33"/>
                    <a:pt x="117" y="30"/>
                  </a:cubicBezTo>
                  <a:cubicBezTo>
                    <a:pt x="68" y="2"/>
                    <a:pt x="68" y="2"/>
                    <a:pt x="68" y="2"/>
                  </a:cubicBezTo>
                  <a:cubicBezTo>
                    <a:pt x="64" y="0"/>
                    <a:pt x="57" y="0"/>
                    <a:pt x="53" y="2"/>
                  </a:cubicBezTo>
                  <a:cubicBezTo>
                    <a:pt x="4" y="30"/>
                    <a:pt x="4" y="30"/>
                    <a:pt x="4" y="30"/>
                  </a:cubicBezTo>
                  <a:cubicBezTo>
                    <a:pt x="0" y="33"/>
                    <a:pt x="0" y="37"/>
                    <a:pt x="4" y="39"/>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23" name="Freeform 36">
              <a:extLst>
                <a:ext uri="{FF2B5EF4-FFF2-40B4-BE49-F238E27FC236}">
                  <a16:creationId xmlns:a16="http://schemas.microsoft.com/office/drawing/2014/main" xmlns="" id="{3AC794D8-E248-4FEF-BC7F-1B28A7AEFF65}"/>
                </a:ext>
              </a:extLst>
            </p:cNvPr>
            <p:cNvSpPr>
              <a:spLocks/>
            </p:cNvSpPr>
            <p:nvPr/>
          </p:nvSpPr>
          <p:spPr bwMode="auto">
            <a:xfrm>
              <a:off x="14799699" y="8432748"/>
              <a:ext cx="333375" cy="190500"/>
            </a:xfrm>
            <a:custGeom>
              <a:avLst/>
              <a:gdLst>
                <a:gd name="T0" fmla="*/ 53 w 121"/>
                <a:gd name="T1" fmla="*/ 67 h 69"/>
                <a:gd name="T2" fmla="*/ 68 w 121"/>
                <a:gd name="T3" fmla="*/ 67 h 69"/>
                <a:gd name="T4" fmla="*/ 117 w 121"/>
                <a:gd name="T5" fmla="*/ 39 h 69"/>
                <a:gd name="T6" fmla="*/ 117 w 121"/>
                <a:gd name="T7" fmla="*/ 30 h 69"/>
                <a:gd name="T8" fmla="*/ 69 w 121"/>
                <a:gd name="T9" fmla="*/ 2 h 69"/>
                <a:gd name="T10" fmla="*/ 53 w 121"/>
                <a:gd name="T11" fmla="*/ 2 h 69"/>
                <a:gd name="T12" fmla="*/ 5 w 121"/>
                <a:gd name="T13" fmla="*/ 30 h 69"/>
                <a:gd name="T14" fmla="*/ 5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2"/>
                    <a:pt x="117" y="30"/>
                  </a:cubicBezTo>
                  <a:cubicBezTo>
                    <a:pt x="69" y="2"/>
                    <a:pt x="69" y="2"/>
                    <a:pt x="69" y="2"/>
                  </a:cubicBezTo>
                  <a:cubicBezTo>
                    <a:pt x="64" y="0"/>
                    <a:pt x="58" y="0"/>
                    <a:pt x="53" y="2"/>
                  </a:cubicBezTo>
                  <a:cubicBezTo>
                    <a:pt x="5" y="30"/>
                    <a:pt x="5" y="30"/>
                    <a:pt x="5" y="30"/>
                  </a:cubicBezTo>
                  <a:cubicBezTo>
                    <a:pt x="0" y="33"/>
                    <a:pt x="0" y="37"/>
                    <a:pt x="5"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24" name="Freeform 37">
              <a:extLst>
                <a:ext uri="{FF2B5EF4-FFF2-40B4-BE49-F238E27FC236}">
                  <a16:creationId xmlns:a16="http://schemas.microsoft.com/office/drawing/2014/main" xmlns="" id="{BFECBF19-BBB0-4E52-8C2B-FAAD9F6960C8}"/>
                </a:ext>
              </a:extLst>
            </p:cNvPr>
            <p:cNvSpPr>
              <a:spLocks/>
            </p:cNvSpPr>
            <p:nvPr/>
          </p:nvSpPr>
          <p:spPr bwMode="auto">
            <a:xfrm>
              <a:off x="15004487" y="8313685"/>
              <a:ext cx="333375" cy="193675"/>
            </a:xfrm>
            <a:custGeom>
              <a:avLst/>
              <a:gdLst>
                <a:gd name="T0" fmla="*/ 52 w 121"/>
                <a:gd name="T1" fmla="*/ 67 h 70"/>
                <a:gd name="T2" fmla="*/ 68 w 121"/>
                <a:gd name="T3" fmla="*/ 67 h 70"/>
                <a:gd name="T4" fmla="*/ 116 w 121"/>
                <a:gd name="T5" fmla="*/ 39 h 70"/>
                <a:gd name="T6" fmla="*/ 116 w 121"/>
                <a:gd name="T7" fmla="*/ 31 h 70"/>
                <a:gd name="T8" fmla="*/ 68 w 121"/>
                <a:gd name="T9" fmla="*/ 3 h 70"/>
                <a:gd name="T10" fmla="*/ 53 w 121"/>
                <a:gd name="T11" fmla="*/ 3 h 70"/>
                <a:gd name="T12" fmla="*/ 4 w 121"/>
                <a:gd name="T13" fmla="*/ 31 h 70"/>
                <a:gd name="T14" fmla="*/ 4 w 121"/>
                <a:gd name="T15" fmla="*/ 40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3" y="70"/>
                    <a:pt x="68" y="67"/>
                  </a:cubicBezTo>
                  <a:cubicBezTo>
                    <a:pt x="116" y="39"/>
                    <a:pt x="116" y="39"/>
                    <a:pt x="116" y="39"/>
                  </a:cubicBezTo>
                  <a:cubicBezTo>
                    <a:pt x="121" y="37"/>
                    <a:pt x="121" y="33"/>
                    <a:pt x="116" y="31"/>
                  </a:cubicBezTo>
                  <a:cubicBezTo>
                    <a:pt x="68" y="3"/>
                    <a:pt x="68" y="3"/>
                    <a:pt x="68" y="3"/>
                  </a:cubicBezTo>
                  <a:cubicBezTo>
                    <a:pt x="64" y="0"/>
                    <a:pt x="57" y="0"/>
                    <a:pt x="53" y="3"/>
                  </a:cubicBezTo>
                  <a:cubicBezTo>
                    <a:pt x="4" y="31"/>
                    <a:pt x="4" y="31"/>
                    <a:pt x="4" y="31"/>
                  </a:cubicBezTo>
                  <a:cubicBezTo>
                    <a:pt x="0" y="33"/>
                    <a:pt x="0" y="37"/>
                    <a:pt x="4" y="40"/>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25" name="Freeform 38">
              <a:extLst>
                <a:ext uri="{FF2B5EF4-FFF2-40B4-BE49-F238E27FC236}">
                  <a16:creationId xmlns:a16="http://schemas.microsoft.com/office/drawing/2014/main" xmlns="" id="{9BB282FE-D001-411F-821A-A497E26C8B12}"/>
                </a:ext>
              </a:extLst>
            </p:cNvPr>
            <p:cNvSpPr>
              <a:spLocks/>
            </p:cNvSpPr>
            <p:nvPr/>
          </p:nvSpPr>
          <p:spPr bwMode="auto">
            <a:xfrm>
              <a:off x="15204512" y="8197798"/>
              <a:ext cx="334963" cy="193675"/>
            </a:xfrm>
            <a:custGeom>
              <a:avLst/>
              <a:gdLst>
                <a:gd name="T0" fmla="*/ 53 w 121"/>
                <a:gd name="T1" fmla="*/ 67 h 70"/>
                <a:gd name="T2" fmla="*/ 68 w 121"/>
                <a:gd name="T3" fmla="*/ 67 h 70"/>
                <a:gd name="T4" fmla="*/ 117 w 121"/>
                <a:gd name="T5" fmla="*/ 39 h 70"/>
                <a:gd name="T6" fmla="*/ 117 w 121"/>
                <a:gd name="T7" fmla="*/ 30 h 70"/>
                <a:gd name="T8" fmla="*/ 68 w 121"/>
                <a:gd name="T9" fmla="*/ 2 h 70"/>
                <a:gd name="T10" fmla="*/ 53 w 121"/>
                <a:gd name="T11" fmla="*/ 2 h 70"/>
                <a:gd name="T12" fmla="*/ 4 w 121"/>
                <a:gd name="T13" fmla="*/ 30 h 70"/>
                <a:gd name="T14" fmla="*/ 4 w 121"/>
                <a:gd name="T15" fmla="*/ 39 h 70"/>
                <a:gd name="T16" fmla="*/ 53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7"/>
                  </a:moveTo>
                  <a:cubicBezTo>
                    <a:pt x="57" y="70"/>
                    <a:pt x="64" y="70"/>
                    <a:pt x="68" y="67"/>
                  </a:cubicBezTo>
                  <a:cubicBezTo>
                    <a:pt x="117" y="39"/>
                    <a:pt x="117" y="39"/>
                    <a:pt x="117" y="39"/>
                  </a:cubicBezTo>
                  <a:cubicBezTo>
                    <a:pt x="121" y="37"/>
                    <a:pt x="121" y="33"/>
                    <a:pt x="117" y="30"/>
                  </a:cubicBezTo>
                  <a:cubicBezTo>
                    <a:pt x="68" y="2"/>
                    <a:pt x="68" y="2"/>
                    <a:pt x="68"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26" name="Freeform 39">
              <a:extLst>
                <a:ext uri="{FF2B5EF4-FFF2-40B4-BE49-F238E27FC236}">
                  <a16:creationId xmlns:a16="http://schemas.microsoft.com/office/drawing/2014/main" xmlns="" id="{4E0CCCA5-888D-415B-A5AC-4B9A14E29E91}"/>
                </a:ext>
              </a:extLst>
            </p:cNvPr>
            <p:cNvSpPr>
              <a:spLocks/>
            </p:cNvSpPr>
            <p:nvPr/>
          </p:nvSpPr>
          <p:spPr bwMode="auto">
            <a:xfrm>
              <a:off x="15406124" y="8081910"/>
              <a:ext cx="334963" cy="190500"/>
            </a:xfrm>
            <a:custGeom>
              <a:avLst/>
              <a:gdLst>
                <a:gd name="T0" fmla="*/ 53 w 121"/>
                <a:gd name="T1" fmla="*/ 67 h 69"/>
                <a:gd name="T2" fmla="*/ 68 w 121"/>
                <a:gd name="T3" fmla="*/ 67 h 69"/>
                <a:gd name="T4" fmla="*/ 117 w 121"/>
                <a:gd name="T5" fmla="*/ 39 h 69"/>
                <a:gd name="T6" fmla="*/ 117 w 121"/>
                <a:gd name="T7" fmla="*/ 30 h 69"/>
                <a:gd name="T8" fmla="*/ 68 w 121"/>
                <a:gd name="T9" fmla="*/ 2 h 69"/>
                <a:gd name="T10" fmla="*/ 53 w 121"/>
                <a:gd name="T11" fmla="*/ 2 h 69"/>
                <a:gd name="T12" fmla="*/ 4 w 121"/>
                <a:gd name="T13" fmla="*/ 30 h 69"/>
                <a:gd name="T14" fmla="*/ 4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3"/>
                    <a:pt x="117" y="30"/>
                  </a:cubicBezTo>
                  <a:cubicBezTo>
                    <a:pt x="68" y="2"/>
                    <a:pt x="68" y="2"/>
                    <a:pt x="68"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27" name="Freeform 40">
              <a:extLst>
                <a:ext uri="{FF2B5EF4-FFF2-40B4-BE49-F238E27FC236}">
                  <a16:creationId xmlns:a16="http://schemas.microsoft.com/office/drawing/2014/main" xmlns="" id="{71C5287C-97E7-444D-B9E7-A30E5EB4B765}"/>
                </a:ext>
              </a:extLst>
            </p:cNvPr>
            <p:cNvSpPr>
              <a:spLocks/>
            </p:cNvSpPr>
            <p:nvPr/>
          </p:nvSpPr>
          <p:spPr bwMode="auto">
            <a:xfrm>
              <a:off x="15607737" y="7962848"/>
              <a:ext cx="334963" cy="193675"/>
            </a:xfrm>
            <a:custGeom>
              <a:avLst/>
              <a:gdLst>
                <a:gd name="T0" fmla="*/ 53 w 121"/>
                <a:gd name="T1" fmla="*/ 68 h 70"/>
                <a:gd name="T2" fmla="*/ 68 w 121"/>
                <a:gd name="T3" fmla="*/ 68 h 70"/>
                <a:gd name="T4" fmla="*/ 117 w 121"/>
                <a:gd name="T5" fmla="*/ 40 h 70"/>
                <a:gd name="T6" fmla="*/ 117 w 121"/>
                <a:gd name="T7" fmla="*/ 31 h 70"/>
                <a:gd name="T8" fmla="*/ 69 w 121"/>
                <a:gd name="T9" fmla="*/ 3 h 70"/>
                <a:gd name="T10" fmla="*/ 53 w 121"/>
                <a:gd name="T11" fmla="*/ 3 h 70"/>
                <a:gd name="T12" fmla="*/ 5 w 121"/>
                <a:gd name="T13" fmla="*/ 31 h 70"/>
                <a:gd name="T14" fmla="*/ 5 w 121"/>
                <a:gd name="T15" fmla="*/ 40 h 70"/>
                <a:gd name="T16" fmla="*/ 53 w 121"/>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8"/>
                  </a:moveTo>
                  <a:cubicBezTo>
                    <a:pt x="57" y="70"/>
                    <a:pt x="64" y="70"/>
                    <a:pt x="68" y="68"/>
                  </a:cubicBezTo>
                  <a:cubicBezTo>
                    <a:pt x="117" y="40"/>
                    <a:pt x="117" y="40"/>
                    <a:pt x="117" y="40"/>
                  </a:cubicBezTo>
                  <a:cubicBezTo>
                    <a:pt x="121" y="37"/>
                    <a:pt x="121" y="33"/>
                    <a:pt x="117" y="31"/>
                  </a:cubicBezTo>
                  <a:cubicBezTo>
                    <a:pt x="69" y="3"/>
                    <a:pt x="69" y="3"/>
                    <a:pt x="69" y="3"/>
                  </a:cubicBezTo>
                  <a:cubicBezTo>
                    <a:pt x="65" y="0"/>
                    <a:pt x="58" y="0"/>
                    <a:pt x="53" y="3"/>
                  </a:cubicBezTo>
                  <a:cubicBezTo>
                    <a:pt x="5" y="31"/>
                    <a:pt x="5" y="31"/>
                    <a:pt x="5" y="31"/>
                  </a:cubicBezTo>
                  <a:cubicBezTo>
                    <a:pt x="0" y="33"/>
                    <a:pt x="0" y="37"/>
                    <a:pt x="5" y="40"/>
                  </a:cubicBezTo>
                  <a:lnTo>
                    <a:pt x="53"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28" name="Freeform 41">
              <a:extLst>
                <a:ext uri="{FF2B5EF4-FFF2-40B4-BE49-F238E27FC236}">
                  <a16:creationId xmlns:a16="http://schemas.microsoft.com/office/drawing/2014/main" xmlns="" id="{93C1A8D8-A6D0-4C96-B3D4-AAFB366A8F87}"/>
                </a:ext>
              </a:extLst>
            </p:cNvPr>
            <p:cNvSpPr>
              <a:spLocks/>
            </p:cNvSpPr>
            <p:nvPr/>
          </p:nvSpPr>
          <p:spPr bwMode="auto">
            <a:xfrm>
              <a:off x="15812524" y="7846960"/>
              <a:ext cx="333375" cy="193675"/>
            </a:xfrm>
            <a:custGeom>
              <a:avLst/>
              <a:gdLst>
                <a:gd name="T0" fmla="*/ 52 w 121"/>
                <a:gd name="T1" fmla="*/ 67 h 70"/>
                <a:gd name="T2" fmla="*/ 68 w 121"/>
                <a:gd name="T3" fmla="*/ 67 h 70"/>
                <a:gd name="T4" fmla="*/ 116 w 121"/>
                <a:gd name="T5" fmla="*/ 39 h 70"/>
                <a:gd name="T6" fmla="*/ 116 w 121"/>
                <a:gd name="T7" fmla="*/ 30 h 70"/>
                <a:gd name="T8" fmla="*/ 68 w 121"/>
                <a:gd name="T9" fmla="*/ 2 h 70"/>
                <a:gd name="T10" fmla="*/ 53 w 121"/>
                <a:gd name="T11" fmla="*/ 2 h 70"/>
                <a:gd name="T12" fmla="*/ 4 w 121"/>
                <a:gd name="T13" fmla="*/ 31 h 70"/>
                <a:gd name="T14" fmla="*/ 4 w 121"/>
                <a:gd name="T15" fmla="*/ 39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4" y="70"/>
                    <a:pt x="68" y="67"/>
                  </a:cubicBezTo>
                  <a:cubicBezTo>
                    <a:pt x="116" y="39"/>
                    <a:pt x="116" y="39"/>
                    <a:pt x="116" y="39"/>
                  </a:cubicBezTo>
                  <a:cubicBezTo>
                    <a:pt x="121" y="37"/>
                    <a:pt x="121" y="33"/>
                    <a:pt x="116" y="30"/>
                  </a:cubicBezTo>
                  <a:cubicBezTo>
                    <a:pt x="68" y="2"/>
                    <a:pt x="68" y="2"/>
                    <a:pt x="68" y="2"/>
                  </a:cubicBezTo>
                  <a:cubicBezTo>
                    <a:pt x="64" y="0"/>
                    <a:pt x="57" y="0"/>
                    <a:pt x="53" y="2"/>
                  </a:cubicBezTo>
                  <a:cubicBezTo>
                    <a:pt x="4" y="31"/>
                    <a:pt x="4" y="31"/>
                    <a:pt x="4" y="31"/>
                  </a:cubicBezTo>
                  <a:cubicBezTo>
                    <a:pt x="0" y="33"/>
                    <a:pt x="0" y="37"/>
                    <a:pt x="4" y="39"/>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29" name="Freeform 42">
              <a:extLst>
                <a:ext uri="{FF2B5EF4-FFF2-40B4-BE49-F238E27FC236}">
                  <a16:creationId xmlns:a16="http://schemas.microsoft.com/office/drawing/2014/main" xmlns="" id="{8570F789-D73D-4021-9B90-BCE31DF25F9F}"/>
                </a:ext>
              </a:extLst>
            </p:cNvPr>
            <p:cNvSpPr>
              <a:spLocks/>
            </p:cNvSpPr>
            <p:nvPr/>
          </p:nvSpPr>
          <p:spPr bwMode="auto">
            <a:xfrm>
              <a:off x="16014137" y="7731073"/>
              <a:ext cx="333375" cy="190500"/>
            </a:xfrm>
            <a:custGeom>
              <a:avLst/>
              <a:gdLst>
                <a:gd name="T0" fmla="*/ 53 w 121"/>
                <a:gd name="T1" fmla="*/ 67 h 69"/>
                <a:gd name="T2" fmla="*/ 68 w 121"/>
                <a:gd name="T3" fmla="*/ 67 h 69"/>
                <a:gd name="T4" fmla="*/ 117 w 121"/>
                <a:gd name="T5" fmla="*/ 39 h 69"/>
                <a:gd name="T6" fmla="*/ 117 w 121"/>
                <a:gd name="T7" fmla="*/ 30 h 69"/>
                <a:gd name="T8" fmla="*/ 69 w 121"/>
                <a:gd name="T9" fmla="*/ 2 h 69"/>
                <a:gd name="T10" fmla="*/ 53 w 121"/>
                <a:gd name="T11" fmla="*/ 2 h 69"/>
                <a:gd name="T12" fmla="*/ 5 w 121"/>
                <a:gd name="T13" fmla="*/ 30 h 69"/>
                <a:gd name="T14" fmla="*/ 5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2"/>
                    <a:pt x="117" y="30"/>
                  </a:cubicBezTo>
                  <a:cubicBezTo>
                    <a:pt x="69" y="2"/>
                    <a:pt x="69" y="2"/>
                    <a:pt x="69" y="2"/>
                  </a:cubicBezTo>
                  <a:cubicBezTo>
                    <a:pt x="64" y="0"/>
                    <a:pt x="57" y="0"/>
                    <a:pt x="53" y="2"/>
                  </a:cubicBezTo>
                  <a:cubicBezTo>
                    <a:pt x="5" y="30"/>
                    <a:pt x="5" y="30"/>
                    <a:pt x="5" y="30"/>
                  </a:cubicBezTo>
                  <a:cubicBezTo>
                    <a:pt x="0" y="33"/>
                    <a:pt x="0" y="37"/>
                    <a:pt x="5"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30" name="Freeform 43">
              <a:extLst>
                <a:ext uri="{FF2B5EF4-FFF2-40B4-BE49-F238E27FC236}">
                  <a16:creationId xmlns:a16="http://schemas.microsoft.com/office/drawing/2014/main" xmlns="" id="{A7C1DF30-976D-451F-989B-451DDBDEFD60}"/>
                </a:ext>
              </a:extLst>
            </p:cNvPr>
            <p:cNvSpPr>
              <a:spLocks/>
            </p:cNvSpPr>
            <p:nvPr/>
          </p:nvSpPr>
          <p:spPr bwMode="auto">
            <a:xfrm>
              <a:off x="16217337" y="7612010"/>
              <a:ext cx="331788" cy="193675"/>
            </a:xfrm>
            <a:custGeom>
              <a:avLst/>
              <a:gdLst>
                <a:gd name="T0" fmla="*/ 52 w 120"/>
                <a:gd name="T1" fmla="*/ 68 h 70"/>
                <a:gd name="T2" fmla="*/ 68 w 120"/>
                <a:gd name="T3" fmla="*/ 68 h 70"/>
                <a:gd name="T4" fmla="*/ 116 w 120"/>
                <a:gd name="T5" fmla="*/ 39 h 70"/>
                <a:gd name="T6" fmla="*/ 116 w 120"/>
                <a:gd name="T7" fmla="*/ 31 h 70"/>
                <a:gd name="T8" fmla="*/ 68 w 120"/>
                <a:gd name="T9" fmla="*/ 3 h 70"/>
                <a:gd name="T10" fmla="*/ 53 w 120"/>
                <a:gd name="T11" fmla="*/ 3 h 70"/>
                <a:gd name="T12" fmla="*/ 4 w 120"/>
                <a:gd name="T13" fmla="*/ 31 h 70"/>
                <a:gd name="T14" fmla="*/ 4 w 120"/>
                <a:gd name="T15" fmla="*/ 40 h 70"/>
                <a:gd name="T16" fmla="*/ 52 w 120"/>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0">
                  <a:moveTo>
                    <a:pt x="52" y="68"/>
                  </a:moveTo>
                  <a:cubicBezTo>
                    <a:pt x="56" y="70"/>
                    <a:pt x="63" y="70"/>
                    <a:pt x="68" y="68"/>
                  </a:cubicBezTo>
                  <a:cubicBezTo>
                    <a:pt x="116" y="39"/>
                    <a:pt x="116" y="39"/>
                    <a:pt x="116" y="39"/>
                  </a:cubicBezTo>
                  <a:cubicBezTo>
                    <a:pt x="120" y="37"/>
                    <a:pt x="120" y="33"/>
                    <a:pt x="116" y="31"/>
                  </a:cubicBezTo>
                  <a:cubicBezTo>
                    <a:pt x="68" y="3"/>
                    <a:pt x="68" y="3"/>
                    <a:pt x="68" y="3"/>
                  </a:cubicBezTo>
                  <a:cubicBezTo>
                    <a:pt x="64" y="0"/>
                    <a:pt x="57" y="0"/>
                    <a:pt x="53" y="3"/>
                  </a:cubicBezTo>
                  <a:cubicBezTo>
                    <a:pt x="4" y="31"/>
                    <a:pt x="4" y="31"/>
                    <a:pt x="4" y="31"/>
                  </a:cubicBezTo>
                  <a:cubicBezTo>
                    <a:pt x="0" y="33"/>
                    <a:pt x="0" y="37"/>
                    <a:pt x="4" y="40"/>
                  </a:cubicBezTo>
                  <a:lnTo>
                    <a:pt x="52"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31" name="Freeform 44">
              <a:extLst>
                <a:ext uri="{FF2B5EF4-FFF2-40B4-BE49-F238E27FC236}">
                  <a16:creationId xmlns:a16="http://schemas.microsoft.com/office/drawing/2014/main" xmlns="" id="{30E27C8B-7778-4309-86DE-974A363E8B5F}"/>
                </a:ext>
              </a:extLst>
            </p:cNvPr>
            <p:cNvSpPr>
              <a:spLocks/>
            </p:cNvSpPr>
            <p:nvPr/>
          </p:nvSpPr>
          <p:spPr bwMode="auto">
            <a:xfrm>
              <a:off x="16418949" y="7496123"/>
              <a:ext cx="334963" cy="193675"/>
            </a:xfrm>
            <a:custGeom>
              <a:avLst/>
              <a:gdLst>
                <a:gd name="T0" fmla="*/ 53 w 121"/>
                <a:gd name="T1" fmla="*/ 67 h 70"/>
                <a:gd name="T2" fmla="*/ 68 w 121"/>
                <a:gd name="T3" fmla="*/ 67 h 70"/>
                <a:gd name="T4" fmla="*/ 117 w 121"/>
                <a:gd name="T5" fmla="*/ 39 h 70"/>
                <a:gd name="T6" fmla="*/ 117 w 121"/>
                <a:gd name="T7" fmla="*/ 30 h 70"/>
                <a:gd name="T8" fmla="*/ 68 w 121"/>
                <a:gd name="T9" fmla="*/ 2 h 70"/>
                <a:gd name="T10" fmla="*/ 53 w 121"/>
                <a:gd name="T11" fmla="*/ 2 h 70"/>
                <a:gd name="T12" fmla="*/ 4 w 121"/>
                <a:gd name="T13" fmla="*/ 30 h 70"/>
                <a:gd name="T14" fmla="*/ 4 w 121"/>
                <a:gd name="T15" fmla="*/ 39 h 70"/>
                <a:gd name="T16" fmla="*/ 53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7"/>
                  </a:moveTo>
                  <a:cubicBezTo>
                    <a:pt x="57" y="70"/>
                    <a:pt x="64" y="70"/>
                    <a:pt x="68" y="67"/>
                  </a:cubicBezTo>
                  <a:cubicBezTo>
                    <a:pt x="117" y="39"/>
                    <a:pt x="117" y="39"/>
                    <a:pt x="117" y="39"/>
                  </a:cubicBezTo>
                  <a:cubicBezTo>
                    <a:pt x="121" y="37"/>
                    <a:pt x="121" y="33"/>
                    <a:pt x="117" y="30"/>
                  </a:cubicBezTo>
                  <a:cubicBezTo>
                    <a:pt x="68" y="2"/>
                    <a:pt x="68" y="2"/>
                    <a:pt x="68"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32" name="Freeform 45">
              <a:extLst>
                <a:ext uri="{FF2B5EF4-FFF2-40B4-BE49-F238E27FC236}">
                  <a16:creationId xmlns:a16="http://schemas.microsoft.com/office/drawing/2014/main" xmlns="" id="{CD7AFEED-ABCF-48A3-9568-111D07FAFD08}"/>
                </a:ext>
              </a:extLst>
            </p:cNvPr>
            <p:cNvSpPr>
              <a:spLocks/>
            </p:cNvSpPr>
            <p:nvPr/>
          </p:nvSpPr>
          <p:spPr bwMode="auto">
            <a:xfrm>
              <a:off x="14150412" y="8581973"/>
              <a:ext cx="334963" cy="190500"/>
            </a:xfrm>
            <a:custGeom>
              <a:avLst/>
              <a:gdLst>
                <a:gd name="T0" fmla="*/ 53 w 121"/>
                <a:gd name="T1" fmla="*/ 67 h 69"/>
                <a:gd name="T2" fmla="*/ 68 w 121"/>
                <a:gd name="T3" fmla="*/ 67 h 69"/>
                <a:gd name="T4" fmla="*/ 117 w 121"/>
                <a:gd name="T5" fmla="*/ 39 h 69"/>
                <a:gd name="T6" fmla="*/ 117 w 121"/>
                <a:gd name="T7" fmla="*/ 30 h 69"/>
                <a:gd name="T8" fmla="*/ 68 w 121"/>
                <a:gd name="T9" fmla="*/ 2 h 69"/>
                <a:gd name="T10" fmla="*/ 53 w 121"/>
                <a:gd name="T11" fmla="*/ 2 h 69"/>
                <a:gd name="T12" fmla="*/ 4 w 121"/>
                <a:gd name="T13" fmla="*/ 30 h 69"/>
                <a:gd name="T14" fmla="*/ 4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2"/>
                    <a:pt x="117" y="30"/>
                  </a:cubicBezTo>
                  <a:cubicBezTo>
                    <a:pt x="68" y="2"/>
                    <a:pt x="68" y="2"/>
                    <a:pt x="68"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33" name="Freeform 46">
              <a:extLst>
                <a:ext uri="{FF2B5EF4-FFF2-40B4-BE49-F238E27FC236}">
                  <a16:creationId xmlns:a16="http://schemas.microsoft.com/office/drawing/2014/main" xmlns="" id="{69ABD5AB-0577-4450-A130-D07FADCEE576}"/>
                </a:ext>
              </a:extLst>
            </p:cNvPr>
            <p:cNvSpPr>
              <a:spLocks/>
            </p:cNvSpPr>
            <p:nvPr/>
          </p:nvSpPr>
          <p:spPr bwMode="auto">
            <a:xfrm>
              <a:off x="14352024" y="8462910"/>
              <a:ext cx="334963" cy="193675"/>
            </a:xfrm>
            <a:custGeom>
              <a:avLst/>
              <a:gdLst>
                <a:gd name="T0" fmla="*/ 53 w 121"/>
                <a:gd name="T1" fmla="*/ 68 h 70"/>
                <a:gd name="T2" fmla="*/ 68 w 121"/>
                <a:gd name="T3" fmla="*/ 68 h 70"/>
                <a:gd name="T4" fmla="*/ 117 w 121"/>
                <a:gd name="T5" fmla="*/ 39 h 70"/>
                <a:gd name="T6" fmla="*/ 117 w 121"/>
                <a:gd name="T7" fmla="*/ 31 h 70"/>
                <a:gd name="T8" fmla="*/ 69 w 121"/>
                <a:gd name="T9" fmla="*/ 3 h 70"/>
                <a:gd name="T10" fmla="*/ 53 w 121"/>
                <a:gd name="T11" fmla="*/ 3 h 70"/>
                <a:gd name="T12" fmla="*/ 5 w 121"/>
                <a:gd name="T13" fmla="*/ 31 h 70"/>
                <a:gd name="T14" fmla="*/ 5 w 121"/>
                <a:gd name="T15" fmla="*/ 40 h 70"/>
                <a:gd name="T16" fmla="*/ 53 w 121"/>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8"/>
                  </a:moveTo>
                  <a:cubicBezTo>
                    <a:pt x="57" y="70"/>
                    <a:pt x="64" y="70"/>
                    <a:pt x="68" y="68"/>
                  </a:cubicBezTo>
                  <a:cubicBezTo>
                    <a:pt x="117" y="39"/>
                    <a:pt x="117" y="39"/>
                    <a:pt x="117" y="39"/>
                  </a:cubicBezTo>
                  <a:cubicBezTo>
                    <a:pt x="121" y="37"/>
                    <a:pt x="121" y="33"/>
                    <a:pt x="117" y="31"/>
                  </a:cubicBezTo>
                  <a:cubicBezTo>
                    <a:pt x="69" y="3"/>
                    <a:pt x="69" y="3"/>
                    <a:pt x="69" y="3"/>
                  </a:cubicBezTo>
                  <a:cubicBezTo>
                    <a:pt x="64" y="0"/>
                    <a:pt x="58" y="0"/>
                    <a:pt x="53" y="3"/>
                  </a:cubicBezTo>
                  <a:cubicBezTo>
                    <a:pt x="5" y="31"/>
                    <a:pt x="5" y="31"/>
                    <a:pt x="5" y="31"/>
                  </a:cubicBezTo>
                  <a:cubicBezTo>
                    <a:pt x="0" y="33"/>
                    <a:pt x="0" y="37"/>
                    <a:pt x="5" y="40"/>
                  </a:cubicBezTo>
                  <a:lnTo>
                    <a:pt x="53"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34" name="Freeform 47">
              <a:extLst>
                <a:ext uri="{FF2B5EF4-FFF2-40B4-BE49-F238E27FC236}">
                  <a16:creationId xmlns:a16="http://schemas.microsoft.com/office/drawing/2014/main" xmlns="" id="{AFBA4CBD-695F-479E-B897-D0ED85FA6393}"/>
                </a:ext>
              </a:extLst>
            </p:cNvPr>
            <p:cNvSpPr>
              <a:spLocks/>
            </p:cNvSpPr>
            <p:nvPr/>
          </p:nvSpPr>
          <p:spPr bwMode="auto">
            <a:xfrm>
              <a:off x="14556812" y="8347023"/>
              <a:ext cx="333375" cy="193675"/>
            </a:xfrm>
            <a:custGeom>
              <a:avLst/>
              <a:gdLst>
                <a:gd name="T0" fmla="*/ 52 w 121"/>
                <a:gd name="T1" fmla="*/ 67 h 70"/>
                <a:gd name="T2" fmla="*/ 68 w 121"/>
                <a:gd name="T3" fmla="*/ 67 h 70"/>
                <a:gd name="T4" fmla="*/ 116 w 121"/>
                <a:gd name="T5" fmla="*/ 39 h 70"/>
                <a:gd name="T6" fmla="*/ 116 w 121"/>
                <a:gd name="T7" fmla="*/ 30 h 70"/>
                <a:gd name="T8" fmla="*/ 68 w 121"/>
                <a:gd name="T9" fmla="*/ 2 h 70"/>
                <a:gd name="T10" fmla="*/ 53 w 121"/>
                <a:gd name="T11" fmla="*/ 2 h 70"/>
                <a:gd name="T12" fmla="*/ 4 w 121"/>
                <a:gd name="T13" fmla="*/ 30 h 70"/>
                <a:gd name="T14" fmla="*/ 4 w 121"/>
                <a:gd name="T15" fmla="*/ 39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3" y="70"/>
                    <a:pt x="68" y="67"/>
                  </a:cubicBezTo>
                  <a:cubicBezTo>
                    <a:pt x="116" y="39"/>
                    <a:pt x="116" y="39"/>
                    <a:pt x="116" y="39"/>
                  </a:cubicBezTo>
                  <a:cubicBezTo>
                    <a:pt x="121" y="37"/>
                    <a:pt x="121" y="33"/>
                    <a:pt x="116" y="30"/>
                  </a:cubicBezTo>
                  <a:cubicBezTo>
                    <a:pt x="68" y="2"/>
                    <a:pt x="68" y="2"/>
                    <a:pt x="68" y="2"/>
                  </a:cubicBezTo>
                  <a:cubicBezTo>
                    <a:pt x="64" y="0"/>
                    <a:pt x="57" y="0"/>
                    <a:pt x="53" y="2"/>
                  </a:cubicBezTo>
                  <a:cubicBezTo>
                    <a:pt x="4" y="30"/>
                    <a:pt x="4" y="30"/>
                    <a:pt x="4" y="30"/>
                  </a:cubicBezTo>
                  <a:cubicBezTo>
                    <a:pt x="0" y="33"/>
                    <a:pt x="0" y="37"/>
                    <a:pt x="4" y="39"/>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35" name="Freeform 48">
              <a:extLst>
                <a:ext uri="{FF2B5EF4-FFF2-40B4-BE49-F238E27FC236}">
                  <a16:creationId xmlns:a16="http://schemas.microsoft.com/office/drawing/2014/main" xmlns="" id="{157573F1-7840-4E34-AFD5-145DA862A26B}"/>
                </a:ext>
              </a:extLst>
            </p:cNvPr>
            <p:cNvSpPr>
              <a:spLocks/>
            </p:cNvSpPr>
            <p:nvPr/>
          </p:nvSpPr>
          <p:spPr bwMode="auto">
            <a:xfrm>
              <a:off x="14758424" y="8231135"/>
              <a:ext cx="333375" cy="190500"/>
            </a:xfrm>
            <a:custGeom>
              <a:avLst/>
              <a:gdLst>
                <a:gd name="T0" fmla="*/ 53 w 121"/>
                <a:gd name="T1" fmla="*/ 67 h 69"/>
                <a:gd name="T2" fmla="*/ 68 w 121"/>
                <a:gd name="T3" fmla="*/ 67 h 69"/>
                <a:gd name="T4" fmla="*/ 117 w 121"/>
                <a:gd name="T5" fmla="*/ 39 h 69"/>
                <a:gd name="T6" fmla="*/ 117 w 121"/>
                <a:gd name="T7" fmla="*/ 30 h 69"/>
                <a:gd name="T8" fmla="*/ 69 w 121"/>
                <a:gd name="T9" fmla="*/ 2 h 69"/>
                <a:gd name="T10" fmla="*/ 53 w 121"/>
                <a:gd name="T11" fmla="*/ 2 h 69"/>
                <a:gd name="T12" fmla="*/ 4 w 121"/>
                <a:gd name="T13" fmla="*/ 30 h 69"/>
                <a:gd name="T14" fmla="*/ 4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2"/>
                    <a:pt x="117" y="30"/>
                  </a:cubicBezTo>
                  <a:cubicBezTo>
                    <a:pt x="69" y="2"/>
                    <a:pt x="69" y="2"/>
                    <a:pt x="69"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36" name="Freeform 49">
              <a:extLst>
                <a:ext uri="{FF2B5EF4-FFF2-40B4-BE49-F238E27FC236}">
                  <a16:creationId xmlns:a16="http://schemas.microsoft.com/office/drawing/2014/main" xmlns="" id="{C24AE168-5C3B-4AA4-846A-91DC77EC3BCF}"/>
                </a:ext>
              </a:extLst>
            </p:cNvPr>
            <p:cNvSpPr>
              <a:spLocks/>
            </p:cNvSpPr>
            <p:nvPr/>
          </p:nvSpPr>
          <p:spPr bwMode="auto">
            <a:xfrm>
              <a:off x="14961624" y="8112073"/>
              <a:ext cx="331788" cy="193675"/>
            </a:xfrm>
            <a:custGeom>
              <a:avLst/>
              <a:gdLst>
                <a:gd name="T0" fmla="*/ 52 w 120"/>
                <a:gd name="T1" fmla="*/ 67 h 70"/>
                <a:gd name="T2" fmla="*/ 68 w 120"/>
                <a:gd name="T3" fmla="*/ 67 h 70"/>
                <a:gd name="T4" fmla="*/ 116 w 120"/>
                <a:gd name="T5" fmla="*/ 39 h 70"/>
                <a:gd name="T6" fmla="*/ 116 w 120"/>
                <a:gd name="T7" fmla="*/ 30 h 70"/>
                <a:gd name="T8" fmla="*/ 68 w 120"/>
                <a:gd name="T9" fmla="*/ 3 h 70"/>
                <a:gd name="T10" fmla="*/ 53 w 120"/>
                <a:gd name="T11" fmla="*/ 3 h 70"/>
                <a:gd name="T12" fmla="*/ 4 w 120"/>
                <a:gd name="T13" fmla="*/ 31 h 70"/>
                <a:gd name="T14" fmla="*/ 4 w 120"/>
                <a:gd name="T15" fmla="*/ 40 h 70"/>
                <a:gd name="T16" fmla="*/ 52 w 120"/>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0">
                  <a:moveTo>
                    <a:pt x="52" y="67"/>
                  </a:moveTo>
                  <a:cubicBezTo>
                    <a:pt x="56" y="70"/>
                    <a:pt x="63" y="70"/>
                    <a:pt x="68" y="67"/>
                  </a:cubicBezTo>
                  <a:cubicBezTo>
                    <a:pt x="116" y="39"/>
                    <a:pt x="116" y="39"/>
                    <a:pt x="116" y="39"/>
                  </a:cubicBezTo>
                  <a:cubicBezTo>
                    <a:pt x="120" y="37"/>
                    <a:pt x="120" y="33"/>
                    <a:pt x="116" y="30"/>
                  </a:cubicBezTo>
                  <a:cubicBezTo>
                    <a:pt x="68" y="3"/>
                    <a:pt x="68" y="3"/>
                    <a:pt x="68" y="3"/>
                  </a:cubicBezTo>
                  <a:cubicBezTo>
                    <a:pt x="64" y="0"/>
                    <a:pt x="57" y="0"/>
                    <a:pt x="53" y="3"/>
                  </a:cubicBezTo>
                  <a:cubicBezTo>
                    <a:pt x="4" y="31"/>
                    <a:pt x="4" y="31"/>
                    <a:pt x="4" y="31"/>
                  </a:cubicBezTo>
                  <a:cubicBezTo>
                    <a:pt x="0" y="33"/>
                    <a:pt x="0" y="37"/>
                    <a:pt x="4" y="40"/>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37" name="Freeform 50">
              <a:extLst>
                <a:ext uri="{FF2B5EF4-FFF2-40B4-BE49-F238E27FC236}">
                  <a16:creationId xmlns:a16="http://schemas.microsoft.com/office/drawing/2014/main" xmlns="" id="{4C5C2F26-BC76-42AC-B1E6-9B8DEBFC954B}"/>
                </a:ext>
              </a:extLst>
            </p:cNvPr>
            <p:cNvSpPr>
              <a:spLocks/>
            </p:cNvSpPr>
            <p:nvPr/>
          </p:nvSpPr>
          <p:spPr bwMode="auto">
            <a:xfrm>
              <a:off x="15163237" y="7996185"/>
              <a:ext cx="331788" cy="193675"/>
            </a:xfrm>
            <a:custGeom>
              <a:avLst/>
              <a:gdLst>
                <a:gd name="T0" fmla="*/ 52 w 120"/>
                <a:gd name="T1" fmla="*/ 67 h 70"/>
                <a:gd name="T2" fmla="*/ 67 w 120"/>
                <a:gd name="T3" fmla="*/ 67 h 70"/>
                <a:gd name="T4" fmla="*/ 116 w 120"/>
                <a:gd name="T5" fmla="*/ 39 h 70"/>
                <a:gd name="T6" fmla="*/ 116 w 120"/>
                <a:gd name="T7" fmla="*/ 30 h 70"/>
                <a:gd name="T8" fmla="*/ 68 w 120"/>
                <a:gd name="T9" fmla="*/ 3 h 70"/>
                <a:gd name="T10" fmla="*/ 52 w 120"/>
                <a:gd name="T11" fmla="*/ 3 h 70"/>
                <a:gd name="T12" fmla="*/ 4 w 120"/>
                <a:gd name="T13" fmla="*/ 31 h 70"/>
                <a:gd name="T14" fmla="*/ 4 w 120"/>
                <a:gd name="T15" fmla="*/ 39 h 70"/>
                <a:gd name="T16" fmla="*/ 52 w 120"/>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0">
                  <a:moveTo>
                    <a:pt x="52" y="67"/>
                  </a:moveTo>
                  <a:cubicBezTo>
                    <a:pt x="56" y="70"/>
                    <a:pt x="63" y="70"/>
                    <a:pt x="67" y="67"/>
                  </a:cubicBezTo>
                  <a:cubicBezTo>
                    <a:pt x="116" y="39"/>
                    <a:pt x="116" y="39"/>
                    <a:pt x="116" y="39"/>
                  </a:cubicBezTo>
                  <a:cubicBezTo>
                    <a:pt x="120" y="37"/>
                    <a:pt x="120" y="33"/>
                    <a:pt x="116" y="30"/>
                  </a:cubicBezTo>
                  <a:cubicBezTo>
                    <a:pt x="68" y="3"/>
                    <a:pt x="68" y="3"/>
                    <a:pt x="68" y="3"/>
                  </a:cubicBezTo>
                  <a:cubicBezTo>
                    <a:pt x="64" y="0"/>
                    <a:pt x="57" y="0"/>
                    <a:pt x="52" y="3"/>
                  </a:cubicBezTo>
                  <a:cubicBezTo>
                    <a:pt x="4" y="31"/>
                    <a:pt x="4" y="31"/>
                    <a:pt x="4" y="31"/>
                  </a:cubicBezTo>
                  <a:cubicBezTo>
                    <a:pt x="0" y="33"/>
                    <a:pt x="0" y="37"/>
                    <a:pt x="4" y="39"/>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38" name="Freeform 51">
              <a:extLst>
                <a:ext uri="{FF2B5EF4-FFF2-40B4-BE49-F238E27FC236}">
                  <a16:creationId xmlns:a16="http://schemas.microsoft.com/office/drawing/2014/main" xmlns="" id="{4EAA96E6-199C-4E8E-9B60-A2068B286744}"/>
                </a:ext>
              </a:extLst>
            </p:cNvPr>
            <p:cNvSpPr>
              <a:spLocks/>
            </p:cNvSpPr>
            <p:nvPr/>
          </p:nvSpPr>
          <p:spPr bwMode="auto">
            <a:xfrm>
              <a:off x="15364849" y="7880298"/>
              <a:ext cx="334963" cy="190500"/>
            </a:xfrm>
            <a:custGeom>
              <a:avLst/>
              <a:gdLst>
                <a:gd name="T0" fmla="*/ 52 w 121"/>
                <a:gd name="T1" fmla="*/ 67 h 69"/>
                <a:gd name="T2" fmla="*/ 68 w 121"/>
                <a:gd name="T3" fmla="*/ 67 h 69"/>
                <a:gd name="T4" fmla="*/ 116 w 121"/>
                <a:gd name="T5" fmla="*/ 39 h 69"/>
                <a:gd name="T6" fmla="*/ 116 w 121"/>
                <a:gd name="T7" fmla="*/ 30 h 69"/>
                <a:gd name="T8" fmla="*/ 68 w 121"/>
                <a:gd name="T9" fmla="*/ 2 h 69"/>
                <a:gd name="T10" fmla="*/ 53 w 121"/>
                <a:gd name="T11" fmla="*/ 2 h 69"/>
                <a:gd name="T12" fmla="*/ 4 w 121"/>
                <a:gd name="T13" fmla="*/ 30 h 69"/>
                <a:gd name="T14" fmla="*/ 4 w 121"/>
                <a:gd name="T15" fmla="*/ 39 h 69"/>
                <a:gd name="T16" fmla="*/ 52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2" y="67"/>
                  </a:moveTo>
                  <a:cubicBezTo>
                    <a:pt x="57" y="69"/>
                    <a:pt x="64" y="69"/>
                    <a:pt x="68" y="67"/>
                  </a:cubicBezTo>
                  <a:cubicBezTo>
                    <a:pt x="116" y="39"/>
                    <a:pt x="116" y="39"/>
                    <a:pt x="116" y="39"/>
                  </a:cubicBezTo>
                  <a:cubicBezTo>
                    <a:pt x="121" y="36"/>
                    <a:pt x="121" y="32"/>
                    <a:pt x="116" y="30"/>
                  </a:cubicBezTo>
                  <a:cubicBezTo>
                    <a:pt x="68" y="2"/>
                    <a:pt x="68" y="2"/>
                    <a:pt x="68" y="2"/>
                  </a:cubicBezTo>
                  <a:cubicBezTo>
                    <a:pt x="64" y="0"/>
                    <a:pt x="57" y="0"/>
                    <a:pt x="53" y="2"/>
                  </a:cubicBezTo>
                  <a:cubicBezTo>
                    <a:pt x="4" y="30"/>
                    <a:pt x="4" y="30"/>
                    <a:pt x="4" y="30"/>
                  </a:cubicBezTo>
                  <a:cubicBezTo>
                    <a:pt x="0" y="33"/>
                    <a:pt x="0" y="37"/>
                    <a:pt x="4" y="39"/>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39" name="Freeform 52">
              <a:extLst>
                <a:ext uri="{FF2B5EF4-FFF2-40B4-BE49-F238E27FC236}">
                  <a16:creationId xmlns:a16="http://schemas.microsoft.com/office/drawing/2014/main" xmlns="" id="{EFE12AB2-AF23-4456-8BC7-48DDA1F64E1C}"/>
                </a:ext>
              </a:extLst>
            </p:cNvPr>
            <p:cNvSpPr>
              <a:spLocks/>
            </p:cNvSpPr>
            <p:nvPr/>
          </p:nvSpPr>
          <p:spPr bwMode="auto">
            <a:xfrm>
              <a:off x="15566462" y="7761235"/>
              <a:ext cx="333375" cy="193675"/>
            </a:xfrm>
            <a:custGeom>
              <a:avLst/>
              <a:gdLst>
                <a:gd name="T0" fmla="*/ 53 w 121"/>
                <a:gd name="T1" fmla="*/ 68 h 70"/>
                <a:gd name="T2" fmla="*/ 68 w 121"/>
                <a:gd name="T3" fmla="*/ 68 h 70"/>
                <a:gd name="T4" fmla="*/ 117 w 121"/>
                <a:gd name="T5" fmla="*/ 40 h 70"/>
                <a:gd name="T6" fmla="*/ 117 w 121"/>
                <a:gd name="T7" fmla="*/ 31 h 70"/>
                <a:gd name="T8" fmla="*/ 69 w 121"/>
                <a:gd name="T9" fmla="*/ 3 h 70"/>
                <a:gd name="T10" fmla="*/ 53 w 121"/>
                <a:gd name="T11" fmla="*/ 3 h 70"/>
                <a:gd name="T12" fmla="*/ 5 w 121"/>
                <a:gd name="T13" fmla="*/ 31 h 70"/>
                <a:gd name="T14" fmla="*/ 5 w 121"/>
                <a:gd name="T15" fmla="*/ 40 h 70"/>
                <a:gd name="T16" fmla="*/ 53 w 121"/>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8"/>
                  </a:moveTo>
                  <a:cubicBezTo>
                    <a:pt x="57" y="70"/>
                    <a:pt x="64" y="70"/>
                    <a:pt x="68" y="68"/>
                  </a:cubicBezTo>
                  <a:cubicBezTo>
                    <a:pt x="117" y="40"/>
                    <a:pt x="117" y="40"/>
                    <a:pt x="117" y="40"/>
                  </a:cubicBezTo>
                  <a:cubicBezTo>
                    <a:pt x="121" y="37"/>
                    <a:pt x="121" y="33"/>
                    <a:pt x="117" y="31"/>
                  </a:cubicBezTo>
                  <a:cubicBezTo>
                    <a:pt x="69" y="3"/>
                    <a:pt x="69" y="3"/>
                    <a:pt x="69" y="3"/>
                  </a:cubicBezTo>
                  <a:cubicBezTo>
                    <a:pt x="64" y="0"/>
                    <a:pt x="57" y="0"/>
                    <a:pt x="53" y="3"/>
                  </a:cubicBezTo>
                  <a:cubicBezTo>
                    <a:pt x="5" y="31"/>
                    <a:pt x="5" y="31"/>
                    <a:pt x="5" y="31"/>
                  </a:cubicBezTo>
                  <a:cubicBezTo>
                    <a:pt x="0" y="33"/>
                    <a:pt x="0" y="37"/>
                    <a:pt x="5" y="40"/>
                  </a:cubicBezTo>
                  <a:lnTo>
                    <a:pt x="53"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40" name="Freeform 53">
              <a:extLst>
                <a:ext uri="{FF2B5EF4-FFF2-40B4-BE49-F238E27FC236}">
                  <a16:creationId xmlns:a16="http://schemas.microsoft.com/office/drawing/2014/main" xmlns="" id="{F80DE8AD-E081-455A-ADFE-29649DBE0C55}"/>
                </a:ext>
              </a:extLst>
            </p:cNvPr>
            <p:cNvSpPr>
              <a:spLocks/>
            </p:cNvSpPr>
            <p:nvPr/>
          </p:nvSpPr>
          <p:spPr bwMode="auto">
            <a:xfrm>
              <a:off x="15771249" y="7645348"/>
              <a:ext cx="333375" cy="193675"/>
            </a:xfrm>
            <a:custGeom>
              <a:avLst/>
              <a:gdLst>
                <a:gd name="T0" fmla="*/ 52 w 121"/>
                <a:gd name="T1" fmla="*/ 67 h 70"/>
                <a:gd name="T2" fmla="*/ 68 w 121"/>
                <a:gd name="T3" fmla="*/ 67 h 70"/>
                <a:gd name="T4" fmla="*/ 116 w 121"/>
                <a:gd name="T5" fmla="*/ 39 h 70"/>
                <a:gd name="T6" fmla="*/ 116 w 121"/>
                <a:gd name="T7" fmla="*/ 30 h 70"/>
                <a:gd name="T8" fmla="*/ 68 w 121"/>
                <a:gd name="T9" fmla="*/ 2 h 70"/>
                <a:gd name="T10" fmla="*/ 53 w 121"/>
                <a:gd name="T11" fmla="*/ 2 h 70"/>
                <a:gd name="T12" fmla="*/ 4 w 121"/>
                <a:gd name="T13" fmla="*/ 30 h 70"/>
                <a:gd name="T14" fmla="*/ 4 w 121"/>
                <a:gd name="T15" fmla="*/ 39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3" y="70"/>
                    <a:pt x="68" y="67"/>
                  </a:cubicBezTo>
                  <a:cubicBezTo>
                    <a:pt x="116" y="39"/>
                    <a:pt x="116" y="39"/>
                    <a:pt x="116" y="39"/>
                  </a:cubicBezTo>
                  <a:cubicBezTo>
                    <a:pt x="121" y="37"/>
                    <a:pt x="121" y="33"/>
                    <a:pt x="116" y="30"/>
                  </a:cubicBezTo>
                  <a:cubicBezTo>
                    <a:pt x="68" y="2"/>
                    <a:pt x="68" y="2"/>
                    <a:pt x="68" y="2"/>
                  </a:cubicBezTo>
                  <a:cubicBezTo>
                    <a:pt x="64" y="0"/>
                    <a:pt x="57" y="0"/>
                    <a:pt x="53" y="2"/>
                  </a:cubicBezTo>
                  <a:cubicBezTo>
                    <a:pt x="4" y="30"/>
                    <a:pt x="4" y="30"/>
                    <a:pt x="4" y="30"/>
                  </a:cubicBezTo>
                  <a:cubicBezTo>
                    <a:pt x="0" y="33"/>
                    <a:pt x="0" y="37"/>
                    <a:pt x="4" y="39"/>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41" name="Freeform 54">
              <a:extLst>
                <a:ext uri="{FF2B5EF4-FFF2-40B4-BE49-F238E27FC236}">
                  <a16:creationId xmlns:a16="http://schemas.microsoft.com/office/drawing/2014/main" xmlns="" id="{91FB9BF4-24B8-4334-9FF4-E53DDAD04D34}"/>
                </a:ext>
              </a:extLst>
            </p:cNvPr>
            <p:cNvSpPr>
              <a:spLocks/>
            </p:cNvSpPr>
            <p:nvPr/>
          </p:nvSpPr>
          <p:spPr bwMode="auto">
            <a:xfrm>
              <a:off x="15972862" y="7529460"/>
              <a:ext cx="333375" cy="190500"/>
            </a:xfrm>
            <a:custGeom>
              <a:avLst/>
              <a:gdLst>
                <a:gd name="T0" fmla="*/ 53 w 121"/>
                <a:gd name="T1" fmla="*/ 67 h 69"/>
                <a:gd name="T2" fmla="*/ 68 w 121"/>
                <a:gd name="T3" fmla="*/ 67 h 69"/>
                <a:gd name="T4" fmla="*/ 117 w 121"/>
                <a:gd name="T5" fmla="*/ 39 h 69"/>
                <a:gd name="T6" fmla="*/ 117 w 121"/>
                <a:gd name="T7" fmla="*/ 30 h 69"/>
                <a:gd name="T8" fmla="*/ 68 w 121"/>
                <a:gd name="T9" fmla="*/ 2 h 69"/>
                <a:gd name="T10" fmla="*/ 53 w 121"/>
                <a:gd name="T11" fmla="*/ 2 h 69"/>
                <a:gd name="T12" fmla="*/ 4 w 121"/>
                <a:gd name="T13" fmla="*/ 30 h 69"/>
                <a:gd name="T14" fmla="*/ 4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2"/>
                    <a:pt x="117" y="30"/>
                  </a:cubicBezTo>
                  <a:cubicBezTo>
                    <a:pt x="68" y="2"/>
                    <a:pt x="68" y="2"/>
                    <a:pt x="68"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42" name="Freeform 55">
              <a:extLst>
                <a:ext uri="{FF2B5EF4-FFF2-40B4-BE49-F238E27FC236}">
                  <a16:creationId xmlns:a16="http://schemas.microsoft.com/office/drawing/2014/main" xmlns="" id="{6C411D9F-4A06-4A33-982C-E613EB2A27D8}"/>
                </a:ext>
              </a:extLst>
            </p:cNvPr>
            <p:cNvSpPr>
              <a:spLocks/>
            </p:cNvSpPr>
            <p:nvPr/>
          </p:nvSpPr>
          <p:spPr bwMode="auto">
            <a:xfrm>
              <a:off x="16176062" y="7410398"/>
              <a:ext cx="331788" cy="193675"/>
            </a:xfrm>
            <a:custGeom>
              <a:avLst/>
              <a:gdLst>
                <a:gd name="T0" fmla="*/ 52 w 120"/>
                <a:gd name="T1" fmla="*/ 67 h 70"/>
                <a:gd name="T2" fmla="*/ 67 w 120"/>
                <a:gd name="T3" fmla="*/ 67 h 70"/>
                <a:gd name="T4" fmla="*/ 116 w 120"/>
                <a:gd name="T5" fmla="*/ 39 h 70"/>
                <a:gd name="T6" fmla="*/ 116 w 120"/>
                <a:gd name="T7" fmla="*/ 30 h 70"/>
                <a:gd name="T8" fmla="*/ 68 w 120"/>
                <a:gd name="T9" fmla="*/ 3 h 70"/>
                <a:gd name="T10" fmla="*/ 52 w 120"/>
                <a:gd name="T11" fmla="*/ 3 h 70"/>
                <a:gd name="T12" fmla="*/ 4 w 120"/>
                <a:gd name="T13" fmla="*/ 31 h 70"/>
                <a:gd name="T14" fmla="*/ 4 w 120"/>
                <a:gd name="T15" fmla="*/ 40 h 70"/>
                <a:gd name="T16" fmla="*/ 52 w 120"/>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0">
                  <a:moveTo>
                    <a:pt x="52" y="67"/>
                  </a:moveTo>
                  <a:cubicBezTo>
                    <a:pt x="56" y="70"/>
                    <a:pt x="63" y="70"/>
                    <a:pt x="67" y="67"/>
                  </a:cubicBezTo>
                  <a:cubicBezTo>
                    <a:pt x="116" y="39"/>
                    <a:pt x="116" y="39"/>
                    <a:pt x="116" y="39"/>
                  </a:cubicBezTo>
                  <a:cubicBezTo>
                    <a:pt x="120" y="37"/>
                    <a:pt x="120" y="33"/>
                    <a:pt x="116" y="30"/>
                  </a:cubicBezTo>
                  <a:cubicBezTo>
                    <a:pt x="68" y="3"/>
                    <a:pt x="68" y="3"/>
                    <a:pt x="68" y="3"/>
                  </a:cubicBezTo>
                  <a:cubicBezTo>
                    <a:pt x="64" y="0"/>
                    <a:pt x="57" y="0"/>
                    <a:pt x="52" y="3"/>
                  </a:cubicBezTo>
                  <a:cubicBezTo>
                    <a:pt x="4" y="31"/>
                    <a:pt x="4" y="31"/>
                    <a:pt x="4" y="31"/>
                  </a:cubicBezTo>
                  <a:cubicBezTo>
                    <a:pt x="0" y="33"/>
                    <a:pt x="0" y="37"/>
                    <a:pt x="4" y="40"/>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43" name="Freeform 56">
              <a:extLst>
                <a:ext uri="{FF2B5EF4-FFF2-40B4-BE49-F238E27FC236}">
                  <a16:creationId xmlns:a16="http://schemas.microsoft.com/office/drawing/2014/main" xmlns="" id="{1E3EADF6-9875-4FCB-85B1-3FAB239957FA}"/>
                </a:ext>
              </a:extLst>
            </p:cNvPr>
            <p:cNvSpPr>
              <a:spLocks/>
            </p:cNvSpPr>
            <p:nvPr/>
          </p:nvSpPr>
          <p:spPr bwMode="auto">
            <a:xfrm>
              <a:off x="16377674" y="7294510"/>
              <a:ext cx="333375" cy="193675"/>
            </a:xfrm>
            <a:custGeom>
              <a:avLst/>
              <a:gdLst>
                <a:gd name="T0" fmla="*/ 52 w 121"/>
                <a:gd name="T1" fmla="*/ 67 h 70"/>
                <a:gd name="T2" fmla="*/ 68 w 121"/>
                <a:gd name="T3" fmla="*/ 67 h 70"/>
                <a:gd name="T4" fmla="*/ 116 w 121"/>
                <a:gd name="T5" fmla="*/ 39 h 70"/>
                <a:gd name="T6" fmla="*/ 117 w 121"/>
                <a:gd name="T7" fmla="*/ 30 h 70"/>
                <a:gd name="T8" fmla="*/ 68 w 121"/>
                <a:gd name="T9" fmla="*/ 2 h 70"/>
                <a:gd name="T10" fmla="*/ 53 w 121"/>
                <a:gd name="T11" fmla="*/ 2 h 70"/>
                <a:gd name="T12" fmla="*/ 4 w 121"/>
                <a:gd name="T13" fmla="*/ 30 h 70"/>
                <a:gd name="T14" fmla="*/ 4 w 121"/>
                <a:gd name="T15" fmla="*/ 39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4" y="70"/>
                    <a:pt x="68" y="67"/>
                  </a:cubicBezTo>
                  <a:cubicBezTo>
                    <a:pt x="116" y="39"/>
                    <a:pt x="116" y="39"/>
                    <a:pt x="116" y="39"/>
                  </a:cubicBezTo>
                  <a:cubicBezTo>
                    <a:pt x="121" y="37"/>
                    <a:pt x="121" y="33"/>
                    <a:pt x="117" y="30"/>
                  </a:cubicBezTo>
                  <a:cubicBezTo>
                    <a:pt x="68" y="2"/>
                    <a:pt x="68" y="2"/>
                    <a:pt x="68" y="2"/>
                  </a:cubicBezTo>
                  <a:cubicBezTo>
                    <a:pt x="64" y="0"/>
                    <a:pt x="57" y="0"/>
                    <a:pt x="53" y="2"/>
                  </a:cubicBezTo>
                  <a:cubicBezTo>
                    <a:pt x="4" y="30"/>
                    <a:pt x="4" y="30"/>
                    <a:pt x="4" y="30"/>
                  </a:cubicBezTo>
                  <a:cubicBezTo>
                    <a:pt x="0" y="33"/>
                    <a:pt x="0" y="37"/>
                    <a:pt x="4" y="39"/>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44" name="Freeform 57">
              <a:extLst>
                <a:ext uri="{FF2B5EF4-FFF2-40B4-BE49-F238E27FC236}">
                  <a16:creationId xmlns:a16="http://schemas.microsoft.com/office/drawing/2014/main" xmlns="" id="{836A7C8D-A542-46F8-A9A0-DA5086535CAF}"/>
                </a:ext>
              </a:extLst>
            </p:cNvPr>
            <p:cNvSpPr>
              <a:spLocks/>
            </p:cNvSpPr>
            <p:nvPr/>
          </p:nvSpPr>
          <p:spPr bwMode="auto">
            <a:xfrm>
              <a:off x="16579287" y="7175448"/>
              <a:ext cx="333375" cy="193675"/>
            </a:xfrm>
            <a:custGeom>
              <a:avLst/>
              <a:gdLst>
                <a:gd name="T0" fmla="*/ 53 w 121"/>
                <a:gd name="T1" fmla="*/ 68 h 70"/>
                <a:gd name="T2" fmla="*/ 68 w 121"/>
                <a:gd name="T3" fmla="*/ 68 h 70"/>
                <a:gd name="T4" fmla="*/ 117 w 121"/>
                <a:gd name="T5" fmla="*/ 40 h 70"/>
                <a:gd name="T6" fmla="*/ 117 w 121"/>
                <a:gd name="T7" fmla="*/ 31 h 70"/>
                <a:gd name="T8" fmla="*/ 69 w 121"/>
                <a:gd name="T9" fmla="*/ 3 h 70"/>
                <a:gd name="T10" fmla="*/ 53 w 121"/>
                <a:gd name="T11" fmla="*/ 3 h 70"/>
                <a:gd name="T12" fmla="*/ 5 w 121"/>
                <a:gd name="T13" fmla="*/ 31 h 70"/>
                <a:gd name="T14" fmla="*/ 5 w 121"/>
                <a:gd name="T15" fmla="*/ 40 h 70"/>
                <a:gd name="T16" fmla="*/ 53 w 121"/>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8"/>
                  </a:moveTo>
                  <a:cubicBezTo>
                    <a:pt x="57" y="70"/>
                    <a:pt x="64" y="70"/>
                    <a:pt x="68" y="68"/>
                  </a:cubicBezTo>
                  <a:cubicBezTo>
                    <a:pt x="117" y="40"/>
                    <a:pt x="117" y="40"/>
                    <a:pt x="117" y="40"/>
                  </a:cubicBezTo>
                  <a:cubicBezTo>
                    <a:pt x="121" y="37"/>
                    <a:pt x="121" y="33"/>
                    <a:pt x="117" y="31"/>
                  </a:cubicBezTo>
                  <a:cubicBezTo>
                    <a:pt x="69" y="3"/>
                    <a:pt x="69" y="3"/>
                    <a:pt x="69" y="3"/>
                  </a:cubicBezTo>
                  <a:cubicBezTo>
                    <a:pt x="64" y="0"/>
                    <a:pt x="58" y="0"/>
                    <a:pt x="53" y="3"/>
                  </a:cubicBezTo>
                  <a:cubicBezTo>
                    <a:pt x="5" y="31"/>
                    <a:pt x="5" y="31"/>
                    <a:pt x="5" y="31"/>
                  </a:cubicBezTo>
                  <a:cubicBezTo>
                    <a:pt x="0" y="33"/>
                    <a:pt x="0" y="37"/>
                    <a:pt x="5" y="40"/>
                  </a:cubicBezTo>
                  <a:lnTo>
                    <a:pt x="53"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45" name="Freeform 58">
              <a:extLst>
                <a:ext uri="{FF2B5EF4-FFF2-40B4-BE49-F238E27FC236}">
                  <a16:creationId xmlns:a16="http://schemas.microsoft.com/office/drawing/2014/main" xmlns="" id="{79257A84-6EFD-42FE-9F99-9D13B7AE34D2}"/>
                </a:ext>
              </a:extLst>
            </p:cNvPr>
            <p:cNvSpPr>
              <a:spLocks/>
            </p:cNvSpPr>
            <p:nvPr/>
          </p:nvSpPr>
          <p:spPr bwMode="auto">
            <a:xfrm>
              <a:off x="13847199" y="8697860"/>
              <a:ext cx="433388" cy="250825"/>
            </a:xfrm>
            <a:custGeom>
              <a:avLst/>
              <a:gdLst>
                <a:gd name="T0" fmla="*/ 52 w 157"/>
                <a:gd name="T1" fmla="*/ 88 h 91"/>
                <a:gd name="T2" fmla="*/ 68 w 157"/>
                <a:gd name="T3" fmla="*/ 88 h 91"/>
                <a:gd name="T4" fmla="*/ 153 w 157"/>
                <a:gd name="T5" fmla="*/ 39 h 91"/>
                <a:gd name="T6" fmla="*/ 153 w 157"/>
                <a:gd name="T7" fmla="*/ 30 h 91"/>
                <a:gd name="T8" fmla="*/ 105 w 157"/>
                <a:gd name="T9" fmla="*/ 2 h 91"/>
                <a:gd name="T10" fmla="*/ 89 w 157"/>
                <a:gd name="T11" fmla="*/ 2 h 91"/>
                <a:gd name="T12" fmla="*/ 4 w 157"/>
                <a:gd name="T13" fmla="*/ 52 h 91"/>
                <a:gd name="T14" fmla="*/ 4 w 157"/>
                <a:gd name="T15" fmla="*/ 60 h 91"/>
                <a:gd name="T16" fmla="*/ 52 w 157"/>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52" y="88"/>
                  </a:moveTo>
                  <a:cubicBezTo>
                    <a:pt x="57" y="91"/>
                    <a:pt x="63" y="91"/>
                    <a:pt x="68" y="88"/>
                  </a:cubicBezTo>
                  <a:cubicBezTo>
                    <a:pt x="153" y="39"/>
                    <a:pt x="153" y="39"/>
                    <a:pt x="153" y="39"/>
                  </a:cubicBezTo>
                  <a:cubicBezTo>
                    <a:pt x="157" y="37"/>
                    <a:pt x="157" y="33"/>
                    <a:pt x="153" y="30"/>
                  </a:cubicBezTo>
                  <a:cubicBezTo>
                    <a:pt x="105" y="2"/>
                    <a:pt x="105" y="2"/>
                    <a:pt x="105" y="2"/>
                  </a:cubicBezTo>
                  <a:cubicBezTo>
                    <a:pt x="100" y="0"/>
                    <a:pt x="94" y="0"/>
                    <a:pt x="89" y="2"/>
                  </a:cubicBezTo>
                  <a:cubicBezTo>
                    <a:pt x="4" y="52"/>
                    <a:pt x="4" y="52"/>
                    <a:pt x="4" y="52"/>
                  </a:cubicBezTo>
                  <a:cubicBezTo>
                    <a:pt x="0" y="54"/>
                    <a:pt x="0" y="58"/>
                    <a:pt x="4" y="60"/>
                  </a:cubicBezTo>
                  <a:lnTo>
                    <a:pt x="52" y="8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46" name="Freeform 59">
              <a:extLst>
                <a:ext uri="{FF2B5EF4-FFF2-40B4-BE49-F238E27FC236}">
                  <a16:creationId xmlns:a16="http://schemas.microsoft.com/office/drawing/2014/main" xmlns="" id="{E202C872-D425-46FA-B8A7-AC3D996033AA}"/>
                </a:ext>
              </a:extLst>
            </p:cNvPr>
            <p:cNvSpPr>
              <a:spLocks/>
            </p:cNvSpPr>
            <p:nvPr/>
          </p:nvSpPr>
          <p:spPr bwMode="auto">
            <a:xfrm>
              <a:off x="16079224" y="7237360"/>
              <a:ext cx="331788" cy="192088"/>
            </a:xfrm>
            <a:custGeom>
              <a:avLst/>
              <a:gdLst>
                <a:gd name="T0" fmla="*/ 52 w 120"/>
                <a:gd name="T1" fmla="*/ 68 h 70"/>
                <a:gd name="T2" fmla="*/ 68 w 120"/>
                <a:gd name="T3" fmla="*/ 68 h 70"/>
                <a:gd name="T4" fmla="*/ 116 w 120"/>
                <a:gd name="T5" fmla="*/ 40 h 70"/>
                <a:gd name="T6" fmla="*/ 116 w 120"/>
                <a:gd name="T7" fmla="*/ 31 h 70"/>
                <a:gd name="T8" fmla="*/ 68 w 120"/>
                <a:gd name="T9" fmla="*/ 3 h 70"/>
                <a:gd name="T10" fmla="*/ 53 w 120"/>
                <a:gd name="T11" fmla="*/ 3 h 70"/>
                <a:gd name="T12" fmla="*/ 4 w 120"/>
                <a:gd name="T13" fmla="*/ 31 h 70"/>
                <a:gd name="T14" fmla="*/ 4 w 120"/>
                <a:gd name="T15" fmla="*/ 40 h 70"/>
                <a:gd name="T16" fmla="*/ 52 w 120"/>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0">
                  <a:moveTo>
                    <a:pt x="52" y="68"/>
                  </a:moveTo>
                  <a:cubicBezTo>
                    <a:pt x="56" y="70"/>
                    <a:pt x="63" y="70"/>
                    <a:pt x="68" y="68"/>
                  </a:cubicBezTo>
                  <a:cubicBezTo>
                    <a:pt x="116" y="40"/>
                    <a:pt x="116" y="40"/>
                    <a:pt x="116" y="40"/>
                  </a:cubicBezTo>
                  <a:cubicBezTo>
                    <a:pt x="120" y="37"/>
                    <a:pt x="120" y="33"/>
                    <a:pt x="116" y="31"/>
                  </a:cubicBezTo>
                  <a:cubicBezTo>
                    <a:pt x="68" y="3"/>
                    <a:pt x="68" y="3"/>
                    <a:pt x="68" y="3"/>
                  </a:cubicBezTo>
                  <a:cubicBezTo>
                    <a:pt x="64" y="0"/>
                    <a:pt x="57" y="0"/>
                    <a:pt x="53" y="3"/>
                  </a:cubicBezTo>
                  <a:cubicBezTo>
                    <a:pt x="4" y="31"/>
                    <a:pt x="4" y="31"/>
                    <a:pt x="4" y="31"/>
                  </a:cubicBezTo>
                  <a:cubicBezTo>
                    <a:pt x="0" y="33"/>
                    <a:pt x="0" y="37"/>
                    <a:pt x="4" y="40"/>
                  </a:cubicBezTo>
                  <a:lnTo>
                    <a:pt x="52"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47" name="Freeform 60">
              <a:extLst>
                <a:ext uri="{FF2B5EF4-FFF2-40B4-BE49-F238E27FC236}">
                  <a16:creationId xmlns:a16="http://schemas.microsoft.com/office/drawing/2014/main" xmlns="" id="{ED98758A-2DE2-4B86-BD98-07AD36B94295}"/>
                </a:ext>
              </a:extLst>
            </p:cNvPr>
            <p:cNvSpPr>
              <a:spLocks/>
            </p:cNvSpPr>
            <p:nvPr/>
          </p:nvSpPr>
          <p:spPr bwMode="auto">
            <a:xfrm>
              <a:off x="14258362" y="8288285"/>
              <a:ext cx="331788" cy="193675"/>
            </a:xfrm>
            <a:custGeom>
              <a:avLst/>
              <a:gdLst>
                <a:gd name="T0" fmla="*/ 52 w 120"/>
                <a:gd name="T1" fmla="*/ 68 h 70"/>
                <a:gd name="T2" fmla="*/ 67 w 120"/>
                <a:gd name="T3" fmla="*/ 68 h 70"/>
                <a:gd name="T4" fmla="*/ 116 w 120"/>
                <a:gd name="T5" fmla="*/ 40 h 70"/>
                <a:gd name="T6" fmla="*/ 116 w 120"/>
                <a:gd name="T7" fmla="*/ 31 h 70"/>
                <a:gd name="T8" fmla="*/ 68 w 120"/>
                <a:gd name="T9" fmla="*/ 3 h 70"/>
                <a:gd name="T10" fmla="*/ 52 w 120"/>
                <a:gd name="T11" fmla="*/ 3 h 70"/>
                <a:gd name="T12" fmla="*/ 4 w 120"/>
                <a:gd name="T13" fmla="*/ 31 h 70"/>
                <a:gd name="T14" fmla="*/ 4 w 120"/>
                <a:gd name="T15" fmla="*/ 40 h 70"/>
                <a:gd name="T16" fmla="*/ 52 w 120"/>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0">
                  <a:moveTo>
                    <a:pt x="52" y="68"/>
                  </a:moveTo>
                  <a:cubicBezTo>
                    <a:pt x="56" y="70"/>
                    <a:pt x="63" y="70"/>
                    <a:pt x="67" y="68"/>
                  </a:cubicBezTo>
                  <a:cubicBezTo>
                    <a:pt x="116" y="40"/>
                    <a:pt x="116" y="40"/>
                    <a:pt x="116" y="40"/>
                  </a:cubicBezTo>
                  <a:cubicBezTo>
                    <a:pt x="120" y="37"/>
                    <a:pt x="120" y="33"/>
                    <a:pt x="116" y="31"/>
                  </a:cubicBezTo>
                  <a:cubicBezTo>
                    <a:pt x="68" y="3"/>
                    <a:pt x="68" y="3"/>
                    <a:pt x="68" y="3"/>
                  </a:cubicBezTo>
                  <a:cubicBezTo>
                    <a:pt x="64" y="0"/>
                    <a:pt x="57" y="0"/>
                    <a:pt x="52" y="3"/>
                  </a:cubicBezTo>
                  <a:cubicBezTo>
                    <a:pt x="4" y="31"/>
                    <a:pt x="4" y="31"/>
                    <a:pt x="4" y="31"/>
                  </a:cubicBezTo>
                  <a:cubicBezTo>
                    <a:pt x="0" y="33"/>
                    <a:pt x="0" y="37"/>
                    <a:pt x="4" y="40"/>
                  </a:cubicBezTo>
                  <a:lnTo>
                    <a:pt x="52"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48" name="Freeform 61">
              <a:extLst>
                <a:ext uri="{FF2B5EF4-FFF2-40B4-BE49-F238E27FC236}">
                  <a16:creationId xmlns:a16="http://schemas.microsoft.com/office/drawing/2014/main" xmlns="" id="{80BCD5C1-C17F-47AB-836B-8A323370D5FC}"/>
                </a:ext>
              </a:extLst>
            </p:cNvPr>
            <p:cNvSpPr>
              <a:spLocks/>
            </p:cNvSpPr>
            <p:nvPr/>
          </p:nvSpPr>
          <p:spPr bwMode="auto">
            <a:xfrm>
              <a:off x="13648762" y="8642298"/>
              <a:ext cx="333375" cy="190500"/>
            </a:xfrm>
            <a:custGeom>
              <a:avLst/>
              <a:gdLst>
                <a:gd name="T0" fmla="*/ 53 w 121"/>
                <a:gd name="T1" fmla="*/ 67 h 69"/>
                <a:gd name="T2" fmla="*/ 68 w 121"/>
                <a:gd name="T3" fmla="*/ 67 h 69"/>
                <a:gd name="T4" fmla="*/ 117 w 121"/>
                <a:gd name="T5" fmla="*/ 39 h 69"/>
                <a:gd name="T6" fmla="*/ 117 w 121"/>
                <a:gd name="T7" fmla="*/ 30 h 69"/>
                <a:gd name="T8" fmla="*/ 69 w 121"/>
                <a:gd name="T9" fmla="*/ 2 h 69"/>
                <a:gd name="T10" fmla="*/ 53 w 121"/>
                <a:gd name="T11" fmla="*/ 2 h 69"/>
                <a:gd name="T12" fmla="*/ 5 w 121"/>
                <a:gd name="T13" fmla="*/ 30 h 69"/>
                <a:gd name="T14" fmla="*/ 5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2"/>
                    <a:pt x="117" y="30"/>
                  </a:cubicBezTo>
                  <a:cubicBezTo>
                    <a:pt x="69" y="2"/>
                    <a:pt x="69" y="2"/>
                    <a:pt x="69" y="2"/>
                  </a:cubicBezTo>
                  <a:cubicBezTo>
                    <a:pt x="64" y="0"/>
                    <a:pt x="57" y="0"/>
                    <a:pt x="53" y="2"/>
                  </a:cubicBezTo>
                  <a:cubicBezTo>
                    <a:pt x="5" y="30"/>
                    <a:pt x="5" y="30"/>
                    <a:pt x="5" y="30"/>
                  </a:cubicBezTo>
                  <a:cubicBezTo>
                    <a:pt x="0" y="33"/>
                    <a:pt x="0" y="37"/>
                    <a:pt x="5"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49" name="Freeform 62">
              <a:extLst>
                <a:ext uri="{FF2B5EF4-FFF2-40B4-BE49-F238E27FC236}">
                  <a16:creationId xmlns:a16="http://schemas.microsoft.com/office/drawing/2014/main" xmlns="" id="{168C558A-4870-4FB5-8E23-B090267D8101}"/>
                </a:ext>
              </a:extLst>
            </p:cNvPr>
            <p:cNvSpPr>
              <a:spLocks/>
            </p:cNvSpPr>
            <p:nvPr/>
          </p:nvSpPr>
          <p:spPr bwMode="auto">
            <a:xfrm>
              <a:off x="13853549" y="8523235"/>
              <a:ext cx="333375" cy="193675"/>
            </a:xfrm>
            <a:custGeom>
              <a:avLst/>
              <a:gdLst>
                <a:gd name="T0" fmla="*/ 52 w 121"/>
                <a:gd name="T1" fmla="*/ 68 h 70"/>
                <a:gd name="T2" fmla="*/ 68 w 121"/>
                <a:gd name="T3" fmla="*/ 68 h 70"/>
                <a:gd name="T4" fmla="*/ 116 w 121"/>
                <a:gd name="T5" fmla="*/ 39 h 70"/>
                <a:gd name="T6" fmla="*/ 116 w 121"/>
                <a:gd name="T7" fmla="*/ 31 h 70"/>
                <a:gd name="T8" fmla="*/ 68 w 121"/>
                <a:gd name="T9" fmla="*/ 3 h 70"/>
                <a:gd name="T10" fmla="*/ 53 w 121"/>
                <a:gd name="T11" fmla="*/ 3 h 70"/>
                <a:gd name="T12" fmla="*/ 4 w 121"/>
                <a:gd name="T13" fmla="*/ 31 h 70"/>
                <a:gd name="T14" fmla="*/ 4 w 121"/>
                <a:gd name="T15" fmla="*/ 40 h 70"/>
                <a:gd name="T16" fmla="*/ 52 w 121"/>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8"/>
                  </a:moveTo>
                  <a:cubicBezTo>
                    <a:pt x="56" y="70"/>
                    <a:pt x="63" y="70"/>
                    <a:pt x="68" y="68"/>
                  </a:cubicBezTo>
                  <a:cubicBezTo>
                    <a:pt x="116" y="39"/>
                    <a:pt x="116" y="39"/>
                    <a:pt x="116" y="39"/>
                  </a:cubicBezTo>
                  <a:cubicBezTo>
                    <a:pt x="121" y="37"/>
                    <a:pt x="121" y="33"/>
                    <a:pt x="116" y="31"/>
                  </a:cubicBezTo>
                  <a:cubicBezTo>
                    <a:pt x="68" y="3"/>
                    <a:pt x="68" y="3"/>
                    <a:pt x="68" y="3"/>
                  </a:cubicBezTo>
                  <a:cubicBezTo>
                    <a:pt x="64" y="0"/>
                    <a:pt x="57" y="0"/>
                    <a:pt x="53" y="3"/>
                  </a:cubicBezTo>
                  <a:cubicBezTo>
                    <a:pt x="4" y="31"/>
                    <a:pt x="4" y="31"/>
                    <a:pt x="4" y="31"/>
                  </a:cubicBezTo>
                  <a:cubicBezTo>
                    <a:pt x="0" y="33"/>
                    <a:pt x="0" y="37"/>
                    <a:pt x="4" y="40"/>
                  </a:cubicBezTo>
                  <a:lnTo>
                    <a:pt x="52"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50" name="Freeform 63">
              <a:extLst>
                <a:ext uri="{FF2B5EF4-FFF2-40B4-BE49-F238E27FC236}">
                  <a16:creationId xmlns:a16="http://schemas.microsoft.com/office/drawing/2014/main" xmlns="" id="{CF5A4BB0-E133-4E55-AF93-02FC38E1A43B}"/>
                </a:ext>
              </a:extLst>
            </p:cNvPr>
            <p:cNvSpPr>
              <a:spLocks/>
            </p:cNvSpPr>
            <p:nvPr/>
          </p:nvSpPr>
          <p:spPr bwMode="auto">
            <a:xfrm>
              <a:off x="14055162" y="8407348"/>
              <a:ext cx="333375" cy="193675"/>
            </a:xfrm>
            <a:custGeom>
              <a:avLst/>
              <a:gdLst>
                <a:gd name="T0" fmla="*/ 53 w 121"/>
                <a:gd name="T1" fmla="*/ 67 h 70"/>
                <a:gd name="T2" fmla="*/ 68 w 121"/>
                <a:gd name="T3" fmla="*/ 67 h 70"/>
                <a:gd name="T4" fmla="*/ 117 w 121"/>
                <a:gd name="T5" fmla="*/ 39 h 70"/>
                <a:gd name="T6" fmla="*/ 117 w 121"/>
                <a:gd name="T7" fmla="*/ 30 h 70"/>
                <a:gd name="T8" fmla="*/ 68 w 121"/>
                <a:gd name="T9" fmla="*/ 2 h 70"/>
                <a:gd name="T10" fmla="*/ 53 w 121"/>
                <a:gd name="T11" fmla="*/ 2 h 70"/>
                <a:gd name="T12" fmla="*/ 4 w 121"/>
                <a:gd name="T13" fmla="*/ 30 h 70"/>
                <a:gd name="T14" fmla="*/ 4 w 121"/>
                <a:gd name="T15" fmla="*/ 39 h 70"/>
                <a:gd name="T16" fmla="*/ 53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7"/>
                  </a:moveTo>
                  <a:cubicBezTo>
                    <a:pt x="57" y="70"/>
                    <a:pt x="64" y="70"/>
                    <a:pt x="68" y="67"/>
                  </a:cubicBezTo>
                  <a:cubicBezTo>
                    <a:pt x="117" y="39"/>
                    <a:pt x="117" y="39"/>
                    <a:pt x="117" y="39"/>
                  </a:cubicBezTo>
                  <a:cubicBezTo>
                    <a:pt x="121" y="37"/>
                    <a:pt x="121" y="33"/>
                    <a:pt x="117" y="30"/>
                  </a:cubicBezTo>
                  <a:cubicBezTo>
                    <a:pt x="68" y="2"/>
                    <a:pt x="68" y="2"/>
                    <a:pt x="68"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51" name="Freeform 64">
              <a:extLst>
                <a:ext uri="{FF2B5EF4-FFF2-40B4-BE49-F238E27FC236}">
                  <a16:creationId xmlns:a16="http://schemas.microsoft.com/office/drawing/2014/main" xmlns="" id="{075D1FFE-62CF-4F24-A0EA-96CFF2E13E5E}"/>
                </a:ext>
              </a:extLst>
            </p:cNvPr>
            <p:cNvSpPr>
              <a:spLocks/>
            </p:cNvSpPr>
            <p:nvPr/>
          </p:nvSpPr>
          <p:spPr bwMode="auto">
            <a:xfrm>
              <a:off x="14459974" y="8172398"/>
              <a:ext cx="333375" cy="193675"/>
            </a:xfrm>
            <a:custGeom>
              <a:avLst/>
              <a:gdLst>
                <a:gd name="T0" fmla="*/ 52 w 121"/>
                <a:gd name="T1" fmla="*/ 67 h 70"/>
                <a:gd name="T2" fmla="*/ 68 w 121"/>
                <a:gd name="T3" fmla="*/ 67 h 70"/>
                <a:gd name="T4" fmla="*/ 116 w 121"/>
                <a:gd name="T5" fmla="*/ 39 h 70"/>
                <a:gd name="T6" fmla="*/ 116 w 121"/>
                <a:gd name="T7" fmla="*/ 30 h 70"/>
                <a:gd name="T8" fmla="*/ 68 w 121"/>
                <a:gd name="T9" fmla="*/ 3 h 70"/>
                <a:gd name="T10" fmla="*/ 53 w 121"/>
                <a:gd name="T11" fmla="*/ 3 h 70"/>
                <a:gd name="T12" fmla="*/ 4 w 121"/>
                <a:gd name="T13" fmla="*/ 31 h 70"/>
                <a:gd name="T14" fmla="*/ 4 w 121"/>
                <a:gd name="T15" fmla="*/ 40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3" y="70"/>
                    <a:pt x="68" y="67"/>
                  </a:cubicBezTo>
                  <a:cubicBezTo>
                    <a:pt x="116" y="39"/>
                    <a:pt x="116" y="39"/>
                    <a:pt x="116" y="39"/>
                  </a:cubicBezTo>
                  <a:cubicBezTo>
                    <a:pt x="121" y="37"/>
                    <a:pt x="121" y="33"/>
                    <a:pt x="116" y="30"/>
                  </a:cubicBezTo>
                  <a:cubicBezTo>
                    <a:pt x="68" y="3"/>
                    <a:pt x="68" y="3"/>
                    <a:pt x="68" y="3"/>
                  </a:cubicBezTo>
                  <a:cubicBezTo>
                    <a:pt x="64" y="0"/>
                    <a:pt x="57" y="0"/>
                    <a:pt x="53" y="3"/>
                  </a:cubicBezTo>
                  <a:cubicBezTo>
                    <a:pt x="4" y="31"/>
                    <a:pt x="4" y="31"/>
                    <a:pt x="4" y="31"/>
                  </a:cubicBezTo>
                  <a:cubicBezTo>
                    <a:pt x="0" y="33"/>
                    <a:pt x="0" y="37"/>
                    <a:pt x="4" y="40"/>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52" name="Freeform 65">
              <a:extLst>
                <a:ext uri="{FF2B5EF4-FFF2-40B4-BE49-F238E27FC236}">
                  <a16:creationId xmlns:a16="http://schemas.microsoft.com/office/drawing/2014/main" xmlns="" id="{7B019684-2727-410F-AC17-E45B5B9F6B85}"/>
                </a:ext>
              </a:extLst>
            </p:cNvPr>
            <p:cNvSpPr>
              <a:spLocks/>
            </p:cNvSpPr>
            <p:nvPr/>
          </p:nvSpPr>
          <p:spPr bwMode="auto">
            <a:xfrm>
              <a:off x="14661587" y="8056510"/>
              <a:ext cx="333375" cy="193675"/>
            </a:xfrm>
            <a:custGeom>
              <a:avLst/>
              <a:gdLst>
                <a:gd name="T0" fmla="*/ 52 w 121"/>
                <a:gd name="T1" fmla="*/ 67 h 70"/>
                <a:gd name="T2" fmla="*/ 68 w 121"/>
                <a:gd name="T3" fmla="*/ 67 h 70"/>
                <a:gd name="T4" fmla="*/ 116 w 121"/>
                <a:gd name="T5" fmla="*/ 39 h 70"/>
                <a:gd name="T6" fmla="*/ 116 w 121"/>
                <a:gd name="T7" fmla="*/ 30 h 70"/>
                <a:gd name="T8" fmla="*/ 68 w 121"/>
                <a:gd name="T9" fmla="*/ 2 h 70"/>
                <a:gd name="T10" fmla="*/ 53 w 121"/>
                <a:gd name="T11" fmla="*/ 2 h 70"/>
                <a:gd name="T12" fmla="*/ 4 w 121"/>
                <a:gd name="T13" fmla="*/ 31 h 70"/>
                <a:gd name="T14" fmla="*/ 4 w 121"/>
                <a:gd name="T15" fmla="*/ 39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3" y="70"/>
                    <a:pt x="68" y="67"/>
                  </a:cubicBezTo>
                  <a:cubicBezTo>
                    <a:pt x="116" y="39"/>
                    <a:pt x="116" y="39"/>
                    <a:pt x="116" y="39"/>
                  </a:cubicBezTo>
                  <a:cubicBezTo>
                    <a:pt x="121" y="37"/>
                    <a:pt x="121" y="33"/>
                    <a:pt x="116" y="30"/>
                  </a:cubicBezTo>
                  <a:cubicBezTo>
                    <a:pt x="68" y="2"/>
                    <a:pt x="68" y="2"/>
                    <a:pt x="68" y="2"/>
                  </a:cubicBezTo>
                  <a:cubicBezTo>
                    <a:pt x="64" y="0"/>
                    <a:pt x="57" y="0"/>
                    <a:pt x="53" y="2"/>
                  </a:cubicBezTo>
                  <a:cubicBezTo>
                    <a:pt x="4" y="31"/>
                    <a:pt x="4" y="31"/>
                    <a:pt x="4" y="31"/>
                  </a:cubicBezTo>
                  <a:cubicBezTo>
                    <a:pt x="0" y="33"/>
                    <a:pt x="0" y="37"/>
                    <a:pt x="4" y="39"/>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53" name="Freeform 66">
              <a:extLst>
                <a:ext uri="{FF2B5EF4-FFF2-40B4-BE49-F238E27FC236}">
                  <a16:creationId xmlns:a16="http://schemas.microsoft.com/office/drawing/2014/main" xmlns="" id="{250C5B71-3E73-44C0-AED3-0C6D2C313C85}"/>
                </a:ext>
              </a:extLst>
            </p:cNvPr>
            <p:cNvSpPr>
              <a:spLocks/>
            </p:cNvSpPr>
            <p:nvPr/>
          </p:nvSpPr>
          <p:spPr bwMode="auto">
            <a:xfrm>
              <a:off x="14863199" y="7940623"/>
              <a:ext cx="333375" cy="190500"/>
            </a:xfrm>
            <a:custGeom>
              <a:avLst/>
              <a:gdLst>
                <a:gd name="T0" fmla="*/ 53 w 121"/>
                <a:gd name="T1" fmla="*/ 67 h 69"/>
                <a:gd name="T2" fmla="*/ 68 w 121"/>
                <a:gd name="T3" fmla="*/ 67 h 69"/>
                <a:gd name="T4" fmla="*/ 117 w 121"/>
                <a:gd name="T5" fmla="*/ 39 h 69"/>
                <a:gd name="T6" fmla="*/ 117 w 121"/>
                <a:gd name="T7" fmla="*/ 30 h 69"/>
                <a:gd name="T8" fmla="*/ 69 w 121"/>
                <a:gd name="T9" fmla="*/ 2 h 69"/>
                <a:gd name="T10" fmla="*/ 53 w 121"/>
                <a:gd name="T11" fmla="*/ 2 h 69"/>
                <a:gd name="T12" fmla="*/ 4 w 121"/>
                <a:gd name="T13" fmla="*/ 30 h 69"/>
                <a:gd name="T14" fmla="*/ 4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2"/>
                    <a:pt x="117" y="30"/>
                  </a:cubicBezTo>
                  <a:cubicBezTo>
                    <a:pt x="69" y="2"/>
                    <a:pt x="69" y="2"/>
                    <a:pt x="69"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54" name="Freeform 67">
              <a:extLst>
                <a:ext uri="{FF2B5EF4-FFF2-40B4-BE49-F238E27FC236}">
                  <a16:creationId xmlns:a16="http://schemas.microsoft.com/office/drawing/2014/main" xmlns="" id="{FC3100BD-78E4-4581-8C5B-0D29581FDC30}"/>
                </a:ext>
              </a:extLst>
            </p:cNvPr>
            <p:cNvSpPr>
              <a:spLocks/>
            </p:cNvSpPr>
            <p:nvPr/>
          </p:nvSpPr>
          <p:spPr bwMode="auto">
            <a:xfrm>
              <a:off x="15066399" y="7821560"/>
              <a:ext cx="331788" cy="193675"/>
            </a:xfrm>
            <a:custGeom>
              <a:avLst/>
              <a:gdLst>
                <a:gd name="T0" fmla="*/ 52 w 120"/>
                <a:gd name="T1" fmla="*/ 68 h 70"/>
                <a:gd name="T2" fmla="*/ 68 w 120"/>
                <a:gd name="T3" fmla="*/ 68 h 70"/>
                <a:gd name="T4" fmla="*/ 116 w 120"/>
                <a:gd name="T5" fmla="*/ 39 h 70"/>
                <a:gd name="T6" fmla="*/ 116 w 120"/>
                <a:gd name="T7" fmla="*/ 31 h 70"/>
                <a:gd name="T8" fmla="*/ 68 w 120"/>
                <a:gd name="T9" fmla="*/ 3 h 70"/>
                <a:gd name="T10" fmla="*/ 53 w 120"/>
                <a:gd name="T11" fmla="*/ 3 h 70"/>
                <a:gd name="T12" fmla="*/ 4 w 120"/>
                <a:gd name="T13" fmla="*/ 31 h 70"/>
                <a:gd name="T14" fmla="*/ 4 w 120"/>
                <a:gd name="T15" fmla="*/ 40 h 70"/>
                <a:gd name="T16" fmla="*/ 52 w 120"/>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0">
                  <a:moveTo>
                    <a:pt x="52" y="68"/>
                  </a:moveTo>
                  <a:cubicBezTo>
                    <a:pt x="56" y="70"/>
                    <a:pt x="63" y="70"/>
                    <a:pt x="68" y="68"/>
                  </a:cubicBezTo>
                  <a:cubicBezTo>
                    <a:pt x="116" y="39"/>
                    <a:pt x="116" y="39"/>
                    <a:pt x="116" y="39"/>
                  </a:cubicBezTo>
                  <a:cubicBezTo>
                    <a:pt x="120" y="37"/>
                    <a:pt x="120" y="33"/>
                    <a:pt x="116" y="31"/>
                  </a:cubicBezTo>
                  <a:cubicBezTo>
                    <a:pt x="68" y="3"/>
                    <a:pt x="68" y="3"/>
                    <a:pt x="68" y="3"/>
                  </a:cubicBezTo>
                  <a:cubicBezTo>
                    <a:pt x="64" y="0"/>
                    <a:pt x="57" y="0"/>
                    <a:pt x="53" y="3"/>
                  </a:cubicBezTo>
                  <a:cubicBezTo>
                    <a:pt x="4" y="31"/>
                    <a:pt x="4" y="31"/>
                    <a:pt x="4" y="31"/>
                  </a:cubicBezTo>
                  <a:cubicBezTo>
                    <a:pt x="0" y="33"/>
                    <a:pt x="0" y="37"/>
                    <a:pt x="4" y="40"/>
                  </a:cubicBezTo>
                  <a:lnTo>
                    <a:pt x="52"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55" name="Freeform 68">
              <a:extLst>
                <a:ext uri="{FF2B5EF4-FFF2-40B4-BE49-F238E27FC236}">
                  <a16:creationId xmlns:a16="http://schemas.microsoft.com/office/drawing/2014/main" xmlns="" id="{9C0928A1-E3BD-4214-8EDC-94DDD990B31B}"/>
                </a:ext>
              </a:extLst>
            </p:cNvPr>
            <p:cNvSpPr>
              <a:spLocks/>
            </p:cNvSpPr>
            <p:nvPr/>
          </p:nvSpPr>
          <p:spPr bwMode="auto">
            <a:xfrm>
              <a:off x="15469624" y="7588198"/>
              <a:ext cx="334963" cy="192088"/>
            </a:xfrm>
            <a:custGeom>
              <a:avLst/>
              <a:gdLst>
                <a:gd name="T0" fmla="*/ 53 w 121"/>
                <a:gd name="T1" fmla="*/ 68 h 70"/>
                <a:gd name="T2" fmla="*/ 68 w 121"/>
                <a:gd name="T3" fmla="*/ 68 h 70"/>
                <a:gd name="T4" fmla="*/ 117 w 121"/>
                <a:gd name="T5" fmla="*/ 40 h 70"/>
                <a:gd name="T6" fmla="*/ 117 w 121"/>
                <a:gd name="T7" fmla="*/ 31 h 70"/>
                <a:gd name="T8" fmla="*/ 69 w 121"/>
                <a:gd name="T9" fmla="*/ 3 h 70"/>
                <a:gd name="T10" fmla="*/ 53 w 121"/>
                <a:gd name="T11" fmla="*/ 3 h 70"/>
                <a:gd name="T12" fmla="*/ 5 w 121"/>
                <a:gd name="T13" fmla="*/ 31 h 70"/>
                <a:gd name="T14" fmla="*/ 5 w 121"/>
                <a:gd name="T15" fmla="*/ 40 h 70"/>
                <a:gd name="T16" fmla="*/ 53 w 121"/>
                <a:gd name="T1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8"/>
                  </a:moveTo>
                  <a:cubicBezTo>
                    <a:pt x="57" y="70"/>
                    <a:pt x="64" y="70"/>
                    <a:pt x="68" y="68"/>
                  </a:cubicBezTo>
                  <a:cubicBezTo>
                    <a:pt x="117" y="40"/>
                    <a:pt x="117" y="40"/>
                    <a:pt x="117" y="40"/>
                  </a:cubicBezTo>
                  <a:cubicBezTo>
                    <a:pt x="121" y="37"/>
                    <a:pt x="121" y="33"/>
                    <a:pt x="117" y="31"/>
                  </a:cubicBezTo>
                  <a:cubicBezTo>
                    <a:pt x="69" y="3"/>
                    <a:pt x="69" y="3"/>
                    <a:pt x="69" y="3"/>
                  </a:cubicBezTo>
                  <a:cubicBezTo>
                    <a:pt x="64" y="0"/>
                    <a:pt x="58" y="0"/>
                    <a:pt x="53" y="3"/>
                  </a:cubicBezTo>
                  <a:cubicBezTo>
                    <a:pt x="5" y="31"/>
                    <a:pt x="5" y="31"/>
                    <a:pt x="5" y="31"/>
                  </a:cubicBezTo>
                  <a:cubicBezTo>
                    <a:pt x="0" y="33"/>
                    <a:pt x="0" y="37"/>
                    <a:pt x="5" y="40"/>
                  </a:cubicBezTo>
                  <a:lnTo>
                    <a:pt x="53" y="6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56" name="Freeform 69">
              <a:extLst>
                <a:ext uri="{FF2B5EF4-FFF2-40B4-BE49-F238E27FC236}">
                  <a16:creationId xmlns:a16="http://schemas.microsoft.com/office/drawing/2014/main" xmlns="" id="{C9F3A34A-D9AC-4E4D-A19E-9FB20300CE04}"/>
                </a:ext>
              </a:extLst>
            </p:cNvPr>
            <p:cNvSpPr>
              <a:spLocks/>
            </p:cNvSpPr>
            <p:nvPr/>
          </p:nvSpPr>
          <p:spPr bwMode="auto">
            <a:xfrm>
              <a:off x="15674412" y="7472310"/>
              <a:ext cx="333375" cy="192088"/>
            </a:xfrm>
            <a:custGeom>
              <a:avLst/>
              <a:gdLst>
                <a:gd name="T0" fmla="*/ 52 w 121"/>
                <a:gd name="T1" fmla="*/ 67 h 70"/>
                <a:gd name="T2" fmla="*/ 68 w 121"/>
                <a:gd name="T3" fmla="*/ 67 h 70"/>
                <a:gd name="T4" fmla="*/ 116 w 121"/>
                <a:gd name="T5" fmla="*/ 39 h 70"/>
                <a:gd name="T6" fmla="*/ 116 w 121"/>
                <a:gd name="T7" fmla="*/ 30 h 70"/>
                <a:gd name="T8" fmla="*/ 68 w 121"/>
                <a:gd name="T9" fmla="*/ 3 h 70"/>
                <a:gd name="T10" fmla="*/ 53 w 121"/>
                <a:gd name="T11" fmla="*/ 3 h 70"/>
                <a:gd name="T12" fmla="*/ 4 w 121"/>
                <a:gd name="T13" fmla="*/ 31 h 70"/>
                <a:gd name="T14" fmla="*/ 4 w 121"/>
                <a:gd name="T15" fmla="*/ 40 h 70"/>
                <a:gd name="T16" fmla="*/ 52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2" y="67"/>
                  </a:moveTo>
                  <a:cubicBezTo>
                    <a:pt x="57" y="70"/>
                    <a:pt x="63" y="70"/>
                    <a:pt x="68" y="67"/>
                  </a:cubicBezTo>
                  <a:cubicBezTo>
                    <a:pt x="116" y="39"/>
                    <a:pt x="116" y="39"/>
                    <a:pt x="116" y="39"/>
                  </a:cubicBezTo>
                  <a:cubicBezTo>
                    <a:pt x="121" y="37"/>
                    <a:pt x="121" y="33"/>
                    <a:pt x="116" y="30"/>
                  </a:cubicBezTo>
                  <a:cubicBezTo>
                    <a:pt x="68" y="3"/>
                    <a:pt x="68" y="3"/>
                    <a:pt x="68" y="3"/>
                  </a:cubicBezTo>
                  <a:cubicBezTo>
                    <a:pt x="64" y="0"/>
                    <a:pt x="57" y="0"/>
                    <a:pt x="53" y="3"/>
                  </a:cubicBezTo>
                  <a:cubicBezTo>
                    <a:pt x="4" y="31"/>
                    <a:pt x="4" y="31"/>
                    <a:pt x="4" y="31"/>
                  </a:cubicBezTo>
                  <a:cubicBezTo>
                    <a:pt x="0" y="33"/>
                    <a:pt x="0" y="37"/>
                    <a:pt x="4" y="40"/>
                  </a:cubicBezTo>
                  <a:lnTo>
                    <a:pt x="52"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57" name="Freeform 70">
              <a:extLst>
                <a:ext uri="{FF2B5EF4-FFF2-40B4-BE49-F238E27FC236}">
                  <a16:creationId xmlns:a16="http://schemas.microsoft.com/office/drawing/2014/main" xmlns="" id="{56C2CED5-C2F5-4346-A509-18F404C55BDF}"/>
                </a:ext>
              </a:extLst>
            </p:cNvPr>
            <p:cNvSpPr>
              <a:spLocks/>
            </p:cNvSpPr>
            <p:nvPr/>
          </p:nvSpPr>
          <p:spPr bwMode="auto">
            <a:xfrm>
              <a:off x="16276074" y="7059560"/>
              <a:ext cx="441325" cy="257175"/>
            </a:xfrm>
            <a:custGeom>
              <a:avLst/>
              <a:gdLst>
                <a:gd name="T0" fmla="*/ 52 w 160"/>
                <a:gd name="T1" fmla="*/ 91 h 93"/>
                <a:gd name="T2" fmla="*/ 68 w 160"/>
                <a:gd name="T3" fmla="*/ 90 h 93"/>
                <a:gd name="T4" fmla="*/ 156 w 160"/>
                <a:gd name="T5" fmla="*/ 40 h 93"/>
                <a:gd name="T6" fmla="*/ 156 w 160"/>
                <a:gd name="T7" fmla="*/ 31 h 93"/>
                <a:gd name="T8" fmla="*/ 108 w 160"/>
                <a:gd name="T9" fmla="*/ 3 h 93"/>
                <a:gd name="T10" fmla="*/ 92 w 160"/>
                <a:gd name="T11" fmla="*/ 3 h 93"/>
                <a:gd name="T12" fmla="*/ 4 w 160"/>
                <a:gd name="T13" fmla="*/ 54 h 93"/>
                <a:gd name="T14" fmla="*/ 4 w 160"/>
                <a:gd name="T15" fmla="*/ 63 h 93"/>
                <a:gd name="T16" fmla="*/ 52 w 160"/>
                <a:gd name="T17"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93">
                  <a:moveTo>
                    <a:pt x="52" y="91"/>
                  </a:moveTo>
                  <a:cubicBezTo>
                    <a:pt x="57" y="93"/>
                    <a:pt x="64" y="93"/>
                    <a:pt x="68" y="90"/>
                  </a:cubicBezTo>
                  <a:cubicBezTo>
                    <a:pt x="156" y="40"/>
                    <a:pt x="156" y="40"/>
                    <a:pt x="156" y="40"/>
                  </a:cubicBezTo>
                  <a:cubicBezTo>
                    <a:pt x="160" y="37"/>
                    <a:pt x="160" y="33"/>
                    <a:pt x="156" y="31"/>
                  </a:cubicBezTo>
                  <a:cubicBezTo>
                    <a:pt x="108" y="3"/>
                    <a:pt x="108" y="3"/>
                    <a:pt x="108" y="3"/>
                  </a:cubicBezTo>
                  <a:cubicBezTo>
                    <a:pt x="104" y="0"/>
                    <a:pt x="97" y="0"/>
                    <a:pt x="92" y="3"/>
                  </a:cubicBezTo>
                  <a:cubicBezTo>
                    <a:pt x="4" y="54"/>
                    <a:pt x="4" y="54"/>
                    <a:pt x="4" y="54"/>
                  </a:cubicBezTo>
                  <a:cubicBezTo>
                    <a:pt x="0" y="56"/>
                    <a:pt x="0" y="60"/>
                    <a:pt x="4" y="63"/>
                  </a:cubicBezTo>
                  <a:lnTo>
                    <a:pt x="52" y="91"/>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58" name="Freeform 71">
              <a:extLst>
                <a:ext uri="{FF2B5EF4-FFF2-40B4-BE49-F238E27FC236}">
                  <a16:creationId xmlns:a16="http://schemas.microsoft.com/office/drawing/2014/main" xmlns="" id="{60C0A2FF-B9B4-4489-9491-EF31D3F4B058}"/>
                </a:ext>
              </a:extLst>
            </p:cNvPr>
            <p:cNvSpPr>
              <a:spLocks/>
            </p:cNvSpPr>
            <p:nvPr/>
          </p:nvSpPr>
          <p:spPr bwMode="auto">
            <a:xfrm>
              <a:off x="14766362" y="7831085"/>
              <a:ext cx="287338" cy="165100"/>
            </a:xfrm>
            <a:custGeom>
              <a:avLst/>
              <a:gdLst>
                <a:gd name="T0" fmla="*/ 100 w 104"/>
                <a:gd name="T1" fmla="*/ 18 h 60"/>
                <a:gd name="T2" fmla="*/ 100 w 104"/>
                <a:gd name="T3" fmla="*/ 27 h 60"/>
                <a:gd name="T4" fmla="*/ 47 w 104"/>
                <a:gd name="T5" fmla="*/ 58 h 60"/>
                <a:gd name="T6" fmla="*/ 31 w 104"/>
                <a:gd name="T7" fmla="*/ 58 h 60"/>
                <a:gd name="T8" fmla="*/ 4 w 104"/>
                <a:gd name="T9" fmla="*/ 42 h 60"/>
                <a:gd name="T10" fmla="*/ 4 w 104"/>
                <a:gd name="T11" fmla="*/ 33 h 60"/>
                <a:gd name="T12" fmla="*/ 58 w 104"/>
                <a:gd name="T13" fmla="*/ 2 h 60"/>
                <a:gd name="T14" fmla="*/ 73 w 104"/>
                <a:gd name="T15" fmla="*/ 2 h 60"/>
                <a:gd name="T16" fmla="*/ 100 w 104"/>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0">
                  <a:moveTo>
                    <a:pt x="100" y="18"/>
                  </a:moveTo>
                  <a:cubicBezTo>
                    <a:pt x="104" y="20"/>
                    <a:pt x="104" y="24"/>
                    <a:pt x="100" y="27"/>
                  </a:cubicBezTo>
                  <a:cubicBezTo>
                    <a:pt x="47" y="58"/>
                    <a:pt x="47" y="58"/>
                    <a:pt x="47" y="58"/>
                  </a:cubicBezTo>
                  <a:cubicBezTo>
                    <a:pt x="43" y="60"/>
                    <a:pt x="36" y="60"/>
                    <a:pt x="31" y="58"/>
                  </a:cubicBezTo>
                  <a:cubicBezTo>
                    <a:pt x="4" y="42"/>
                    <a:pt x="4" y="42"/>
                    <a:pt x="4" y="42"/>
                  </a:cubicBezTo>
                  <a:cubicBezTo>
                    <a:pt x="0" y="39"/>
                    <a:pt x="0" y="35"/>
                    <a:pt x="4" y="33"/>
                  </a:cubicBezTo>
                  <a:cubicBezTo>
                    <a:pt x="58" y="2"/>
                    <a:pt x="58" y="2"/>
                    <a:pt x="58" y="2"/>
                  </a:cubicBezTo>
                  <a:cubicBezTo>
                    <a:pt x="62" y="0"/>
                    <a:pt x="69" y="0"/>
                    <a:pt x="73" y="2"/>
                  </a:cubicBezTo>
                  <a:lnTo>
                    <a:pt x="100"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59" name="Freeform 72">
              <a:extLst>
                <a:ext uri="{FF2B5EF4-FFF2-40B4-BE49-F238E27FC236}">
                  <a16:creationId xmlns:a16="http://schemas.microsoft.com/office/drawing/2014/main" xmlns="" id="{88640939-78F0-428B-B7B9-501AC5E4CC3C}"/>
                </a:ext>
              </a:extLst>
            </p:cNvPr>
            <p:cNvSpPr>
              <a:spLocks/>
            </p:cNvSpPr>
            <p:nvPr/>
          </p:nvSpPr>
          <p:spPr bwMode="auto">
            <a:xfrm>
              <a:off x="14559987" y="7948560"/>
              <a:ext cx="285750" cy="166688"/>
            </a:xfrm>
            <a:custGeom>
              <a:avLst/>
              <a:gdLst>
                <a:gd name="T0" fmla="*/ 100 w 104"/>
                <a:gd name="T1" fmla="*/ 18 h 60"/>
                <a:gd name="T2" fmla="*/ 100 w 104"/>
                <a:gd name="T3" fmla="*/ 27 h 60"/>
                <a:gd name="T4" fmla="*/ 47 w 104"/>
                <a:gd name="T5" fmla="*/ 58 h 60"/>
                <a:gd name="T6" fmla="*/ 31 w 104"/>
                <a:gd name="T7" fmla="*/ 58 h 60"/>
                <a:gd name="T8" fmla="*/ 4 w 104"/>
                <a:gd name="T9" fmla="*/ 42 h 60"/>
                <a:gd name="T10" fmla="*/ 4 w 104"/>
                <a:gd name="T11" fmla="*/ 33 h 60"/>
                <a:gd name="T12" fmla="*/ 58 w 104"/>
                <a:gd name="T13" fmla="*/ 2 h 60"/>
                <a:gd name="T14" fmla="*/ 73 w 104"/>
                <a:gd name="T15" fmla="*/ 2 h 60"/>
                <a:gd name="T16" fmla="*/ 100 w 104"/>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0">
                  <a:moveTo>
                    <a:pt x="100" y="18"/>
                  </a:moveTo>
                  <a:cubicBezTo>
                    <a:pt x="104" y="21"/>
                    <a:pt x="104" y="25"/>
                    <a:pt x="100" y="27"/>
                  </a:cubicBezTo>
                  <a:cubicBezTo>
                    <a:pt x="47" y="58"/>
                    <a:pt x="47" y="58"/>
                    <a:pt x="47" y="58"/>
                  </a:cubicBezTo>
                  <a:cubicBezTo>
                    <a:pt x="43" y="60"/>
                    <a:pt x="36" y="60"/>
                    <a:pt x="31" y="58"/>
                  </a:cubicBezTo>
                  <a:cubicBezTo>
                    <a:pt x="4" y="42"/>
                    <a:pt x="4" y="42"/>
                    <a:pt x="4" y="42"/>
                  </a:cubicBezTo>
                  <a:cubicBezTo>
                    <a:pt x="0" y="40"/>
                    <a:pt x="0" y="36"/>
                    <a:pt x="4" y="33"/>
                  </a:cubicBezTo>
                  <a:cubicBezTo>
                    <a:pt x="58" y="2"/>
                    <a:pt x="58" y="2"/>
                    <a:pt x="58" y="2"/>
                  </a:cubicBezTo>
                  <a:cubicBezTo>
                    <a:pt x="62" y="0"/>
                    <a:pt x="69" y="0"/>
                    <a:pt x="73" y="2"/>
                  </a:cubicBezTo>
                  <a:lnTo>
                    <a:pt x="100"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0" name="Freeform 73">
              <a:extLst>
                <a:ext uri="{FF2B5EF4-FFF2-40B4-BE49-F238E27FC236}">
                  <a16:creationId xmlns:a16="http://schemas.microsoft.com/office/drawing/2014/main" xmlns="" id="{6007C2E6-6073-4942-92F5-715117C68FDC}"/>
                </a:ext>
              </a:extLst>
            </p:cNvPr>
            <p:cNvSpPr>
              <a:spLocks/>
            </p:cNvSpPr>
            <p:nvPr/>
          </p:nvSpPr>
          <p:spPr bwMode="auto">
            <a:xfrm>
              <a:off x="13510649" y="8556573"/>
              <a:ext cx="287338" cy="166688"/>
            </a:xfrm>
            <a:custGeom>
              <a:avLst/>
              <a:gdLst>
                <a:gd name="T0" fmla="*/ 100 w 104"/>
                <a:gd name="T1" fmla="*/ 18 h 60"/>
                <a:gd name="T2" fmla="*/ 100 w 104"/>
                <a:gd name="T3" fmla="*/ 27 h 60"/>
                <a:gd name="T4" fmla="*/ 46 w 104"/>
                <a:gd name="T5" fmla="*/ 58 h 60"/>
                <a:gd name="T6" fmla="*/ 31 w 104"/>
                <a:gd name="T7" fmla="*/ 58 h 60"/>
                <a:gd name="T8" fmla="*/ 4 w 104"/>
                <a:gd name="T9" fmla="*/ 42 h 60"/>
                <a:gd name="T10" fmla="*/ 4 w 104"/>
                <a:gd name="T11" fmla="*/ 33 h 60"/>
                <a:gd name="T12" fmla="*/ 57 w 104"/>
                <a:gd name="T13" fmla="*/ 2 h 60"/>
                <a:gd name="T14" fmla="*/ 73 w 104"/>
                <a:gd name="T15" fmla="*/ 2 h 60"/>
                <a:gd name="T16" fmla="*/ 100 w 104"/>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0">
                  <a:moveTo>
                    <a:pt x="100" y="18"/>
                  </a:moveTo>
                  <a:cubicBezTo>
                    <a:pt x="104" y="20"/>
                    <a:pt x="104" y="24"/>
                    <a:pt x="100" y="27"/>
                  </a:cubicBezTo>
                  <a:cubicBezTo>
                    <a:pt x="46" y="58"/>
                    <a:pt x="46" y="58"/>
                    <a:pt x="46" y="58"/>
                  </a:cubicBezTo>
                  <a:cubicBezTo>
                    <a:pt x="42" y="60"/>
                    <a:pt x="35" y="60"/>
                    <a:pt x="31" y="58"/>
                  </a:cubicBezTo>
                  <a:cubicBezTo>
                    <a:pt x="4" y="42"/>
                    <a:pt x="4" y="42"/>
                    <a:pt x="4" y="42"/>
                  </a:cubicBezTo>
                  <a:cubicBezTo>
                    <a:pt x="0" y="39"/>
                    <a:pt x="0" y="35"/>
                    <a:pt x="4" y="33"/>
                  </a:cubicBezTo>
                  <a:cubicBezTo>
                    <a:pt x="57" y="2"/>
                    <a:pt x="57" y="2"/>
                    <a:pt x="57" y="2"/>
                  </a:cubicBezTo>
                  <a:cubicBezTo>
                    <a:pt x="62" y="0"/>
                    <a:pt x="68" y="0"/>
                    <a:pt x="73" y="2"/>
                  </a:cubicBezTo>
                  <a:lnTo>
                    <a:pt x="100"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1" name="Freeform 74">
              <a:extLst>
                <a:ext uri="{FF2B5EF4-FFF2-40B4-BE49-F238E27FC236}">
                  <a16:creationId xmlns:a16="http://schemas.microsoft.com/office/drawing/2014/main" xmlns="" id="{A2520842-E95A-4300-B208-FB063E1EB381}"/>
                </a:ext>
              </a:extLst>
            </p:cNvPr>
            <p:cNvSpPr>
              <a:spLocks/>
            </p:cNvSpPr>
            <p:nvPr/>
          </p:nvSpPr>
          <p:spPr bwMode="auto">
            <a:xfrm>
              <a:off x="13718612" y="8435923"/>
              <a:ext cx="288925" cy="165100"/>
            </a:xfrm>
            <a:custGeom>
              <a:avLst/>
              <a:gdLst>
                <a:gd name="T0" fmla="*/ 100 w 105"/>
                <a:gd name="T1" fmla="*/ 18 h 60"/>
                <a:gd name="T2" fmla="*/ 100 w 105"/>
                <a:gd name="T3" fmla="*/ 27 h 60"/>
                <a:gd name="T4" fmla="*/ 47 w 105"/>
                <a:gd name="T5" fmla="*/ 58 h 60"/>
                <a:gd name="T6" fmla="*/ 32 w 105"/>
                <a:gd name="T7" fmla="*/ 58 h 60"/>
                <a:gd name="T8" fmla="*/ 4 w 105"/>
                <a:gd name="T9" fmla="*/ 42 h 60"/>
                <a:gd name="T10" fmla="*/ 4 w 105"/>
                <a:gd name="T11" fmla="*/ 33 h 60"/>
                <a:gd name="T12" fmla="*/ 58 w 105"/>
                <a:gd name="T13" fmla="*/ 3 h 60"/>
                <a:gd name="T14" fmla="*/ 73 w 105"/>
                <a:gd name="T15" fmla="*/ 3 h 60"/>
                <a:gd name="T16" fmla="*/ 100 w 105"/>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60">
                  <a:moveTo>
                    <a:pt x="100" y="18"/>
                  </a:moveTo>
                  <a:cubicBezTo>
                    <a:pt x="105" y="21"/>
                    <a:pt x="105" y="25"/>
                    <a:pt x="100" y="27"/>
                  </a:cubicBezTo>
                  <a:cubicBezTo>
                    <a:pt x="47" y="58"/>
                    <a:pt x="47" y="58"/>
                    <a:pt x="47" y="58"/>
                  </a:cubicBezTo>
                  <a:cubicBezTo>
                    <a:pt x="43" y="60"/>
                    <a:pt x="36" y="60"/>
                    <a:pt x="32" y="58"/>
                  </a:cubicBezTo>
                  <a:cubicBezTo>
                    <a:pt x="4" y="42"/>
                    <a:pt x="4" y="42"/>
                    <a:pt x="4" y="42"/>
                  </a:cubicBezTo>
                  <a:cubicBezTo>
                    <a:pt x="0" y="40"/>
                    <a:pt x="0" y="36"/>
                    <a:pt x="4" y="33"/>
                  </a:cubicBezTo>
                  <a:cubicBezTo>
                    <a:pt x="58" y="3"/>
                    <a:pt x="58" y="3"/>
                    <a:pt x="58" y="3"/>
                  </a:cubicBezTo>
                  <a:cubicBezTo>
                    <a:pt x="62" y="0"/>
                    <a:pt x="69" y="0"/>
                    <a:pt x="73" y="3"/>
                  </a:cubicBezTo>
                  <a:lnTo>
                    <a:pt x="100"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2" name="Freeform 75">
              <a:extLst>
                <a:ext uri="{FF2B5EF4-FFF2-40B4-BE49-F238E27FC236}">
                  <a16:creationId xmlns:a16="http://schemas.microsoft.com/office/drawing/2014/main" xmlns="" id="{7346C4E3-A7D4-44C9-9468-A5CC445DA119}"/>
                </a:ext>
              </a:extLst>
            </p:cNvPr>
            <p:cNvSpPr>
              <a:spLocks/>
            </p:cNvSpPr>
            <p:nvPr/>
          </p:nvSpPr>
          <p:spPr bwMode="auto">
            <a:xfrm>
              <a:off x="13929749" y="8313685"/>
              <a:ext cx="287338" cy="166688"/>
            </a:xfrm>
            <a:custGeom>
              <a:avLst/>
              <a:gdLst>
                <a:gd name="T0" fmla="*/ 100 w 104"/>
                <a:gd name="T1" fmla="*/ 18 h 60"/>
                <a:gd name="T2" fmla="*/ 100 w 104"/>
                <a:gd name="T3" fmla="*/ 27 h 60"/>
                <a:gd name="T4" fmla="*/ 46 w 104"/>
                <a:gd name="T5" fmla="*/ 58 h 60"/>
                <a:gd name="T6" fmla="*/ 31 w 104"/>
                <a:gd name="T7" fmla="*/ 58 h 60"/>
                <a:gd name="T8" fmla="*/ 4 w 104"/>
                <a:gd name="T9" fmla="*/ 42 h 60"/>
                <a:gd name="T10" fmla="*/ 4 w 104"/>
                <a:gd name="T11" fmla="*/ 33 h 60"/>
                <a:gd name="T12" fmla="*/ 57 w 104"/>
                <a:gd name="T13" fmla="*/ 2 h 60"/>
                <a:gd name="T14" fmla="*/ 73 w 104"/>
                <a:gd name="T15" fmla="*/ 2 h 60"/>
                <a:gd name="T16" fmla="*/ 100 w 104"/>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0">
                  <a:moveTo>
                    <a:pt x="100" y="18"/>
                  </a:moveTo>
                  <a:cubicBezTo>
                    <a:pt x="104" y="21"/>
                    <a:pt x="104" y="25"/>
                    <a:pt x="100" y="27"/>
                  </a:cubicBezTo>
                  <a:cubicBezTo>
                    <a:pt x="46" y="58"/>
                    <a:pt x="46" y="58"/>
                    <a:pt x="46" y="58"/>
                  </a:cubicBezTo>
                  <a:cubicBezTo>
                    <a:pt x="42" y="60"/>
                    <a:pt x="35" y="60"/>
                    <a:pt x="31" y="58"/>
                  </a:cubicBezTo>
                  <a:cubicBezTo>
                    <a:pt x="4" y="42"/>
                    <a:pt x="4" y="42"/>
                    <a:pt x="4" y="42"/>
                  </a:cubicBezTo>
                  <a:cubicBezTo>
                    <a:pt x="0" y="40"/>
                    <a:pt x="0" y="36"/>
                    <a:pt x="4" y="33"/>
                  </a:cubicBezTo>
                  <a:cubicBezTo>
                    <a:pt x="57" y="2"/>
                    <a:pt x="57" y="2"/>
                    <a:pt x="57" y="2"/>
                  </a:cubicBezTo>
                  <a:cubicBezTo>
                    <a:pt x="61" y="0"/>
                    <a:pt x="68" y="0"/>
                    <a:pt x="73" y="2"/>
                  </a:cubicBezTo>
                  <a:lnTo>
                    <a:pt x="100"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3" name="Freeform 76">
              <a:extLst>
                <a:ext uri="{FF2B5EF4-FFF2-40B4-BE49-F238E27FC236}">
                  <a16:creationId xmlns:a16="http://schemas.microsoft.com/office/drawing/2014/main" xmlns="" id="{BF7FFD38-BBF5-4625-9749-EA70EEE50EFB}"/>
                </a:ext>
              </a:extLst>
            </p:cNvPr>
            <p:cNvSpPr>
              <a:spLocks/>
            </p:cNvSpPr>
            <p:nvPr/>
          </p:nvSpPr>
          <p:spPr bwMode="auto">
            <a:xfrm>
              <a:off x="14139299" y="8193035"/>
              <a:ext cx="290513" cy="165100"/>
            </a:xfrm>
            <a:custGeom>
              <a:avLst/>
              <a:gdLst>
                <a:gd name="T0" fmla="*/ 100 w 105"/>
                <a:gd name="T1" fmla="*/ 18 h 60"/>
                <a:gd name="T2" fmla="*/ 100 w 105"/>
                <a:gd name="T3" fmla="*/ 27 h 60"/>
                <a:gd name="T4" fmla="*/ 47 w 105"/>
                <a:gd name="T5" fmla="*/ 58 h 60"/>
                <a:gd name="T6" fmla="*/ 32 w 105"/>
                <a:gd name="T7" fmla="*/ 58 h 60"/>
                <a:gd name="T8" fmla="*/ 4 w 105"/>
                <a:gd name="T9" fmla="*/ 42 h 60"/>
                <a:gd name="T10" fmla="*/ 4 w 105"/>
                <a:gd name="T11" fmla="*/ 33 h 60"/>
                <a:gd name="T12" fmla="*/ 58 w 105"/>
                <a:gd name="T13" fmla="*/ 2 h 60"/>
                <a:gd name="T14" fmla="*/ 73 w 105"/>
                <a:gd name="T15" fmla="*/ 2 h 60"/>
                <a:gd name="T16" fmla="*/ 100 w 105"/>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60">
                  <a:moveTo>
                    <a:pt x="100" y="18"/>
                  </a:moveTo>
                  <a:cubicBezTo>
                    <a:pt x="105" y="20"/>
                    <a:pt x="105" y="24"/>
                    <a:pt x="100" y="27"/>
                  </a:cubicBezTo>
                  <a:cubicBezTo>
                    <a:pt x="47" y="58"/>
                    <a:pt x="47" y="58"/>
                    <a:pt x="47" y="58"/>
                  </a:cubicBezTo>
                  <a:cubicBezTo>
                    <a:pt x="43" y="60"/>
                    <a:pt x="36" y="60"/>
                    <a:pt x="32" y="58"/>
                  </a:cubicBezTo>
                  <a:cubicBezTo>
                    <a:pt x="4" y="42"/>
                    <a:pt x="4" y="42"/>
                    <a:pt x="4" y="42"/>
                  </a:cubicBezTo>
                  <a:cubicBezTo>
                    <a:pt x="0" y="39"/>
                    <a:pt x="0" y="35"/>
                    <a:pt x="4" y="33"/>
                  </a:cubicBezTo>
                  <a:cubicBezTo>
                    <a:pt x="58" y="2"/>
                    <a:pt x="58" y="2"/>
                    <a:pt x="58" y="2"/>
                  </a:cubicBezTo>
                  <a:cubicBezTo>
                    <a:pt x="62" y="0"/>
                    <a:pt x="69" y="0"/>
                    <a:pt x="73" y="2"/>
                  </a:cubicBezTo>
                  <a:lnTo>
                    <a:pt x="100"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4" name="Freeform 77">
              <a:extLst>
                <a:ext uri="{FF2B5EF4-FFF2-40B4-BE49-F238E27FC236}">
                  <a16:creationId xmlns:a16="http://schemas.microsoft.com/office/drawing/2014/main" xmlns="" id="{33216A02-9C72-4827-8731-9F753A35FB3E}"/>
                </a:ext>
              </a:extLst>
            </p:cNvPr>
            <p:cNvSpPr>
              <a:spLocks/>
            </p:cNvSpPr>
            <p:nvPr/>
          </p:nvSpPr>
          <p:spPr bwMode="auto">
            <a:xfrm>
              <a:off x="14350437" y="8070798"/>
              <a:ext cx="285750" cy="168275"/>
            </a:xfrm>
            <a:custGeom>
              <a:avLst/>
              <a:gdLst>
                <a:gd name="T0" fmla="*/ 100 w 104"/>
                <a:gd name="T1" fmla="*/ 18 h 61"/>
                <a:gd name="T2" fmla="*/ 100 w 104"/>
                <a:gd name="T3" fmla="*/ 27 h 61"/>
                <a:gd name="T4" fmla="*/ 46 w 104"/>
                <a:gd name="T5" fmla="*/ 58 h 61"/>
                <a:gd name="T6" fmla="*/ 31 w 104"/>
                <a:gd name="T7" fmla="*/ 58 h 61"/>
                <a:gd name="T8" fmla="*/ 4 w 104"/>
                <a:gd name="T9" fmla="*/ 42 h 61"/>
                <a:gd name="T10" fmla="*/ 4 w 104"/>
                <a:gd name="T11" fmla="*/ 33 h 61"/>
                <a:gd name="T12" fmla="*/ 57 w 104"/>
                <a:gd name="T13" fmla="*/ 3 h 61"/>
                <a:gd name="T14" fmla="*/ 73 w 104"/>
                <a:gd name="T15" fmla="*/ 3 h 61"/>
                <a:gd name="T16" fmla="*/ 100 w 104"/>
                <a:gd name="T17" fmla="*/ 1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0" y="18"/>
                  </a:moveTo>
                  <a:cubicBezTo>
                    <a:pt x="104" y="21"/>
                    <a:pt x="104" y="25"/>
                    <a:pt x="100" y="27"/>
                  </a:cubicBezTo>
                  <a:cubicBezTo>
                    <a:pt x="46" y="58"/>
                    <a:pt x="46" y="58"/>
                    <a:pt x="46" y="58"/>
                  </a:cubicBezTo>
                  <a:cubicBezTo>
                    <a:pt x="42" y="61"/>
                    <a:pt x="35" y="61"/>
                    <a:pt x="31" y="58"/>
                  </a:cubicBezTo>
                  <a:cubicBezTo>
                    <a:pt x="4" y="42"/>
                    <a:pt x="4" y="42"/>
                    <a:pt x="4" y="42"/>
                  </a:cubicBezTo>
                  <a:cubicBezTo>
                    <a:pt x="0" y="40"/>
                    <a:pt x="0" y="36"/>
                    <a:pt x="4" y="33"/>
                  </a:cubicBezTo>
                  <a:cubicBezTo>
                    <a:pt x="57" y="3"/>
                    <a:pt x="57" y="3"/>
                    <a:pt x="57" y="3"/>
                  </a:cubicBezTo>
                  <a:cubicBezTo>
                    <a:pt x="61" y="0"/>
                    <a:pt x="68" y="0"/>
                    <a:pt x="73" y="3"/>
                  </a:cubicBezTo>
                  <a:lnTo>
                    <a:pt x="100"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5" name="Freeform 78">
              <a:extLst>
                <a:ext uri="{FF2B5EF4-FFF2-40B4-BE49-F238E27FC236}">
                  <a16:creationId xmlns:a16="http://schemas.microsoft.com/office/drawing/2014/main" xmlns="" id="{91A9559F-1B0B-4E56-83AC-C88045FD8BAE}"/>
                </a:ext>
              </a:extLst>
            </p:cNvPr>
            <p:cNvSpPr>
              <a:spLocks/>
            </p:cNvSpPr>
            <p:nvPr/>
          </p:nvSpPr>
          <p:spPr bwMode="auto">
            <a:xfrm>
              <a:off x="14975912" y="7708848"/>
              <a:ext cx="290513" cy="166688"/>
            </a:xfrm>
            <a:custGeom>
              <a:avLst/>
              <a:gdLst>
                <a:gd name="T0" fmla="*/ 101 w 105"/>
                <a:gd name="T1" fmla="*/ 18 h 60"/>
                <a:gd name="T2" fmla="*/ 101 w 105"/>
                <a:gd name="T3" fmla="*/ 27 h 60"/>
                <a:gd name="T4" fmla="*/ 47 w 105"/>
                <a:gd name="T5" fmla="*/ 57 h 60"/>
                <a:gd name="T6" fmla="*/ 32 w 105"/>
                <a:gd name="T7" fmla="*/ 57 h 60"/>
                <a:gd name="T8" fmla="*/ 5 w 105"/>
                <a:gd name="T9" fmla="*/ 42 h 60"/>
                <a:gd name="T10" fmla="*/ 5 w 105"/>
                <a:gd name="T11" fmla="*/ 33 h 60"/>
                <a:gd name="T12" fmla="*/ 58 w 105"/>
                <a:gd name="T13" fmla="*/ 2 h 60"/>
                <a:gd name="T14" fmla="*/ 73 w 105"/>
                <a:gd name="T15" fmla="*/ 2 h 60"/>
                <a:gd name="T16" fmla="*/ 101 w 105"/>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60">
                  <a:moveTo>
                    <a:pt x="101" y="18"/>
                  </a:moveTo>
                  <a:cubicBezTo>
                    <a:pt x="105" y="20"/>
                    <a:pt x="105" y="24"/>
                    <a:pt x="101" y="27"/>
                  </a:cubicBezTo>
                  <a:cubicBezTo>
                    <a:pt x="47" y="57"/>
                    <a:pt x="47" y="57"/>
                    <a:pt x="47" y="57"/>
                  </a:cubicBezTo>
                  <a:cubicBezTo>
                    <a:pt x="43" y="60"/>
                    <a:pt x="36" y="60"/>
                    <a:pt x="32" y="57"/>
                  </a:cubicBezTo>
                  <a:cubicBezTo>
                    <a:pt x="5" y="42"/>
                    <a:pt x="5" y="42"/>
                    <a:pt x="5" y="42"/>
                  </a:cubicBezTo>
                  <a:cubicBezTo>
                    <a:pt x="0" y="39"/>
                    <a:pt x="0" y="35"/>
                    <a:pt x="5" y="33"/>
                  </a:cubicBezTo>
                  <a:cubicBezTo>
                    <a:pt x="58" y="2"/>
                    <a:pt x="58" y="2"/>
                    <a:pt x="58" y="2"/>
                  </a:cubicBezTo>
                  <a:cubicBezTo>
                    <a:pt x="62" y="0"/>
                    <a:pt x="69" y="0"/>
                    <a:pt x="73" y="2"/>
                  </a:cubicBezTo>
                  <a:lnTo>
                    <a:pt x="101"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6" name="Freeform 79">
              <a:extLst>
                <a:ext uri="{FF2B5EF4-FFF2-40B4-BE49-F238E27FC236}">
                  <a16:creationId xmlns:a16="http://schemas.microsoft.com/office/drawing/2014/main" xmlns="" id="{3382E4A7-6540-4AD9-97D5-002A8B269FD4}"/>
                </a:ext>
              </a:extLst>
            </p:cNvPr>
            <p:cNvSpPr>
              <a:spLocks/>
            </p:cNvSpPr>
            <p:nvPr/>
          </p:nvSpPr>
          <p:spPr bwMode="auto">
            <a:xfrm>
              <a:off x="15395012" y="7465960"/>
              <a:ext cx="290513" cy="165100"/>
            </a:xfrm>
            <a:custGeom>
              <a:avLst/>
              <a:gdLst>
                <a:gd name="T0" fmla="*/ 101 w 105"/>
                <a:gd name="T1" fmla="*/ 18 h 60"/>
                <a:gd name="T2" fmla="*/ 101 w 105"/>
                <a:gd name="T3" fmla="*/ 27 h 60"/>
                <a:gd name="T4" fmla="*/ 47 w 105"/>
                <a:gd name="T5" fmla="*/ 58 h 60"/>
                <a:gd name="T6" fmla="*/ 32 w 105"/>
                <a:gd name="T7" fmla="*/ 58 h 60"/>
                <a:gd name="T8" fmla="*/ 5 w 105"/>
                <a:gd name="T9" fmla="*/ 42 h 60"/>
                <a:gd name="T10" fmla="*/ 5 w 105"/>
                <a:gd name="T11" fmla="*/ 33 h 60"/>
                <a:gd name="T12" fmla="*/ 58 w 105"/>
                <a:gd name="T13" fmla="*/ 2 h 60"/>
                <a:gd name="T14" fmla="*/ 73 w 105"/>
                <a:gd name="T15" fmla="*/ 2 h 60"/>
                <a:gd name="T16" fmla="*/ 101 w 105"/>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60">
                  <a:moveTo>
                    <a:pt x="101" y="18"/>
                  </a:moveTo>
                  <a:cubicBezTo>
                    <a:pt x="105" y="20"/>
                    <a:pt x="105" y="24"/>
                    <a:pt x="101" y="27"/>
                  </a:cubicBezTo>
                  <a:cubicBezTo>
                    <a:pt x="47" y="58"/>
                    <a:pt x="47" y="58"/>
                    <a:pt x="47" y="58"/>
                  </a:cubicBezTo>
                  <a:cubicBezTo>
                    <a:pt x="43" y="60"/>
                    <a:pt x="36" y="60"/>
                    <a:pt x="32" y="58"/>
                  </a:cubicBezTo>
                  <a:cubicBezTo>
                    <a:pt x="5" y="42"/>
                    <a:pt x="5" y="42"/>
                    <a:pt x="5" y="42"/>
                  </a:cubicBezTo>
                  <a:cubicBezTo>
                    <a:pt x="0" y="40"/>
                    <a:pt x="0" y="36"/>
                    <a:pt x="5" y="33"/>
                  </a:cubicBezTo>
                  <a:cubicBezTo>
                    <a:pt x="58" y="2"/>
                    <a:pt x="58" y="2"/>
                    <a:pt x="58" y="2"/>
                  </a:cubicBezTo>
                  <a:cubicBezTo>
                    <a:pt x="62" y="0"/>
                    <a:pt x="69" y="0"/>
                    <a:pt x="73" y="2"/>
                  </a:cubicBezTo>
                  <a:lnTo>
                    <a:pt x="101"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7" name="Freeform 80">
              <a:extLst>
                <a:ext uri="{FF2B5EF4-FFF2-40B4-BE49-F238E27FC236}">
                  <a16:creationId xmlns:a16="http://schemas.microsoft.com/office/drawing/2014/main" xmlns="" id="{619BEEA2-3F11-4211-B7A3-9778DEA3084C}"/>
                </a:ext>
              </a:extLst>
            </p:cNvPr>
            <p:cNvSpPr>
              <a:spLocks/>
            </p:cNvSpPr>
            <p:nvPr/>
          </p:nvSpPr>
          <p:spPr bwMode="auto">
            <a:xfrm>
              <a:off x="15188637" y="7585023"/>
              <a:ext cx="287338" cy="168275"/>
            </a:xfrm>
            <a:custGeom>
              <a:avLst/>
              <a:gdLst>
                <a:gd name="T0" fmla="*/ 100 w 104"/>
                <a:gd name="T1" fmla="*/ 19 h 61"/>
                <a:gd name="T2" fmla="*/ 100 w 104"/>
                <a:gd name="T3" fmla="*/ 27 h 61"/>
                <a:gd name="T4" fmla="*/ 47 w 104"/>
                <a:gd name="T5" fmla="*/ 58 h 61"/>
                <a:gd name="T6" fmla="*/ 31 w 104"/>
                <a:gd name="T7" fmla="*/ 58 h 61"/>
                <a:gd name="T8" fmla="*/ 4 w 104"/>
                <a:gd name="T9" fmla="*/ 43 h 61"/>
                <a:gd name="T10" fmla="*/ 4 w 104"/>
                <a:gd name="T11" fmla="*/ 34 h 61"/>
                <a:gd name="T12" fmla="*/ 58 w 104"/>
                <a:gd name="T13" fmla="*/ 3 h 61"/>
                <a:gd name="T14" fmla="*/ 73 w 104"/>
                <a:gd name="T15" fmla="*/ 3 h 61"/>
                <a:gd name="T16" fmla="*/ 100 w 104"/>
                <a:gd name="T17" fmla="*/ 1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0" y="19"/>
                  </a:moveTo>
                  <a:cubicBezTo>
                    <a:pt x="104" y="21"/>
                    <a:pt x="104" y="25"/>
                    <a:pt x="100" y="27"/>
                  </a:cubicBezTo>
                  <a:cubicBezTo>
                    <a:pt x="47" y="58"/>
                    <a:pt x="47" y="58"/>
                    <a:pt x="47" y="58"/>
                  </a:cubicBezTo>
                  <a:cubicBezTo>
                    <a:pt x="43" y="61"/>
                    <a:pt x="36" y="61"/>
                    <a:pt x="31" y="58"/>
                  </a:cubicBezTo>
                  <a:cubicBezTo>
                    <a:pt x="4" y="43"/>
                    <a:pt x="4" y="43"/>
                    <a:pt x="4" y="43"/>
                  </a:cubicBezTo>
                  <a:cubicBezTo>
                    <a:pt x="0" y="40"/>
                    <a:pt x="0" y="36"/>
                    <a:pt x="4" y="34"/>
                  </a:cubicBezTo>
                  <a:cubicBezTo>
                    <a:pt x="58" y="3"/>
                    <a:pt x="58" y="3"/>
                    <a:pt x="58" y="3"/>
                  </a:cubicBezTo>
                  <a:cubicBezTo>
                    <a:pt x="62" y="0"/>
                    <a:pt x="69" y="0"/>
                    <a:pt x="73" y="3"/>
                  </a:cubicBezTo>
                  <a:lnTo>
                    <a:pt x="100" y="19"/>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8" name="Freeform 81">
              <a:extLst>
                <a:ext uri="{FF2B5EF4-FFF2-40B4-BE49-F238E27FC236}">
                  <a16:creationId xmlns:a16="http://schemas.microsoft.com/office/drawing/2014/main" xmlns="" id="{FADA7F88-60B4-4654-B704-DDE3D91A684F}"/>
                </a:ext>
              </a:extLst>
            </p:cNvPr>
            <p:cNvSpPr>
              <a:spLocks/>
            </p:cNvSpPr>
            <p:nvPr/>
          </p:nvSpPr>
          <p:spPr bwMode="auto">
            <a:xfrm>
              <a:off x="15607737" y="7345310"/>
              <a:ext cx="287338" cy="165100"/>
            </a:xfrm>
            <a:custGeom>
              <a:avLst/>
              <a:gdLst>
                <a:gd name="T0" fmla="*/ 100 w 104"/>
                <a:gd name="T1" fmla="*/ 18 h 60"/>
                <a:gd name="T2" fmla="*/ 100 w 104"/>
                <a:gd name="T3" fmla="*/ 27 h 60"/>
                <a:gd name="T4" fmla="*/ 47 w 104"/>
                <a:gd name="T5" fmla="*/ 58 h 60"/>
                <a:gd name="T6" fmla="*/ 31 w 104"/>
                <a:gd name="T7" fmla="*/ 58 h 60"/>
                <a:gd name="T8" fmla="*/ 4 w 104"/>
                <a:gd name="T9" fmla="*/ 42 h 60"/>
                <a:gd name="T10" fmla="*/ 4 w 104"/>
                <a:gd name="T11" fmla="*/ 33 h 60"/>
                <a:gd name="T12" fmla="*/ 57 w 104"/>
                <a:gd name="T13" fmla="*/ 2 h 60"/>
                <a:gd name="T14" fmla="*/ 73 w 104"/>
                <a:gd name="T15" fmla="*/ 2 h 60"/>
                <a:gd name="T16" fmla="*/ 100 w 104"/>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0">
                  <a:moveTo>
                    <a:pt x="100" y="18"/>
                  </a:moveTo>
                  <a:cubicBezTo>
                    <a:pt x="104" y="20"/>
                    <a:pt x="104" y="24"/>
                    <a:pt x="100" y="27"/>
                  </a:cubicBezTo>
                  <a:cubicBezTo>
                    <a:pt x="47" y="58"/>
                    <a:pt x="47" y="58"/>
                    <a:pt x="47" y="58"/>
                  </a:cubicBezTo>
                  <a:cubicBezTo>
                    <a:pt x="42" y="60"/>
                    <a:pt x="36" y="60"/>
                    <a:pt x="31" y="58"/>
                  </a:cubicBezTo>
                  <a:cubicBezTo>
                    <a:pt x="4" y="42"/>
                    <a:pt x="4" y="42"/>
                    <a:pt x="4" y="42"/>
                  </a:cubicBezTo>
                  <a:cubicBezTo>
                    <a:pt x="0" y="39"/>
                    <a:pt x="0" y="35"/>
                    <a:pt x="4" y="33"/>
                  </a:cubicBezTo>
                  <a:cubicBezTo>
                    <a:pt x="57" y="2"/>
                    <a:pt x="57" y="2"/>
                    <a:pt x="57" y="2"/>
                  </a:cubicBezTo>
                  <a:cubicBezTo>
                    <a:pt x="62" y="0"/>
                    <a:pt x="69" y="0"/>
                    <a:pt x="73" y="2"/>
                  </a:cubicBezTo>
                  <a:lnTo>
                    <a:pt x="100"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9" name="Freeform 82">
              <a:extLst>
                <a:ext uri="{FF2B5EF4-FFF2-40B4-BE49-F238E27FC236}">
                  <a16:creationId xmlns:a16="http://schemas.microsoft.com/office/drawing/2014/main" xmlns="" id="{C0E79677-0F13-44D8-82AC-2EF230837C7D}"/>
                </a:ext>
              </a:extLst>
            </p:cNvPr>
            <p:cNvSpPr>
              <a:spLocks/>
            </p:cNvSpPr>
            <p:nvPr/>
          </p:nvSpPr>
          <p:spPr bwMode="auto">
            <a:xfrm>
              <a:off x="15815699" y="7223073"/>
              <a:ext cx="285750" cy="168275"/>
            </a:xfrm>
            <a:custGeom>
              <a:avLst/>
              <a:gdLst>
                <a:gd name="T0" fmla="*/ 100 w 104"/>
                <a:gd name="T1" fmla="*/ 19 h 61"/>
                <a:gd name="T2" fmla="*/ 100 w 104"/>
                <a:gd name="T3" fmla="*/ 28 h 61"/>
                <a:gd name="T4" fmla="*/ 47 w 104"/>
                <a:gd name="T5" fmla="*/ 58 h 61"/>
                <a:gd name="T6" fmla="*/ 31 w 104"/>
                <a:gd name="T7" fmla="*/ 58 h 61"/>
                <a:gd name="T8" fmla="*/ 4 w 104"/>
                <a:gd name="T9" fmla="*/ 43 h 61"/>
                <a:gd name="T10" fmla="*/ 4 w 104"/>
                <a:gd name="T11" fmla="*/ 34 h 61"/>
                <a:gd name="T12" fmla="*/ 57 w 104"/>
                <a:gd name="T13" fmla="*/ 3 h 61"/>
                <a:gd name="T14" fmla="*/ 73 w 104"/>
                <a:gd name="T15" fmla="*/ 3 h 61"/>
                <a:gd name="T16" fmla="*/ 100 w 104"/>
                <a:gd name="T17" fmla="*/ 1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0" y="19"/>
                  </a:moveTo>
                  <a:cubicBezTo>
                    <a:pt x="104" y="21"/>
                    <a:pt x="104" y="25"/>
                    <a:pt x="100" y="28"/>
                  </a:cubicBezTo>
                  <a:cubicBezTo>
                    <a:pt x="47" y="58"/>
                    <a:pt x="47" y="58"/>
                    <a:pt x="47" y="58"/>
                  </a:cubicBezTo>
                  <a:cubicBezTo>
                    <a:pt x="42" y="61"/>
                    <a:pt x="36" y="61"/>
                    <a:pt x="31" y="58"/>
                  </a:cubicBezTo>
                  <a:cubicBezTo>
                    <a:pt x="4" y="43"/>
                    <a:pt x="4" y="43"/>
                    <a:pt x="4" y="43"/>
                  </a:cubicBezTo>
                  <a:cubicBezTo>
                    <a:pt x="0" y="40"/>
                    <a:pt x="0" y="36"/>
                    <a:pt x="4" y="34"/>
                  </a:cubicBezTo>
                  <a:cubicBezTo>
                    <a:pt x="57" y="3"/>
                    <a:pt x="57" y="3"/>
                    <a:pt x="57" y="3"/>
                  </a:cubicBezTo>
                  <a:cubicBezTo>
                    <a:pt x="62" y="0"/>
                    <a:pt x="69" y="0"/>
                    <a:pt x="73" y="3"/>
                  </a:cubicBezTo>
                  <a:lnTo>
                    <a:pt x="100" y="19"/>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0" name="Freeform 83">
              <a:extLst>
                <a:ext uri="{FF2B5EF4-FFF2-40B4-BE49-F238E27FC236}">
                  <a16:creationId xmlns:a16="http://schemas.microsoft.com/office/drawing/2014/main" xmlns="" id="{F1B326FE-EB6C-446D-9F03-14417ACEDEF9}"/>
                </a:ext>
              </a:extLst>
            </p:cNvPr>
            <p:cNvSpPr>
              <a:spLocks/>
            </p:cNvSpPr>
            <p:nvPr/>
          </p:nvSpPr>
          <p:spPr bwMode="auto">
            <a:xfrm>
              <a:off x="16022074" y="7104010"/>
              <a:ext cx="288925" cy="166688"/>
            </a:xfrm>
            <a:custGeom>
              <a:avLst/>
              <a:gdLst>
                <a:gd name="T0" fmla="*/ 100 w 105"/>
                <a:gd name="T1" fmla="*/ 18 h 60"/>
                <a:gd name="T2" fmla="*/ 100 w 105"/>
                <a:gd name="T3" fmla="*/ 27 h 60"/>
                <a:gd name="T4" fmla="*/ 47 w 105"/>
                <a:gd name="T5" fmla="*/ 58 h 60"/>
                <a:gd name="T6" fmla="*/ 32 w 105"/>
                <a:gd name="T7" fmla="*/ 58 h 60"/>
                <a:gd name="T8" fmla="*/ 4 w 105"/>
                <a:gd name="T9" fmla="*/ 42 h 60"/>
                <a:gd name="T10" fmla="*/ 4 w 105"/>
                <a:gd name="T11" fmla="*/ 33 h 60"/>
                <a:gd name="T12" fmla="*/ 58 w 105"/>
                <a:gd name="T13" fmla="*/ 2 h 60"/>
                <a:gd name="T14" fmla="*/ 73 w 105"/>
                <a:gd name="T15" fmla="*/ 2 h 60"/>
                <a:gd name="T16" fmla="*/ 100 w 105"/>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60">
                  <a:moveTo>
                    <a:pt x="100" y="18"/>
                  </a:moveTo>
                  <a:cubicBezTo>
                    <a:pt x="105" y="20"/>
                    <a:pt x="105" y="24"/>
                    <a:pt x="100" y="27"/>
                  </a:cubicBezTo>
                  <a:cubicBezTo>
                    <a:pt x="47" y="58"/>
                    <a:pt x="47" y="58"/>
                    <a:pt x="47" y="58"/>
                  </a:cubicBezTo>
                  <a:cubicBezTo>
                    <a:pt x="43" y="60"/>
                    <a:pt x="36" y="60"/>
                    <a:pt x="32" y="58"/>
                  </a:cubicBezTo>
                  <a:cubicBezTo>
                    <a:pt x="4" y="42"/>
                    <a:pt x="4" y="42"/>
                    <a:pt x="4" y="42"/>
                  </a:cubicBezTo>
                  <a:cubicBezTo>
                    <a:pt x="0" y="40"/>
                    <a:pt x="0" y="36"/>
                    <a:pt x="4" y="33"/>
                  </a:cubicBezTo>
                  <a:cubicBezTo>
                    <a:pt x="58" y="2"/>
                    <a:pt x="58" y="2"/>
                    <a:pt x="58" y="2"/>
                  </a:cubicBezTo>
                  <a:cubicBezTo>
                    <a:pt x="62" y="0"/>
                    <a:pt x="69" y="0"/>
                    <a:pt x="73" y="2"/>
                  </a:cubicBezTo>
                  <a:lnTo>
                    <a:pt x="100"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1" name="Freeform 84">
              <a:extLst>
                <a:ext uri="{FF2B5EF4-FFF2-40B4-BE49-F238E27FC236}">
                  <a16:creationId xmlns:a16="http://schemas.microsoft.com/office/drawing/2014/main" xmlns="" id="{D3AD1659-9B28-433D-B577-629A14984F13}"/>
                </a:ext>
              </a:extLst>
            </p:cNvPr>
            <p:cNvSpPr>
              <a:spLocks/>
            </p:cNvSpPr>
            <p:nvPr/>
          </p:nvSpPr>
          <p:spPr bwMode="auto">
            <a:xfrm>
              <a:off x="16234799" y="6983360"/>
              <a:ext cx="287338" cy="165100"/>
            </a:xfrm>
            <a:custGeom>
              <a:avLst/>
              <a:gdLst>
                <a:gd name="T0" fmla="*/ 100 w 104"/>
                <a:gd name="T1" fmla="*/ 18 h 60"/>
                <a:gd name="T2" fmla="*/ 100 w 104"/>
                <a:gd name="T3" fmla="*/ 27 h 60"/>
                <a:gd name="T4" fmla="*/ 47 w 104"/>
                <a:gd name="T5" fmla="*/ 58 h 60"/>
                <a:gd name="T6" fmla="*/ 31 w 104"/>
                <a:gd name="T7" fmla="*/ 58 h 60"/>
                <a:gd name="T8" fmla="*/ 4 w 104"/>
                <a:gd name="T9" fmla="*/ 42 h 60"/>
                <a:gd name="T10" fmla="*/ 4 w 104"/>
                <a:gd name="T11" fmla="*/ 33 h 60"/>
                <a:gd name="T12" fmla="*/ 57 w 104"/>
                <a:gd name="T13" fmla="*/ 2 h 60"/>
                <a:gd name="T14" fmla="*/ 73 w 104"/>
                <a:gd name="T15" fmla="*/ 2 h 60"/>
                <a:gd name="T16" fmla="*/ 100 w 104"/>
                <a:gd name="T1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0">
                  <a:moveTo>
                    <a:pt x="100" y="18"/>
                  </a:moveTo>
                  <a:cubicBezTo>
                    <a:pt x="104" y="20"/>
                    <a:pt x="104" y="24"/>
                    <a:pt x="100" y="27"/>
                  </a:cubicBezTo>
                  <a:cubicBezTo>
                    <a:pt x="47" y="58"/>
                    <a:pt x="47" y="58"/>
                    <a:pt x="47" y="58"/>
                  </a:cubicBezTo>
                  <a:cubicBezTo>
                    <a:pt x="42" y="60"/>
                    <a:pt x="35" y="60"/>
                    <a:pt x="31" y="58"/>
                  </a:cubicBezTo>
                  <a:cubicBezTo>
                    <a:pt x="4" y="42"/>
                    <a:pt x="4" y="42"/>
                    <a:pt x="4" y="42"/>
                  </a:cubicBezTo>
                  <a:cubicBezTo>
                    <a:pt x="0" y="39"/>
                    <a:pt x="0" y="35"/>
                    <a:pt x="4" y="33"/>
                  </a:cubicBezTo>
                  <a:cubicBezTo>
                    <a:pt x="57" y="2"/>
                    <a:pt x="57" y="2"/>
                    <a:pt x="57" y="2"/>
                  </a:cubicBezTo>
                  <a:cubicBezTo>
                    <a:pt x="62" y="0"/>
                    <a:pt x="69" y="0"/>
                    <a:pt x="73" y="2"/>
                  </a:cubicBezTo>
                  <a:lnTo>
                    <a:pt x="100" y="1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2" name="Freeform 85">
              <a:extLst>
                <a:ext uri="{FF2B5EF4-FFF2-40B4-BE49-F238E27FC236}">
                  <a16:creationId xmlns:a16="http://schemas.microsoft.com/office/drawing/2014/main" xmlns="" id="{586FE380-F27C-48FE-84B1-72E7967DF616}"/>
                </a:ext>
              </a:extLst>
            </p:cNvPr>
            <p:cNvSpPr>
              <a:spLocks/>
            </p:cNvSpPr>
            <p:nvPr/>
          </p:nvSpPr>
          <p:spPr bwMode="auto">
            <a:xfrm>
              <a:off x="15876024" y="7354835"/>
              <a:ext cx="333375" cy="190500"/>
            </a:xfrm>
            <a:custGeom>
              <a:avLst/>
              <a:gdLst>
                <a:gd name="T0" fmla="*/ 53 w 121"/>
                <a:gd name="T1" fmla="*/ 67 h 69"/>
                <a:gd name="T2" fmla="*/ 68 w 121"/>
                <a:gd name="T3" fmla="*/ 67 h 69"/>
                <a:gd name="T4" fmla="*/ 117 w 121"/>
                <a:gd name="T5" fmla="*/ 39 h 69"/>
                <a:gd name="T6" fmla="*/ 117 w 121"/>
                <a:gd name="T7" fmla="*/ 30 h 69"/>
                <a:gd name="T8" fmla="*/ 69 w 121"/>
                <a:gd name="T9" fmla="*/ 2 h 69"/>
                <a:gd name="T10" fmla="*/ 53 w 121"/>
                <a:gd name="T11" fmla="*/ 2 h 69"/>
                <a:gd name="T12" fmla="*/ 5 w 121"/>
                <a:gd name="T13" fmla="*/ 30 h 69"/>
                <a:gd name="T14" fmla="*/ 5 w 121"/>
                <a:gd name="T15" fmla="*/ 39 h 69"/>
                <a:gd name="T16" fmla="*/ 53 w 121"/>
                <a:gd name="T17"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9">
                  <a:moveTo>
                    <a:pt x="53" y="67"/>
                  </a:moveTo>
                  <a:cubicBezTo>
                    <a:pt x="57" y="69"/>
                    <a:pt x="64" y="69"/>
                    <a:pt x="68" y="67"/>
                  </a:cubicBezTo>
                  <a:cubicBezTo>
                    <a:pt x="117" y="39"/>
                    <a:pt x="117" y="39"/>
                    <a:pt x="117" y="39"/>
                  </a:cubicBezTo>
                  <a:cubicBezTo>
                    <a:pt x="121" y="36"/>
                    <a:pt x="121" y="32"/>
                    <a:pt x="117" y="30"/>
                  </a:cubicBezTo>
                  <a:cubicBezTo>
                    <a:pt x="69" y="2"/>
                    <a:pt x="69" y="2"/>
                    <a:pt x="69" y="2"/>
                  </a:cubicBezTo>
                  <a:cubicBezTo>
                    <a:pt x="64" y="0"/>
                    <a:pt x="57" y="0"/>
                    <a:pt x="53" y="2"/>
                  </a:cubicBezTo>
                  <a:cubicBezTo>
                    <a:pt x="5" y="30"/>
                    <a:pt x="5" y="30"/>
                    <a:pt x="5" y="30"/>
                  </a:cubicBezTo>
                  <a:cubicBezTo>
                    <a:pt x="0" y="33"/>
                    <a:pt x="0" y="37"/>
                    <a:pt x="5"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3" name="Freeform 86">
              <a:extLst>
                <a:ext uri="{FF2B5EF4-FFF2-40B4-BE49-F238E27FC236}">
                  <a16:creationId xmlns:a16="http://schemas.microsoft.com/office/drawing/2014/main" xmlns="" id="{BA0E37D2-5AED-450C-903A-6B3661F6A580}"/>
                </a:ext>
              </a:extLst>
            </p:cNvPr>
            <p:cNvSpPr>
              <a:spLocks/>
            </p:cNvSpPr>
            <p:nvPr/>
          </p:nvSpPr>
          <p:spPr bwMode="auto">
            <a:xfrm>
              <a:off x="15268012" y="7705673"/>
              <a:ext cx="334963" cy="193675"/>
            </a:xfrm>
            <a:custGeom>
              <a:avLst/>
              <a:gdLst>
                <a:gd name="T0" fmla="*/ 53 w 121"/>
                <a:gd name="T1" fmla="*/ 67 h 70"/>
                <a:gd name="T2" fmla="*/ 68 w 121"/>
                <a:gd name="T3" fmla="*/ 67 h 70"/>
                <a:gd name="T4" fmla="*/ 117 w 121"/>
                <a:gd name="T5" fmla="*/ 39 h 70"/>
                <a:gd name="T6" fmla="*/ 117 w 121"/>
                <a:gd name="T7" fmla="*/ 30 h 70"/>
                <a:gd name="T8" fmla="*/ 68 w 121"/>
                <a:gd name="T9" fmla="*/ 2 h 70"/>
                <a:gd name="T10" fmla="*/ 53 w 121"/>
                <a:gd name="T11" fmla="*/ 2 h 70"/>
                <a:gd name="T12" fmla="*/ 4 w 121"/>
                <a:gd name="T13" fmla="*/ 30 h 70"/>
                <a:gd name="T14" fmla="*/ 4 w 121"/>
                <a:gd name="T15" fmla="*/ 39 h 70"/>
                <a:gd name="T16" fmla="*/ 53 w 121"/>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0">
                  <a:moveTo>
                    <a:pt x="53" y="67"/>
                  </a:moveTo>
                  <a:cubicBezTo>
                    <a:pt x="57" y="70"/>
                    <a:pt x="64" y="70"/>
                    <a:pt x="68" y="67"/>
                  </a:cubicBezTo>
                  <a:cubicBezTo>
                    <a:pt x="117" y="39"/>
                    <a:pt x="117" y="39"/>
                    <a:pt x="117" y="39"/>
                  </a:cubicBezTo>
                  <a:cubicBezTo>
                    <a:pt x="121" y="37"/>
                    <a:pt x="121" y="33"/>
                    <a:pt x="117" y="30"/>
                  </a:cubicBezTo>
                  <a:cubicBezTo>
                    <a:pt x="68" y="2"/>
                    <a:pt x="68" y="2"/>
                    <a:pt x="68" y="2"/>
                  </a:cubicBezTo>
                  <a:cubicBezTo>
                    <a:pt x="64" y="0"/>
                    <a:pt x="57" y="0"/>
                    <a:pt x="53" y="2"/>
                  </a:cubicBezTo>
                  <a:cubicBezTo>
                    <a:pt x="4" y="30"/>
                    <a:pt x="4" y="30"/>
                    <a:pt x="4" y="30"/>
                  </a:cubicBezTo>
                  <a:cubicBezTo>
                    <a:pt x="0" y="33"/>
                    <a:pt x="0" y="37"/>
                    <a:pt x="4" y="39"/>
                  </a:cubicBezTo>
                  <a:lnTo>
                    <a:pt x="53" y="6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4" name="Freeform 87">
              <a:extLst>
                <a:ext uri="{FF2B5EF4-FFF2-40B4-BE49-F238E27FC236}">
                  <a16:creationId xmlns:a16="http://schemas.microsoft.com/office/drawing/2014/main" xmlns="" id="{6B758840-AA68-4D25-B050-0A8E70B56A11}"/>
                </a:ext>
              </a:extLst>
            </p:cNvPr>
            <p:cNvSpPr>
              <a:spLocks/>
            </p:cNvSpPr>
            <p:nvPr/>
          </p:nvSpPr>
          <p:spPr bwMode="auto">
            <a:xfrm>
              <a:off x="14044049" y="8780410"/>
              <a:ext cx="487363" cy="282575"/>
            </a:xfrm>
            <a:custGeom>
              <a:avLst/>
              <a:gdLst>
                <a:gd name="T0" fmla="*/ 53 w 177"/>
                <a:gd name="T1" fmla="*/ 99 h 102"/>
                <a:gd name="T2" fmla="*/ 68 w 177"/>
                <a:gd name="T3" fmla="*/ 99 h 102"/>
                <a:gd name="T4" fmla="*/ 173 w 177"/>
                <a:gd name="T5" fmla="*/ 39 h 102"/>
                <a:gd name="T6" fmla="*/ 173 w 177"/>
                <a:gd name="T7" fmla="*/ 30 h 102"/>
                <a:gd name="T8" fmla="*/ 125 w 177"/>
                <a:gd name="T9" fmla="*/ 2 h 102"/>
                <a:gd name="T10" fmla="*/ 110 w 177"/>
                <a:gd name="T11" fmla="*/ 2 h 102"/>
                <a:gd name="T12" fmla="*/ 4 w 177"/>
                <a:gd name="T13" fmla="*/ 63 h 102"/>
                <a:gd name="T14" fmla="*/ 4 w 177"/>
                <a:gd name="T15" fmla="*/ 72 h 102"/>
                <a:gd name="T16" fmla="*/ 53 w 177"/>
                <a:gd name="T17"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02">
                  <a:moveTo>
                    <a:pt x="53" y="99"/>
                  </a:moveTo>
                  <a:cubicBezTo>
                    <a:pt x="57" y="102"/>
                    <a:pt x="64" y="102"/>
                    <a:pt x="68" y="99"/>
                  </a:cubicBezTo>
                  <a:cubicBezTo>
                    <a:pt x="173" y="39"/>
                    <a:pt x="173" y="39"/>
                    <a:pt x="173" y="39"/>
                  </a:cubicBezTo>
                  <a:cubicBezTo>
                    <a:pt x="177" y="36"/>
                    <a:pt x="177" y="32"/>
                    <a:pt x="173" y="30"/>
                  </a:cubicBezTo>
                  <a:cubicBezTo>
                    <a:pt x="125" y="2"/>
                    <a:pt x="125" y="2"/>
                    <a:pt x="125" y="2"/>
                  </a:cubicBezTo>
                  <a:cubicBezTo>
                    <a:pt x="121" y="0"/>
                    <a:pt x="114" y="0"/>
                    <a:pt x="110" y="2"/>
                  </a:cubicBezTo>
                  <a:cubicBezTo>
                    <a:pt x="4" y="63"/>
                    <a:pt x="4" y="63"/>
                    <a:pt x="4" y="63"/>
                  </a:cubicBezTo>
                  <a:cubicBezTo>
                    <a:pt x="0" y="65"/>
                    <a:pt x="0" y="69"/>
                    <a:pt x="4" y="72"/>
                  </a:cubicBezTo>
                  <a:lnTo>
                    <a:pt x="53" y="99"/>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5" name="Freeform 88">
              <a:extLst>
                <a:ext uri="{FF2B5EF4-FFF2-40B4-BE49-F238E27FC236}">
                  <a16:creationId xmlns:a16="http://schemas.microsoft.com/office/drawing/2014/main" xmlns="" id="{8167FD7D-1CFA-4A07-9ACB-BB974E9BAA94}"/>
                </a:ext>
              </a:extLst>
            </p:cNvPr>
            <p:cNvSpPr>
              <a:spLocks/>
            </p:cNvSpPr>
            <p:nvPr/>
          </p:nvSpPr>
          <p:spPr bwMode="auto">
            <a:xfrm>
              <a:off x="17263499" y="7573910"/>
              <a:ext cx="269875" cy="153988"/>
            </a:xfrm>
            <a:custGeom>
              <a:avLst/>
              <a:gdLst>
                <a:gd name="T0" fmla="*/ 5 w 98"/>
                <a:gd name="T1" fmla="*/ 40 h 56"/>
                <a:gd name="T2" fmla="*/ 5 w 98"/>
                <a:gd name="T3" fmla="*/ 31 h 56"/>
                <a:gd name="T4" fmla="*/ 55 w 98"/>
                <a:gd name="T5" fmla="*/ 2 h 56"/>
                <a:gd name="T6" fmla="*/ 71 w 98"/>
                <a:gd name="T7" fmla="*/ 2 h 56"/>
                <a:gd name="T8" fmla="*/ 93 w 98"/>
                <a:gd name="T9" fmla="*/ 15 h 56"/>
                <a:gd name="T10" fmla="*/ 94 w 98"/>
                <a:gd name="T11" fmla="*/ 24 h 56"/>
                <a:gd name="T12" fmla="*/ 43 w 98"/>
                <a:gd name="T13" fmla="*/ 53 h 56"/>
                <a:gd name="T14" fmla="*/ 27 w 98"/>
                <a:gd name="T15" fmla="*/ 53 h 56"/>
                <a:gd name="T16" fmla="*/ 5 w 98"/>
                <a:gd name="T17"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6">
                  <a:moveTo>
                    <a:pt x="5" y="40"/>
                  </a:moveTo>
                  <a:cubicBezTo>
                    <a:pt x="0" y="38"/>
                    <a:pt x="0" y="34"/>
                    <a:pt x="5" y="31"/>
                  </a:cubicBezTo>
                  <a:cubicBezTo>
                    <a:pt x="55" y="2"/>
                    <a:pt x="55" y="2"/>
                    <a:pt x="55" y="2"/>
                  </a:cubicBezTo>
                  <a:cubicBezTo>
                    <a:pt x="59" y="0"/>
                    <a:pt x="66" y="0"/>
                    <a:pt x="71" y="2"/>
                  </a:cubicBezTo>
                  <a:cubicBezTo>
                    <a:pt x="93" y="15"/>
                    <a:pt x="93" y="15"/>
                    <a:pt x="93" y="15"/>
                  </a:cubicBezTo>
                  <a:cubicBezTo>
                    <a:pt x="98" y="18"/>
                    <a:pt x="98" y="22"/>
                    <a:pt x="94" y="24"/>
                  </a:cubicBezTo>
                  <a:cubicBezTo>
                    <a:pt x="43" y="53"/>
                    <a:pt x="43" y="53"/>
                    <a:pt x="43" y="53"/>
                  </a:cubicBezTo>
                  <a:cubicBezTo>
                    <a:pt x="39" y="56"/>
                    <a:pt x="32" y="56"/>
                    <a:pt x="27" y="53"/>
                  </a:cubicBezTo>
                  <a:lnTo>
                    <a:pt x="5" y="4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6" name="Freeform 89">
              <a:extLst>
                <a:ext uri="{FF2B5EF4-FFF2-40B4-BE49-F238E27FC236}">
                  <a16:creationId xmlns:a16="http://schemas.microsoft.com/office/drawing/2014/main" xmlns="" id="{B3FB453A-5F15-4223-884A-ECC3C97EDC03}"/>
                </a:ext>
              </a:extLst>
            </p:cNvPr>
            <p:cNvSpPr>
              <a:spLocks/>
            </p:cNvSpPr>
            <p:nvPr/>
          </p:nvSpPr>
          <p:spPr bwMode="auto">
            <a:xfrm>
              <a:off x="16965049" y="7631060"/>
              <a:ext cx="368300" cy="212725"/>
            </a:xfrm>
            <a:custGeom>
              <a:avLst/>
              <a:gdLst>
                <a:gd name="T0" fmla="*/ 4 w 133"/>
                <a:gd name="T1" fmla="*/ 41 h 77"/>
                <a:gd name="T2" fmla="*/ 4 w 133"/>
                <a:gd name="T3" fmla="*/ 32 h 77"/>
                <a:gd name="T4" fmla="*/ 55 w 133"/>
                <a:gd name="T5" fmla="*/ 3 h 77"/>
                <a:gd name="T6" fmla="*/ 70 w 133"/>
                <a:gd name="T7" fmla="*/ 3 h 77"/>
                <a:gd name="T8" fmla="*/ 129 w 133"/>
                <a:gd name="T9" fmla="*/ 36 h 77"/>
                <a:gd name="T10" fmla="*/ 129 w 133"/>
                <a:gd name="T11" fmla="*/ 45 h 77"/>
                <a:gd name="T12" fmla="*/ 78 w 133"/>
                <a:gd name="T13" fmla="*/ 74 h 77"/>
                <a:gd name="T14" fmla="*/ 62 w 133"/>
                <a:gd name="T15" fmla="*/ 74 h 77"/>
                <a:gd name="T16" fmla="*/ 4 w 133"/>
                <a:gd name="T17" fmla="*/ 4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77">
                  <a:moveTo>
                    <a:pt x="4" y="41"/>
                  </a:moveTo>
                  <a:cubicBezTo>
                    <a:pt x="0" y="38"/>
                    <a:pt x="0" y="34"/>
                    <a:pt x="4" y="32"/>
                  </a:cubicBezTo>
                  <a:cubicBezTo>
                    <a:pt x="55" y="3"/>
                    <a:pt x="55" y="3"/>
                    <a:pt x="55" y="3"/>
                  </a:cubicBezTo>
                  <a:cubicBezTo>
                    <a:pt x="59" y="0"/>
                    <a:pt x="66" y="0"/>
                    <a:pt x="70" y="3"/>
                  </a:cubicBezTo>
                  <a:cubicBezTo>
                    <a:pt x="129" y="36"/>
                    <a:pt x="129" y="36"/>
                    <a:pt x="129" y="36"/>
                  </a:cubicBezTo>
                  <a:cubicBezTo>
                    <a:pt x="133" y="39"/>
                    <a:pt x="133" y="43"/>
                    <a:pt x="129" y="45"/>
                  </a:cubicBezTo>
                  <a:cubicBezTo>
                    <a:pt x="78" y="74"/>
                    <a:pt x="78" y="74"/>
                    <a:pt x="78" y="74"/>
                  </a:cubicBezTo>
                  <a:cubicBezTo>
                    <a:pt x="74" y="77"/>
                    <a:pt x="67" y="77"/>
                    <a:pt x="62" y="74"/>
                  </a:cubicBezTo>
                  <a:lnTo>
                    <a:pt x="4" y="41"/>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7" name="Freeform 90">
              <a:extLst>
                <a:ext uri="{FF2B5EF4-FFF2-40B4-BE49-F238E27FC236}">
                  <a16:creationId xmlns:a16="http://schemas.microsoft.com/office/drawing/2014/main" xmlns="" id="{97CED4ED-DD4B-4321-A255-EBE1761FCECF}"/>
                </a:ext>
              </a:extLst>
            </p:cNvPr>
            <p:cNvSpPr>
              <a:spLocks/>
            </p:cNvSpPr>
            <p:nvPr/>
          </p:nvSpPr>
          <p:spPr bwMode="auto">
            <a:xfrm>
              <a:off x="16858687" y="7808860"/>
              <a:ext cx="269875" cy="153988"/>
            </a:xfrm>
            <a:custGeom>
              <a:avLst/>
              <a:gdLst>
                <a:gd name="T0" fmla="*/ 4 w 98"/>
                <a:gd name="T1" fmla="*/ 40 h 56"/>
                <a:gd name="T2" fmla="*/ 4 w 98"/>
                <a:gd name="T3" fmla="*/ 31 h 56"/>
                <a:gd name="T4" fmla="*/ 55 w 98"/>
                <a:gd name="T5" fmla="*/ 2 h 56"/>
                <a:gd name="T6" fmla="*/ 70 w 98"/>
                <a:gd name="T7" fmla="*/ 2 h 56"/>
                <a:gd name="T8" fmla="*/ 93 w 98"/>
                <a:gd name="T9" fmla="*/ 15 h 56"/>
                <a:gd name="T10" fmla="*/ 93 w 98"/>
                <a:gd name="T11" fmla="*/ 24 h 56"/>
                <a:gd name="T12" fmla="*/ 43 w 98"/>
                <a:gd name="T13" fmla="*/ 53 h 56"/>
                <a:gd name="T14" fmla="*/ 27 w 98"/>
                <a:gd name="T15" fmla="*/ 53 h 56"/>
                <a:gd name="T16" fmla="*/ 4 w 98"/>
                <a:gd name="T17"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6">
                  <a:moveTo>
                    <a:pt x="4" y="40"/>
                  </a:moveTo>
                  <a:cubicBezTo>
                    <a:pt x="0" y="38"/>
                    <a:pt x="0" y="34"/>
                    <a:pt x="4" y="31"/>
                  </a:cubicBezTo>
                  <a:cubicBezTo>
                    <a:pt x="55" y="2"/>
                    <a:pt x="55" y="2"/>
                    <a:pt x="55" y="2"/>
                  </a:cubicBezTo>
                  <a:cubicBezTo>
                    <a:pt x="59" y="0"/>
                    <a:pt x="66" y="0"/>
                    <a:pt x="70" y="2"/>
                  </a:cubicBezTo>
                  <a:cubicBezTo>
                    <a:pt x="93" y="15"/>
                    <a:pt x="93" y="15"/>
                    <a:pt x="93" y="15"/>
                  </a:cubicBezTo>
                  <a:cubicBezTo>
                    <a:pt x="98" y="18"/>
                    <a:pt x="98" y="22"/>
                    <a:pt x="93" y="24"/>
                  </a:cubicBezTo>
                  <a:cubicBezTo>
                    <a:pt x="43" y="53"/>
                    <a:pt x="43" y="53"/>
                    <a:pt x="43" y="53"/>
                  </a:cubicBezTo>
                  <a:cubicBezTo>
                    <a:pt x="38" y="56"/>
                    <a:pt x="31" y="56"/>
                    <a:pt x="27" y="53"/>
                  </a:cubicBezTo>
                  <a:lnTo>
                    <a:pt x="4" y="4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8" name="Freeform 91">
              <a:extLst>
                <a:ext uri="{FF2B5EF4-FFF2-40B4-BE49-F238E27FC236}">
                  <a16:creationId xmlns:a16="http://schemas.microsoft.com/office/drawing/2014/main" xmlns="" id="{9F433EAB-7E28-47EF-A60F-66D60152CF25}"/>
                </a:ext>
              </a:extLst>
            </p:cNvPr>
            <p:cNvSpPr>
              <a:spLocks/>
            </p:cNvSpPr>
            <p:nvPr/>
          </p:nvSpPr>
          <p:spPr bwMode="auto">
            <a:xfrm>
              <a:off x="16366562" y="6770635"/>
              <a:ext cx="92075" cy="52388"/>
            </a:xfrm>
            <a:custGeom>
              <a:avLst/>
              <a:gdLst>
                <a:gd name="T0" fmla="*/ 27 w 33"/>
                <a:gd name="T1" fmla="*/ 16 h 19"/>
                <a:gd name="T2" fmla="*/ 6 w 33"/>
                <a:gd name="T3" fmla="*/ 16 h 19"/>
                <a:gd name="T4" fmla="*/ 6 w 33"/>
                <a:gd name="T5" fmla="*/ 3 h 19"/>
                <a:gd name="T6" fmla="*/ 27 w 33"/>
                <a:gd name="T7" fmla="*/ 3 h 19"/>
                <a:gd name="T8" fmla="*/ 27 w 33"/>
                <a:gd name="T9" fmla="*/ 16 h 19"/>
              </a:gdLst>
              <a:ahLst/>
              <a:cxnLst>
                <a:cxn ang="0">
                  <a:pos x="T0" y="T1"/>
                </a:cxn>
                <a:cxn ang="0">
                  <a:pos x="T2" y="T3"/>
                </a:cxn>
                <a:cxn ang="0">
                  <a:pos x="T4" y="T5"/>
                </a:cxn>
                <a:cxn ang="0">
                  <a:pos x="T6" y="T7"/>
                </a:cxn>
                <a:cxn ang="0">
                  <a:pos x="T8" y="T9"/>
                </a:cxn>
              </a:cxnLst>
              <a:rect l="0" t="0" r="r" b="b"/>
              <a:pathLst>
                <a:path w="33" h="19">
                  <a:moveTo>
                    <a:pt x="27" y="16"/>
                  </a:moveTo>
                  <a:cubicBezTo>
                    <a:pt x="21" y="19"/>
                    <a:pt x="12" y="19"/>
                    <a:pt x="6" y="16"/>
                  </a:cubicBezTo>
                  <a:cubicBezTo>
                    <a:pt x="0" y="12"/>
                    <a:pt x="0" y="7"/>
                    <a:pt x="6" y="3"/>
                  </a:cubicBezTo>
                  <a:cubicBezTo>
                    <a:pt x="12" y="0"/>
                    <a:pt x="21" y="0"/>
                    <a:pt x="27" y="3"/>
                  </a:cubicBezTo>
                  <a:cubicBezTo>
                    <a:pt x="33" y="7"/>
                    <a:pt x="33" y="12"/>
                    <a:pt x="27" y="16"/>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9" name="Freeform 92">
              <a:extLst>
                <a:ext uri="{FF2B5EF4-FFF2-40B4-BE49-F238E27FC236}">
                  <a16:creationId xmlns:a16="http://schemas.microsoft.com/office/drawing/2014/main" xmlns="" id="{1DA3D218-801F-4942-801B-5F5015889BF3}"/>
                </a:ext>
              </a:extLst>
            </p:cNvPr>
            <p:cNvSpPr>
              <a:spLocks/>
            </p:cNvSpPr>
            <p:nvPr/>
          </p:nvSpPr>
          <p:spPr bwMode="auto">
            <a:xfrm>
              <a:off x="15787124" y="8258123"/>
              <a:ext cx="1968500" cy="715963"/>
            </a:xfrm>
            <a:custGeom>
              <a:avLst/>
              <a:gdLst>
                <a:gd name="T0" fmla="*/ 1240 w 1240"/>
                <a:gd name="T1" fmla="*/ 275 h 451"/>
                <a:gd name="T2" fmla="*/ 1220 w 1240"/>
                <a:gd name="T3" fmla="*/ 286 h 451"/>
                <a:gd name="T4" fmla="*/ 1220 w 1240"/>
                <a:gd name="T5" fmla="*/ 286 h 451"/>
                <a:gd name="T6" fmla="*/ 763 w 1240"/>
                <a:gd name="T7" fmla="*/ 23 h 451"/>
                <a:gd name="T8" fmla="*/ 19 w 1240"/>
                <a:gd name="T9" fmla="*/ 451 h 451"/>
                <a:gd name="T10" fmla="*/ 0 w 1240"/>
                <a:gd name="T11" fmla="*/ 440 h 451"/>
                <a:gd name="T12" fmla="*/ 763 w 1240"/>
                <a:gd name="T13" fmla="*/ 0 h 451"/>
                <a:gd name="T14" fmla="*/ 1240 w 1240"/>
                <a:gd name="T15" fmla="*/ 275 h 4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0" h="451">
                  <a:moveTo>
                    <a:pt x="1240" y="275"/>
                  </a:moveTo>
                  <a:lnTo>
                    <a:pt x="1220" y="286"/>
                  </a:lnTo>
                  <a:lnTo>
                    <a:pt x="1220" y="286"/>
                  </a:lnTo>
                  <a:lnTo>
                    <a:pt x="763" y="23"/>
                  </a:lnTo>
                  <a:lnTo>
                    <a:pt x="19" y="451"/>
                  </a:lnTo>
                  <a:lnTo>
                    <a:pt x="0" y="440"/>
                  </a:lnTo>
                  <a:lnTo>
                    <a:pt x="763" y="0"/>
                  </a:lnTo>
                  <a:lnTo>
                    <a:pt x="1240" y="275"/>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80" name="Freeform 93">
              <a:extLst>
                <a:ext uri="{FF2B5EF4-FFF2-40B4-BE49-F238E27FC236}">
                  <a16:creationId xmlns:a16="http://schemas.microsoft.com/office/drawing/2014/main" xmlns="" id="{43306C26-FB53-4FF7-92CA-A48EA4384729}"/>
                </a:ext>
              </a:extLst>
            </p:cNvPr>
            <p:cNvSpPr>
              <a:spLocks/>
            </p:cNvSpPr>
            <p:nvPr/>
          </p:nvSpPr>
          <p:spPr bwMode="auto">
            <a:xfrm>
              <a:off x="15817287" y="8294635"/>
              <a:ext cx="1906588" cy="1098550"/>
            </a:xfrm>
            <a:custGeom>
              <a:avLst/>
              <a:gdLst>
                <a:gd name="T0" fmla="*/ 1201 w 1201"/>
                <a:gd name="T1" fmla="*/ 263 h 692"/>
                <a:gd name="T2" fmla="*/ 457 w 1201"/>
                <a:gd name="T3" fmla="*/ 692 h 692"/>
                <a:gd name="T4" fmla="*/ 0 w 1201"/>
                <a:gd name="T5" fmla="*/ 428 h 692"/>
                <a:gd name="T6" fmla="*/ 744 w 1201"/>
                <a:gd name="T7" fmla="*/ 0 h 692"/>
                <a:gd name="T8" fmla="*/ 1201 w 1201"/>
                <a:gd name="T9" fmla="*/ 263 h 692"/>
              </a:gdLst>
              <a:ahLst/>
              <a:cxnLst>
                <a:cxn ang="0">
                  <a:pos x="T0" y="T1"/>
                </a:cxn>
                <a:cxn ang="0">
                  <a:pos x="T2" y="T3"/>
                </a:cxn>
                <a:cxn ang="0">
                  <a:pos x="T4" y="T5"/>
                </a:cxn>
                <a:cxn ang="0">
                  <a:pos x="T6" y="T7"/>
                </a:cxn>
                <a:cxn ang="0">
                  <a:pos x="T8" y="T9"/>
                </a:cxn>
              </a:cxnLst>
              <a:rect l="0" t="0" r="r" b="b"/>
              <a:pathLst>
                <a:path w="1201" h="692">
                  <a:moveTo>
                    <a:pt x="1201" y="263"/>
                  </a:moveTo>
                  <a:lnTo>
                    <a:pt x="457" y="692"/>
                  </a:lnTo>
                  <a:lnTo>
                    <a:pt x="0" y="428"/>
                  </a:lnTo>
                  <a:lnTo>
                    <a:pt x="744" y="0"/>
                  </a:lnTo>
                  <a:lnTo>
                    <a:pt x="1201" y="263"/>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81" name="Freeform 94">
              <a:extLst>
                <a:ext uri="{FF2B5EF4-FFF2-40B4-BE49-F238E27FC236}">
                  <a16:creationId xmlns:a16="http://schemas.microsoft.com/office/drawing/2014/main" xmlns="" id="{BC9AD0B7-0660-4F43-BE2F-0EA4CC0CC533}"/>
                </a:ext>
              </a:extLst>
            </p:cNvPr>
            <p:cNvSpPr>
              <a:spLocks/>
            </p:cNvSpPr>
            <p:nvPr/>
          </p:nvSpPr>
          <p:spPr bwMode="auto">
            <a:xfrm>
              <a:off x="12953437" y="8131123"/>
              <a:ext cx="5797550" cy="2025650"/>
            </a:xfrm>
            <a:custGeom>
              <a:avLst/>
              <a:gdLst>
                <a:gd name="T0" fmla="*/ 2101 w 2101"/>
                <a:gd name="T1" fmla="*/ 0 h 733"/>
                <a:gd name="T2" fmla="*/ 2101 w 2101"/>
                <a:gd name="T3" fmla="*/ 30 h 733"/>
                <a:gd name="T4" fmla="*/ 2065 w 2101"/>
                <a:gd name="T5" fmla="*/ 92 h 733"/>
                <a:gd name="T6" fmla="*/ 1021 w 2101"/>
                <a:gd name="T7" fmla="*/ 695 h 733"/>
                <a:gd name="T8" fmla="*/ 810 w 2101"/>
                <a:gd name="T9" fmla="*/ 695 h 733"/>
                <a:gd name="T10" fmla="*/ 0 w 2101"/>
                <a:gd name="T11" fmla="*/ 228 h 733"/>
                <a:gd name="T12" fmla="*/ 0 w 2101"/>
                <a:gd name="T13" fmla="*/ 198 h 733"/>
                <a:gd name="T14" fmla="*/ 26 w 2101"/>
                <a:gd name="T15" fmla="*/ 213 h 733"/>
                <a:gd name="T16" fmla="*/ 810 w 2101"/>
                <a:gd name="T17" fmla="*/ 665 h 733"/>
                <a:gd name="T18" fmla="*/ 1021 w 2101"/>
                <a:gd name="T19" fmla="*/ 665 h 733"/>
                <a:gd name="T20" fmla="*/ 2065 w 2101"/>
                <a:gd name="T21" fmla="*/ 62 h 733"/>
                <a:gd name="T22" fmla="*/ 2099 w 2101"/>
                <a:gd name="T23" fmla="*/ 15 h 733"/>
                <a:gd name="T24" fmla="*/ 2101 w 2101"/>
                <a:gd name="T2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1" h="733">
                  <a:moveTo>
                    <a:pt x="2101" y="0"/>
                  </a:moveTo>
                  <a:cubicBezTo>
                    <a:pt x="2101" y="30"/>
                    <a:pt x="2101" y="30"/>
                    <a:pt x="2101" y="30"/>
                  </a:cubicBezTo>
                  <a:cubicBezTo>
                    <a:pt x="2101" y="54"/>
                    <a:pt x="2089" y="78"/>
                    <a:pt x="2065" y="92"/>
                  </a:cubicBezTo>
                  <a:cubicBezTo>
                    <a:pt x="1021" y="695"/>
                    <a:pt x="1021" y="695"/>
                    <a:pt x="1021" y="695"/>
                  </a:cubicBezTo>
                  <a:cubicBezTo>
                    <a:pt x="955" y="733"/>
                    <a:pt x="875" y="733"/>
                    <a:pt x="810" y="695"/>
                  </a:cubicBezTo>
                  <a:cubicBezTo>
                    <a:pt x="0" y="228"/>
                    <a:pt x="0" y="228"/>
                    <a:pt x="0" y="228"/>
                  </a:cubicBezTo>
                  <a:cubicBezTo>
                    <a:pt x="0" y="198"/>
                    <a:pt x="0" y="198"/>
                    <a:pt x="0" y="198"/>
                  </a:cubicBezTo>
                  <a:cubicBezTo>
                    <a:pt x="26" y="213"/>
                    <a:pt x="26" y="213"/>
                    <a:pt x="26" y="213"/>
                  </a:cubicBezTo>
                  <a:cubicBezTo>
                    <a:pt x="810" y="665"/>
                    <a:pt x="810" y="665"/>
                    <a:pt x="810" y="665"/>
                  </a:cubicBezTo>
                  <a:cubicBezTo>
                    <a:pt x="875" y="703"/>
                    <a:pt x="955" y="703"/>
                    <a:pt x="1021" y="665"/>
                  </a:cubicBezTo>
                  <a:cubicBezTo>
                    <a:pt x="2065" y="62"/>
                    <a:pt x="2065" y="62"/>
                    <a:pt x="2065" y="62"/>
                  </a:cubicBezTo>
                  <a:cubicBezTo>
                    <a:pt x="2084" y="51"/>
                    <a:pt x="2096" y="34"/>
                    <a:pt x="2099" y="15"/>
                  </a:cubicBezTo>
                  <a:cubicBezTo>
                    <a:pt x="2100" y="10"/>
                    <a:pt x="2101" y="5"/>
                    <a:pt x="2101" y="0"/>
                  </a:cubicBezTo>
                  <a:close/>
                </a:path>
              </a:pathLst>
            </a:custGeom>
            <a:solidFill>
              <a:srgbClr val="C1C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grpSp>
        <p:nvGrpSpPr>
          <p:cNvPr id="296" name="Group 295">
            <a:extLst>
              <a:ext uri="{FF2B5EF4-FFF2-40B4-BE49-F238E27FC236}">
                <a16:creationId xmlns:a16="http://schemas.microsoft.com/office/drawing/2014/main" xmlns="" id="{B24040F7-F831-4F41-B084-D065025F7A67}"/>
              </a:ext>
            </a:extLst>
          </p:cNvPr>
          <p:cNvGrpSpPr/>
          <p:nvPr/>
        </p:nvGrpSpPr>
        <p:grpSpPr>
          <a:xfrm>
            <a:off x="17901829" y="4050426"/>
            <a:ext cx="1903257" cy="1134331"/>
            <a:chOff x="17506387" y="5621285"/>
            <a:chExt cx="2298700" cy="1370013"/>
          </a:xfrm>
        </p:grpSpPr>
        <p:sp>
          <p:nvSpPr>
            <p:cNvPr id="182" name="Freeform 95">
              <a:extLst>
                <a:ext uri="{FF2B5EF4-FFF2-40B4-BE49-F238E27FC236}">
                  <a16:creationId xmlns:a16="http://schemas.microsoft.com/office/drawing/2014/main" xmlns="" id="{6C1A0A67-1FDA-4FFB-9C7C-23F969EF4D7D}"/>
                </a:ext>
              </a:extLst>
            </p:cNvPr>
            <p:cNvSpPr>
              <a:spLocks/>
            </p:cNvSpPr>
            <p:nvPr/>
          </p:nvSpPr>
          <p:spPr bwMode="auto">
            <a:xfrm>
              <a:off x="17506387" y="5662560"/>
              <a:ext cx="2298700" cy="1328738"/>
            </a:xfrm>
            <a:custGeom>
              <a:avLst/>
              <a:gdLst>
                <a:gd name="T0" fmla="*/ 800 w 833"/>
                <a:gd name="T1" fmla="*/ 356 h 481"/>
                <a:gd name="T2" fmla="*/ 600 w 833"/>
                <a:gd name="T3" fmla="*/ 468 h 481"/>
                <a:gd name="T4" fmla="*/ 516 w 833"/>
                <a:gd name="T5" fmla="*/ 468 h 481"/>
                <a:gd name="T6" fmla="*/ 31 w 833"/>
                <a:gd name="T7" fmla="*/ 188 h 481"/>
                <a:gd name="T8" fmla="*/ 29 w 833"/>
                <a:gd name="T9" fmla="*/ 126 h 481"/>
                <a:gd name="T10" fmla="*/ 225 w 833"/>
                <a:gd name="T11" fmla="*/ 13 h 481"/>
                <a:gd name="T12" fmla="*/ 308 w 833"/>
                <a:gd name="T13" fmla="*/ 17 h 481"/>
                <a:gd name="T14" fmla="*/ 799 w 833"/>
                <a:gd name="T15" fmla="*/ 295 h 481"/>
                <a:gd name="T16" fmla="*/ 800 w 833"/>
                <a:gd name="T17" fmla="*/ 35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481">
                  <a:moveTo>
                    <a:pt x="800" y="356"/>
                  </a:moveTo>
                  <a:cubicBezTo>
                    <a:pt x="600" y="468"/>
                    <a:pt x="600" y="468"/>
                    <a:pt x="600" y="468"/>
                  </a:cubicBezTo>
                  <a:cubicBezTo>
                    <a:pt x="577" y="481"/>
                    <a:pt x="539" y="481"/>
                    <a:pt x="516" y="468"/>
                  </a:cubicBezTo>
                  <a:cubicBezTo>
                    <a:pt x="31" y="188"/>
                    <a:pt x="31" y="188"/>
                    <a:pt x="31" y="188"/>
                  </a:cubicBezTo>
                  <a:cubicBezTo>
                    <a:pt x="3" y="172"/>
                    <a:pt x="0" y="143"/>
                    <a:pt x="29" y="126"/>
                  </a:cubicBezTo>
                  <a:cubicBezTo>
                    <a:pt x="225" y="13"/>
                    <a:pt x="225" y="13"/>
                    <a:pt x="225" y="13"/>
                  </a:cubicBezTo>
                  <a:cubicBezTo>
                    <a:pt x="248" y="0"/>
                    <a:pt x="285" y="3"/>
                    <a:pt x="308" y="17"/>
                  </a:cubicBezTo>
                  <a:cubicBezTo>
                    <a:pt x="799" y="295"/>
                    <a:pt x="799" y="295"/>
                    <a:pt x="799" y="295"/>
                  </a:cubicBezTo>
                  <a:cubicBezTo>
                    <a:pt x="809" y="302"/>
                    <a:pt x="833" y="335"/>
                    <a:pt x="800" y="356"/>
                  </a:cubicBezTo>
                </a:path>
              </a:pathLst>
            </a:custGeom>
            <a:solidFill>
              <a:srgbClr val="79BB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83" name="Freeform 96">
              <a:extLst>
                <a:ext uri="{FF2B5EF4-FFF2-40B4-BE49-F238E27FC236}">
                  <a16:creationId xmlns:a16="http://schemas.microsoft.com/office/drawing/2014/main" xmlns="" id="{C43F0765-B4F8-4F79-87A7-E7AAD2314DA4}"/>
                </a:ext>
              </a:extLst>
            </p:cNvPr>
            <p:cNvSpPr>
              <a:spLocks/>
            </p:cNvSpPr>
            <p:nvPr/>
          </p:nvSpPr>
          <p:spPr bwMode="auto">
            <a:xfrm>
              <a:off x="17506387" y="5626048"/>
              <a:ext cx="2298700" cy="1331913"/>
            </a:xfrm>
            <a:custGeom>
              <a:avLst/>
              <a:gdLst>
                <a:gd name="T0" fmla="*/ 800 w 833"/>
                <a:gd name="T1" fmla="*/ 357 h 482"/>
                <a:gd name="T2" fmla="*/ 600 w 833"/>
                <a:gd name="T3" fmla="*/ 468 h 482"/>
                <a:gd name="T4" fmla="*/ 516 w 833"/>
                <a:gd name="T5" fmla="*/ 468 h 482"/>
                <a:gd name="T6" fmla="*/ 31 w 833"/>
                <a:gd name="T7" fmla="*/ 188 h 482"/>
                <a:gd name="T8" fmla="*/ 29 w 833"/>
                <a:gd name="T9" fmla="*/ 126 h 482"/>
                <a:gd name="T10" fmla="*/ 225 w 833"/>
                <a:gd name="T11" fmla="*/ 14 h 482"/>
                <a:gd name="T12" fmla="*/ 308 w 833"/>
                <a:gd name="T13" fmla="*/ 17 h 482"/>
                <a:gd name="T14" fmla="*/ 799 w 833"/>
                <a:gd name="T15" fmla="*/ 296 h 482"/>
                <a:gd name="T16" fmla="*/ 800 w 833"/>
                <a:gd name="T17" fmla="*/ 35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482">
                  <a:moveTo>
                    <a:pt x="800" y="357"/>
                  </a:moveTo>
                  <a:cubicBezTo>
                    <a:pt x="600" y="468"/>
                    <a:pt x="600" y="468"/>
                    <a:pt x="600" y="468"/>
                  </a:cubicBezTo>
                  <a:cubicBezTo>
                    <a:pt x="577" y="482"/>
                    <a:pt x="539" y="482"/>
                    <a:pt x="516" y="468"/>
                  </a:cubicBezTo>
                  <a:cubicBezTo>
                    <a:pt x="31" y="188"/>
                    <a:pt x="31" y="188"/>
                    <a:pt x="31" y="188"/>
                  </a:cubicBezTo>
                  <a:cubicBezTo>
                    <a:pt x="3" y="172"/>
                    <a:pt x="0" y="144"/>
                    <a:pt x="29" y="126"/>
                  </a:cubicBezTo>
                  <a:cubicBezTo>
                    <a:pt x="225" y="14"/>
                    <a:pt x="225" y="14"/>
                    <a:pt x="225" y="14"/>
                  </a:cubicBezTo>
                  <a:cubicBezTo>
                    <a:pt x="248" y="0"/>
                    <a:pt x="285" y="4"/>
                    <a:pt x="308" y="17"/>
                  </a:cubicBezTo>
                  <a:cubicBezTo>
                    <a:pt x="799" y="296"/>
                    <a:pt x="799" y="296"/>
                    <a:pt x="799" y="296"/>
                  </a:cubicBezTo>
                  <a:cubicBezTo>
                    <a:pt x="809" y="302"/>
                    <a:pt x="833" y="336"/>
                    <a:pt x="800" y="357"/>
                  </a:cubicBezTo>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84" name="Freeform 97">
              <a:extLst>
                <a:ext uri="{FF2B5EF4-FFF2-40B4-BE49-F238E27FC236}">
                  <a16:creationId xmlns:a16="http://schemas.microsoft.com/office/drawing/2014/main" xmlns="" id="{FB44325D-90C7-4FA0-8327-6ABAD0F8627B}"/>
                </a:ext>
              </a:extLst>
            </p:cNvPr>
            <p:cNvSpPr>
              <a:spLocks/>
            </p:cNvSpPr>
            <p:nvPr/>
          </p:nvSpPr>
          <p:spPr bwMode="auto">
            <a:xfrm>
              <a:off x="17580999" y="5648273"/>
              <a:ext cx="2130425" cy="1228725"/>
            </a:xfrm>
            <a:custGeom>
              <a:avLst/>
              <a:gdLst>
                <a:gd name="T0" fmla="*/ 189 w 772"/>
                <a:gd name="T1" fmla="*/ 29 h 445"/>
                <a:gd name="T2" fmla="*/ 191 w 772"/>
                <a:gd name="T3" fmla="*/ 31 h 445"/>
                <a:gd name="T4" fmla="*/ 191 w 772"/>
                <a:gd name="T5" fmla="*/ 45 h 445"/>
                <a:gd name="T6" fmla="*/ 80 w 772"/>
                <a:gd name="T7" fmla="*/ 110 h 445"/>
                <a:gd name="T8" fmla="*/ 54 w 772"/>
                <a:gd name="T9" fmla="*/ 110 h 445"/>
                <a:gd name="T10" fmla="*/ 52 w 772"/>
                <a:gd name="T11" fmla="*/ 109 h 445"/>
                <a:gd name="T12" fmla="*/ 39 w 772"/>
                <a:gd name="T13" fmla="*/ 109 h 445"/>
                <a:gd name="T14" fmla="*/ 15 w 772"/>
                <a:gd name="T15" fmla="*/ 122 h 445"/>
                <a:gd name="T16" fmla="*/ 15 w 772"/>
                <a:gd name="T17" fmla="*/ 154 h 445"/>
                <a:gd name="T18" fmla="*/ 504 w 772"/>
                <a:gd name="T19" fmla="*/ 436 h 445"/>
                <a:gd name="T20" fmla="*/ 559 w 772"/>
                <a:gd name="T21" fmla="*/ 436 h 445"/>
                <a:gd name="T22" fmla="*/ 756 w 772"/>
                <a:gd name="T23" fmla="*/ 322 h 445"/>
                <a:gd name="T24" fmla="*/ 756 w 772"/>
                <a:gd name="T25" fmla="*/ 291 h 445"/>
                <a:gd name="T26" fmla="*/ 267 w 772"/>
                <a:gd name="T27" fmla="*/ 8 h 445"/>
                <a:gd name="T28" fmla="*/ 213 w 772"/>
                <a:gd name="T29" fmla="*/ 8 h 445"/>
                <a:gd name="T30" fmla="*/ 189 w 772"/>
                <a:gd name="T31" fmla="*/ 22 h 445"/>
                <a:gd name="T32" fmla="*/ 189 w 772"/>
                <a:gd name="T33" fmla="*/ 2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2" h="445">
                  <a:moveTo>
                    <a:pt x="189" y="29"/>
                  </a:moveTo>
                  <a:cubicBezTo>
                    <a:pt x="191" y="31"/>
                    <a:pt x="191" y="31"/>
                    <a:pt x="191" y="31"/>
                  </a:cubicBezTo>
                  <a:cubicBezTo>
                    <a:pt x="198" y="35"/>
                    <a:pt x="198" y="41"/>
                    <a:pt x="191" y="45"/>
                  </a:cubicBezTo>
                  <a:cubicBezTo>
                    <a:pt x="80" y="110"/>
                    <a:pt x="80" y="110"/>
                    <a:pt x="80" y="110"/>
                  </a:cubicBezTo>
                  <a:cubicBezTo>
                    <a:pt x="72" y="114"/>
                    <a:pt x="61" y="114"/>
                    <a:pt x="54" y="110"/>
                  </a:cubicBezTo>
                  <a:cubicBezTo>
                    <a:pt x="52" y="109"/>
                    <a:pt x="52" y="109"/>
                    <a:pt x="52" y="109"/>
                  </a:cubicBezTo>
                  <a:cubicBezTo>
                    <a:pt x="48" y="107"/>
                    <a:pt x="43" y="107"/>
                    <a:pt x="39" y="109"/>
                  </a:cubicBezTo>
                  <a:cubicBezTo>
                    <a:pt x="15" y="122"/>
                    <a:pt x="15" y="122"/>
                    <a:pt x="15" y="122"/>
                  </a:cubicBezTo>
                  <a:cubicBezTo>
                    <a:pt x="0" y="131"/>
                    <a:pt x="0" y="145"/>
                    <a:pt x="15" y="154"/>
                  </a:cubicBezTo>
                  <a:cubicBezTo>
                    <a:pt x="504" y="436"/>
                    <a:pt x="504" y="436"/>
                    <a:pt x="504" y="436"/>
                  </a:cubicBezTo>
                  <a:cubicBezTo>
                    <a:pt x="520" y="445"/>
                    <a:pt x="544" y="445"/>
                    <a:pt x="559" y="436"/>
                  </a:cubicBezTo>
                  <a:cubicBezTo>
                    <a:pt x="756" y="322"/>
                    <a:pt x="756" y="322"/>
                    <a:pt x="756" y="322"/>
                  </a:cubicBezTo>
                  <a:cubicBezTo>
                    <a:pt x="772" y="314"/>
                    <a:pt x="772" y="299"/>
                    <a:pt x="756" y="291"/>
                  </a:cubicBezTo>
                  <a:cubicBezTo>
                    <a:pt x="267" y="8"/>
                    <a:pt x="267" y="8"/>
                    <a:pt x="267" y="8"/>
                  </a:cubicBezTo>
                  <a:cubicBezTo>
                    <a:pt x="252" y="0"/>
                    <a:pt x="228" y="0"/>
                    <a:pt x="213" y="8"/>
                  </a:cubicBezTo>
                  <a:cubicBezTo>
                    <a:pt x="189" y="22"/>
                    <a:pt x="189" y="22"/>
                    <a:pt x="189" y="22"/>
                  </a:cubicBezTo>
                  <a:cubicBezTo>
                    <a:pt x="185" y="24"/>
                    <a:pt x="185" y="27"/>
                    <a:pt x="189" y="29"/>
                  </a:cubicBezTo>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85" name="Freeform 98">
              <a:extLst>
                <a:ext uri="{FF2B5EF4-FFF2-40B4-BE49-F238E27FC236}">
                  <a16:creationId xmlns:a16="http://schemas.microsoft.com/office/drawing/2014/main" xmlns="" id="{EFD4A7F8-CE4B-41EB-95C4-0943C12224E4}"/>
                </a:ext>
              </a:extLst>
            </p:cNvPr>
            <p:cNvSpPr>
              <a:spLocks noEditPoints="1"/>
            </p:cNvSpPr>
            <p:nvPr/>
          </p:nvSpPr>
          <p:spPr bwMode="auto">
            <a:xfrm>
              <a:off x="17539724" y="5621285"/>
              <a:ext cx="2217738" cy="1281113"/>
            </a:xfrm>
            <a:custGeom>
              <a:avLst/>
              <a:gdLst>
                <a:gd name="T0" fmla="*/ 220 w 804"/>
                <a:gd name="T1" fmla="*/ 11 h 464"/>
                <a:gd name="T2" fmla="*/ 19 w 804"/>
                <a:gd name="T3" fmla="*/ 127 h 464"/>
                <a:gd name="T4" fmla="*/ 19 w 804"/>
                <a:gd name="T5" fmla="*/ 168 h 464"/>
                <a:gd name="T6" fmla="*/ 513 w 804"/>
                <a:gd name="T7" fmla="*/ 453 h 464"/>
                <a:gd name="T8" fmla="*/ 583 w 804"/>
                <a:gd name="T9" fmla="*/ 453 h 464"/>
                <a:gd name="T10" fmla="*/ 784 w 804"/>
                <a:gd name="T11" fmla="*/ 337 h 464"/>
                <a:gd name="T12" fmla="*/ 784 w 804"/>
                <a:gd name="T13" fmla="*/ 296 h 464"/>
                <a:gd name="T14" fmla="*/ 291 w 804"/>
                <a:gd name="T15" fmla="*/ 11 h 464"/>
                <a:gd name="T16" fmla="*/ 220 w 804"/>
                <a:gd name="T17" fmla="*/ 11 h 464"/>
                <a:gd name="T18" fmla="*/ 771 w 804"/>
                <a:gd name="T19" fmla="*/ 301 h 464"/>
                <a:gd name="T20" fmla="*/ 771 w 804"/>
                <a:gd name="T21" fmla="*/ 332 h 464"/>
                <a:gd name="T22" fmla="*/ 574 w 804"/>
                <a:gd name="T23" fmla="*/ 446 h 464"/>
                <a:gd name="T24" fmla="*/ 519 w 804"/>
                <a:gd name="T25" fmla="*/ 446 h 464"/>
                <a:gd name="T26" fmla="*/ 30 w 804"/>
                <a:gd name="T27" fmla="*/ 164 h 464"/>
                <a:gd name="T28" fmla="*/ 30 w 804"/>
                <a:gd name="T29" fmla="*/ 132 h 464"/>
                <a:gd name="T30" fmla="*/ 54 w 804"/>
                <a:gd name="T31" fmla="*/ 118 h 464"/>
                <a:gd name="T32" fmla="*/ 67 w 804"/>
                <a:gd name="T33" fmla="*/ 118 h 464"/>
                <a:gd name="T34" fmla="*/ 69 w 804"/>
                <a:gd name="T35" fmla="*/ 120 h 464"/>
                <a:gd name="T36" fmla="*/ 95 w 804"/>
                <a:gd name="T37" fmla="*/ 120 h 464"/>
                <a:gd name="T38" fmla="*/ 206 w 804"/>
                <a:gd name="T39" fmla="*/ 55 h 464"/>
                <a:gd name="T40" fmla="*/ 206 w 804"/>
                <a:gd name="T41" fmla="*/ 40 h 464"/>
                <a:gd name="T42" fmla="*/ 204 w 804"/>
                <a:gd name="T43" fmla="*/ 39 h 464"/>
                <a:gd name="T44" fmla="*/ 204 w 804"/>
                <a:gd name="T45" fmla="*/ 32 h 464"/>
                <a:gd name="T46" fmla="*/ 228 w 804"/>
                <a:gd name="T47" fmla="*/ 18 h 464"/>
                <a:gd name="T48" fmla="*/ 282 w 804"/>
                <a:gd name="T49" fmla="*/ 18 h 464"/>
                <a:gd name="T50" fmla="*/ 771 w 804"/>
                <a:gd name="T51" fmla="*/ 30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4" h="464">
                  <a:moveTo>
                    <a:pt x="220" y="11"/>
                  </a:moveTo>
                  <a:cubicBezTo>
                    <a:pt x="19" y="127"/>
                    <a:pt x="19" y="127"/>
                    <a:pt x="19" y="127"/>
                  </a:cubicBezTo>
                  <a:cubicBezTo>
                    <a:pt x="0" y="139"/>
                    <a:pt x="0" y="157"/>
                    <a:pt x="19" y="168"/>
                  </a:cubicBezTo>
                  <a:cubicBezTo>
                    <a:pt x="513" y="453"/>
                    <a:pt x="513" y="453"/>
                    <a:pt x="513" y="453"/>
                  </a:cubicBezTo>
                  <a:cubicBezTo>
                    <a:pt x="532" y="464"/>
                    <a:pt x="564" y="464"/>
                    <a:pt x="583" y="453"/>
                  </a:cubicBezTo>
                  <a:cubicBezTo>
                    <a:pt x="784" y="337"/>
                    <a:pt x="784" y="337"/>
                    <a:pt x="784" y="337"/>
                  </a:cubicBezTo>
                  <a:cubicBezTo>
                    <a:pt x="804" y="326"/>
                    <a:pt x="804" y="308"/>
                    <a:pt x="784" y="296"/>
                  </a:cubicBezTo>
                  <a:cubicBezTo>
                    <a:pt x="291" y="11"/>
                    <a:pt x="291" y="11"/>
                    <a:pt x="291" y="11"/>
                  </a:cubicBezTo>
                  <a:cubicBezTo>
                    <a:pt x="271" y="0"/>
                    <a:pt x="240" y="0"/>
                    <a:pt x="220" y="11"/>
                  </a:cubicBezTo>
                  <a:moveTo>
                    <a:pt x="771" y="301"/>
                  </a:moveTo>
                  <a:cubicBezTo>
                    <a:pt x="786" y="309"/>
                    <a:pt x="786" y="324"/>
                    <a:pt x="771" y="332"/>
                  </a:cubicBezTo>
                  <a:cubicBezTo>
                    <a:pt x="574" y="446"/>
                    <a:pt x="574" y="446"/>
                    <a:pt x="574" y="446"/>
                  </a:cubicBezTo>
                  <a:cubicBezTo>
                    <a:pt x="559" y="455"/>
                    <a:pt x="535" y="455"/>
                    <a:pt x="519" y="446"/>
                  </a:cubicBezTo>
                  <a:cubicBezTo>
                    <a:pt x="30" y="164"/>
                    <a:pt x="30" y="164"/>
                    <a:pt x="30" y="164"/>
                  </a:cubicBezTo>
                  <a:cubicBezTo>
                    <a:pt x="15" y="155"/>
                    <a:pt x="15" y="141"/>
                    <a:pt x="30" y="132"/>
                  </a:cubicBezTo>
                  <a:cubicBezTo>
                    <a:pt x="54" y="118"/>
                    <a:pt x="54" y="118"/>
                    <a:pt x="54" y="118"/>
                  </a:cubicBezTo>
                  <a:cubicBezTo>
                    <a:pt x="58" y="116"/>
                    <a:pt x="63" y="116"/>
                    <a:pt x="67" y="118"/>
                  </a:cubicBezTo>
                  <a:cubicBezTo>
                    <a:pt x="69" y="120"/>
                    <a:pt x="69" y="120"/>
                    <a:pt x="69" y="120"/>
                  </a:cubicBezTo>
                  <a:cubicBezTo>
                    <a:pt x="76" y="124"/>
                    <a:pt x="87" y="124"/>
                    <a:pt x="95" y="120"/>
                  </a:cubicBezTo>
                  <a:cubicBezTo>
                    <a:pt x="206" y="55"/>
                    <a:pt x="206" y="55"/>
                    <a:pt x="206" y="55"/>
                  </a:cubicBezTo>
                  <a:cubicBezTo>
                    <a:pt x="213" y="51"/>
                    <a:pt x="213" y="45"/>
                    <a:pt x="206" y="40"/>
                  </a:cubicBezTo>
                  <a:cubicBezTo>
                    <a:pt x="204" y="39"/>
                    <a:pt x="204" y="39"/>
                    <a:pt x="204" y="39"/>
                  </a:cubicBezTo>
                  <a:cubicBezTo>
                    <a:pt x="200" y="37"/>
                    <a:pt x="200" y="34"/>
                    <a:pt x="204" y="32"/>
                  </a:cubicBezTo>
                  <a:cubicBezTo>
                    <a:pt x="228" y="18"/>
                    <a:pt x="228" y="18"/>
                    <a:pt x="228" y="18"/>
                  </a:cubicBezTo>
                  <a:cubicBezTo>
                    <a:pt x="243" y="10"/>
                    <a:pt x="267" y="10"/>
                    <a:pt x="282" y="18"/>
                  </a:cubicBezTo>
                  <a:cubicBezTo>
                    <a:pt x="771" y="301"/>
                    <a:pt x="771" y="301"/>
                    <a:pt x="771" y="30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86" name="Freeform 99">
              <a:extLst>
                <a:ext uri="{FF2B5EF4-FFF2-40B4-BE49-F238E27FC236}">
                  <a16:creationId xmlns:a16="http://schemas.microsoft.com/office/drawing/2014/main" xmlns="" id="{2FAAB686-D341-4F29-9EE6-A9B2E695BBC7}"/>
                </a:ext>
              </a:extLst>
            </p:cNvPr>
            <p:cNvSpPr>
              <a:spLocks/>
            </p:cNvSpPr>
            <p:nvPr/>
          </p:nvSpPr>
          <p:spPr bwMode="auto">
            <a:xfrm>
              <a:off x="17861987" y="5808610"/>
              <a:ext cx="114300" cy="66675"/>
            </a:xfrm>
            <a:custGeom>
              <a:avLst/>
              <a:gdLst>
                <a:gd name="T0" fmla="*/ 39 w 41"/>
                <a:gd name="T1" fmla="*/ 5 h 24"/>
                <a:gd name="T2" fmla="*/ 7 w 41"/>
                <a:gd name="T3" fmla="*/ 23 h 24"/>
                <a:gd name="T4" fmla="*/ 2 w 41"/>
                <a:gd name="T5" fmla="*/ 23 h 24"/>
                <a:gd name="T6" fmla="*/ 1 w 41"/>
                <a:gd name="T7" fmla="*/ 20 h 24"/>
                <a:gd name="T8" fmla="*/ 33 w 41"/>
                <a:gd name="T9" fmla="*/ 1 h 24"/>
                <a:gd name="T10" fmla="*/ 39 w 41"/>
                <a:gd name="T11" fmla="*/ 1 h 24"/>
                <a:gd name="T12" fmla="*/ 39 w 41"/>
                <a:gd name="T13" fmla="*/ 5 h 24"/>
              </a:gdLst>
              <a:ahLst/>
              <a:cxnLst>
                <a:cxn ang="0">
                  <a:pos x="T0" y="T1"/>
                </a:cxn>
                <a:cxn ang="0">
                  <a:pos x="T2" y="T3"/>
                </a:cxn>
                <a:cxn ang="0">
                  <a:pos x="T4" y="T5"/>
                </a:cxn>
                <a:cxn ang="0">
                  <a:pos x="T6" y="T7"/>
                </a:cxn>
                <a:cxn ang="0">
                  <a:pos x="T8" y="T9"/>
                </a:cxn>
                <a:cxn ang="0">
                  <a:pos x="T10" y="T11"/>
                </a:cxn>
                <a:cxn ang="0">
                  <a:pos x="T12" y="T13"/>
                </a:cxn>
              </a:cxnLst>
              <a:rect l="0" t="0" r="r" b="b"/>
              <a:pathLst>
                <a:path w="41" h="24">
                  <a:moveTo>
                    <a:pt x="39" y="5"/>
                  </a:moveTo>
                  <a:cubicBezTo>
                    <a:pt x="7" y="23"/>
                    <a:pt x="7" y="23"/>
                    <a:pt x="7" y="23"/>
                  </a:cubicBezTo>
                  <a:cubicBezTo>
                    <a:pt x="6" y="24"/>
                    <a:pt x="3" y="24"/>
                    <a:pt x="2" y="23"/>
                  </a:cubicBezTo>
                  <a:cubicBezTo>
                    <a:pt x="0" y="22"/>
                    <a:pt x="0" y="20"/>
                    <a:pt x="1" y="20"/>
                  </a:cubicBezTo>
                  <a:cubicBezTo>
                    <a:pt x="33" y="1"/>
                    <a:pt x="33" y="1"/>
                    <a:pt x="33" y="1"/>
                  </a:cubicBezTo>
                  <a:cubicBezTo>
                    <a:pt x="35" y="0"/>
                    <a:pt x="37" y="1"/>
                    <a:pt x="39" y="1"/>
                  </a:cubicBezTo>
                  <a:cubicBezTo>
                    <a:pt x="40" y="2"/>
                    <a:pt x="41" y="4"/>
                    <a:pt x="39" y="5"/>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87" name="Freeform 100">
              <a:extLst>
                <a:ext uri="{FF2B5EF4-FFF2-40B4-BE49-F238E27FC236}">
                  <a16:creationId xmlns:a16="http://schemas.microsoft.com/office/drawing/2014/main" xmlns="" id="{427725A2-0406-4733-8B03-4103BD6A4B8F}"/>
                </a:ext>
              </a:extLst>
            </p:cNvPr>
            <p:cNvSpPr>
              <a:spLocks/>
            </p:cNvSpPr>
            <p:nvPr/>
          </p:nvSpPr>
          <p:spPr bwMode="auto">
            <a:xfrm>
              <a:off x="17981049" y="5781623"/>
              <a:ext cx="44450" cy="23813"/>
            </a:xfrm>
            <a:custGeom>
              <a:avLst/>
              <a:gdLst>
                <a:gd name="T0" fmla="*/ 13 w 16"/>
                <a:gd name="T1" fmla="*/ 1 h 9"/>
                <a:gd name="T2" fmla="*/ 13 w 16"/>
                <a:gd name="T3" fmla="*/ 7 h 9"/>
                <a:gd name="T4" fmla="*/ 3 w 16"/>
                <a:gd name="T5" fmla="*/ 7 h 9"/>
                <a:gd name="T6" fmla="*/ 3 w 16"/>
                <a:gd name="T7" fmla="*/ 1 h 9"/>
                <a:gd name="T8" fmla="*/ 13 w 16"/>
                <a:gd name="T9" fmla="*/ 1 h 9"/>
              </a:gdLst>
              <a:ahLst/>
              <a:cxnLst>
                <a:cxn ang="0">
                  <a:pos x="T0" y="T1"/>
                </a:cxn>
                <a:cxn ang="0">
                  <a:pos x="T2" y="T3"/>
                </a:cxn>
                <a:cxn ang="0">
                  <a:pos x="T4" y="T5"/>
                </a:cxn>
                <a:cxn ang="0">
                  <a:pos x="T6" y="T7"/>
                </a:cxn>
                <a:cxn ang="0">
                  <a:pos x="T8" y="T9"/>
                </a:cxn>
              </a:cxnLst>
              <a:rect l="0" t="0" r="r" b="b"/>
              <a:pathLst>
                <a:path w="16" h="9">
                  <a:moveTo>
                    <a:pt x="13" y="1"/>
                  </a:moveTo>
                  <a:cubicBezTo>
                    <a:pt x="16" y="3"/>
                    <a:pt x="16" y="6"/>
                    <a:pt x="13" y="7"/>
                  </a:cubicBezTo>
                  <a:cubicBezTo>
                    <a:pt x="10" y="9"/>
                    <a:pt x="6" y="9"/>
                    <a:pt x="3" y="7"/>
                  </a:cubicBezTo>
                  <a:cubicBezTo>
                    <a:pt x="0" y="6"/>
                    <a:pt x="0" y="3"/>
                    <a:pt x="3" y="1"/>
                  </a:cubicBezTo>
                  <a:cubicBezTo>
                    <a:pt x="6" y="0"/>
                    <a:pt x="10" y="0"/>
                    <a:pt x="13" y="1"/>
                  </a:cubicBezTo>
                  <a:close/>
                </a:path>
              </a:pathLst>
            </a:custGeom>
            <a:solidFill>
              <a:srgbClr val="457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88" name="Freeform 101">
              <a:extLst>
                <a:ext uri="{FF2B5EF4-FFF2-40B4-BE49-F238E27FC236}">
                  <a16:creationId xmlns:a16="http://schemas.microsoft.com/office/drawing/2014/main" xmlns="" id="{0DFB7A01-9B84-48AE-B08F-7332D88582C8}"/>
                </a:ext>
              </a:extLst>
            </p:cNvPr>
            <p:cNvSpPr>
              <a:spLocks/>
            </p:cNvSpPr>
            <p:nvPr/>
          </p:nvSpPr>
          <p:spPr bwMode="auto">
            <a:xfrm>
              <a:off x="17671487" y="6156273"/>
              <a:ext cx="36513" cy="31750"/>
            </a:xfrm>
            <a:custGeom>
              <a:avLst/>
              <a:gdLst>
                <a:gd name="T0" fmla="*/ 11 w 13"/>
                <a:gd name="T1" fmla="*/ 11 h 11"/>
                <a:gd name="T2" fmla="*/ 2 w 13"/>
                <a:gd name="T3" fmla="*/ 5 h 11"/>
                <a:gd name="T4" fmla="*/ 0 w 13"/>
                <a:gd name="T5" fmla="*/ 2 h 11"/>
                <a:gd name="T6" fmla="*/ 2 w 13"/>
                <a:gd name="T7" fmla="*/ 0 h 11"/>
                <a:gd name="T8" fmla="*/ 11 w 13"/>
                <a:gd name="T9" fmla="*/ 6 h 11"/>
                <a:gd name="T10" fmla="*/ 13 w 13"/>
                <a:gd name="T11" fmla="*/ 9 h 11"/>
                <a:gd name="T12" fmla="*/ 11 w 1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1" y="11"/>
                  </a:moveTo>
                  <a:cubicBezTo>
                    <a:pt x="2" y="5"/>
                    <a:pt x="2" y="5"/>
                    <a:pt x="2" y="5"/>
                  </a:cubicBezTo>
                  <a:cubicBezTo>
                    <a:pt x="1" y="5"/>
                    <a:pt x="0" y="3"/>
                    <a:pt x="0" y="2"/>
                  </a:cubicBezTo>
                  <a:cubicBezTo>
                    <a:pt x="0" y="0"/>
                    <a:pt x="1" y="0"/>
                    <a:pt x="2" y="0"/>
                  </a:cubicBezTo>
                  <a:cubicBezTo>
                    <a:pt x="11" y="6"/>
                    <a:pt x="11" y="6"/>
                    <a:pt x="11" y="6"/>
                  </a:cubicBezTo>
                  <a:cubicBezTo>
                    <a:pt x="12" y="6"/>
                    <a:pt x="13" y="8"/>
                    <a:pt x="13" y="9"/>
                  </a:cubicBezTo>
                  <a:cubicBezTo>
                    <a:pt x="13" y="11"/>
                    <a:pt x="12" y="11"/>
                    <a:pt x="11" y="11"/>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89" name="Freeform 102">
              <a:extLst>
                <a:ext uri="{FF2B5EF4-FFF2-40B4-BE49-F238E27FC236}">
                  <a16:creationId xmlns:a16="http://schemas.microsoft.com/office/drawing/2014/main" xmlns="" id="{0DE175CE-6EC7-4637-94AF-CA96668F4F07}"/>
                </a:ext>
              </a:extLst>
            </p:cNvPr>
            <p:cNvSpPr>
              <a:spLocks/>
            </p:cNvSpPr>
            <p:nvPr/>
          </p:nvSpPr>
          <p:spPr bwMode="auto">
            <a:xfrm>
              <a:off x="17619099" y="6107060"/>
              <a:ext cx="20638" cy="66675"/>
            </a:xfrm>
            <a:custGeom>
              <a:avLst/>
              <a:gdLst>
                <a:gd name="T0" fmla="*/ 7 w 7"/>
                <a:gd name="T1" fmla="*/ 24 h 24"/>
                <a:gd name="T2" fmla="*/ 2 w 7"/>
                <a:gd name="T3" fmla="*/ 21 h 24"/>
                <a:gd name="T4" fmla="*/ 3 w 7"/>
                <a:gd name="T5" fmla="*/ 0 h 24"/>
                <a:gd name="T6" fmla="*/ 7 w 7"/>
                <a:gd name="T7" fmla="*/ 2 h 24"/>
                <a:gd name="T8" fmla="*/ 7 w 7"/>
                <a:gd name="T9" fmla="*/ 24 h 24"/>
              </a:gdLst>
              <a:ahLst/>
              <a:cxnLst>
                <a:cxn ang="0">
                  <a:pos x="T0" y="T1"/>
                </a:cxn>
                <a:cxn ang="0">
                  <a:pos x="T2" y="T3"/>
                </a:cxn>
                <a:cxn ang="0">
                  <a:pos x="T4" y="T5"/>
                </a:cxn>
                <a:cxn ang="0">
                  <a:pos x="T6" y="T7"/>
                </a:cxn>
                <a:cxn ang="0">
                  <a:pos x="T8" y="T9"/>
                </a:cxn>
              </a:cxnLst>
              <a:rect l="0" t="0" r="r" b="b"/>
              <a:pathLst>
                <a:path w="7" h="24">
                  <a:moveTo>
                    <a:pt x="7" y="24"/>
                  </a:moveTo>
                  <a:cubicBezTo>
                    <a:pt x="2" y="21"/>
                    <a:pt x="2" y="21"/>
                    <a:pt x="2" y="21"/>
                  </a:cubicBezTo>
                  <a:cubicBezTo>
                    <a:pt x="0" y="15"/>
                    <a:pt x="1" y="5"/>
                    <a:pt x="3" y="0"/>
                  </a:cubicBezTo>
                  <a:cubicBezTo>
                    <a:pt x="7" y="2"/>
                    <a:pt x="7" y="2"/>
                    <a:pt x="7" y="2"/>
                  </a:cubicBezTo>
                  <a:cubicBezTo>
                    <a:pt x="6" y="8"/>
                    <a:pt x="5" y="18"/>
                    <a:pt x="7" y="24"/>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0" name="Freeform 103">
              <a:extLst>
                <a:ext uri="{FF2B5EF4-FFF2-40B4-BE49-F238E27FC236}">
                  <a16:creationId xmlns:a16="http://schemas.microsoft.com/office/drawing/2014/main" xmlns="" id="{0023F4B2-D07B-4A10-B13B-61922DE0035B}"/>
                </a:ext>
              </a:extLst>
            </p:cNvPr>
            <p:cNvSpPr>
              <a:spLocks/>
            </p:cNvSpPr>
            <p:nvPr/>
          </p:nvSpPr>
          <p:spPr bwMode="auto">
            <a:xfrm>
              <a:off x="17779437" y="6218185"/>
              <a:ext cx="74613" cy="60325"/>
            </a:xfrm>
            <a:custGeom>
              <a:avLst/>
              <a:gdLst>
                <a:gd name="T0" fmla="*/ 25 w 27"/>
                <a:gd name="T1" fmla="*/ 21 h 22"/>
                <a:gd name="T2" fmla="*/ 2 w 27"/>
                <a:gd name="T3" fmla="*/ 8 h 22"/>
                <a:gd name="T4" fmla="*/ 0 w 27"/>
                <a:gd name="T5" fmla="*/ 3 h 22"/>
                <a:gd name="T6" fmla="*/ 2 w 27"/>
                <a:gd name="T7" fmla="*/ 1 h 22"/>
                <a:gd name="T8" fmla="*/ 25 w 27"/>
                <a:gd name="T9" fmla="*/ 14 h 22"/>
                <a:gd name="T10" fmla="*/ 27 w 27"/>
                <a:gd name="T11" fmla="*/ 19 h 22"/>
                <a:gd name="T12" fmla="*/ 25 w 27"/>
                <a:gd name="T13" fmla="*/ 21 h 22"/>
              </a:gdLst>
              <a:ahLst/>
              <a:cxnLst>
                <a:cxn ang="0">
                  <a:pos x="T0" y="T1"/>
                </a:cxn>
                <a:cxn ang="0">
                  <a:pos x="T2" y="T3"/>
                </a:cxn>
                <a:cxn ang="0">
                  <a:pos x="T4" y="T5"/>
                </a:cxn>
                <a:cxn ang="0">
                  <a:pos x="T6" y="T7"/>
                </a:cxn>
                <a:cxn ang="0">
                  <a:pos x="T8" y="T9"/>
                </a:cxn>
                <a:cxn ang="0">
                  <a:pos x="T10" y="T11"/>
                </a:cxn>
                <a:cxn ang="0">
                  <a:pos x="T12" y="T13"/>
                </a:cxn>
              </a:cxnLst>
              <a:rect l="0" t="0" r="r" b="b"/>
              <a:pathLst>
                <a:path w="27" h="22">
                  <a:moveTo>
                    <a:pt x="25" y="21"/>
                  </a:moveTo>
                  <a:cubicBezTo>
                    <a:pt x="2" y="8"/>
                    <a:pt x="2" y="8"/>
                    <a:pt x="2" y="8"/>
                  </a:cubicBezTo>
                  <a:cubicBezTo>
                    <a:pt x="1" y="7"/>
                    <a:pt x="0" y="5"/>
                    <a:pt x="0" y="3"/>
                  </a:cubicBezTo>
                  <a:cubicBezTo>
                    <a:pt x="0" y="1"/>
                    <a:pt x="1" y="0"/>
                    <a:pt x="2" y="1"/>
                  </a:cubicBezTo>
                  <a:cubicBezTo>
                    <a:pt x="25" y="14"/>
                    <a:pt x="25" y="14"/>
                    <a:pt x="25" y="14"/>
                  </a:cubicBezTo>
                  <a:cubicBezTo>
                    <a:pt x="26" y="15"/>
                    <a:pt x="27" y="17"/>
                    <a:pt x="27" y="19"/>
                  </a:cubicBezTo>
                  <a:cubicBezTo>
                    <a:pt x="27" y="21"/>
                    <a:pt x="26" y="22"/>
                    <a:pt x="25" y="21"/>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1" name="Freeform 104">
              <a:extLst>
                <a:ext uri="{FF2B5EF4-FFF2-40B4-BE49-F238E27FC236}">
                  <a16:creationId xmlns:a16="http://schemas.microsoft.com/office/drawing/2014/main" xmlns="" id="{32A0703F-BD3D-4522-8965-75D3E6768307}"/>
                </a:ext>
              </a:extLst>
            </p:cNvPr>
            <p:cNvSpPr>
              <a:spLocks/>
            </p:cNvSpPr>
            <p:nvPr/>
          </p:nvSpPr>
          <p:spPr bwMode="auto">
            <a:xfrm>
              <a:off x="17871512" y="6270573"/>
              <a:ext cx="76200" cy="60325"/>
            </a:xfrm>
            <a:custGeom>
              <a:avLst/>
              <a:gdLst>
                <a:gd name="T0" fmla="*/ 25 w 28"/>
                <a:gd name="T1" fmla="*/ 21 h 22"/>
                <a:gd name="T2" fmla="*/ 3 w 28"/>
                <a:gd name="T3" fmla="*/ 8 h 22"/>
                <a:gd name="T4" fmla="*/ 0 w 28"/>
                <a:gd name="T5" fmla="*/ 3 h 22"/>
                <a:gd name="T6" fmla="*/ 0 w 28"/>
                <a:gd name="T7" fmla="*/ 3 h 22"/>
                <a:gd name="T8" fmla="*/ 3 w 28"/>
                <a:gd name="T9" fmla="*/ 1 h 22"/>
                <a:gd name="T10" fmla="*/ 25 w 28"/>
                <a:gd name="T11" fmla="*/ 14 h 22"/>
                <a:gd name="T12" fmla="*/ 28 w 28"/>
                <a:gd name="T13" fmla="*/ 19 h 22"/>
                <a:gd name="T14" fmla="*/ 25 w 28"/>
                <a:gd name="T15" fmla="*/ 2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2">
                  <a:moveTo>
                    <a:pt x="25" y="21"/>
                  </a:moveTo>
                  <a:cubicBezTo>
                    <a:pt x="3" y="8"/>
                    <a:pt x="3" y="8"/>
                    <a:pt x="3" y="8"/>
                  </a:cubicBezTo>
                  <a:cubicBezTo>
                    <a:pt x="1" y="7"/>
                    <a:pt x="0" y="5"/>
                    <a:pt x="0" y="3"/>
                  </a:cubicBezTo>
                  <a:cubicBezTo>
                    <a:pt x="0" y="3"/>
                    <a:pt x="0" y="3"/>
                    <a:pt x="0" y="3"/>
                  </a:cubicBezTo>
                  <a:cubicBezTo>
                    <a:pt x="0" y="1"/>
                    <a:pt x="1" y="0"/>
                    <a:pt x="3" y="1"/>
                  </a:cubicBezTo>
                  <a:cubicBezTo>
                    <a:pt x="25" y="14"/>
                    <a:pt x="25" y="14"/>
                    <a:pt x="25" y="14"/>
                  </a:cubicBezTo>
                  <a:cubicBezTo>
                    <a:pt x="26" y="15"/>
                    <a:pt x="28" y="17"/>
                    <a:pt x="28" y="19"/>
                  </a:cubicBezTo>
                  <a:cubicBezTo>
                    <a:pt x="28" y="21"/>
                    <a:pt x="26" y="22"/>
                    <a:pt x="25" y="21"/>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2" name="Freeform 105">
              <a:extLst>
                <a:ext uri="{FF2B5EF4-FFF2-40B4-BE49-F238E27FC236}">
                  <a16:creationId xmlns:a16="http://schemas.microsoft.com/office/drawing/2014/main" xmlns="" id="{C31D5D2E-4824-4E18-BEE1-CDCFC4BE4705}"/>
                </a:ext>
              </a:extLst>
            </p:cNvPr>
            <p:cNvSpPr>
              <a:spLocks/>
            </p:cNvSpPr>
            <p:nvPr/>
          </p:nvSpPr>
          <p:spPr bwMode="auto">
            <a:xfrm>
              <a:off x="18809724" y="6792860"/>
              <a:ext cx="15875" cy="68263"/>
            </a:xfrm>
            <a:custGeom>
              <a:avLst/>
              <a:gdLst>
                <a:gd name="T0" fmla="*/ 6 w 6"/>
                <a:gd name="T1" fmla="*/ 25 h 25"/>
                <a:gd name="T2" fmla="*/ 2 w 6"/>
                <a:gd name="T3" fmla="*/ 22 h 25"/>
                <a:gd name="T4" fmla="*/ 2 w 6"/>
                <a:gd name="T5" fmla="*/ 0 h 25"/>
                <a:gd name="T6" fmla="*/ 6 w 6"/>
                <a:gd name="T7" fmla="*/ 3 h 25"/>
                <a:gd name="T8" fmla="*/ 6 w 6"/>
                <a:gd name="T9" fmla="*/ 25 h 25"/>
              </a:gdLst>
              <a:ahLst/>
              <a:cxnLst>
                <a:cxn ang="0">
                  <a:pos x="T0" y="T1"/>
                </a:cxn>
                <a:cxn ang="0">
                  <a:pos x="T2" y="T3"/>
                </a:cxn>
                <a:cxn ang="0">
                  <a:pos x="T4" y="T5"/>
                </a:cxn>
                <a:cxn ang="0">
                  <a:pos x="T6" y="T7"/>
                </a:cxn>
                <a:cxn ang="0">
                  <a:pos x="T8" y="T9"/>
                </a:cxn>
              </a:cxnLst>
              <a:rect l="0" t="0" r="r" b="b"/>
              <a:pathLst>
                <a:path w="6" h="25">
                  <a:moveTo>
                    <a:pt x="6" y="25"/>
                  </a:moveTo>
                  <a:cubicBezTo>
                    <a:pt x="2" y="22"/>
                    <a:pt x="2" y="22"/>
                    <a:pt x="2" y="22"/>
                  </a:cubicBezTo>
                  <a:cubicBezTo>
                    <a:pt x="0" y="15"/>
                    <a:pt x="0" y="7"/>
                    <a:pt x="2" y="0"/>
                  </a:cubicBezTo>
                  <a:cubicBezTo>
                    <a:pt x="6" y="3"/>
                    <a:pt x="6" y="3"/>
                    <a:pt x="6" y="3"/>
                  </a:cubicBezTo>
                  <a:cubicBezTo>
                    <a:pt x="5" y="10"/>
                    <a:pt x="5" y="18"/>
                    <a:pt x="6" y="25"/>
                  </a:cubicBezTo>
                  <a:close/>
                </a:path>
              </a:pathLst>
            </a:custGeom>
            <a:solidFill>
              <a:srgbClr val="689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3" name="Freeform 106">
              <a:extLst>
                <a:ext uri="{FF2B5EF4-FFF2-40B4-BE49-F238E27FC236}">
                  <a16:creationId xmlns:a16="http://schemas.microsoft.com/office/drawing/2014/main" xmlns="" id="{ED50E520-BA92-4CA3-BCB6-27292B831A99}"/>
                </a:ext>
              </a:extLst>
            </p:cNvPr>
            <p:cNvSpPr>
              <a:spLocks/>
            </p:cNvSpPr>
            <p:nvPr/>
          </p:nvSpPr>
          <p:spPr bwMode="auto">
            <a:xfrm>
              <a:off x="19338362" y="6783335"/>
              <a:ext cx="11113" cy="17463"/>
            </a:xfrm>
            <a:custGeom>
              <a:avLst/>
              <a:gdLst>
                <a:gd name="T0" fmla="*/ 4 w 4"/>
                <a:gd name="T1" fmla="*/ 2 h 6"/>
                <a:gd name="T2" fmla="*/ 2 w 4"/>
                <a:gd name="T3" fmla="*/ 5 h 6"/>
                <a:gd name="T4" fmla="*/ 0 w 4"/>
                <a:gd name="T5" fmla="*/ 4 h 6"/>
                <a:gd name="T6" fmla="*/ 2 w 4"/>
                <a:gd name="T7" fmla="*/ 0 h 6"/>
                <a:gd name="T8" fmla="*/ 4 w 4"/>
                <a:gd name="T9" fmla="*/ 2 h 6"/>
              </a:gdLst>
              <a:ahLst/>
              <a:cxnLst>
                <a:cxn ang="0">
                  <a:pos x="T0" y="T1"/>
                </a:cxn>
                <a:cxn ang="0">
                  <a:pos x="T2" y="T3"/>
                </a:cxn>
                <a:cxn ang="0">
                  <a:pos x="T4" y="T5"/>
                </a:cxn>
                <a:cxn ang="0">
                  <a:pos x="T6" y="T7"/>
                </a:cxn>
                <a:cxn ang="0">
                  <a:pos x="T8" y="T9"/>
                </a:cxn>
              </a:cxnLst>
              <a:rect l="0" t="0" r="r" b="b"/>
              <a:pathLst>
                <a:path w="4" h="6">
                  <a:moveTo>
                    <a:pt x="4" y="2"/>
                  </a:moveTo>
                  <a:cubicBezTo>
                    <a:pt x="4" y="3"/>
                    <a:pt x="3" y="5"/>
                    <a:pt x="2" y="5"/>
                  </a:cubicBezTo>
                  <a:cubicBezTo>
                    <a:pt x="1" y="6"/>
                    <a:pt x="0" y="6"/>
                    <a:pt x="0" y="4"/>
                  </a:cubicBezTo>
                  <a:cubicBezTo>
                    <a:pt x="0" y="3"/>
                    <a:pt x="1" y="1"/>
                    <a:pt x="2" y="0"/>
                  </a:cubicBezTo>
                  <a:cubicBezTo>
                    <a:pt x="3" y="0"/>
                    <a:pt x="4" y="0"/>
                    <a:pt x="4" y="2"/>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4" name="Freeform 107">
              <a:extLst>
                <a:ext uri="{FF2B5EF4-FFF2-40B4-BE49-F238E27FC236}">
                  <a16:creationId xmlns:a16="http://schemas.microsoft.com/office/drawing/2014/main" xmlns="" id="{A85F50F1-0F5A-4393-8349-4C53E6C7C4D4}"/>
                </a:ext>
              </a:extLst>
            </p:cNvPr>
            <p:cNvSpPr>
              <a:spLocks/>
            </p:cNvSpPr>
            <p:nvPr/>
          </p:nvSpPr>
          <p:spPr bwMode="auto">
            <a:xfrm>
              <a:off x="19484412" y="6697610"/>
              <a:ext cx="14288" cy="17463"/>
            </a:xfrm>
            <a:custGeom>
              <a:avLst/>
              <a:gdLst>
                <a:gd name="T0" fmla="*/ 5 w 5"/>
                <a:gd name="T1" fmla="*/ 2 h 6"/>
                <a:gd name="T2" fmla="*/ 2 w 5"/>
                <a:gd name="T3" fmla="*/ 6 h 6"/>
                <a:gd name="T4" fmla="*/ 0 w 5"/>
                <a:gd name="T5" fmla="*/ 4 h 6"/>
                <a:gd name="T6" fmla="*/ 2 w 5"/>
                <a:gd name="T7" fmla="*/ 0 h 6"/>
                <a:gd name="T8" fmla="*/ 5 w 5"/>
                <a:gd name="T9" fmla="*/ 2 h 6"/>
              </a:gdLst>
              <a:ahLst/>
              <a:cxnLst>
                <a:cxn ang="0">
                  <a:pos x="T0" y="T1"/>
                </a:cxn>
                <a:cxn ang="0">
                  <a:pos x="T2" y="T3"/>
                </a:cxn>
                <a:cxn ang="0">
                  <a:pos x="T4" y="T5"/>
                </a:cxn>
                <a:cxn ang="0">
                  <a:pos x="T6" y="T7"/>
                </a:cxn>
                <a:cxn ang="0">
                  <a:pos x="T8" y="T9"/>
                </a:cxn>
              </a:cxnLst>
              <a:rect l="0" t="0" r="r" b="b"/>
              <a:pathLst>
                <a:path w="5" h="6">
                  <a:moveTo>
                    <a:pt x="5" y="2"/>
                  </a:moveTo>
                  <a:cubicBezTo>
                    <a:pt x="5" y="3"/>
                    <a:pt x="4" y="5"/>
                    <a:pt x="2" y="6"/>
                  </a:cubicBezTo>
                  <a:cubicBezTo>
                    <a:pt x="1" y="6"/>
                    <a:pt x="0" y="6"/>
                    <a:pt x="0" y="4"/>
                  </a:cubicBezTo>
                  <a:cubicBezTo>
                    <a:pt x="0" y="3"/>
                    <a:pt x="1" y="1"/>
                    <a:pt x="2" y="0"/>
                  </a:cubicBezTo>
                  <a:cubicBezTo>
                    <a:pt x="4" y="0"/>
                    <a:pt x="5" y="0"/>
                    <a:pt x="5" y="2"/>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5" name="Freeform 108">
              <a:extLst>
                <a:ext uri="{FF2B5EF4-FFF2-40B4-BE49-F238E27FC236}">
                  <a16:creationId xmlns:a16="http://schemas.microsoft.com/office/drawing/2014/main" xmlns="" id="{F6E6AF1D-F43C-492B-B33D-EB08DDCE6CEC}"/>
                </a:ext>
              </a:extLst>
            </p:cNvPr>
            <p:cNvSpPr>
              <a:spLocks/>
            </p:cNvSpPr>
            <p:nvPr/>
          </p:nvSpPr>
          <p:spPr bwMode="auto">
            <a:xfrm>
              <a:off x="19300262" y="6800798"/>
              <a:ext cx="15875" cy="23813"/>
            </a:xfrm>
            <a:custGeom>
              <a:avLst/>
              <a:gdLst>
                <a:gd name="T0" fmla="*/ 6 w 6"/>
                <a:gd name="T1" fmla="*/ 3 h 9"/>
                <a:gd name="T2" fmla="*/ 3 w 6"/>
                <a:gd name="T3" fmla="*/ 8 h 9"/>
                <a:gd name="T4" fmla="*/ 0 w 6"/>
                <a:gd name="T5" fmla="*/ 6 h 9"/>
                <a:gd name="T6" fmla="*/ 3 w 6"/>
                <a:gd name="T7" fmla="*/ 1 h 9"/>
                <a:gd name="T8" fmla="*/ 6 w 6"/>
                <a:gd name="T9" fmla="*/ 3 h 9"/>
              </a:gdLst>
              <a:ahLst/>
              <a:cxnLst>
                <a:cxn ang="0">
                  <a:pos x="T0" y="T1"/>
                </a:cxn>
                <a:cxn ang="0">
                  <a:pos x="T2" y="T3"/>
                </a:cxn>
                <a:cxn ang="0">
                  <a:pos x="T4" y="T5"/>
                </a:cxn>
                <a:cxn ang="0">
                  <a:pos x="T6" y="T7"/>
                </a:cxn>
                <a:cxn ang="0">
                  <a:pos x="T8" y="T9"/>
                </a:cxn>
              </a:cxnLst>
              <a:rect l="0" t="0" r="r" b="b"/>
              <a:pathLst>
                <a:path w="6" h="9">
                  <a:moveTo>
                    <a:pt x="6" y="3"/>
                  </a:moveTo>
                  <a:cubicBezTo>
                    <a:pt x="6" y="5"/>
                    <a:pt x="4" y="7"/>
                    <a:pt x="3" y="8"/>
                  </a:cubicBezTo>
                  <a:cubicBezTo>
                    <a:pt x="1" y="9"/>
                    <a:pt x="0" y="8"/>
                    <a:pt x="0" y="6"/>
                  </a:cubicBezTo>
                  <a:cubicBezTo>
                    <a:pt x="0" y="4"/>
                    <a:pt x="1" y="2"/>
                    <a:pt x="3" y="1"/>
                  </a:cubicBezTo>
                  <a:cubicBezTo>
                    <a:pt x="4" y="0"/>
                    <a:pt x="6" y="1"/>
                    <a:pt x="6" y="3"/>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6" name="Freeform 109">
              <a:extLst>
                <a:ext uri="{FF2B5EF4-FFF2-40B4-BE49-F238E27FC236}">
                  <a16:creationId xmlns:a16="http://schemas.microsoft.com/office/drawing/2014/main" xmlns="" id="{44C7D5F7-8B04-4CBE-B0DE-D2BFE30826A0}"/>
                </a:ext>
              </a:extLst>
            </p:cNvPr>
            <p:cNvSpPr>
              <a:spLocks/>
            </p:cNvSpPr>
            <p:nvPr/>
          </p:nvSpPr>
          <p:spPr bwMode="auto">
            <a:xfrm>
              <a:off x="19273274" y="6816673"/>
              <a:ext cx="15875" cy="25400"/>
            </a:xfrm>
            <a:custGeom>
              <a:avLst/>
              <a:gdLst>
                <a:gd name="T0" fmla="*/ 6 w 6"/>
                <a:gd name="T1" fmla="*/ 3 h 9"/>
                <a:gd name="T2" fmla="*/ 3 w 6"/>
                <a:gd name="T3" fmla="*/ 8 h 9"/>
                <a:gd name="T4" fmla="*/ 0 w 6"/>
                <a:gd name="T5" fmla="*/ 6 h 9"/>
                <a:gd name="T6" fmla="*/ 3 w 6"/>
                <a:gd name="T7" fmla="*/ 1 h 9"/>
                <a:gd name="T8" fmla="*/ 6 w 6"/>
                <a:gd name="T9" fmla="*/ 3 h 9"/>
              </a:gdLst>
              <a:ahLst/>
              <a:cxnLst>
                <a:cxn ang="0">
                  <a:pos x="T0" y="T1"/>
                </a:cxn>
                <a:cxn ang="0">
                  <a:pos x="T2" y="T3"/>
                </a:cxn>
                <a:cxn ang="0">
                  <a:pos x="T4" y="T5"/>
                </a:cxn>
                <a:cxn ang="0">
                  <a:pos x="T6" y="T7"/>
                </a:cxn>
                <a:cxn ang="0">
                  <a:pos x="T8" y="T9"/>
                </a:cxn>
              </a:cxnLst>
              <a:rect l="0" t="0" r="r" b="b"/>
              <a:pathLst>
                <a:path w="6" h="9">
                  <a:moveTo>
                    <a:pt x="6" y="3"/>
                  </a:moveTo>
                  <a:cubicBezTo>
                    <a:pt x="6" y="4"/>
                    <a:pt x="5" y="7"/>
                    <a:pt x="3" y="8"/>
                  </a:cubicBezTo>
                  <a:cubicBezTo>
                    <a:pt x="1" y="9"/>
                    <a:pt x="0" y="8"/>
                    <a:pt x="0" y="6"/>
                  </a:cubicBezTo>
                  <a:cubicBezTo>
                    <a:pt x="0" y="4"/>
                    <a:pt x="1" y="2"/>
                    <a:pt x="3" y="1"/>
                  </a:cubicBezTo>
                  <a:cubicBezTo>
                    <a:pt x="5" y="0"/>
                    <a:pt x="6" y="1"/>
                    <a:pt x="6" y="3"/>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7" name="Freeform 110">
              <a:extLst>
                <a:ext uri="{FF2B5EF4-FFF2-40B4-BE49-F238E27FC236}">
                  <a16:creationId xmlns:a16="http://schemas.microsoft.com/office/drawing/2014/main" xmlns="" id="{42E75719-BC80-45F7-96E7-1DACE2CFE7F2}"/>
                </a:ext>
              </a:extLst>
            </p:cNvPr>
            <p:cNvSpPr>
              <a:spLocks/>
            </p:cNvSpPr>
            <p:nvPr/>
          </p:nvSpPr>
          <p:spPr bwMode="auto">
            <a:xfrm>
              <a:off x="19244699" y="6834135"/>
              <a:ext cx="17463" cy="22225"/>
            </a:xfrm>
            <a:custGeom>
              <a:avLst/>
              <a:gdLst>
                <a:gd name="T0" fmla="*/ 6 w 6"/>
                <a:gd name="T1" fmla="*/ 2 h 8"/>
                <a:gd name="T2" fmla="*/ 3 w 6"/>
                <a:gd name="T3" fmla="*/ 7 h 8"/>
                <a:gd name="T4" fmla="*/ 0 w 6"/>
                <a:gd name="T5" fmla="*/ 6 h 8"/>
                <a:gd name="T6" fmla="*/ 3 w 6"/>
                <a:gd name="T7" fmla="*/ 1 h 8"/>
                <a:gd name="T8" fmla="*/ 6 w 6"/>
                <a:gd name="T9" fmla="*/ 2 h 8"/>
              </a:gdLst>
              <a:ahLst/>
              <a:cxnLst>
                <a:cxn ang="0">
                  <a:pos x="T0" y="T1"/>
                </a:cxn>
                <a:cxn ang="0">
                  <a:pos x="T2" y="T3"/>
                </a:cxn>
                <a:cxn ang="0">
                  <a:pos x="T4" y="T5"/>
                </a:cxn>
                <a:cxn ang="0">
                  <a:pos x="T6" y="T7"/>
                </a:cxn>
                <a:cxn ang="0">
                  <a:pos x="T8" y="T9"/>
                </a:cxn>
              </a:cxnLst>
              <a:rect l="0" t="0" r="r" b="b"/>
              <a:pathLst>
                <a:path w="6" h="8">
                  <a:moveTo>
                    <a:pt x="6" y="2"/>
                  </a:moveTo>
                  <a:cubicBezTo>
                    <a:pt x="6" y="4"/>
                    <a:pt x="5" y="6"/>
                    <a:pt x="3" y="7"/>
                  </a:cubicBezTo>
                  <a:cubicBezTo>
                    <a:pt x="1" y="8"/>
                    <a:pt x="0" y="8"/>
                    <a:pt x="0" y="6"/>
                  </a:cubicBezTo>
                  <a:cubicBezTo>
                    <a:pt x="0" y="4"/>
                    <a:pt x="1" y="2"/>
                    <a:pt x="3" y="1"/>
                  </a:cubicBezTo>
                  <a:cubicBezTo>
                    <a:pt x="5" y="0"/>
                    <a:pt x="6" y="0"/>
                    <a:pt x="6" y="2"/>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8" name="Freeform 111">
              <a:extLst>
                <a:ext uri="{FF2B5EF4-FFF2-40B4-BE49-F238E27FC236}">
                  <a16:creationId xmlns:a16="http://schemas.microsoft.com/office/drawing/2014/main" xmlns="" id="{DFA22791-62BA-4B80-AB11-33B1C07A4B6D}"/>
                </a:ext>
              </a:extLst>
            </p:cNvPr>
            <p:cNvSpPr>
              <a:spLocks/>
            </p:cNvSpPr>
            <p:nvPr/>
          </p:nvSpPr>
          <p:spPr bwMode="auto">
            <a:xfrm>
              <a:off x="19217712" y="6846835"/>
              <a:ext cx="15875" cy="25400"/>
            </a:xfrm>
            <a:custGeom>
              <a:avLst/>
              <a:gdLst>
                <a:gd name="T0" fmla="*/ 6 w 6"/>
                <a:gd name="T1" fmla="*/ 3 h 9"/>
                <a:gd name="T2" fmla="*/ 3 w 6"/>
                <a:gd name="T3" fmla="*/ 8 h 9"/>
                <a:gd name="T4" fmla="*/ 0 w 6"/>
                <a:gd name="T5" fmla="*/ 6 h 9"/>
                <a:gd name="T6" fmla="*/ 3 w 6"/>
                <a:gd name="T7" fmla="*/ 1 h 9"/>
                <a:gd name="T8" fmla="*/ 6 w 6"/>
                <a:gd name="T9" fmla="*/ 3 h 9"/>
              </a:gdLst>
              <a:ahLst/>
              <a:cxnLst>
                <a:cxn ang="0">
                  <a:pos x="T0" y="T1"/>
                </a:cxn>
                <a:cxn ang="0">
                  <a:pos x="T2" y="T3"/>
                </a:cxn>
                <a:cxn ang="0">
                  <a:pos x="T4" y="T5"/>
                </a:cxn>
                <a:cxn ang="0">
                  <a:pos x="T6" y="T7"/>
                </a:cxn>
                <a:cxn ang="0">
                  <a:pos x="T8" y="T9"/>
                </a:cxn>
              </a:cxnLst>
              <a:rect l="0" t="0" r="r" b="b"/>
              <a:pathLst>
                <a:path w="6" h="9">
                  <a:moveTo>
                    <a:pt x="6" y="3"/>
                  </a:moveTo>
                  <a:cubicBezTo>
                    <a:pt x="6" y="5"/>
                    <a:pt x="5" y="7"/>
                    <a:pt x="3" y="8"/>
                  </a:cubicBezTo>
                  <a:cubicBezTo>
                    <a:pt x="1" y="9"/>
                    <a:pt x="0" y="8"/>
                    <a:pt x="0" y="6"/>
                  </a:cubicBezTo>
                  <a:cubicBezTo>
                    <a:pt x="0" y="5"/>
                    <a:pt x="1" y="2"/>
                    <a:pt x="3" y="1"/>
                  </a:cubicBezTo>
                  <a:cubicBezTo>
                    <a:pt x="5" y="0"/>
                    <a:pt x="6" y="1"/>
                    <a:pt x="6" y="3"/>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9" name="Freeform 112">
              <a:extLst>
                <a:ext uri="{FF2B5EF4-FFF2-40B4-BE49-F238E27FC236}">
                  <a16:creationId xmlns:a16="http://schemas.microsoft.com/office/drawing/2014/main" xmlns="" id="{DD2EA324-6AFC-4C91-9FD1-A6E199882E49}"/>
                </a:ext>
              </a:extLst>
            </p:cNvPr>
            <p:cNvSpPr>
              <a:spLocks/>
            </p:cNvSpPr>
            <p:nvPr/>
          </p:nvSpPr>
          <p:spPr bwMode="auto">
            <a:xfrm>
              <a:off x="19189137" y="6864298"/>
              <a:ext cx="17463" cy="23813"/>
            </a:xfrm>
            <a:custGeom>
              <a:avLst/>
              <a:gdLst>
                <a:gd name="T0" fmla="*/ 6 w 6"/>
                <a:gd name="T1" fmla="*/ 3 h 9"/>
                <a:gd name="T2" fmla="*/ 3 w 6"/>
                <a:gd name="T3" fmla="*/ 8 h 9"/>
                <a:gd name="T4" fmla="*/ 0 w 6"/>
                <a:gd name="T5" fmla="*/ 6 h 9"/>
                <a:gd name="T6" fmla="*/ 3 w 6"/>
                <a:gd name="T7" fmla="*/ 1 h 9"/>
                <a:gd name="T8" fmla="*/ 6 w 6"/>
                <a:gd name="T9" fmla="*/ 3 h 9"/>
              </a:gdLst>
              <a:ahLst/>
              <a:cxnLst>
                <a:cxn ang="0">
                  <a:pos x="T0" y="T1"/>
                </a:cxn>
                <a:cxn ang="0">
                  <a:pos x="T2" y="T3"/>
                </a:cxn>
                <a:cxn ang="0">
                  <a:pos x="T4" y="T5"/>
                </a:cxn>
                <a:cxn ang="0">
                  <a:pos x="T6" y="T7"/>
                </a:cxn>
                <a:cxn ang="0">
                  <a:pos x="T8" y="T9"/>
                </a:cxn>
              </a:cxnLst>
              <a:rect l="0" t="0" r="r" b="b"/>
              <a:pathLst>
                <a:path w="6" h="9">
                  <a:moveTo>
                    <a:pt x="6" y="3"/>
                  </a:moveTo>
                  <a:cubicBezTo>
                    <a:pt x="6" y="5"/>
                    <a:pt x="5" y="7"/>
                    <a:pt x="3" y="8"/>
                  </a:cubicBezTo>
                  <a:cubicBezTo>
                    <a:pt x="1" y="9"/>
                    <a:pt x="0" y="8"/>
                    <a:pt x="0" y="6"/>
                  </a:cubicBezTo>
                  <a:cubicBezTo>
                    <a:pt x="0" y="4"/>
                    <a:pt x="1" y="2"/>
                    <a:pt x="3" y="1"/>
                  </a:cubicBezTo>
                  <a:cubicBezTo>
                    <a:pt x="5" y="0"/>
                    <a:pt x="6" y="1"/>
                    <a:pt x="6" y="3"/>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0" name="Freeform 113">
              <a:extLst>
                <a:ext uri="{FF2B5EF4-FFF2-40B4-BE49-F238E27FC236}">
                  <a16:creationId xmlns:a16="http://schemas.microsoft.com/office/drawing/2014/main" xmlns="" id="{3F6AD13A-1DD9-4145-8023-E2459BEAD29D}"/>
                </a:ext>
              </a:extLst>
            </p:cNvPr>
            <p:cNvSpPr>
              <a:spLocks/>
            </p:cNvSpPr>
            <p:nvPr/>
          </p:nvSpPr>
          <p:spPr bwMode="auto">
            <a:xfrm>
              <a:off x="19162149" y="6880173"/>
              <a:ext cx="15875" cy="25400"/>
            </a:xfrm>
            <a:custGeom>
              <a:avLst/>
              <a:gdLst>
                <a:gd name="T0" fmla="*/ 6 w 6"/>
                <a:gd name="T1" fmla="*/ 3 h 9"/>
                <a:gd name="T2" fmla="*/ 3 w 6"/>
                <a:gd name="T3" fmla="*/ 8 h 9"/>
                <a:gd name="T4" fmla="*/ 0 w 6"/>
                <a:gd name="T5" fmla="*/ 6 h 9"/>
                <a:gd name="T6" fmla="*/ 3 w 6"/>
                <a:gd name="T7" fmla="*/ 1 h 9"/>
                <a:gd name="T8" fmla="*/ 6 w 6"/>
                <a:gd name="T9" fmla="*/ 3 h 9"/>
              </a:gdLst>
              <a:ahLst/>
              <a:cxnLst>
                <a:cxn ang="0">
                  <a:pos x="T0" y="T1"/>
                </a:cxn>
                <a:cxn ang="0">
                  <a:pos x="T2" y="T3"/>
                </a:cxn>
                <a:cxn ang="0">
                  <a:pos x="T4" y="T5"/>
                </a:cxn>
                <a:cxn ang="0">
                  <a:pos x="T6" y="T7"/>
                </a:cxn>
                <a:cxn ang="0">
                  <a:pos x="T8" y="T9"/>
                </a:cxn>
              </a:cxnLst>
              <a:rect l="0" t="0" r="r" b="b"/>
              <a:pathLst>
                <a:path w="6" h="9">
                  <a:moveTo>
                    <a:pt x="6" y="3"/>
                  </a:moveTo>
                  <a:cubicBezTo>
                    <a:pt x="6" y="4"/>
                    <a:pt x="5" y="7"/>
                    <a:pt x="3" y="8"/>
                  </a:cubicBezTo>
                  <a:cubicBezTo>
                    <a:pt x="1" y="9"/>
                    <a:pt x="0" y="8"/>
                    <a:pt x="0" y="6"/>
                  </a:cubicBezTo>
                  <a:cubicBezTo>
                    <a:pt x="0" y="4"/>
                    <a:pt x="1" y="2"/>
                    <a:pt x="3" y="1"/>
                  </a:cubicBezTo>
                  <a:cubicBezTo>
                    <a:pt x="5" y="0"/>
                    <a:pt x="6" y="1"/>
                    <a:pt x="6" y="3"/>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1" name="Freeform 114">
              <a:extLst>
                <a:ext uri="{FF2B5EF4-FFF2-40B4-BE49-F238E27FC236}">
                  <a16:creationId xmlns:a16="http://schemas.microsoft.com/office/drawing/2014/main" xmlns="" id="{4A14DFFB-CFF0-4C9E-8D50-D1F5E0762D99}"/>
                </a:ext>
              </a:extLst>
            </p:cNvPr>
            <p:cNvSpPr>
              <a:spLocks/>
            </p:cNvSpPr>
            <p:nvPr/>
          </p:nvSpPr>
          <p:spPr bwMode="auto">
            <a:xfrm>
              <a:off x="19655862" y="6592835"/>
              <a:ext cx="17463" cy="25400"/>
            </a:xfrm>
            <a:custGeom>
              <a:avLst/>
              <a:gdLst>
                <a:gd name="T0" fmla="*/ 6 w 6"/>
                <a:gd name="T1" fmla="*/ 3 h 9"/>
                <a:gd name="T2" fmla="*/ 3 w 6"/>
                <a:gd name="T3" fmla="*/ 8 h 9"/>
                <a:gd name="T4" fmla="*/ 0 w 6"/>
                <a:gd name="T5" fmla="*/ 6 h 9"/>
                <a:gd name="T6" fmla="*/ 3 w 6"/>
                <a:gd name="T7" fmla="*/ 1 h 9"/>
                <a:gd name="T8" fmla="*/ 6 w 6"/>
                <a:gd name="T9" fmla="*/ 3 h 9"/>
              </a:gdLst>
              <a:ahLst/>
              <a:cxnLst>
                <a:cxn ang="0">
                  <a:pos x="T0" y="T1"/>
                </a:cxn>
                <a:cxn ang="0">
                  <a:pos x="T2" y="T3"/>
                </a:cxn>
                <a:cxn ang="0">
                  <a:pos x="T4" y="T5"/>
                </a:cxn>
                <a:cxn ang="0">
                  <a:pos x="T6" y="T7"/>
                </a:cxn>
                <a:cxn ang="0">
                  <a:pos x="T8" y="T9"/>
                </a:cxn>
              </a:cxnLst>
              <a:rect l="0" t="0" r="r" b="b"/>
              <a:pathLst>
                <a:path w="6" h="9">
                  <a:moveTo>
                    <a:pt x="6" y="3"/>
                  </a:moveTo>
                  <a:cubicBezTo>
                    <a:pt x="6" y="5"/>
                    <a:pt x="5" y="7"/>
                    <a:pt x="3" y="8"/>
                  </a:cubicBezTo>
                  <a:cubicBezTo>
                    <a:pt x="2" y="9"/>
                    <a:pt x="0" y="8"/>
                    <a:pt x="0" y="6"/>
                  </a:cubicBezTo>
                  <a:cubicBezTo>
                    <a:pt x="0" y="4"/>
                    <a:pt x="2" y="2"/>
                    <a:pt x="3" y="1"/>
                  </a:cubicBezTo>
                  <a:cubicBezTo>
                    <a:pt x="5" y="0"/>
                    <a:pt x="6" y="1"/>
                    <a:pt x="6" y="3"/>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2" name="Freeform 115">
              <a:extLst>
                <a:ext uri="{FF2B5EF4-FFF2-40B4-BE49-F238E27FC236}">
                  <a16:creationId xmlns:a16="http://schemas.microsoft.com/office/drawing/2014/main" xmlns="" id="{15EE90D1-7D78-45F8-8A15-A44E1F2029E0}"/>
                </a:ext>
              </a:extLst>
            </p:cNvPr>
            <p:cNvSpPr>
              <a:spLocks/>
            </p:cNvSpPr>
            <p:nvPr/>
          </p:nvSpPr>
          <p:spPr bwMode="auto">
            <a:xfrm>
              <a:off x="19630462" y="6610298"/>
              <a:ext cx="14288" cy="23813"/>
            </a:xfrm>
            <a:custGeom>
              <a:avLst/>
              <a:gdLst>
                <a:gd name="T0" fmla="*/ 5 w 5"/>
                <a:gd name="T1" fmla="*/ 3 h 9"/>
                <a:gd name="T2" fmla="*/ 3 w 5"/>
                <a:gd name="T3" fmla="*/ 8 h 9"/>
                <a:gd name="T4" fmla="*/ 0 w 5"/>
                <a:gd name="T5" fmla="*/ 6 h 9"/>
                <a:gd name="T6" fmla="*/ 3 w 5"/>
                <a:gd name="T7" fmla="*/ 1 h 9"/>
                <a:gd name="T8" fmla="*/ 5 w 5"/>
                <a:gd name="T9" fmla="*/ 3 h 9"/>
              </a:gdLst>
              <a:ahLst/>
              <a:cxnLst>
                <a:cxn ang="0">
                  <a:pos x="T0" y="T1"/>
                </a:cxn>
                <a:cxn ang="0">
                  <a:pos x="T2" y="T3"/>
                </a:cxn>
                <a:cxn ang="0">
                  <a:pos x="T4" y="T5"/>
                </a:cxn>
                <a:cxn ang="0">
                  <a:pos x="T6" y="T7"/>
                </a:cxn>
                <a:cxn ang="0">
                  <a:pos x="T8" y="T9"/>
                </a:cxn>
              </a:cxnLst>
              <a:rect l="0" t="0" r="r" b="b"/>
              <a:pathLst>
                <a:path w="5" h="9">
                  <a:moveTo>
                    <a:pt x="5" y="3"/>
                  </a:moveTo>
                  <a:cubicBezTo>
                    <a:pt x="5" y="5"/>
                    <a:pt x="4" y="7"/>
                    <a:pt x="3" y="8"/>
                  </a:cubicBezTo>
                  <a:cubicBezTo>
                    <a:pt x="1" y="9"/>
                    <a:pt x="0" y="8"/>
                    <a:pt x="0" y="6"/>
                  </a:cubicBezTo>
                  <a:cubicBezTo>
                    <a:pt x="0" y="4"/>
                    <a:pt x="1" y="2"/>
                    <a:pt x="3" y="1"/>
                  </a:cubicBezTo>
                  <a:cubicBezTo>
                    <a:pt x="4" y="0"/>
                    <a:pt x="5" y="1"/>
                    <a:pt x="5" y="3"/>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3" name="Freeform 116">
              <a:extLst>
                <a:ext uri="{FF2B5EF4-FFF2-40B4-BE49-F238E27FC236}">
                  <a16:creationId xmlns:a16="http://schemas.microsoft.com/office/drawing/2014/main" xmlns="" id="{3A0C8722-E2CC-4DC4-B2EC-9185BD4CA7BA}"/>
                </a:ext>
              </a:extLst>
            </p:cNvPr>
            <p:cNvSpPr>
              <a:spLocks/>
            </p:cNvSpPr>
            <p:nvPr/>
          </p:nvSpPr>
          <p:spPr bwMode="auto">
            <a:xfrm>
              <a:off x="19603474" y="6626173"/>
              <a:ext cx="17463" cy="25400"/>
            </a:xfrm>
            <a:custGeom>
              <a:avLst/>
              <a:gdLst>
                <a:gd name="T0" fmla="*/ 6 w 6"/>
                <a:gd name="T1" fmla="*/ 2 h 9"/>
                <a:gd name="T2" fmla="*/ 3 w 6"/>
                <a:gd name="T3" fmla="*/ 8 h 9"/>
                <a:gd name="T4" fmla="*/ 0 w 6"/>
                <a:gd name="T5" fmla="*/ 6 h 9"/>
                <a:gd name="T6" fmla="*/ 3 w 6"/>
                <a:gd name="T7" fmla="*/ 1 h 9"/>
                <a:gd name="T8" fmla="*/ 6 w 6"/>
                <a:gd name="T9" fmla="*/ 2 h 9"/>
              </a:gdLst>
              <a:ahLst/>
              <a:cxnLst>
                <a:cxn ang="0">
                  <a:pos x="T0" y="T1"/>
                </a:cxn>
                <a:cxn ang="0">
                  <a:pos x="T2" y="T3"/>
                </a:cxn>
                <a:cxn ang="0">
                  <a:pos x="T4" y="T5"/>
                </a:cxn>
                <a:cxn ang="0">
                  <a:pos x="T6" y="T7"/>
                </a:cxn>
                <a:cxn ang="0">
                  <a:pos x="T8" y="T9"/>
                </a:cxn>
              </a:cxnLst>
              <a:rect l="0" t="0" r="r" b="b"/>
              <a:pathLst>
                <a:path w="6" h="9">
                  <a:moveTo>
                    <a:pt x="6" y="2"/>
                  </a:moveTo>
                  <a:cubicBezTo>
                    <a:pt x="6" y="4"/>
                    <a:pt x="4" y="7"/>
                    <a:pt x="3" y="8"/>
                  </a:cubicBezTo>
                  <a:cubicBezTo>
                    <a:pt x="1" y="9"/>
                    <a:pt x="0" y="8"/>
                    <a:pt x="0" y="6"/>
                  </a:cubicBezTo>
                  <a:cubicBezTo>
                    <a:pt x="0" y="4"/>
                    <a:pt x="1" y="2"/>
                    <a:pt x="3" y="1"/>
                  </a:cubicBezTo>
                  <a:cubicBezTo>
                    <a:pt x="4" y="0"/>
                    <a:pt x="6" y="1"/>
                    <a:pt x="6" y="2"/>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4" name="Freeform 117">
              <a:extLst>
                <a:ext uri="{FF2B5EF4-FFF2-40B4-BE49-F238E27FC236}">
                  <a16:creationId xmlns:a16="http://schemas.microsoft.com/office/drawing/2014/main" xmlns="" id="{6CF79686-64A9-49A3-ACDF-E4A10FF4ADF5}"/>
                </a:ext>
              </a:extLst>
            </p:cNvPr>
            <p:cNvSpPr>
              <a:spLocks/>
            </p:cNvSpPr>
            <p:nvPr/>
          </p:nvSpPr>
          <p:spPr bwMode="auto">
            <a:xfrm>
              <a:off x="19576487" y="6643635"/>
              <a:ext cx="15875" cy="22225"/>
            </a:xfrm>
            <a:custGeom>
              <a:avLst/>
              <a:gdLst>
                <a:gd name="T0" fmla="*/ 6 w 6"/>
                <a:gd name="T1" fmla="*/ 2 h 8"/>
                <a:gd name="T2" fmla="*/ 3 w 6"/>
                <a:gd name="T3" fmla="*/ 7 h 8"/>
                <a:gd name="T4" fmla="*/ 0 w 6"/>
                <a:gd name="T5" fmla="*/ 6 h 8"/>
                <a:gd name="T6" fmla="*/ 3 w 6"/>
                <a:gd name="T7" fmla="*/ 0 h 8"/>
                <a:gd name="T8" fmla="*/ 6 w 6"/>
                <a:gd name="T9" fmla="*/ 2 h 8"/>
              </a:gdLst>
              <a:ahLst/>
              <a:cxnLst>
                <a:cxn ang="0">
                  <a:pos x="T0" y="T1"/>
                </a:cxn>
                <a:cxn ang="0">
                  <a:pos x="T2" y="T3"/>
                </a:cxn>
                <a:cxn ang="0">
                  <a:pos x="T4" y="T5"/>
                </a:cxn>
                <a:cxn ang="0">
                  <a:pos x="T6" y="T7"/>
                </a:cxn>
                <a:cxn ang="0">
                  <a:pos x="T8" y="T9"/>
                </a:cxn>
              </a:cxnLst>
              <a:rect l="0" t="0" r="r" b="b"/>
              <a:pathLst>
                <a:path w="6" h="8">
                  <a:moveTo>
                    <a:pt x="6" y="2"/>
                  </a:moveTo>
                  <a:cubicBezTo>
                    <a:pt x="6" y="4"/>
                    <a:pt x="4" y="6"/>
                    <a:pt x="3" y="7"/>
                  </a:cubicBezTo>
                  <a:cubicBezTo>
                    <a:pt x="1" y="8"/>
                    <a:pt x="0" y="8"/>
                    <a:pt x="0" y="6"/>
                  </a:cubicBezTo>
                  <a:cubicBezTo>
                    <a:pt x="0" y="4"/>
                    <a:pt x="1" y="1"/>
                    <a:pt x="3" y="0"/>
                  </a:cubicBezTo>
                  <a:cubicBezTo>
                    <a:pt x="4" y="0"/>
                    <a:pt x="6" y="0"/>
                    <a:pt x="6" y="2"/>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5" name="Freeform 118">
              <a:extLst>
                <a:ext uri="{FF2B5EF4-FFF2-40B4-BE49-F238E27FC236}">
                  <a16:creationId xmlns:a16="http://schemas.microsoft.com/office/drawing/2014/main" xmlns="" id="{EFB1B388-FBD8-43E8-A72D-8DBB9FCCEECA}"/>
                </a:ext>
              </a:extLst>
            </p:cNvPr>
            <p:cNvSpPr>
              <a:spLocks/>
            </p:cNvSpPr>
            <p:nvPr/>
          </p:nvSpPr>
          <p:spPr bwMode="auto">
            <a:xfrm>
              <a:off x="19547912" y="6656335"/>
              <a:ext cx="17463" cy="25400"/>
            </a:xfrm>
            <a:custGeom>
              <a:avLst/>
              <a:gdLst>
                <a:gd name="T0" fmla="*/ 6 w 6"/>
                <a:gd name="T1" fmla="*/ 3 h 9"/>
                <a:gd name="T2" fmla="*/ 3 w 6"/>
                <a:gd name="T3" fmla="*/ 8 h 9"/>
                <a:gd name="T4" fmla="*/ 0 w 6"/>
                <a:gd name="T5" fmla="*/ 6 h 9"/>
                <a:gd name="T6" fmla="*/ 3 w 6"/>
                <a:gd name="T7" fmla="*/ 1 h 9"/>
                <a:gd name="T8" fmla="*/ 6 w 6"/>
                <a:gd name="T9" fmla="*/ 3 h 9"/>
              </a:gdLst>
              <a:ahLst/>
              <a:cxnLst>
                <a:cxn ang="0">
                  <a:pos x="T0" y="T1"/>
                </a:cxn>
                <a:cxn ang="0">
                  <a:pos x="T2" y="T3"/>
                </a:cxn>
                <a:cxn ang="0">
                  <a:pos x="T4" y="T5"/>
                </a:cxn>
                <a:cxn ang="0">
                  <a:pos x="T6" y="T7"/>
                </a:cxn>
                <a:cxn ang="0">
                  <a:pos x="T8" y="T9"/>
                </a:cxn>
              </a:cxnLst>
              <a:rect l="0" t="0" r="r" b="b"/>
              <a:pathLst>
                <a:path w="6" h="9">
                  <a:moveTo>
                    <a:pt x="6" y="3"/>
                  </a:moveTo>
                  <a:cubicBezTo>
                    <a:pt x="6" y="5"/>
                    <a:pt x="4" y="7"/>
                    <a:pt x="3" y="8"/>
                  </a:cubicBezTo>
                  <a:cubicBezTo>
                    <a:pt x="1" y="9"/>
                    <a:pt x="0" y="8"/>
                    <a:pt x="0" y="6"/>
                  </a:cubicBezTo>
                  <a:cubicBezTo>
                    <a:pt x="0" y="4"/>
                    <a:pt x="1" y="2"/>
                    <a:pt x="3" y="1"/>
                  </a:cubicBezTo>
                  <a:cubicBezTo>
                    <a:pt x="4" y="0"/>
                    <a:pt x="6" y="1"/>
                    <a:pt x="6" y="3"/>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6" name="Freeform 119">
              <a:extLst>
                <a:ext uri="{FF2B5EF4-FFF2-40B4-BE49-F238E27FC236}">
                  <a16:creationId xmlns:a16="http://schemas.microsoft.com/office/drawing/2014/main" xmlns="" id="{4BD5EC92-8867-41BC-983C-901C347ACD7E}"/>
                </a:ext>
              </a:extLst>
            </p:cNvPr>
            <p:cNvSpPr>
              <a:spLocks/>
            </p:cNvSpPr>
            <p:nvPr/>
          </p:nvSpPr>
          <p:spPr bwMode="auto">
            <a:xfrm>
              <a:off x="19520924" y="6673798"/>
              <a:ext cx="15875" cy="23813"/>
            </a:xfrm>
            <a:custGeom>
              <a:avLst/>
              <a:gdLst>
                <a:gd name="T0" fmla="*/ 6 w 6"/>
                <a:gd name="T1" fmla="*/ 3 h 9"/>
                <a:gd name="T2" fmla="*/ 3 w 6"/>
                <a:gd name="T3" fmla="*/ 8 h 9"/>
                <a:gd name="T4" fmla="*/ 0 w 6"/>
                <a:gd name="T5" fmla="*/ 6 h 9"/>
                <a:gd name="T6" fmla="*/ 3 w 6"/>
                <a:gd name="T7" fmla="*/ 1 h 9"/>
                <a:gd name="T8" fmla="*/ 6 w 6"/>
                <a:gd name="T9" fmla="*/ 3 h 9"/>
              </a:gdLst>
              <a:ahLst/>
              <a:cxnLst>
                <a:cxn ang="0">
                  <a:pos x="T0" y="T1"/>
                </a:cxn>
                <a:cxn ang="0">
                  <a:pos x="T2" y="T3"/>
                </a:cxn>
                <a:cxn ang="0">
                  <a:pos x="T4" y="T5"/>
                </a:cxn>
                <a:cxn ang="0">
                  <a:pos x="T6" y="T7"/>
                </a:cxn>
                <a:cxn ang="0">
                  <a:pos x="T8" y="T9"/>
                </a:cxn>
              </a:cxnLst>
              <a:rect l="0" t="0" r="r" b="b"/>
              <a:pathLst>
                <a:path w="6" h="9">
                  <a:moveTo>
                    <a:pt x="6" y="3"/>
                  </a:moveTo>
                  <a:cubicBezTo>
                    <a:pt x="6" y="5"/>
                    <a:pt x="4" y="7"/>
                    <a:pt x="3" y="8"/>
                  </a:cubicBezTo>
                  <a:cubicBezTo>
                    <a:pt x="1" y="9"/>
                    <a:pt x="0" y="8"/>
                    <a:pt x="0" y="6"/>
                  </a:cubicBezTo>
                  <a:cubicBezTo>
                    <a:pt x="0" y="4"/>
                    <a:pt x="1" y="2"/>
                    <a:pt x="3" y="1"/>
                  </a:cubicBezTo>
                  <a:cubicBezTo>
                    <a:pt x="4" y="0"/>
                    <a:pt x="6" y="1"/>
                    <a:pt x="6" y="3"/>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7" name="Freeform 120">
              <a:extLst>
                <a:ext uri="{FF2B5EF4-FFF2-40B4-BE49-F238E27FC236}">
                  <a16:creationId xmlns:a16="http://schemas.microsoft.com/office/drawing/2014/main" xmlns="" id="{C1870572-8286-42CF-894F-810D87DD85B5}"/>
                </a:ext>
              </a:extLst>
            </p:cNvPr>
            <p:cNvSpPr>
              <a:spLocks/>
            </p:cNvSpPr>
            <p:nvPr/>
          </p:nvSpPr>
          <p:spPr bwMode="auto">
            <a:xfrm>
              <a:off x="19382812" y="6718248"/>
              <a:ext cx="71438" cy="63500"/>
            </a:xfrm>
            <a:custGeom>
              <a:avLst/>
              <a:gdLst>
                <a:gd name="T0" fmla="*/ 22 w 26"/>
                <a:gd name="T1" fmla="*/ 10 h 23"/>
                <a:gd name="T2" fmla="*/ 3 w 26"/>
                <a:gd name="T3" fmla="*/ 21 h 23"/>
                <a:gd name="T4" fmla="*/ 0 w 26"/>
                <a:gd name="T5" fmla="*/ 19 h 23"/>
                <a:gd name="T6" fmla="*/ 3 w 26"/>
                <a:gd name="T7" fmla="*/ 12 h 23"/>
                <a:gd name="T8" fmla="*/ 22 w 26"/>
                <a:gd name="T9" fmla="*/ 1 h 23"/>
                <a:gd name="T10" fmla="*/ 26 w 26"/>
                <a:gd name="T11" fmla="*/ 4 h 23"/>
                <a:gd name="T12" fmla="*/ 22 w 26"/>
                <a:gd name="T13" fmla="*/ 10 h 23"/>
              </a:gdLst>
              <a:ahLst/>
              <a:cxnLst>
                <a:cxn ang="0">
                  <a:pos x="T0" y="T1"/>
                </a:cxn>
                <a:cxn ang="0">
                  <a:pos x="T2" y="T3"/>
                </a:cxn>
                <a:cxn ang="0">
                  <a:pos x="T4" y="T5"/>
                </a:cxn>
                <a:cxn ang="0">
                  <a:pos x="T6" y="T7"/>
                </a:cxn>
                <a:cxn ang="0">
                  <a:pos x="T8" y="T9"/>
                </a:cxn>
                <a:cxn ang="0">
                  <a:pos x="T10" y="T11"/>
                </a:cxn>
                <a:cxn ang="0">
                  <a:pos x="T12" y="T13"/>
                </a:cxn>
              </a:cxnLst>
              <a:rect l="0" t="0" r="r" b="b"/>
              <a:pathLst>
                <a:path w="26" h="23">
                  <a:moveTo>
                    <a:pt x="22" y="10"/>
                  </a:moveTo>
                  <a:cubicBezTo>
                    <a:pt x="3" y="21"/>
                    <a:pt x="3" y="21"/>
                    <a:pt x="3" y="21"/>
                  </a:cubicBezTo>
                  <a:cubicBezTo>
                    <a:pt x="1" y="23"/>
                    <a:pt x="0" y="21"/>
                    <a:pt x="0" y="19"/>
                  </a:cubicBezTo>
                  <a:cubicBezTo>
                    <a:pt x="0" y="16"/>
                    <a:pt x="1" y="14"/>
                    <a:pt x="3" y="12"/>
                  </a:cubicBezTo>
                  <a:cubicBezTo>
                    <a:pt x="22" y="1"/>
                    <a:pt x="22" y="1"/>
                    <a:pt x="22" y="1"/>
                  </a:cubicBezTo>
                  <a:cubicBezTo>
                    <a:pt x="24" y="0"/>
                    <a:pt x="26" y="2"/>
                    <a:pt x="26" y="4"/>
                  </a:cubicBezTo>
                  <a:cubicBezTo>
                    <a:pt x="26" y="6"/>
                    <a:pt x="24" y="9"/>
                    <a:pt x="22" y="10"/>
                  </a:cubicBezTo>
                  <a:close/>
                </a:path>
              </a:pathLst>
            </a:custGeom>
            <a:solidFill>
              <a:srgbClr val="1B5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8" name="Freeform 121">
              <a:extLst>
                <a:ext uri="{FF2B5EF4-FFF2-40B4-BE49-F238E27FC236}">
                  <a16:creationId xmlns:a16="http://schemas.microsoft.com/office/drawing/2014/main" xmlns="" id="{5FDB510F-AC52-48C9-A924-B46C8E316138}"/>
                </a:ext>
              </a:extLst>
            </p:cNvPr>
            <p:cNvSpPr>
              <a:spLocks noEditPoints="1"/>
            </p:cNvSpPr>
            <p:nvPr/>
          </p:nvSpPr>
          <p:spPr bwMode="auto">
            <a:xfrm>
              <a:off x="18063599" y="6061023"/>
              <a:ext cx="155575" cy="98425"/>
            </a:xfrm>
            <a:custGeom>
              <a:avLst/>
              <a:gdLst>
                <a:gd name="T0" fmla="*/ 28 w 56"/>
                <a:gd name="T1" fmla="*/ 2 h 36"/>
                <a:gd name="T2" fmla="*/ 16 w 56"/>
                <a:gd name="T3" fmla="*/ 1 h 36"/>
                <a:gd name="T4" fmla="*/ 6 w 56"/>
                <a:gd name="T5" fmla="*/ 4 h 36"/>
                <a:gd name="T6" fmla="*/ 0 w 56"/>
                <a:gd name="T7" fmla="*/ 12 h 36"/>
                <a:gd name="T8" fmla="*/ 8 w 56"/>
                <a:gd name="T9" fmla="*/ 20 h 36"/>
                <a:gd name="T10" fmla="*/ 21 w 56"/>
                <a:gd name="T11" fmla="*/ 24 h 36"/>
                <a:gd name="T12" fmla="*/ 34 w 56"/>
                <a:gd name="T13" fmla="*/ 20 h 36"/>
                <a:gd name="T14" fmla="*/ 39 w 56"/>
                <a:gd name="T15" fmla="*/ 16 h 36"/>
                <a:gd name="T16" fmla="*/ 39 w 56"/>
                <a:gd name="T17" fmla="*/ 10 h 36"/>
                <a:gd name="T18" fmla="*/ 40 w 56"/>
                <a:gd name="T19" fmla="*/ 10 h 36"/>
                <a:gd name="T20" fmla="*/ 51 w 56"/>
                <a:gd name="T21" fmla="*/ 22 h 36"/>
                <a:gd name="T22" fmla="*/ 45 w 56"/>
                <a:gd name="T23" fmla="*/ 32 h 36"/>
                <a:gd name="T24" fmla="*/ 41 w 56"/>
                <a:gd name="T25" fmla="*/ 33 h 36"/>
                <a:gd name="T26" fmla="*/ 38 w 56"/>
                <a:gd name="T27" fmla="*/ 35 h 36"/>
                <a:gd name="T28" fmla="*/ 40 w 56"/>
                <a:gd name="T29" fmla="*/ 36 h 36"/>
                <a:gd name="T30" fmla="*/ 47 w 56"/>
                <a:gd name="T31" fmla="*/ 33 h 36"/>
                <a:gd name="T32" fmla="*/ 55 w 56"/>
                <a:gd name="T33" fmla="*/ 26 h 36"/>
                <a:gd name="T34" fmla="*/ 53 w 56"/>
                <a:gd name="T35" fmla="*/ 17 h 36"/>
                <a:gd name="T36" fmla="*/ 40 w 56"/>
                <a:gd name="T37" fmla="*/ 7 h 36"/>
                <a:gd name="T38" fmla="*/ 28 w 56"/>
                <a:gd name="T39" fmla="*/ 2 h 36"/>
                <a:gd name="T40" fmla="*/ 16 w 56"/>
                <a:gd name="T41" fmla="*/ 3 h 36"/>
                <a:gd name="T42" fmla="*/ 25 w 56"/>
                <a:gd name="T43" fmla="*/ 4 h 36"/>
                <a:gd name="T44" fmla="*/ 33 w 56"/>
                <a:gd name="T45" fmla="*/ 7 h 36"/>
                <a:gd name="T46" fmla="*/ 36 w 56"/>
                <a:gd name="T47" fmla="*/ 10 h 36"/>
                <a:gd name="T48" fmla="*/ 36 w 56"/>
                <a:gd name="T49" fmla="*/ 15 h 36"/>
                <a:gd name="T50" fmla="*/ 31 w 56"/>
                <a:gd name="T51" fmla="*/ 19 h 36"/>
                <a:gd name="T52" fmla="*/ 21 w 56"/>
                <a:gd name="T53" fmla="*/ 22 h 36"/>
                <a:gd name="T54" fmla="*/ 10 w 56"/>
                <a:gd name="T55" fmla="*/ 19 h 36"/>
                <a:gd name="T56" fmla="*/ 4 w 56"/>
                <a:gd name="T57" fmla="*/ 12 h 36"/>
                <a:gd name="T58" fmla="*/ 9 w 56"/>
                <a:gd name="T59" fmla="*/ 5 h 36"/>
                <a:gd name="T60" fmla="*/ 16 w 56"/>
                <a:gd name="T6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36">
                  <a:moveTo>
                    <a:pt x="28" y="2"/>
                  </a:moveTo>
                  <a:cubicBezTo>
                    <a:pt x="24" y="1"/>
                    <a:pt x="20" y="0"/>
                    <a:pt x="16" y="1"/>
                  </a:cubicBezTo>
                  <a:cubicBezTo>
                    <a:pt x="12" y="1"/>
                    <a:pt x="9" y="2"/>
                    <a:pt x="6" y="4"/>
                  </a:cubicBezTo>
                  <a:cubicBezTo>
                    <a:pt x="2" y="6"/>
                    <a:pt x="0" y="9"/>
                    <a:pt x="0" y="12"/>
                  </a:cubicBezTo>
                  <a:cubicBezTo>
                    <a:pt x="1" y="15"/>
                    <a:pt x="3" y="18"/>
                    <a:pt x="8" y="20"/>
                  </a:cubicBezTo>
                  <a:cubicBezTo>
                    <a:pt x="12" y="23"/>
                    <a:pt x="16" y="24"/>
                    <a:pt x="21" y="24"/>
                  </a:cubicBezTo>
                  <a:cubicBezTo>
                    <a:pt x="25" y="24"/>
                    <a:pt x="30" y="23"/>
                    <a:pt x="34" y="20"/>
                  </a:cubicBezTo>
                  <a:cubicBezTo>
                    <a:pt x="36" y="19"/>
                    <a:pt x="38" y="18"/>
                    <a:pt x="39" y="16"/>
                  </a:cubicBezTo>
                  <a:cubicBezTo>
                    <a:pt x="40" y="14"/>
                    <a:pt x="40" y="12"/>
                    <a:pt x="39" y="10"/>
                  </a:cubicBezTo>
                  <a:cubicBezTo>
                    <a:pt x="40" y="10"/>
                    <a:pt x="40" y="10"/>
                    <a:pt x="40" y="10"/>
                  </a:cubicBezTo>
                  <a:cubicBezTo>
                    <a:pt x="46" y="14"/>
                    <a:pt x="50" y="18"/>
                    <a:pt x="51" y="22"/>
                  </a:cubicBezTo>
                  <a:cubicBezTo>
                    <a:pt x="52" y="26"/>
                    <a:pt x="50" y="29"/>
                    <a:pt x="45" y="32"/>
                  </a:cubicBezTo>
                  <a:cubicBezTo>
                    <a:pt x="44" y="32"/>
                    <a:pt x="43" y="33"/>
                    <a:pt x="41" y="33"/>
                  </a:cubicBezTo>
                  <a:cubicBezTo>
                    <a:pt x="40" y="34"/>
                    <a:pt x="39" y="34"/>
                    <a:pt x="38" y="35"/>
                  </a:cubicBezTo>
                  <a:cubicBezTo>
                    <a:pt x="40" y="36"/>
                    <a:pt x="40" y="36"/>
                    <a:pt x="40" y="36"/>
                  </a:cubicBezTo>
                  <a:cubicBezTo>
                    <a:pt x="43" y="36"/>
                    <a:pt x="45" y="35"/>
                    <a:pt x="47" y="33"/>
                  </a:cubicBezTo>
                  <a:cubicBezTo>
                    <a:pt x="51" y="31"/>
                    <a:pt x="54" y="28"/>
                    <a:pt x="55" y="26"/>
                  </a:cubicBezTo>
                  <a:cubicBezTo>
                    <a:pt x="56" y="23"/>
                    <a:pt x="55" y="20"/>
                    <a:pt x="53" y="17"/>
                  </a:cubicBezTo>
                  <a:cubicBezTo>
                    <a:pt x="50" y="13"/>
                    <a:pt x="46" y="10"/>
                    <a:pt x="40" y="7"/>
                  </a:cubicBezTo>
                  <a:cubicBezTo>
                    <a:pt x="36" y="4"/>
                    <a:pt x="32" y="3"/>
                    <a:pt x="28" y="2"/>
                  </a:cubicBezTo>
                  <a:close/>
                  <a:moveTo>
                    <a:pt x="16" y="3"/>
                  </a:moveTo>
                  <a:cubicBezTo>
                    <a:pt x="19" y="3"/>
                    <a:pt x="22" y="3"/>
                    <a:pt x="25" y="4"/>
                  </a:cubicBezTo>
                  <a:cubicBezTo>
                    <a:pt x="28" y="4"/>
                    <a:pt x="31" y="5"/>
                    <a:pt x="33" y="7"/>
                  </a:cubicBezTo>
                  <a:cubicBezTo>
                    <a:pt x="35" y="8"/>
                    <a:pt x="36" y="9"/>
                    <a:pt x="36" y="10"/>
                  </a:cubicBezTo>
                  <a:cubicBezTo>
                    <a:pt x="37" y="12"/>
                    <a:pt x="37" y="13"/>
                    <a:pt x="36" y="15"/>
                  </a:cubicBezTo>
                  <a:cubicBezTo>
                    <a:pt x="35" y="16"/>
                    <a:pt x="34" y="18"/>
                    <a:pt x="31" y="19"/>
                  </a:cubicBezTo>
                  <a:cubicBezTo>
                    <a:pt x="28" y="21"/>
                    <a:pt x="25" y="22"/>
                    <a:pt x="21" y="22"/>
                  </a:cubicBezTo>
                  <a:cubicBezTo>
                    <a:pt x="18" y="22"/>
                    <a:pt x="14" y="21"/>
                    <a:pt x="10" y="19"/>
                  </a:cubicBezTo>
                  <a:cubicBezTo>
                    <a:pt x="7" y="16"/>
                    <a:pt x="5" y="14"/>
                    <a:pt x="4" y="12"/>
                  </a:cubicBezTo>
                  <a:cubicBezTo>
                    <a:pt x="4" y="9"/>
                    <a:pt x="6" y="7"/>
                    <a:pt x="9" y="5"/>
                  </a:cubicBezTo>
                  <a:cubicBezTo>
                    <a:pt x="11" y="4"/>
                    <a:pt x="14" y="3"/>
                    <a:pt x="16" y="3"/>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9" name="Freeform 122">
              <a:extLst>
                <a:ext uri="{FF2B5EF4-FFF2-40B4-BE49-F238E27FC236}">
                  <a16:creationId xmlns:a16="http://schemas.microsoft.com/office/drawing/2014/main" xmlns="" id="{D52BA935-1569-4490-AAA6-6BB18E6C8773}"/>
                </a:ext>
              </a:extLst>
            </p:cNvPr>
            <p:cNvSpPr>
              <a:spLocks noEditPoints="1"/>
            </p:cNvSpPr>
            <p:nvPr/>
          </p:nvSpPr>
          <p:spPr bwMode="auto">
            <a:xfrm>
              <a:off x="18182662" y="6046735"/>
              <a:ext cx="101600" cy="57150"/>
            </a:xfrm>
            <a:custGeom>
              <a:avLst/>
              <a:gdLst>
                <a:gd name="T0" fmla="*/ 35 w 37"/>
                <a:gd name="T1" fmla="*/ 20 h 21"/>
                <a:gd name="T2" fmla="*/ 34 w 37"/>
                <a:gd name="T3" fmla="*/ 17 h 21"/>
                <a:gd name="T4" fmla="*/ 29 w 37"/>
                <a:gd name="T5" fmla="*/ 17 h 21"/>
                <a:gd name="T6" fmla="*/ 30 w 37"/>
                <a:gd name="T7" fmla="*/ 20 h 21"/>
                <a:gd name="T8" fmla="*/ 35 w 37"/>
                <a:gd name="T9" fmla="*/ 20 h 21"/>
                <a:gd name="T10" fmla="*/ 35 w 37"/>
                <a:gd name="T11" fmla="*/ 20 h 21"/>
                <a:gd name="T12" fmla="*/ 5 w 37"/>
                <a:gd name="T13" fmla="*/ 5 h 21"/>
                <a:gd name="T14" fmla="*/ 8 w 37"/>
                <a:gd name="T15" fmla="*/ 5 h 21"/>
                <a:gd name="T16" fmla="*/ 9 w 37"/>
                <a:gd name="T17" fmla="*/ 3 h 21"/>
                <a:gd name="T18" fmla="*/ 7 w 37"/>
                <a:gd name="T19" fmla="*/ 2 h 21"/>
                <a:gd name="T20" fmla="*/ 2 w 37"/>
                <a:gd name="T21" fmla="*/ 1 h 21"/>
                <a:gd name="T22" fmla="*/ 2 w 37"/>
                <a:gd name="T23" fmla="*/ 4 h 21"/>
                <a:gd name="T24" fmla="*/ 5 w 37"/>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21">
                  <a:moveTo>
                    <a:pt x="35" y="20"/>
                  </a:moveTo>
                  <a:cubicBezTo>
                    <a:pt x="37" y="19"/>
                    <a:pt x="36" y="18"/>
                    <a:pt x="34" y="17"/>
                  </a:cubicBezTo>
                  <a:cubicBezTo>
                    <a:pt x="32" y="16"/>
                    <a:pt x="31" y="16"/>
                    <a:pt x="29" y="17"/>
                  </a:cubicBezTo>
                  <a:cubicBezTo>
                    <a:pt x="27" y="18"/>
                    <a:pt x="28" y="19"/>
                    <a:pt x="30" y="20"/>
                  </a:cubicBezTo>
                  <a:cubicBezTo>
                    <a:pt x="32" y="21"/>
                    <a:pt x="33" y="21"/>
                    <a:pt x="35" y="20"/>
                  </a:cubicBezTo>
                  <a:cubicBezTo>
                    <a:pt x="35" y="20"/>
                    <a:pt x="35" y="20"/>
                    <a:pt x="35" y="20"/>
                  </a:cubicBezTo>
                  <a:close/>
                  <a:moveTo>
                    <a:pt x="5" y="5"/>
                  </a:moveTo>
                  <a:cubicBezTo>
                    <a:pt x="6" y="5"/>
                    <a:pt x="7" y="5"/>
                    <a:pt x="8" y="5"/>
                  </a:cubicBezTo>
                  <a:cubicBezTo>
                    <a:pt x="9" y="4"/>
                    <a:pt x="9" y="4"/>
                    <a:pt x="9" y="3"/>
                  </a:cubicBezTo>
                  <a:cubicBezTo>
                    <a:pt x="9" y="3"/>
                    <a:pt x="8" y="2"/>
                    <a:pt x="7" y="2"/>
                  </a:cubicBezTo>
                  <a:cubicBezTo>
                    <a:pt x="5" y="0"/>
                    <a:pt x="3" y="0"/>
                    <a:pt x="2" y="1"/>
                  </a:cubicBezTo>
                  <a:cubicBezTo>
                    <a:pt x="0" y="2"/>
                    <a:pt x="0" y="3"/>
                    <a:pt x="2" y="4"/>
                  </a:cubicBezTo>
                  <a:cubicBezTo>
                    <a:pt x="3" y="5"/>
                    <a:pt x="4" y="5"/>
                    <a:pt x="5" y="5"/>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0" name="Freeform 123">
              <a:extLst>
                <a:ext uri="{FF2B5EF4-FFF2-40B4-BE49-F238E27FC236}">
                  <a16:creationId xmlns:a16="http://schemas.microsoft.com/office/drawing/2014/main" xmlns="" id="{3EEAE30A-EE36-456B-9D1C-05C3E658636E}"/>
                </a:ext>
              </a:extLst>
            </p:cNvPr>
            <p:cNvSpPr>
              <a:spLocks noEditPoints="1"/>
            </p:cNvSpPr>
            <p:nvPr/>
          </p:nvSpPr>
          <p:spPr bwMode="auto">
            <a:xfrm>
              <a:off x="18238224" y="5975298"/>
              <a:ext cx="134938" cy="93663"/>
            </a:xfrm>
            <a:custGeom>
              <a:avLst/>
              <a:gdLst>
                <a:gd name="T0" fmla="*/ 43 w 49"/>
                <a:gd name="T1" fmla="*/ 14 h 34"/>
                <a:gd name="T2" fmla="*/ 35 w 49"/>
                <a:gd name="T3" fmla="*/ 18 h 34"/>
                <a:gd name="T4" fmla="*/ 4 w 49"/>
                <a:gd name="T5" fmla="*/ 0 h 34"/>
                <a:gd name="T6" fmla="*/ 0 w 49"/>
                <a:gd name="T7" fmla="*/ 2 h 34"/>
                <a:gd name="T8" fmla="*/ 10 w 49"/>
                <a:gd name="T9" fmla="*/ 33 h 34"/>
                <a:gd name="T10" fmla="*/ 12 w 49"/>
                <a:gd name="T11" fmla="*/ 34 h 34"/>
                <a:gd name="T12" fmla="*/ 35 w 49"/>
                <a:gd name="T13" fmla="*/ 21 h 34"/>
                <a:gd name="T14" fmla="*/ 46 w 49"/>
                <a:gd name="T15" fmla="*/ 28 h 34"/>
                <a:gd name="T16" fmla="*/ 49 w 49"/>
                <a:gd name="T17" fmla="*/ 26 h 34"/>
                <a:gd name="T18" fmla="*/ 38 w 49"/>
                <a:gd name="T19" fmla="*/ 20 h 34"/>
                <a:gd name="T20" fmla="*/ 45 w 49"/>
                <a:gd name="T21" fmla="*/ 15 h 34"/>
                <a:gd name="T22" fmla="*/ 43 w 49"/>
                <a:gd name="T23" fmla="*/ 14 h 34"/>
                <a:gd name="T24" fmla="*/ 13 w 49"/>
                <a:gd name="T25" fmla="*/ 31 h 34"/>
                <a:gd name="T26" fmla="*/ 6 w 49"/>
                <a:gd name="T27" fmla="*/ 9 h 34"/>
                <a:gd name="T28" fmla="*/ 4 w 49"/>
                <a:gd name="T29" fmla="*/ 3 h 34"/>
                <a:gd name="T30" fmla="*/ 4 w 49"/>
                <a:gd name="T31" fmla="*/ 3 h 34"/>
                <a:gd name="T32" fmla="*/ 19 w 49"/>
                <a:gd name="T33" fmla="*/ 12 h 34"/>
                <a:gd name="T34" fmla="*/ 32 w 49"/>
                <a:gd name="T35" fmla="*/ 20 h 34"/>
                <a:gd name="T36" fmla="*/ 13 w 49"/>
                <a:gd name="T37" fmla="*/ 3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34">
                  <a:moveTo>
                    <a:pt x="43" y="14"/>
                  </a:moveTo>
                  <a:cubicBezTo>
                    <a:pt x="35" y="18"/>
                    <a:pt x="35" y="18"/>
                    <a:pt x="35" y="18"/>
                  </a:cubicBezTo>
                  <a:cubicBezTo>
                    <a:pt x="4" y="0"/>
                    <a:pt x="4" y="0"/>
                    <a:pt x="4" y="0"/>
                  </a:cubicBezTo>
                  <a:cubicBezTo>
                    <a:pt x="0" y="2"/>
                    <a:pt x="0" y="2"/>
                    <a:pt x="0" y="2"/>
                  </a:cubicBezTo>
                  <a:cubicBezTo>
                    <a:pt x="10" y="33"/>
                    <a:pt x="10" y="33"/>
                    <a:pt x="10" y="33"/>
                  </a:cubicBezTo>
                  <a:cubicBezTo>
                    <a:pt x="12" y="34"/>
                    <a:pt x="12" y="34"/>
                    <a:pt x="12" y="34"/>
                  </a:cubicBezTo>
                  <a:cubicBezTo>
                    <a:pt x="35" y="21"/>
                    <a:pt x="35" y="21"/>
                    <a:pt x="35" y="21"/>
                  </a:cubicBezTo>
                  <a:cubicBezTo>
                    <a:pt x="46" y="28"/>
                    <a:pt x="46" y="28"/>
                    <a:pt x="46" y="28"/>
                  </a:cubicBezTo>
                  <a:cubicBezTo>
                    <a:pt x="49" y="26"/>
                    <a:pt x="49" y="26"/>
                    <a:pt x="49" y="26"/>
                  </a:cubicBezTo>
                  <a:cubicBezTo>
                    <a:pt x="38" y="20"/>
                    <a:pt x="38" y="20"/>
                    <a:pt x="38" y="20"/>
                  </a:cubicBezTo>
                  <a:cubicBezTo>
                    <a:pt x="45" y="15"/>
                    <a:pt x="45" y="15"/>
                    <a:pt x="45" y="15"/>
                  </a:cubicBezTo>
                  <a:cubicBezTo>
                    <a:pt x="43" y="14"/>
                    <a:pt x="43" y="14"/>
                    <a:pt x="43" y="14"/>
                  </a:cubicBezTo>
                  <a:close/>
                  <a:moveTo>
                    <a:pt x="13" y="31"/>
                  </a:moveTo>
                  <a:cubicBezTo>
                    <a:pt x="6" y="9"/>
                    <a:pt x="6" y="9"/>
                    <a:pt x="6" y="9"/>
                  </a:cubicBezTo>
                  <a:cubicBezTo>
                    <a:pt x="5" y="6"/>
                    <a:pt x="4" y="4"/>
                    <a:pt x="4" y="3"/>
                  </a:cubicBezTo>
                  <a:cubicBezTo>
                    <a:pt x="4" y="3"/>
                    <a:pt x="4" y="3"/>
                    <a:pt x="4" y="3"/>
                  </a:cubicBezTo>
                  <a:cubicBezTo>
                    <a:pt x="8" y="6"/>
                    <a:pt x="13" y="9"/>
                    <a:pt x="19" y="12"/>
                  </a:cubicBezTo>
                  <a:cubicBezTo>
                    <a:pt x="32" y="20"/>
                    <a:pt x="32" y="20"/>
                    <a:pt x="32" y="20"/>
                  </a:cubicBezTo>
                  <a:cubicBezTo>
                    <a:pt x="13" y="31"/>
                    <a:pt x="13" y="31"/>
                    <a:pt x="13" y="31"/>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1" name="Freeform 124">
              <a:extLst>
                <a:ext uri="{FF2B5EF4-FFF2-40B4-BE49-F238E27FC236}">
                  <a16:creationId xmlns:a16="http://schemas.microsoft.com/office/drawing/2014/main" xmlns="" id="{5E4B18F4-5C8B-46E7-BBB1-2EECFE400AA4}"/>
                </a:ext>
              </a:extLst>
            </p:cNvPr>
            <p:cNvSpPr>
              <a:spLocks/>
            </p:cNvSpPr>
            <p:nvPr/>
          </p:nvSpPr>
          <p:spPr bwMode="auto">
            <a:xfrm>
              <a:off x="18314424" y="5927673"/>
              <a:ext cx="138113" cy="77788"/>
            </a:xfrm>
            <a:custGeom>
              <a:avLst/>
              <a:gdLst>
                <a:gd name="T0" fmla="*/ 6 w 50"/>
                <a:gd name="T1" fmla="*/ 0 h 28"/>
                <a:gd name="T2" fmla="*/ 3 w 50"/>
                <a:gd name="T3" fmla="*/ 2 h 28"/>
                <a:gd name="T4" fmla="*/ 0 w 50"/>
                <a:gd name="T5" fmla="*/ 14 h 28"/>
                <a:gd name="T6" fmla="*/ 4 w 50"/>
                <a:gd name="T7" fmla="*/ 14 h 28"/>
                <a:gd name="T8" fmla="*/ 6 w 50"/>
                <a:gd name="T9" fmla="*/ 5 h 28"/>
                <a:gd name="T10" fmla="*/ 6 w 50"/>
                <a:gd name="T11" fmla="*/ 4 h 28"/>
                <a:gd name="T12" fmla="*/ 15 w 50"/>
                <a:gd name="T13" fmla="*/ 9 h 28"/>
                <a:gd name="T14" fmla="*/ 47 w 50"/>
                <a:gd name="T15" fmla="*/ 28 h 28"/>
                <a:gd name="T16" fmla="*/ 50 w 50"/>
                <a:gd name="T17" fmla="*/ 26 h 28"/>
                <a:gd name="T18" fmla="*/ 6 w 5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28">
                  <a:moveTo>
                    <a:pt x="6" y="0"/>
                  </a:moveTo>
                  <a:cubicBezTo>
                    <a:pt x="3" y="2"/>
                    <a:pt x="3" y="2"/>
                    <a:pt x="3" y="2"/>
                  </a:cubicBezTo>
                  <a:cubicBezTo>
                    <a:pt x="0" y="14"/>
                    <a:pt x="0" y="14"/>
                    <a:pt x="0" y="14"/>
                  </a:cubicBezTo>
                  <a:cubicBezTo>
                    <a:pt x="4" y="14"/>
                    <a:pt x="4" y="14"/>
                    <a:pt x="4" y="14"/>
                  </a:cubicBezTo>
                  <a:cubicBezTo>
                    <a:pt x="5" y="8"/>
                    <a:pt x="6" y="5"/>
                    <a:pt x="6" y="5"/>
                  </a:cubicBezTo>
                  <a:cubicBezTo>
                    <a:pt x="6" y="4"/>
                    <a:pt x="6" y="4"/>
                    <a:pt x="6" y="4"/>
                  </a:cubicBezTo>
                  <a:cubicBezTo>
                    <a:pt x="9" y="6"/>
                    <a:pt x="12" y="7"/>
                    <a:pt x="15" y="9"/>
                  </a:cubicBezTo>
                  <a:cubicBezTo>
                    <a:pt x="47" y="28"/>
                    <a:pt x="47" y="28"/>
                    <a:pt x="47" y="28"/>
                  </a:cubicBezTo>
                  <a:cubicBezTo>
                    <a:pt x="50" y="26"/>
                    <a:pt x="50" y="26"/>
                    <a:pt x="50" y="26"/>
                  </a:cubicBezTo>
                  <a:cubicBezTo>
                    <a:pt x="6" y="0"/>
                    <a:pt x="6" y="0"/>
                    <a:pt x="6" y="0"/>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2" name="Freeform 125">
              <a:extLst>
                <a:ext uri="{FF2B5EF4-FFF2-40B4-BE49-F238E27FC236}">
                  <a16:creationId xmlns:a16="http://schemas.microsoft.com/office/drawing/2014/main" xmlns="" id="{7D268473-1729-40EE-B9D6-705359421B5F}"/>
                </a:ext>
              </a:extLst>
            </p:cNvPr>
            <p:cNvSpPr>
              <a:spLocks/>
            </p:cNvSpPr>
            <p:nvPr/>
          </p:nvSpPr>
          <p:spPr bwMode="auto">
            <a:xfrm>
              <a:off x="19220887" y="6596010"/>
              <a:ext cx="233363" cy="134938"/>
            </a:xfrm>
            <a:custGeom>
              <a:avLst/>
              <a:gdLst>
                <a:gd name="T0" fmla="*/ 85 w 85"/>
                <a:gd name="T1" fmla="*/ 2 h 49"/>
                <a:gd name="T2" fmla="*/ 4 w 85"/>
                <a:gd name="T3" fmla="*/ 48 h 49"/>
                <a:gd name="T4" fmla="*/ 1 w 85"/>
                <a:gd name="T5" fmla="*/ 48 h 49"/>
                <a:gd name="T6" fmla="*/ 1 w 85"/>
                <a:gd name="T7" fmla="*/ 47 h 49"/>
                <a:gd name="T8" fmla="*/ 82 w 85"/>
                <a:gd name="T9" fmla="*/ 0 h 49"/>
                <a:gd name="T10" fmla="*/ 85 w 85"/>
                <a:gd name="T11" fmla="*/ 0 h 49"/>
                <a:gd name="T12" fmla="*/ 85 w 85"/>
                <a:gd name="T13" fmla="*/ 2 h 49"/>
              </a:gdLst>
              <a:ahLst/>
              <a:cxnLst>
                <a:cxn ang="0">
                  <a:pos x="T0" y="T1"/>
                </a:cxn>
                <a:cxn ang="0">
                  <a:pos x="T2" y="T3"/>
                </a:cxn>
                <a:cxn ang="0">
                  <a:pos x="T4" y="T5"/>
                </a:cxn>
                <a:cxn ang="0">
                  <a:pos x="T6" y="T7"/>
                </a:cxn>
                <a:cxn ang="0">
                  <a:pos x="T8" y="T9"/>
                </a:cxn>
                <a:cxn ang="0">
                  <a:pos x="T10" y="T11"/>
                </a:cxn>
                <a:cxn ang="0">
                  <a:pos x="T12" y="T13"/>
                </a:cxn>
              </a:cxnLst>
              <a:rect l="0" t="0" r="r" b="b"/>
              <a:pathLst>
                <a:path w="85" h="49">
                  <a:moveTo>
                    <a:pt x="85" y="2"/>
                  </a:moveTo>
                  <a:cubicBezTo>
                    <a:pt x="4" y="48"/>
                    <a:pt x="4" y="48"/>
                    <a:pt x="4" y="48"/>
                  </a:cubicBezTo>
                  <a:cubicBezTo>
                    <a:pt x="3" y="49"/>
                    <a:pt x="2" y="49"/>
                    <a:pt x="1" y="48"/>
                  </a:cubicBezTo>
                  <a:cubicBezTo>
                    <a:pt x="0" y="48"/>
                    <a:pt x="0" y="47"/>
                    <a:pt x="1" y="47"/>
                  </a:cubicBezTo>
                  <a:cubicBezTo>
                    <a:pt x="82" y="0"/>
                    <a:pt x="82" y="0"/>
                    <a:pt x="82" y="0"/>
                  </a:cubicBezTo>
                  <a:cubicBezTo>
                    <a:pt x="83" y="0"/>
                    <a:pt x="84" y="0"/>
                    <a:pt x="85" y="0"/>
                  </a:cubicBezTo>
                  <a:cubicBezTo>
                    <a:pt x="85" y="1"/>
                    <a:pt x="85" y="1"/>
                    <a:pt x="85" y="2"/>
                  </a:cubicBezTo>
                  <a:close/>
                </a:path>
              </a:pathLst>
            </a:custGeom>
            <a:solidFill>
              <a:srgbClr val="FE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3" name="Freeform 126">
              <a:extLst>
                <a:ext uri="{FF2B5EF4-FFF2-40B4-BE49-F238E27FC236}">
                  <a16:creationId xmlns:a16="http://schemas.microsoft.com/office/drawing/2014/main" xmlns="" id="{3743262C-7B5A-4173-BE61-58F1AA0D7EB5}"/>
                </a:ext>
              </a:extLst>
            </p:cNvPr>
            <p:cNvSpPr>
              <a:spLocks/>
            </p:cNvSpPr>
            <p:nvPr/>
          </p:nvSpPr>
          <p:spPr bwMode="auto">
            <a:xfrm>
              <a:off x="18077887" y="5941960"/>
              <a:ext cx="101600" cy="57150"/>
            </a:xfrm>
            <a:custGeom>
              <a:avLst/>
              <a:gdLst>
                <a:gd name="T0" fmla="*/ 36 w 37"/>
                <a:gd name="T1" fmla="*/ 11 h 21"/>
                <a:gd name="T2" fmla="*/ 19 w 37"/>
                <a:gd name="T3" fmla="*/ 21 h 21"/>
                <a:gd name="T4" fmla="*/ 16 w 37"/>
                <a:gd name="T5" fmla="*/ 21 h 21"/>
                <a:gd name="T6" fmla="*/ 1 w 37"/>
                <a:gd name="T7" fmla="*/ 12 h 21"/>
                <a:gd name="T8" fmla="*/ 1 w 37"/>
                <a:gd name="T9" fmla="*/ 11 h 21"/>
                <a:gd name="T10" fmla="*/ 18 w 37"/>
                <a:gd name="T11" fmla="*/ 0 h 21"/>
                <a:gd name="T12" fmla="*/ 21 w 37"/>
                <a:gd name="T13" fmla="*/ 0 h 21"/>
                <a:gd name="T14" fmla="*/ 36 w 37"/>
                <a:gd name="T15" fmla="*/ 9 h 21"/>
                <a:gd name="T16" fmla="*/ 36 w 37"/>
                <a:gd name="T17"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6" y="11"/>
                  </a:moveTo>
                  <a:cubicBezTo>
                    <a:pt x="19" y="21"/>
                    <a:pt x="19" y="21"/>
                    <a:pt x="19" y="21"/>
                  </a:cubicBezTo>
                  <a:cubicBezTo>
                    <a:pt x="18" y="21"/>
                    <a:pt x="16" y="21"/>
                    <a:pt x="16" y="21"/>
                  </a:cubicBezTo>
                  <a:cubicBezTo>
                    <a:pt x="1" y="12"/>
                    <a:pt x="1" y="12"/>
                    <a:pt x="1" y="12"/>
                  </a:cubicBezTo>
                  <a:cubicBezTo>
                    <a:pt x="0" y="12"/>
                    <a:pt x="0" y="11"/>
                    <a:pt x="1" y="11"/>
                  </a:cubicBezTo>
                  <a:cubicBezTo>
                    <a:pt x="18" y="0"/>
                    <a:pt x="18" y="0"/>
                    <a:pt x="18" y="0"/>
                  </a:cubicBezTo>
                  <a:cubicBezTo>
                    <a:pt x="19" y="0"/>
                    <a:pt x="20" y="0"/>
                    <a:pt x="21" y="0"/>
                  </a:cubicBezTo>
                  <a:cubicBezTo>
                    <a:pt x="36" y="9"/>
                    <a:pt x="36" y="9"/>
                    <a:pt x="36" y="9"/>
                  </a:cubicBezTo>
                  <a:cubicBezTo>
                    <a:pt x="37" y="9"/>
                    <a:pt x="37" y="10"/>
                    <a:pt x="36" y="11"/>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4" name="Freeform 127">
              <a:extLst>
                <a:ext uri="{FF2B5EF4-FFF2-40B4-BE49-F238E27FC236}">
                  <a16:creationId xmlns:a16="http://schemas.microsoft.com/office/drawing/2014/main" xmlns="" id="{157A45E6-B4D6-42C8-91E9-B288C5F03D06}"/>
                </a:ext>
              </a:extLst>
            </p:cNvPr>
            <p:cNvSpPr>
              <a:spLocks/>
            </p:cNvSpPr>
            <p:nvPr/>
          </p:nvSpPr>
          <p:spPr bwMode="auto">
            <a:xfrm>
              <a:off x="18092174" y="5908623"/>
              <a:ext cx="65088" cy="46038"/>
            </a:xfrm>
            <a:custGeom>
              <a:avLst/>
              <a:gdLst>
                <a:gd name="T0" fmla="*/ 18 w 24"/>
                <a:gd name="T1" fmla="*/ 15 h 17"/>
                <a:gd name="T2" fmla="*/ 12 w 24"/>
                <a:gd name="T3" fmla="*/ 14 h 17"/>
                <a:gd name="T4" fmla="*/ 7 w 24"/>
                <a:gd name="T5" fmla="*/ 11 h 17"/>
                <a:gd name="T6" fmla="*/ 7 w 24"/>
                <a:gd name="T7" fmla="*/ 4 h 17"/>
                <a:gd name="T8" fmla="*/ 20 w 24"/>
                <a:gd name="T9" fmla="*/ 4 h 17"/>
                <a:gd name="T10" fmla="*/ 22 w 24"/>
                <a:gd name="T11" fmla="*/ 5 h 17"/>
                <a:gd name="T12" fmla="*/ 24 w 24"/>
                <a:gd name="T13" fmla="*/ 4 h 17"/>
                <a:gd name="T14" fmla="*/ 22 w 24"/>
                <a:gd name="T15" fmla="*/ 2 h 17"/>
                <a:gd name="T16" fmla="*/ 5 w 24"/>
                <a:gd name="T17" fmla="*/ 2 h 17"/>
                <a:gd name="T18" fmla="*/ 5 w 24"/>
                <a:gd name="T19" fmla="*/ 12 h 17"/>
                <a:gd name="T20" fmla="*/ 10 w 24"/>
                <a:gd name="T21" fmla="*/ 15 h 17"/>
                <a:gd name="T22" fmla="*/ 21 w 24"/>
                <a:gd name="T23" fmla="*/ 17 h 17"/>
                <a:gd name="T24" fmla="*/ 18 w 24"/>
                <a:gd name="T25"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17">
                  <a:moveTo>
                    <a:pt x="18" y="15"/>
                  </a:moveTo>
                  <a:cubicBezTo>
                    <a:pt x="16" y="15"/>
                    <a:pt x="14" y="15"/>
                    <a:pt x="12" y="14"/>
                  </a:cubicBezTo>
                  <a:cubicBezTo>
                    <a:pt x="7" y="11"/>
                    <a:pt x="7" y="11"/>
                    <a:pt x="7" y="11"/>
                  </a:cubicBezTo>
                  <a:cubicBezTo>
                    <a:pt x="4" y="9"/>
                    <a:pt x="4" y="6"/>
                    <a:pt x="7" y="4"/>
                  </a:cubicBezTo>
                  <a:cubicBezTo>
                    <a:pt x="11" y="2"/>
                    <a:pt x="16" y="2"/>
                    <a:pt x="20" y="4"/>
                  </a:cubicBezTo>
                  <a:cubicBezTo>
                    <a:pt x="22" y="5"/>
                    <a:pt x="22" y="5"/>
                    <a:pt x="22" y="5"/>
                  </a:cubicBezTo>
                  <a:cubicBezTo>
                    <a:pt x="24" y="4"/>
                    <a:pt x="24" y="4"/>
                    <a:pt x="24" y="4"/>
                  </a:cubicBezTo>
                  <a:cubicBezTo>
                    <a:pt x="22" y="2"/>
                    <a:pt x="22" y="2"/>
                    <a:pt x="22" y="2"/>
                  </a:cubicBezTo>
                  <a:cubicBezTo>
                    <a:pt x="17" y="0"/>
                    <a:pt x="10" y="0"/>
                    <a:pt x="5" y="2"/>
                  </a:cubicBezTo>
                  <a:cubicBezTo>
                    <a:pt x="0" y="5"/>
                    <a:pt x="0" y="9"/>
                    <a:pt x="5" y="12"/>
                  </a:cubicBezTo>
                  <a:cubicBezTo>
                    <a:pt x="10" y="15"/>
                    <a:pt x="10" y="15"/>
                    <a:pt x="10" y="15"/>
                  </a:cubicBezTo>
                  <a:cubicBezTo>
                    <a:pt x="13" y="17"/>
                    <a:pt x="17" y="17"/>
                    <a:pt x="21" y="17"/>
                  </a:cubicBezTo>
                  <a:lnTo>
                    <a:pt x="18" y="15"/>
                  </a:ln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5" name="Freeform 128">
              <a:extLst>
                <a:ext uri="{FF2B5EF4-FFF2-40B4-BE49-F238E27FC236}">
                  <a16:creationId xmlns:a16="http://schemas.microsoft.com/office/drawing/2014/main" xmlns="" id="{4070C225-9A90-4E28-AF7B-565E139D4D02}"/>
                </a:ext>
              </a:extLst>
            </p:cNvPr>
            <p:cNvSpPr>
              <a:spLocks/>
            </p:cNvSpPr>
            <p:nvPr/>
          </p:nvSpPr>
          <p:spPr bwMode="auto">
            <a:xfrm>
              <a:off x="18157262" y="6234060"/>
              <a:ext cx="44450" cy="30163"/>
            </a:xfrm>
            <a:custGeom>
              <a:avLst/>
              <a:gdLst>
                <a:gd name="T0" fmla="*/ 13 w 16"/>
                <a:gd name="T1" fmla="*/ 4 h 11"/>
                <a:gd name="T2" fmla="*/ 11 w 16"/>
                <a:gd name="T3" fmla="*/ 4 h 11"/>
                <a:gd name="T4" fmla="*/ 8 w 16"/>
                <a:gd name="T5" fmla="*/ 5 h 11"/>
                <a:gd name="T6" fmla="*/ 5 w 16"/>
                <a:gd name="T7" fmla="*/ 5 h 11"/>
                <a:gd name="T8" fmla="*/ 4 w 16"/>
                <a:gd name="T9" fmla="*/ 6 h 11"/>
                <a:gd name="T10" fmla="*/ 2 w 16"/>
                <a:gd name="T11" fmla="*/ 5 h 11"/>
                <a:gd name="T12" fmla="*/ 1 w 16"/>
                <a:gd name="T13" fmla="*/ 4 h 11"/>
                <a:gd name="T14" fmla="*/ 3 w 16"/>
                <a:gd name="T15" fmla="*/ 2 h 11"/>
                <a:gd name="T16" fmla="*/ 6 w 16"/>
                <a:gd name="T17" fmla="*/ 1 h 11"/>
                <a:gd name="T18" fmla="*/ 6 w 16"/>
                <a:gd name="T19" fmla="*/ 0 h 11"/>
                <a:gd name="T20" fmla="*/ 2 w 16"/>
                <a:gd name="T21" fmla="*/ 1 h 11"/>
                <a:gd name="T22" fmla="*/ 0 w 16"/>
                <a:gd name="T23" fmla="*/ 4 h 11"/>
                <a:gd name="T24" fmla="*/ 1 w 16"/>
                <a:gd name="T25" fmla="*/ 6 h 11"/>
                <a:gd name="T26" fmla="*/ 4 w 16"/>
                <a:gd name="T27" fmla="*/ 6 h 11"/>
                <a:gd name="T28" fmla="*/ 8 w 16"/>
                <a:gd name="T29" fmla="*/ 6 h 11"/>
                <a:gd name="T30" fmla="*/ 11 w 16"/>
                <a:gd name="T31" fmla="*/ 5 h 11"/>
                <a:gd name="T32" fmla="*/ 13 w 16"/>
                <a:gd name="T33" fmla="*/ 5 h 11"/>
                <a:gd name="T34" fmla="*/ 14 w 16"/>
                <a:gd name="T35" fmla="*/ 5 h 11"/>
                <a:gd name="T36" fmla="*/ 15 w 16"/>
                <a:gd name="T37" fmla="*/ 7 h 11"/>
                <a:gd name="T38" fmla="*/ 13 w 16"/>
                <a:gd name="T39" fmla="*/ 9 h 11"/>
                <a:gd name="T40" fmla="*/ 9 w 16"/>
                <a:gd name="T41" fmla="*/ 10 h 11"/>
                <a:gd name="T42" fmla="*/ 10 w 16"/>
                <a:gd name="T43" fmla="*/ 11 h 11"/>
                <a:gd name="T44" fmla="*/ 14 w 16"/>
                <a:gd name="T45" fmla="*/ 9 h 11"/>
                <a:gd name="T46" fmla="*/ 16 w 16"/>
                <a:gd name="T47" fmla="*/ 7 h 11"/>
                <a:gd name="T48" fmla="*/ 15 w 16"/>
                <a:gd name="T49" fmla="*/ 5 h 11"/>
                <a:gd name="T50" fmla="*/ 13 w 16"/>
                <a:gd name="T51"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11">
                  <a:moveTo>
                    <a:pt x="13" y="4"/>
                  </a:moveTo>
                  <a:cubicBezTo>
                    <a:pt x="13" y="4"/>
                    <a:pt x="12" y="4"/>
                    <a:pt x="11" y="4"/>
                  </a:cubicBezTo>
                  <a:cubicBezTo>
                    <a:pt x="10" y="4"/>
                    <a:pt x="9" y="4"/>
                    <a:pt x="8" y="5"/>
                  </a:cubicBezTo>
                  <a:cubicBezTo>
                    <a:pt x="7" y="5"/>
                    <a:pt x="6" y="5"/>
                    <a:pt x="5" y="5"/>
                  </a:cubicBezTo>
                  <a:cubicBezTo>
                    <a:pt x="4" y="6"/>
                    <a:pt x="4" y="6"/>
                    <a:pt x="4" y="6"/>
                  </a:cubicBezTo>
                  <a:cubicBezTo>
                    <a:pt x="3" y="5"/>
                    <a:pt x="3" y="5"/>
                    <a:pt x="2" y="5"/>
                  </a:cubicBezTo>
                  <a:cubicBezTo>
                    <a:pt x="1" y="5"/>
                    <a:pt x="1" y="4"/>
                    <a:pt x="1" y="4"/>
                  </a:cubicBezTo>
                  <a:cubicBezTo>
                    <a:pt x="1" y="3"/>
                    <a:pt x="2" y="2"/>
                    <a:pt x="3" y="2"/>
                  </a:cubicBezTo>
                  <a:cubicBezTo>
                    <a:pt x="4" y="1"/>
                    <a:pt x="5" y="1"/>
                    <a:pt x="6" y="1"/>
                  </a:cubicBezTo>
                  <a:cubicBezTo>
                    <a:pt x="6" y="0"/>
                    <a:pt x="6" y="0"/>
                    <a:pt x="6" y="0"/>
                  </a:cubicBezTo>
                  <a:cubicBezTo>
                    <a:pt x="4" y="0"/>
                    <a:pt x="3" y="1"/>
                    <a:pt x="2" y="1"/>
                  </a:cubicBezTo>
                  <a:cubicBezTo>
                    <a:pt x="1" y="2"/>
                    <a:pt x="0" y="3"/>
                    <a:pt x="0" y="4"/>
                  </a:cubicBezTo>
                  <a:cubicBezTo>
                    <a:pt x="0" y="4"/>
                    <a:pt x="0" y="5"/>
                    <a:pt x="1" y="6"/>
                  </a:cubicBezTo>
                  <a:cubicBezTo>
                    <a:pt x="2" y="6"/>
                    <a:pt x="3" y="6"/>
                    <a:pt x="4" y="6"/>
                  </a:cubicBezTo>
                  <a:cubicBezTo>
                    <a:pt x="5" y="6"/>
                    <a:pt x="6" y="6"/>
                    <a:pt x="8" y="6"/>
                  </a:cubicBezTo>
                  <a:cubicBezTo>
                    <a:pt x="9" y="5"/>
                    <a:pt x="10" y="5"/>
                    <a:pt x="11" y="5"/>
                  </a:cubicBezTo>
                  <a:cubicBezTo>
                    <a:pt x="11" y="5"/>
                    <a:pt x="12" y="5"/>
                    <a:pt x="13" y="5"/>
                  </a:cubicBezTo>
                  <a:cubicBezTo>
                    <a:pt x="13" y="5"/>
                    <a:pt x="14" y="5"/>
                    <a:pt x="14" y="5"/>
                  </a:cubicBezTo>
                  <a:cubicBezTo>
                    <a:pt x="15" y="6"/>
                    <a:pt x="15" y="6"/>
                    <a:pt x="15" y="7"/>
                  </a:cubicBezTo>
                  <a:cubicBezTo>
                    <a:pt x="15" y="8"/>
                    <a:pt x="14" y="8"/>
                    <a:pt x="13" y="9"/>
                  </a:cubicBezTo>
                  <a:cubicBezTo>
                    <a:pt x="12" y="10"/>
                    <a:pt x="11" y="10"/>
                    <a:pt x="9" y="10"/>
                  </a:cubicBezTo>
                  <a:cubicBezTo>
                    <a:pt x="10" y="11"/>
                    <a:pt x="10" y="11"/>
                    <a:pt x="10" y="11"/>
                  </a:cubicBezTo>
                  <a:cubicBezTo>
                    <a:pt x="11" y="11"/>
                    <a:pt x="13" y="10"/>
                    <a:pt x="14" y="9"/>
                  </a:cubicBezTo>
                  <a:cubicBezTo>
                    <a:pt x="15" y="8"/>
                    <a:pt x="16" y="8"/>
                    <a:pt x="16" y="7"/>
                  </a:cubicBezTo>
                  <a:cubicBezTo>
                    <a:pt x="16" y="6"/>
                    <a:pt x="16" y="5"/>
                    <a:pt x="15" y="5"/>
                  </a:cubicBezTo>
                  <a:cubicBezTo>
                    <a:pt x="14" y="4"/>
                    <a:pt x="14" y="4"/>
                    <a:pt x="13" y="4"/>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6" name="Freeform 129">
              <a:extLst>
                <a:ext uri="{FF2B5EF4-FFF2-40B4-BE49-F238E27FC236}">
                  <a16:creationId xmlns:a16="http://schemas.microsoft.com/office/drawing/2014/main" xmlns="" id="{39F6D525-9105-40E6-9419-A6219BB8A2D7}"/>
                </a:ext>
              </a:extLst>
            </p:cNvPr>
            <p:cNvSpPr>
              <a:spLocks/>
            </p:cNvSpPr>
            <p:nvPr/>
          </p:nvSpPr>
          <p:spPr bwMode="auto">
            <a:xfrm>
              <a:off x="18187424" y="6222948"/>
              <a:ext cx="47625" cy="25400"/>
            </a:xfrm>
            <a:custGeom>
              <a:avLst/>
              <a:gdLst>
                <a:gd name="T0" fmla="*/ 0 w 17"/>
                <a:gd name="T1" fmla="*/ 4 h 9"/>
                <a:gd name="T2" fmla="*/ 6 w 17"/>
                <a:gd name="T3" fmla="*/ 7 h 9"/>
                <a:gd name="T4" fmla="*/ 13 w 17"/>
                <a:gd name="T5" fmla="*/ 8 h 9"/>
                <a:gd name="T6" fmla="*/ 14 w 17"/>
                <a:gd name="T7" fmla="*/ 5 h 9"/>
                <a:gd name="T8" fmla="*/ 15 w 17"/>
                <a:gd name="T9" fmla="*/ 5 h 9"/>
                <a:gd name="T10" fmla="*/ 16 w 17"/>
                <a:gd name="T11" fmla="*/ 6 h 9"/>
                <a:gd name="T12" fmla="*/ 17 w 17"/>
                <a:gd name="T13" fmla="*/ 5 h 9"/>
                <a:gd name="T14" fmla="*/ 7 w 17"/>
                <a:gd name="T15" fmla="*/ 0 h 9"/>
                <a:gd name="T16" fmla="*/ 7 w 17"/>
                <a:gd name="T17" fmla="*/ 0 h 9"/>
                <a:gd name="T18" fmla="*/ 12 w 17"/>
                <a:gd name="T19" fmla="*/ 3 h 9"/>
                <a:gd name="T20" fmla="*/ 14 w 17"/>
                <a:gd name="T21" fmla="*/ 5 h 9"/>
                <a:gd name="T22" fmla="*/ 12 w 17"/>
                <a:gd name="T23" fmla="*/ 7 h 9"/>
                <a:gd name="T24" fmla="*/ 10 w 17"/>
                <a:gd name="T25" fmla="*/ 8 h 9"/>
                <a:gd name="T26" fmla="*/ 7 w 17"/>
                <a:gd name="T27" fmla="*/ 7 h 9"/>
                <a:gd name="T28" fmla="*/ 1 w 17"/>
                <a:gd name="T29" fmla="*/ 4 h 9"/>
                <a:gd name="T30" fmla="*/ 0 w 17"/>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9">
                  <a:moveTo>
                    <a:pt x="0" y="4"/>
                  </a:moveTo>
                  <a:cubicBezTo>
                    <a:pt x="6" y="7"/>
                    <a:pt x="6" y="7"/>
                    <a:pt x="6" y="7"/>
                  </a:cubicBezTo>
                  <a:cubicBezTo>
                    <a:pt x="8" y="9"/>
                    <a:pt x="11" y="9"/>
                    <a:pt x="13" y="8"/>
                  </a:cubicBezTo>
                  <a:cubicBezTo>
                    <a:pt x="14" y="7"/>
                    <a:pt x="15" y="6"/>
                    <a:pt x="14" y="5"/>
                  </a:cubicBezTo>
                  <a:cubicBezTo>
                    <a:pt x="15" y="5"/>
                    <a:pt x="15" y="5"/>
                    <a:pt x="15" y="5"/>
                  </a:cubicBezTo>
                  <a:cubicBezTo>
                    <a:pt x="16" y="6"/>
                    <a:pt x="16" y="6"/>
                    <a:pt x="16" y="6"/>
                  </a:cubicBezTo>
                  <a:cubicBezTo>
                    <a:pt x="17" y="5"/>
                    <a:pt x="17" y="5"/>
                    <a:pt x="17" y="5"/>
                  </a:cubicBezTo>
                  <a:cubicBezTo>
                    <a:pt x="7" y="0"/>
                    <a:pt x="7" y="0"/>
                    <a:pt x="7" y="0"/>
                  </a:cubicBezTo>
                  <a:cubicBezTo>
                    <a:pt x="7" y="0"/>
                    <a:pt x="7" y="0"/>
                    <a:pt x="7" y="0"/>
                  </a:cubicBezTo>
                  <a:cubicBezTo>
                    <a:pt x="12" y="3"/>
                    <a:pt x="12" y="3"/>
                    <a:pt x="12" y="3"/>
                  </a:cubicBezTo>
                  <a:cubicBezTo>
                    <a:pt x="13" y="4"/>
                    <a:pt x="14" y="5"/>
                    <a:pt x="14" y="5"/>
                  </a:cubicBezTo>
                  <a:cubicBezTo>
                    <a:pt x="14" y="6"/>
                    <a:pt x="13" y="6"/>
                    <a:pt x="12" y="7"/>
                  </a:cubicBezTo>
                  <a:cubicBezTo>
                    <a:pt x="11" y="8"/>
                    <a:pt x="10" y="8"/>
                    <a:pt x="10" y="8"/>
                  </a:cubicBezTo>
                  <a:cubicBezTo>
                    <a:pt x="9" y="8"/>
                    <a:pt x="8" y="7"/>
                    <a:pt x="7" y="7"/>
                  </a:cubicBezTo>
                  <a:cubicBezTo>
                    <a:pt x="1" y="4"/>
                    <a:pt x="1" y="4"/>
                    <a:pt x="1" y="4"/>
                  </a:cubicBezTo>
                  <a:cubicBezTo>
                    <a:pt x="0" y="4"/>
                    <a:pt x="0" y="4"/>
                    <a:pt x="0" y="4"/>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7" name="Freeform 130">
              <a:extLst>
                <a:ext uri="{FF2B5EF4-FFF2-40B4-BE49-F238E27FC236}">
                  <a16:creationId xmlns:a16="http://schemas.microsoft.com/office/drawing/2014/main" xmlns="" id="{30F5B619-C1B3-433C-96E8-71E3E088AF2E}"/>
                </a:ext>
              </a:extLst>
            </p:cNvPr>
            <p:cNvSpPr>
              <a:spLocks/>
            </p:cNvSpPr>
            <p:nvPr/>
          </p:nvSpPr>
          <p:spPr bwMode="auto">
            <a:xfrm>
              <a:off x="18219174" y="6207073"/>
              <a:ext cx="42863" cy="23813"/>
            </a:xfrm>
            <a:custGeom>
              <a:avLst/>
              <a:gdLst>
                <a:gd name="T0" fmla="*/ 16 w 16"/>
                <a:gd name="T1" fmla="*/ 5 h 9"/>
                <a:gd name="T2" fmla="*/ 10 w 16"/>
                <a:gd name="T3" fmla="*/ 2 h 9"/>
                <a:gd name="T4" fmla="*/ 3 w 16"/>
                <a:gd name="T5" fmla="*/ 2 h 9"/>
                <a:gd name="T6" fmla="*/ 2 w 16"/>
                <a:gd name="T7" fmla="*/ 4 h 9"/>
                <a:gd name="T8" fmla="*/ 2 w 16"/>
                <a:gd name="T9" fmla="*/ 4 h 9"/>
                <a:gd name="T10" fmla="*/ 0 w 16"/>
                <a:gd name="T11" fmla="*/ 4 h 9"/>
                <a:gd name="T12" fmla="*/ 0 w 16"/>
                <a:gd name="T13" fmla="*/ 4 h 9"/>
                <a:gd name="T14" fmla="*/ 9 w 16"/>
                <a:gd name="T15" fmla="*/ 9 h 9"/>
                <a:gd name="T16" fmla="*/ 10 w 16"/>
                <a:gd name="T17" fmla="*/ 9 h 9"/>
                <a:gd name="T18" fmla="*/ 5 w 16"/>
                <a:gd name="T19" fmla="*/ 6 h 9"/>
                <a:gd name="T20" fmla="*/ 3 w 16"/>
                <a:gd name="T21" fmla="*/ 4 h 9"/>
                <a:gd name="T22" fmla="*/ 4 w 16"/>
                <a:gd name="T23" fmla="*/ 2 h 9"/>
                <a:gd name="T24" fmla="*/ 7 w 16"/>
                <a:gd name="T25" fmla="*/ 1 h 9"/>
                <a:gd name="T26" fmla="*/ 9 w 16"/>
                <a:gd name="T27" fmla="*/ 2 h 9"/>
                <a:gd name="T28" fmla="*/ 15 w 16"/>
                <a:gd name="T29" fmla="*/ 6 h 9"/>
                <a:gd name="T30" fmla="*/ 16 w 16"/>
                <a:gd name="T31"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5"/>
                  </a:moveTo>
                  <a:cubicBezTo>
                    <a:pt x="10" y="2"/>
                    <a:pt x="10" y="2"/>
                    <a:pt x="10" y="2"/>
                  </a:cubicBezTo>
                  <a:cubicBezTo>
                    <a:pt x="8" y="0"/>
                    <a:pt x="6" y="0"/>
                    <a:pt x="3" y="2"/>
                  </a:cubicBezTo>
                  <a:cubicBezTo>
                    <a:pt x="2" y="2"/>
                    <a:pt x="1" y="3"/>
                    <a:pt x="2" y="4"/>
                  </a:cubicBezTo>
                  <a:cubicBezTo>
                    <a:pt x="2" y="4"/>
                    <a:pt x="2" y="4"/>
                    <a:pt x="2" y="4"/>
                  </a:cubicBezTo>
                  <a:cubicBezTo>
                    <a:pt x="0" y="4"/>
                    <a:pt x="0" y="4"/>
                    <a:pt x="0" y="4"/>
                  </a:cubicBezTo>
                  <a:cubicBezTo>
                    <a:pt x="0" y="4"/>
                    <a:pt x="0" y="4"/>
                    <a:pt x="0" y="4"/>
                  </a:cubicBezTo>
                  <a:cubicBezTo>
                    <a:pt x="9" y="9"/>
                    <a:pt x="9" y="9"/>
                    <a:pt x="9" y="9"/>
                  </a:cubicBezTo>
                  <a:cubicBezTo>
                    <a:pt x="10" y="9"/>
                    <a:pt x="10" y="9"/>
                    <a:pt x="10" y="9"/>
                  </a:cubicBezTo>
                  <a:cubicBezTo>
                    <a:pt x="5" y="6"/>
                    <a:pt x="5" y="6"/>
                    <a:pt x="5" y="6"/>
                  </a:cubicBezTo>
                  <a:cubicBezTo>
                    <a:pt x="3" y="5"/>
                    <a:pt x="3" y="5"/>
                    <a:pt x="3" y="4"/>
                  </a:cubicBezTo>
                  <a:cubicBezTo>
                    <a:pt x="3" y="3"/>
                    <a:pt x="3" y="3"/>
                    <a:pt x="4" y="2"/>
                  </a:cubicBezTo>
                  <a:cubicBezTo>
                    <a:pt x="5" y="2"/>
                    <a:pt x="6" y="1"/>
                    <a:pt x="7" y="1"/>
                  </a:cubicBezTo>
                  <a:cubicBezTo>
                    <a:pt x="7" y="1"/>
                    <a:pt x="8" y="2"/>
                    <a:pt x="9" y="2"/>
                  </a:cubicBezTo>
                  <a:cubicBezTo>
                    <a:pt x="15" y="6"/>
                    <a:pt x="15" y="6"/>
                    <a:pt x="15" y="6"/>
                  </a:cubicBezTo>
                  <a:cubicBezTo>
                    <a:pt x="16" y="5"/>
                    <a:pt x="16" y="5"/>
                    <a:pt x="16" y="5"/>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8" name="Freeform 131">
              <a:extLst>
                <a:ext uri="{FF2B5EF4-FFF2-40B4-BE49-F238E27FC236}">
                  <a16:creationId xmlns:a16="http://schemas.microsoft.com/office/drawing/2014/main" xmlns="" id="{EAA5E70B-645C-4DA7-A5B4-5EC758A992C4}"/>
                </a:ext>
              </a:extLst>
            </p:cNvPr>
            <p:cNvSpPr>
              <a:spLocks noEditPoints="1"/>
            </p:cNvSpPr>
            <p:nvPr/>
          </p:nvSpPr>
          <p:spPr bwMode="auto">
            <a:xfrm>
              <a:off x="18249337" y="6184848"/>
              <a:ext cx="41275" cy="30163"/>
            </a:xfrm>
            <a:custGeom>
              <a:avLst/>
              <a:gdLst>
                <a:gd name="T0" fmla="*/ 0 w 15"/>
                <a:gd name="T1" fmla="*/ 7 h 11"/>
                <a:gd name="T2" fmla="*/ 3 w 15"/>
                <a:gd name="T3" fmla="*/ 9 h 11"/>
                <a:gd name="T4" fmla="*/ 7 w 15"/>
                <a:gd name="T5" fmla="*/ 11 h 11"/>
                <a:gd name="T6" fmla="*/ 12 w 15"/>
                <a:gd name="T7" fmla="*/ 10 h 11"/>
                <a:gd name="T8" fmla="*/ 13 w 15"/>
                <a:gd name="T9" fmla="*/ 7 h 11"/>
                <a:gd name="T10" fmla="*/ 13 w 15"/>
                <a:gd name="T11" fmla="*/ 7 h 11"/>
                <a:gd name="T12" fmla="*/ 15 w 15"/>
                <a:gd name="T13" fmla="*/ 8 h 11"/>
                <a:gd name="T14" fmla="*/ 15 w 15"/>
                <a:gd name="T15" fmla="*/ 7 h 11"/>
                <a:gd name="T16" fmla="*/ 2 w 15"/>
                <a:gd name="T17" fmla="*/ 0 h 11"/>
                <a:gd name="T18" fmla="*/ 1 w 15"/>
                <a:gd name="T19" fmla="*/ 0 h 11"/>
                <a:gd name="T20" fmla="*/ 5 w 15"/>
                <a:gd name="T21" fmla="*/ 2 h 11"/>
                <a:gd name="T22" fmla="*/ 7 w 15"/>
                <a:gd name="T23" fmla="*/ 3 h 11"/>
                <a:gd name="T24" fmla="*/ 7 w 15"/>
                <a:gd name="T25" fmla="*/ 3 h 11"/>
                <a:gd name="T26" fmla="*/ 4 w 15"/>
                <a:gd name="T27" fmla="*/ 3 h 11"/>
                <a:gd name="T28" fmla="*/ 2 w 15"/>
                <a:gd name="T29" fmla="*/ 4 h 11"/>
                <a:gd name="T30" fmla="*/ 0 w 15"/>
                <a:gd name="T31" fmla="*/ 7 h 11"/>
                <a:gd name="T32" fmla="*/ 6 w 15"/>
                <a:gd name="T33" fmla="*/ 4 h 11"/>
                <a:gd name="T34" fmla="*/ 10 w 15"/>
                <a:gd name="T35" fmla="*/ 5 h 11"/>
                <a:gd name="T36" fmla="*/ 10 w 15"/>
                <a:gd name="T37" fmla="*/ 5 h 11"/>
                <a:gd name="T38" fmla="*/ 12 w 15"/>
                <a:gd name="T39" fmla="*/ 7 h 11"/>
                <a:gd name="T40" fmla="*/ 11 w 15"/>
                <a:gd name="T41" fmla="*/ 9 h 11"/>
                <a:gd name="T42" fmla="*/ 4 w 15"/>
                <a:gd name="T43" fmla="*/ 9 h 11"/>
                <a:gd name="T44" fmla="*/ 2 w 15"/>
                <a:gd name="T45" fmla="*/ 6 h 11"/>
                <a:gd name="T46" fmla="*/ 3 w 15"/>
                <a:gd name="T47" fmla="*/ 5 h 11"/>
                <a:gd name="T48" fmla="*/ 6 w 15"/>
                <a:gd name="T4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 h="11">
                  <a:moveTo>
                    <a:pt x="0" y="7"/>
                  </a:moveTo>
                  <a:cubicBezTo>
                    <a:pt x="0" y="7"/>
                    <a:pt x="1" y="8"/>
                    <a:pt x="3" y="9"/>
                  </a:cubicBezTo>
                  <a:cubicBezTo>
                    <a:pt x="4" y="10"/>
                    <a:pt x="6" y="11"/>
                    <a:pt x="7" y="11"/>
                  </a:cubicBezTo>
                  <a:cubicBezTo>
                    <a:pt x="9" y="11"/>
                    <a:pt x="10" y="10"/>
                    <a:pt x="12" y="10"/>
                  </a:cubicBezTo>
                  <a:cubicBezTo>
                    <a:pt x="13" y="9"/>
                    <a:pt x="13" y="8"/>
                    <a:pt x="13" y="7"/>
                  </a:cubicBezTo>
                  <a:cubicBezTo>
                    <a:pt x="13" y="7"/>
                    <a:pt x="13" y="7"/>
                    <a:pt x="13" y="7"/>
                  </a:cubicBezTo>
                  <a:cubicBezTo>
                    <a:pt x="15" y="8"/>
                    <a:pt x="15" y="8"/>
                    <a:pt x="15" y="8"/>
                  </a:cubicBezTo>
                  <a:cubicBezTo>
                    <a:pt x="15" y="7"/>
                    <a:pt x="15" y="7"/>
                    <a:pt x="15" y="7"/>
                  </a:cubicBezTo>
                  <a:cubicBezTo>
                    <a:pt x="2" y="0"/>
                    <a:pt x="2" y="0"/>
                    <a:pt x="2" y="0"/>
                  </a:cubicBezTo>
                  <a:cubicBezTo>
                    <a:pt x="1" y="0"/>
                    <a:pt x="1" y="0"/>
                    <a:pt x="1" y="0"/>
                  </a:cubicBezTo>
                  <a:cubicBezTo>
                    <a:pt x="5" y="2"/>
                    <a:pt x="5" y="2"/>
                    <a:pt x="5" y="2"/>
                  </a:cubicBezTo>
                  <a:cubicBezTo>
                    <a:pt x="5" y="2"/>
                    <a:pt x="6" y="3"/>
                    <a:pt x="7" y="3"/>
                  </a:cubicBezTo>
                  <a:cubicBezTo>
                    <a:pt x="7" y="3"/>
                    <a:pt x="7" y="3"/>
                    <a:pt x="7" y="3"/>
                  </a:cubicBezTo>
                  <a:cubicBezTo>
                    <a:pt x="6" y="3"/>
                    <a:pt x="5" y="3"/>
                    <a:pt x="4" y="3"/>
                  </a:cubicBezTo>
                  <a:cubicBezTo>
                    <a:pt x="3" y="3"/>
                    <a:pt x="3" y="4"/>
                    <a:pt x="2" y="4"/>
                  </a:cubicBezTo>
                  <a:cubicBezTo>
                    <a:pt x="1" y="5"/>
                    <a:pt x="0" y="6"/>
                    <a:pt x="0" y="7"/>
                  </a:cubicBezTo>
                  <a:close/>
                  <a:moveTo>
                    <a:pt x="6" y="4"/>
                  </a:moveTo>
                  <a:cubicBezTo>
                    <a:pt x="7" y="4"/>
                    <a:pt x="8" y="4"/>
                    <a:pt x="10" y="5"/>
                  </a:cubicBezTo>
                  <a:cubicBezTo>
                    <a:pt x="10" y="5"/>
                    <a:pt x="10" y="5"/>
                    <a:pt x="10" y="5"/>
                  </a:cubicBezTo>
                  <a:cubicBezTo>
                    <a:pt x="11" y="6"/>
                    <a:pt x="12" y="7"/>
                    <a:pt x="12" y="7"/>
                  </a:cubicBezTo>
                  <a:cubicBezTo>
                    <a:pt x="12" y="8"/>
                    <a:pt x="12" y="9"/>
                    <a:pt x="11" y="9"/>
                  </a:cubicBezTo>
                  <a:cubicBezTo>
                    <a:pt x="9" y="10"/>
                    <a:pt x="6" y="10"/>
                    <a:pt x="4" y="9"/>
                  </a:cubicBezTo>
                  <a:cubicBezTo>
                    <a:pt x="2" y="8"/>
                    <a:pt x="2" y="7"/>
                    <a:pt x="2" y="6"/>
                  </a:cubicBezTo>
                  <a:cubicBezTo>
                    <a:pt x="1" y="6"/>
                    <a:pt x="2" y="5"/>
                    <a:pt x="3" y="5"/>
                  </a:cubicBezTo>
                  <a:cubicBezTo>
                    <a:pt x="4" y="4"/>
                    <a:pt x="5" y="4"/>
                    <a:pt x="6" y="4"/>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9" name="Freeform 132">
              <a:extLst>
                <a:ext uri="{FF2B5EF4-FFF2-40B4-BE49-F238E27FC236}">
                  <a16:creationId xmlns:a16="http://schemas.microsoft.com/office/drawing/2014/main" xmlns="" id="{A4052E2F-ECB7-4D2A-BC27-94D875855146}"/>
                </a:ext>
              </a:extLst>
            </p:cNvPr>
            <p:cNvSpPr>
              <a:spLocks noEditPoints="1"/>
            </p:cNvSpPr>
            <p:nvPr/>
          </p:nvSpPr>
          <p:spPr bwMode="auto">
            <a:xfrm>
              <a:off x="18276324" y="6176910"/>
              <a:ext cx="38100" cy="22225"/>
            </a:xfrm>
            <a:custGeom>
              <a:avLst/>
              <a:gdLst>
                <a:gd name="T0" fmla="*/ 14 w 14"/>
                <a:gd name="T1" fmla="*/ 5 h 8"/>
                <a:gd name="T2" fmla="*/ 8 w 14"/>
                <a:gd name="T3" fmla="*/ 1 h 8"/>
                <a:gd name="T4" fmla="*/ 5 w 14"/>
                <a:gd name="T5" fmla="*/ 0 h 8"/>
                <a:gd name="T6" fmla="*/ 2 w 14"/>
                <a:gd name="T7" fmla="*/ 1 h 8"/>
                <a:gd name="T8" fmla="*/ 0 w 14"/>
                <a:gd name="T9" fmla="*/ 3 h 8"/>
                <a:gd name="T10" fmla="*/ 1 w 14"/>
                <a:gd name="T11" fmla="*/ 4 h 8"/>
                <a:gd name="T12" fmla="*/ 3 w 14"/>
                <a:gd name="T13" fmla="*/ 2 h 8"/>
                <a:gd name="T14" fmla="*/ 5 w 14"/>
                <a:gd name="T15" fmla="*/ 1 h 8"/>
                <a:gd name="T16" fmla="*/ 8 w 14"/>
                <a:gd name="T17" fmla="*/ 2 h 8"/>
                <a:gd name="T18" fmla="*/ 8 w 14"/>
                <a:gd name="T19" fmla="*/ 2 h 8"/>
                <a:gd name="T20" fmla="*/ 7 w 14"/>
                <a:gd name="T21" fmla="*/ 3 h 8"/>
                <a:gd name="T22" fmla="*/ 4 w 14"/>
                <a:gd name="T23" fmla="*/ 6 h 8"/>
                <a:gd name="T24" fmla="*/ 5 w 14"/>
                <a:gd name="T25" fmla="*/ 7 h 8"/>
                <a:gd name="T26" fmla="*/ 8 w 14"/>
                <a:gd name="T27" fmla="*/ 8 h 8"/>
                <a:gd name="T28" fmla="*/ 11 w 14"/>
                <a:gd name="T29" fmla="*/ 7 h 8"/>
                <a:gd name="T30" fmla="*/ 12 w 14"/>
                <a:gd name="T31" fmla="*/ 6 h 8"/>
                <a:gd name="T32" fmla="*/ 12 w 14"/>
                <a:gd name="T33" fmla="*/ 5 h 8"/>
                <a:gd name="T34" fmla="*/ 12 w 14"/>
                <a:gd name="T35" fmla="*/ 5 h 8"/>
                <a:gd name="T36" fmla="*/ 14 w 14"/>
                <a:gd name="T37" fmla="*/ 5 h 8"/>
                <a:gd name="T38" fmla="*/ 14 w 14"/>
                <a:gd name="T39" fmla="*/ 5 h 8"/>
                <a:gd name="T40" fmla="*/ 8 w 14"/>
                <a:gd name="T41" fmla="*/ 7 h 8"/>
                <a:gd name="T42" fmla="*/ 6 w 14"/>
                <a:gd name="T43" fmla="*/ 7 h 8"/>
                <a:gd name="T44" fmla="*/ 5 w 14"/>
                <a:gd name="T45" fmla="*/ 6 h 8"/>
                <a:gd name="T46" fmla="*/ 7 w 14"/>
                <a:gd name="T47" fmla="*/ 4 h 8"/>
                <a:gd name="T48" fmla="*/ 9 w 14"/>
                <a:gd name="T49" fmla="*/ 3 h 8"/>
                <a:gd name="T50" fmla="*/ 10 w 14"/>
                <a:gd name="T51" fmla="*/ 3 h 8"/>
                <a:gd name="T52" fmla="*/ 11 w 14"/>
                <a:gd name="T53" fmla="*/ 5 h 8"/>
                <a:gd name="T54" fmla="*/ 10 w 14"/>
                <a:gd name="T55" fmla="*/ 7 h 8"/>
                <a:gd name="T56" fmla="*/ 8 w 14"/>
                <a:gd name="T5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8">
                  <a:moveTo>
                    <a:pt x="14" y="5"/>
                  </a:moveTo>
                  <a:cubicBezTo>
                    <a:pt x="8" y="1"/>
                    <a:pt x="8" y="1"/>
                    <a:pt x="8" y="1"/>
                  </a:cubicBezTo>
                  <a:cubicBezTo>
                    <a:pt x="7" y="1"/>
                    <a:pt x="6" y="0"/>
                    <a:pt x="5" y="0"/>
                  </a:cubicBezTo>
                  <a:cubicBezTo>
                    <a:pt x="4" y="0"/>
                    <a:pt x="3" y="1"/>
                    <a:pt x="2" y="1"/>
                  </a:cubicBezTo>
                  <a:cubicBezTo>
                    <a:pt x="1" y="2"/>
                    <a:pt x="0" y="3"/>
                    <a:pt x="0" y="3"/>
                  </a:cubicBezTo>
                  <a:cubicBezTo>
                    <a:pt x="1" y="4"/>
                    <a:pt x="1" y="4"/>
                    <a:pt x="1" y="4"/>
                  </a:cubicBezTo>
                  <a:cubicBezTo>
                    <a:pt x="1" y="3"/>
                    <a:pt x="2" y="2"/>
                    <a:pt x="3" y="2"/>
                  </a:cubicBezTo>
                  <a:cubicBezTo>
                    <a:pt x="4" y="1"/>
                    <a:pt x="4" y="1"/>
                    <a:pt x="5" y="1"/>
                  </a:cubicBezTo>
                  <a:cubicBezTo>
                    <a:pt x="6" y="1"/>
                    <a:pt x="7" y="1"/>
                    <a:pt x="8" y="2"/>
                  </a:cubicBezTo>
                  <a:cubicBezTo>
                    <a:pt x="8" y="2"/>
                    <a:pt x="8" y="2"/>
                    <a:pt x="8" y="2"/>
                  </a:cubicBezTo>
                  <a:cubicBezTo>
                    <a:pt x="7" y="3"/>
                    <a:pt x="7" y="3"/>
                    <a:pt x="7" y="3"/>
                  </a:cubicBezTo>
                  <a:cubicBezTo>
                    <a:pt x="5" y="4"/>
                    <a:pt x="4" y="5"/>
                    <a:pt x="4" y="6"/>
                  </a:cubicBezTo>
                  <a:cubicBezTo>
                    <a:pt x="4" y="6"/>
                    <a:pt x="4" y="7"/>
                    <a:pt x="5" y="7"/>
                  </a:cubicBezTo>
                  <a:cubicBezTo>
                    <a:pt x="6" y="8"/>
                    <a:pt x="7" y="8"/>
                    <a:pt x="8" y="8"/>
                  </a:cubicBezTo>
                  <a:cubicBezTo>
                    <a:pt x="9" y="8"/>
                    <a:pt x="10" y="8"/>
                    <a:pt x="11" y="7"/>
                  </a:cubicBezTo>
                  <a:cubicBezTo>
                    <a:pt x="11" y="7"/>
                    <a:pt x="12" y="7"/>
                    <a:pt x="12" y="6"/>
                  </a:cubicBezTo>
                  <a:cubicBezTo>
                    <a:pt x="12" y="6"/>
                    <a:pt x="12" y="5"/>
                    <a:pt x="12" y="5"/>
                  </a:cubicBezTo>
                  <a:cubicBezTo>
                    <a:pt x="12" y="5"/>
                    <a:pt x="12" y="5"/>
                    <a:pt x="12" y="5"/>
                  </a:cubicBezTo>
                  <a:cubicBezTo>
                    <a:pt x="14" y="5"/>
                    <a:pt x="14" y="5"/>
                    <a:pt x="14" y="5"/>
                  </a:cubicBezTo>
                  <a:cubicBezTo>
                    <a:pt x="14" y="5"/>
                    <a:pt x="14" y="5"/>
                    <a:pt x="14" y="5"/>
                  </a:cubicBezTo>
                  <a:close/>
                  <a:moveTo>
                    <a:pt x="8" y="7"/>
                  </a:moveTo>
                  <a:cubicBezTo>
                    <a:pt x="7" y="7"/>
                    <a:pt x="7" y="7"/>
                    <a:pt x="6" y="7"/>
                  </a:cubicBezTo>
                  <a:cubicBezTo>
                    <a:pt x="5" y="7"/>
                    <a:pt x="5" y="6"/>
                    <a:pt x="5" y="6"/>
                  </a:cubicBezTo>
                  <a:cubicBezTo>
                    <a:pt x="5" y="5"/>
                    <a:pt x="6" y="4"/>
                    <a:pt x="7" y="4"/>
                  </a:cubicBezTo>
                  <a:cubicBezTo>
                    <a:pt x="9" y="3"/>
                    <a:pt x="9" y="3"/>
                    <a:pt x="9" y="3"/>
                  </a:cubicBezTo>
                  <a:cubicBezTo>
                    <a:pt x="10" y="3"/>
                    <a:pt x="10" y="3"/>
                    <a:pt x="10" y="3"/>
                  </a:cubicBezTo>
                  <a:cubicBezTo>
                    <a:pt x="11" y="4"/>
                    <a:pt x="11" y="4"/>
                    <a:pt x="11" y="5"/>
                  </a:cubicBezTo>
                  <a:cubicBezTo>
                    <a:pt x="11" y="6"/>
                    <a:pt x="11" y="6"/>
                    <a:pt x="10" y="7"/>
                  </a:cubicBezTo>
                  <a:cubicBezTo>
                    <a:pt x="9" y="7"/>
                    <a:pt x="9" y="7"/>
                    <a:pt x="8" y="7"/>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0" name="Freeform 133">
              <a:extLst>
                <a:ext uri="{FF2B5EF4-FFF2-40B4-BE49-F238E27FC236}">
                  <a16:creationId xmlns:a16="http://schemas.microsoft.com/office/drawing/2014/main" xmlns="" id="{A09024FA-B396-4E85-99CD-2597B6148082}"/>
                </a:ext>
              </a:extLst>
            </p:cNvPr>
            <p:cNvSpPr>
              <a:spLocks/>
            </p:cNvSpPr>
            <p:nvPr/>
          </p:nvSpPr>
          <p:spPr bwMode="auto">
            <a:xfrm>
              <a:off x="18295374" y="6159448"/>
              <a:ext cx="41275" cy="33338"/>
            </a:xfrm>
            <a:custGeom>
              <a:avLst/>
              <a:gdLst>
                <a:gd name="T0" fmla="*/ 12 w 15"/>
                <a:gd name="T1" fmla="*/ 8 h 12"/>
                <a:gd name="T2" fmla="*/ 13 w 15"/>
                <a:gd name="T3" fmla="*/ 9 h 12"/>
                <a:gd name="T4" fmla="*/ 14 w 15"/>
                <a:gd name="T5" fmla="*/ 10 h 12"/>
                <a:gd name="T6" fmla="*/ 14 w 15"/>
                <a:gd name="T7" fmla="*/ 11 h 12"/>
                <a:gd name="T8" fmla="*/ 13 w 15"/>
                <a:gd name="T9" fmla="*/ 11 h 12"/>
                <a:gd name="T10" fmla="*/ 12 w 15"/>
                <a:gd name="T11" fmla="*/ 12 h 12"/>
                <a:gd name="T12" fmla="*/ 13 w 15"/>
                <a:gd name="T13" fmla="*/ 12 h 12"/>
                <a:gd name="T14" fmla="*/ 14 w 15"/>
                <a:gd name="T15" fmla="*/ 12 h 12"/>
                <a:gd name="T16" fmla="*/ 15 w 15"/>
                <a:gd name="T17" fmla="*/ 11 h 12"/>
                <a:gd name="T18" fmla="*/ 15 w 15"/>
                <a:gd name="T19" fmla="*/ 10 h 12"/>
                <a:gd name="T20" fmla="*/ 14 w 15"/>
                <a:gd name="T21" fmla="*/ 9 h 12"/>
                <a:gd name="T22" fmla="*/ 8 w 15"/>
                <a:gd name="T23" fmla="*/ 0 h 12"/>
                <a:gd name="T24" fmla="*/ 7 w 15"/>
                <a:gd name="T25" fmla="*/ 1 h 12"/>
                <a:gd name="T26" fmla="*/ 10 w 15"/>
                <a:gd name="T27" fmla="*/ 5 h 12"/>
                <a:gd name="T28" fmla="*/ 12 w 15"/>
                <a:gd name="T29" fmla="*/ 7 h 12"/>
                <a:gd name="T30" fmla="*/ 12 w 15"/>
                <a:gd name="T31" fmla="*/ 7 h 12"/>
                <a:gd name="T32" fmla="*/ 8 w 15"/>
                <a:gd name="T33" fmla="*/ 6 h 12"/>
                <a:gd name="T34" fmla="*/ 1 w 15"/>
                <a:gd name="T35" fmla="*/ 4 h 12"/>
                <a:gd name="T36" fmla="*/ 0 w 15"/>
                <a:gd name="T37" fmla="*/ 5 h 12"/>
                <a:gd name="T38" fmla="*/ 12 w 15"/>
                <a:gd name="T3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2">
                  <a:moveTo>
                    <a:pt x="12" y="8"/>
                  </a:moveTo>
                  <a:cubicBezTo>
                    <a:pt x="13" y="8"/>
                    <a:pt x="13" y="9"/>
                    <a:pt x="13" y="9"/>
                  </a:cubicBezTo>
                  <a:cubicBezTo>
                    <a:pt x="14" y="10"/>
                    <a:pt x="14" y="10"/>
                    <a:pt x="14" y="10"/>
                  </a:cubicBezTo>
                  <a:cubicBezTo>
                    <a:pt x="14" y="10"/>
                    <a:pt x="14" y="11"/>
                    <a:pt x="14" y="11"/>
                  </a:cubicBezTo>
                  <a:cubicBezTo>
                    <a:pt x="14" y="11"/>
                    <a:pt x="14" y="11"/>
                    <a:pt x="13" y="11"/>
                  </a:cubicBezTo>
                  <a:cubicBezTo>
                    <a:pt x="13" y="12"/>
                    <a:pt x="13" y="12"/>
                    <a:pt x="12" y="12"/>
                  </a:cubicBezTo>
                  <a:cubicBezTo>
                    <a:pt x="13" y="12"/>
                    <a:pt x="13" y="12"/>
                    <a:pt x="13" y="12"/>
                  </a:cubicBezTo>
                  <a:cubicBezTo>
                    <a:pt x="13" y="12"/>
                    <a:pt x="14" y="12"/>
                    <a:pt x="14" y="12"/>
                  </a:cubicBezTo>
                  <a:cubicBezTo>
                    <a:pt x="15" y="12"/>
                    <a:pt x="15" y="11"/>
                    <a:pt x="15" y="11"/>
                  </a:cubicBezTo>
                  <a:cubicBezTo>
                    <a:pt x="15" y="11"/>
                    <a:pt x="15" y="11"/>
                    <a:pt x="15" y="10"/>
                  </a:cubicBezTo>
                  <a:cubicBezTo>
                    <a:pt x="15" y="10"/>
                    <a:pt x="15" y="9"/>
                    <a:pt x="14" y="9"/>
                  </a:cubicBezTo>
                  <a:cubicBezTo>
                    <a:pt x="8" y="0"/>
                    <a:pt x="8" y="0"/>
                    <a:pt x="8" y="0"/>
                  </a:cubicBezTo>
                  <a:cubicBezTo>
                    <a:pt x="7" y="1"/>
                    <a:pt x="7" y="1"/>
                    <a:pt x="7" y="1"/>
                  </a:cubicBezTo>
                  <a:cubicBezTo>
                    <a:pt x="10" y="5"/>
                    <a:pt x="10" y="5"/>
                    <a:pt x="10" y="5"/>
                  </a:cubicBezTo>
                  <a:cubicBezTo>
                    <a:pt x="11" y="6"/>
                    <a:pt x="12" y="7"/>
                    <a:pt x="12" y="7"/>
                  </a:cubicBezTo>
                  <a:cubicBezTo>
                    <a:pt x="12" y="7"/>
                    <a:pt x="12" y="7"/>
                    <a:pt x="12" y="7"/>
                  </a:cubicBezTo>
                  <a:cubicBezTo>
                    <a:pt x="11" y="7"/>
                    <a:pt x="10" y="7"/>
                    <a:pt x="8" y="6"/>
                  </a:cubicBezTo>
                  <a:cubicBezTo>
                    <a:pt x="1" y="4"/>
                    <a:pt x="1" y="4"/>
                    <a:pt x="1" y="4"/>
                  </a:cubicBezTo>
                  <a:cubicBezTo>
                    <a:pt x="0" y="5"/>
                    <a:pt x="0" y="5"/>
                    <a:pt x="0" y="5"/>
                  </a:cubicBezTo>
                  <a:cubicBezTo>
                    <a:pt x="12" y="8"/>
                    <a:pt x="12" y="8"/>
                    <a:pt x="12" y="8"/>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1" name="Freeform 134">
              <a:extLst>
                <a:ext uri="{FF2B5EF4-FFF2-40B4-BE49-F238E27FC236}">
                  <a16:creationId xmlns:a16="http://schemas.microsoft.com/office/drawing/2014/main" xmlns="" id="{AB973B8B-0127-48BF-A844-405F81E74F9C}"/>
                </a:ext>
              </a:extLst>
            </p:cNvPr>
            <p:cNvSpPr>
              <a:spLocks/>
            </p:cNvSpPr>
            <p:nvPr/>
          </p:nvSpPr>
          <p:spPr bwMode="auto">
            <a:xfrm>
              <a:off x="18339824" y="6167385"/>
              <a:ext cx="11113" cy="9525"/>
            </a:xfrm>
            <a:custGeom>
              <a:avLst/>
              <a:gdLst>
                <a:gd name="T0" fmla="*/ 0 w 4"/>
                <a:gd name="T1" fmla="*/ 0 h 3"/>
                <a:gd name="T2" fmla="*/ 4 w 4"/>
                <a:gd name="T3" fmla="*/ 3 h 3"/>
                <a:gd name="T4" fmla="*/ 4 w 4"/>
                <a:gd name="T5" fmla="*/ 3 h 3"/>
                <a:gd name="T6" fmla="*/ 2 w 4"/>
                <a:gd name="T7" fmla="*/ 0 h 3"/>
                <a:gd name="T8" fmla="*/ 1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cubicBezTo>
                    <a:pt x="1" y="1"/>
                    <a:pt x="3" y="2"/>
                    <a:pt x="4" y="3"/>
                  </a:cubicBezTo>
                  <a:cubicBezTo>
                    <a:pt x="4" y="3"/>
                    <a:pt x="4" y="3"/>
                    <a:pt x="4" y="3"/>
                  </a:cubicBezTo>
                  <a:cubicBezTo>
                    <a:pt x="4" y="2"/>
                    <a:pt x="3" y="1"/>
                    <a:pt x="2" y="0"/>
                  </a:cubicBezTo>
                  <a:cubicBezTo>
                    <a:pt x="1" y="0"/>
                    <a:pt x="1" y="0"/>
                    <a:pt x="1" y="0"/>
                  </a:cubicBezTo>
                  <a:cubicBezTo>
                    <a:pt x="0" y="0"/>
                    <a:pt x="0" y="0"/>
                    <a:pt x="0" y="0"/>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2" name="Freeform 135">
              <a:extLst>
                <a:ext uri="{FF2B5EF4-FFF2-40B4-BE49-F238E27FC236}">
                  <a16:creationId xmlns:a16="http://schemas.microsoft.com/office/drawing/2014/main" xmlns="" id="{DDD742BE-5E4B-481C-B1B3-3F347CE0518E}"/>
                </a:ext>
              </a:extLst>
            </p:cNvPr>
            <p:cNvSpPr>
              <a:spLocks/>
            </p:cNvSpPr>
            <p:nvPr/>
          </p:nvSpPr>
          <p:spPr bwMode="auto">
            <a:xfrm>
              <a:off x="18336649" y="6129285"/>
              <a:ext cx="47625" cy="30163"/>
            </a:xfrm>
            <a:custGeom>
              <a:avLst/>
              <a:gdLst>
                <a:gd name="T0" fmla="*/ 14 w 17"/>
                <a:gd name="T1" fmla="*/ 4 h 11"/>
                <a:gd name="T2" fmla="*/ 12 w 17"/>
                <a:gd name="T3" fmla="*/ 4 h 11"/>
                <a:gd name="T4" fmla="*/ 8 w 17"/>
                <a:gd name="T5" fmla="*/ 5 h 11"/>
                <a:gd name="T6" fmla="*/ 6 w 17"/>
                <a:gd name="T7" fmla="*/ 6 h 11"/>
                <a:gd name="T8" fmla="*/ 4 w 17"/>
                <a:gd name="T9" fmla="*/ 6 h 11"/>
                <a:gd name="T10" fmla="*/ 3 w 17"/>
                <a:gd name="T11" fmla="*/ 5 h 11"/>
                <a:gd name="T12" fmla="*/ 2 w 17"/>
                <a:gd name="T13" fmla="*/ 4 h 11"/>
                <a:gd name="T14" fmla="*/ 3 w 17"/>
                <a:gd name="T15" fmla="*/ 2 h 11"/>
                <a:gd name="T16" fmla="*/ 7 w 17"/>
                <a:gd name="T17" fmla="*/ 1 h 11"/>
                <a:gd name="T18" fmla="*/ 6 w 17"/>
                <a:gd name="T19" fmla="*/ 0 h 11"/>
                <a:gd name="T20" fmla="*/ 3 w 17"/>
                <a:gd name="T21" fmla="*/ 2 h 11"/>
                <a:gd name="T22" fmla="*/ 1 w 17"/>
                <a:gd name="T23" fmla="*/ 4 h 11"/>
                <a:gd name="T24" fmla="*/ 2 w 17"/>
                <a:gd name="T25" fmla="*/ 6 h 11"/>
                <a:gd name="T26" fmla="*/ 5 w 17"/>
                <a:gd name="T27" fmla="*/ 6 h 11"/>
                <a:gd name="T28" fmla="*/ 9 w 17"/>
                <a:gd name="T29" fmla="*/ 6 h 11"/>
                <a:gd name="T30" fmla="*/ 11 w 17"/>
                <a:gd name="T31" fmla="*/ 5 h 11"/>
                <a:gd name="T32" fmla="*/ 13 w 17"/>
                <a:gd name="T33" fmla="*/ 5 h 11"/>
                <a:gd name="T34" fmla="*/ 15 w 17"/>
                <a:gd name="T35" fmla="*/ 6 h 11"/>
                <a:gd name="T36" fmla="*/ 16 w 17"/>
                <a:gd name="T37" fmla="*/ 7 h 11"/>
                <a:gd name="T38" fmla="*/ 14 w 17"/>
                <a:gd name="T39" fmla="*/ 9 h 11"/>
                <a:gd name="T40" fmla="*/ 10 w 17"/>
                <a:gd name="T41" fmla="*/ 11 h 11"/>
                <a:gd name="T42" fmla="*/ 11 w 17"/>
                <a:gd name="T43" fmla="*/ 11 h 11"/>
                <a:gd name="T44" fmla="*/ 15 w 17"/>
                <a:gd name="T45" fmla="*/ 9 h 11"/>
                <a:gd name="T46" fmla="*/ 17 w 17"/>
                <a:gd name="T47" fmla="*/ 7 h 11"/>
                <a:gd name="T48" fmla="*/ 15 w 17"/>
                <a:gd name="T49" fmla="*/ 5 h 11"/>
                <a:gd name="T50" fmla="*/ 14 w 17"/>
                <a:gd name="T51"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11">
                  <a:moveTo>
                    <a:pt x="14" y="4"/>
                  </a:moveTo>
                  <a:cubicBezTo>
                    <a:pt x="13" y="4"/>
                    <a:pt x="12" y="4"/>
                    <a:pt x="12" y="4"/>
                  </a:cubicBezTo>
                  <a:cubicBezTo>
                    <a:pt x="11" y="4"/>
                    <a:pt x="10" y="5"/>
                    <a:pt x="8" y="5"/>
                  </a:cubicBezTo>
                  <a:cubicBezTo>
                    <a:pt x="7" y="5"/>
                    <a:pt x="6" y="6"/>
                    <a:pt x="6" y="6"/>
                  </a:cubicBezTo>
                  <a:cubicBezTo>
                    <a:pt x="5" y="6"/>
                    <a:pt x="4" y="6"/>
                    <a:pt x="4" y="6"/>
                  </a:cubicBezTo>
                  <a:cubicBezTo>
                    <a:pt x="4" y="6"/>
                    <a:pt x="3" y="5"/>
                    <a:pt x="3" y="5"/>
                  </a:cubicBezTo>
                  <a:cubicBezTo>
                    <a:pt x="2" y="5"/>
                    <a:pt x="2" y="4"/>
                    <a:pt x="2" y="4"/>
                  </a:cubicBezTo>
                  <a:cubicBezTo>
                    <a:pt x="2" y="3"/>
                    <a:pt x="2" y="3"/>
                    <a:pt x="3" y="2"/>
                  </a:cubicBezTo>
                  <a:cubicBezTo>
                    <a:pt x="4" y="2"/>
                    <a:pt x="5" y="1"/>
                    <a:pt x="7" y="1"/>
                  </a:cubicBezTo>
                  <a:cubicBezTo>
                    <a:pt x="6" y="0"/>
                    <a:pt x="6" y="0"/>
                    <a:pt x="6" y="0"/>
                  </a:cubicBezTo>
                  <a:cubicBezTo>
                    <a:pt x="5" y="0"/>
                    <a:pt x="4" y="1"/>
                    <a:pt x="3" y="2"/>
                  </a:cubicBezTo>
                  <a:cubicBezTo>
                    <a:pt x="1" y="2"/>
                    <a:pt x="1" y="3"/>
                    <a:pt x="1" y="4"/>
                  </a:cubicBezTo>
                  <a:cubicBezTo>
                    <a:pt x="0" y="5"/>
                    <a:pt x="1" y="5"/>
                    <a:pt x="2" y="6"/>
                  </a:cubicBezTo>
                  <a:cubicBezTo>
                    <a:pt x="3" y="6"/>
                    <a:pt x="4" y="6"/>
                    <a:pt x="5" y="6"/>
                  </a:cubicBezTo>
                  <a:cubicBezTo>
                    <a:pt x="5" y="6"/>
                    <a:pt x="7" y="6"/>
                    <a:pt x="9" y="6"/>
                  </a:cubicBezTo>
                  <a:cubicBezTo>
                    <a:pt x="10" y="5"/>
                    <a:pt x="11" y="5"/>
                    <a:pt x="11" y="5"/>
                  </a:cubicBezTo>
                  <a:cubicBezTo>
                    <a:pt x="12" y="5"/>
                    <a:pt x="13" y="5"/>
                    <a:pt x="13" y="5"/>
                  </a:cubicBezTo>
                  <a:cubicBezTo>
                    <a:pt x="14" y="5"/>
                    <a:pt x="14" y="5"/>
                    <a:pt x="15" y="6"/>
                  </a:cubicBezTo>
                  <a:cubicBezTo>
                    <a:pt x="15" y="6"/>
                    <a:pt x="16" y="6"/>
                    <a:pt x="16" y="7"/>
                  </a:cubicBezTo>
                  <a:cubicBezTo>
                    <a:pt x="15" y="8"/>
                    <a:pt x="15" y="8"/>
                    <a:pt x="14" y="9"/>
                  </a:cubicBezTo>
                  <a:cubicBezTo>
                    <a:pt x="12" y="10"/>
                    <a:pt x="11" y="10"/>
                    <a:pt x="10" y="11"/>
                  </a:cubicBezTo>
                  <a:cubicBezTo>
                    <a:pt x="11" y="11"/>
                    <a:pt x="11" y="11"/>
                    <a:pt x="11" y="11"/>
                  </a:cubicBezTo>
                  <a:cubicBezTo>
                    <a:pt x="12" y="11"/>
                    <a:pt x="13" y="10"/>
                    <a:pt x="15" y="9"/>
                  </a:cubicBezTo>
                  <a:cubicBezTo>
                    <a:pt x="16" y="9"/>
                    <a:pt x="17" y="8"/>
                    <a:pt x="17" y="7"/>
                  </a:cubicBezTo>
                  <a:cubicBezTo>
                    <a:pt x="17" y="6"/>
                    <a:pt x="16" y="6"/>
                    <a:pt x="15" y="5"/>
                  </a:cubicBezTo>
                  <a:cubicBezTo>
                    <a:pt x="15" y="5"/>
                    <a:pt x="14" y="4"/>
                    <a:pt x="14" y="4"/>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3" name="Freeform 136">
              <a:extLst>
                <a:ext uri="{FF2B5EF4-FFF2-40B4-BE49-F238E27FC236}">
                  <a16:creationId xmlns:a16="http://schemas.microsoft.com/office/drawing/2014/main" xmlns="" id="{D6558061-6AD3-4407-A236-72A71CF602F6}"/>
                </a:ext>
              </a:extLst>
            </p:cNvPr>
            <p:cNvSpPr>
              <a:spLocks noEditPoints="1"/>
            </p:cNvSpPr>
            <p:nvPr/>
          </p:nvSpPr>
          <p:spPr bwMode="auto">
            <a:xfrm>
              <a:off x="18373162" y="6121348"/>
              <a:ext cx="38100" cy="22225"/>
            </a:xfrm>
            <a:custGeom>
              <a:avLst/>
              <a:gdLst>
                <a:gd name="T0" fmla="*/ 13 w 14"/>
                <a:gd name="T1" fmla="*/ 5 h 8"/>
                <a:gd name="T2" fmla="*/ 14 w 14"/>
                <a:gd name="T3" fmla="*/ 4 h 8"/>
                <a:gd name="T4" fmla="*/ 13 w 14"/>
                <a:gd name="T5" fmla="*/ 4 h 8"/>
                <a:gd name="T6" fmla="*/ 12 w 14"/>
                <a:gd name="T7" fmla="*/ 5 h 8"/>
                <a:gd name="T8" fmla="*/ 11 w 14"/>
                <a:gd name="T9" fmla="*/ 6 h 8"/>
                <a:gd name="T10" fmla="*/ 8 w 14"/>
                <a:gd name="T11" fmla="*/ 7 h 8"/>
                <a:gd name="T12" fmla="*/ 4 w 14"/>
                <a:gd name="T13" fmla="*/ 6 h 8"/>
                <a:gd name="T14" fmla="*/ 11 w 14"/>
                <a:gd name="T15" fmla="*/ 2 h 8"/>
                <a:gd name="T16" fmla="*/ 10 w 14"/>
                <a:gd name="T17" fmla="*/ 1 h 8"/>
                <a:gd name="T18" fmla="*/ 6 w 14"/>
                <a:gd name="T19" fmla="*/ 0 h 8"/>
                <a:gd name="T20" fmla="*/ 2 w 14"/>
                <a:gd name="T21" fmla="*/ 1 h 8"/>
                <a:gd name="T22" fmla="*/ 1 w 14"/>
                <a:gd name="T23" fmla="*/ 3 h 8"/>
                <a:gd name="T24" fmla="*/ 3 w 14"/>
                <a:gd name="T25" fmla="*/ 6 h 8"/>
                <a:gd name="T26" fmla="*/ 8 w 14"/>
                <a:gd name="T27" fmla="*/ 7 h 8"/>
                <a:gd name="T28" fmla="*/ 12 w 14"/>
                <a:gd name="T29" fmla="*/ 6 h 8"/>
                <a:gd name="T30" fmla="*/ 13 w 14"/>
                <a:gd name="T31" fmla="*/ 5 h 8"/>
                <a:gd name="T32" fmla="*/ 6 w 14"/>
                <a:gd name="T33" fmla="*/ 1 h 8"/>
                <a:gd name="T34" fmla="*/ 9 w 14"/>
                <a:gd name="T35" fmla="*/ 2 h 8"/>
                <a:gd name="T36" fmla="*/ 3 w 14"/>
                <a:gd name="T37" fmla="*/ 5 h 8"/>
                <a:gd name="T38" fmla="*/ 2 w 14"/>
                <a:gd name="T39" fmla="*/ 3 h 8"/>
                <a:gd name="T40" fmla="*/ 3 w 14"/>
                <a:gd name="T41" fmla="*/ 1 h 8"/>
                <a:gd name="T42" fmla="*/ 6 w 14"/>
                <a:gd name="T4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8">
                  <a:moveTo>
                    <a:pt x="13" y="5"/>
                  </a:moveTo>
                  <a:cubicBezTo>
                    <a:pt x="14" y="5"/>
                    <a:pt x="14" y="5"/>
                    <a:pt x="14" y="4"/>
                  </a:cubicBezTo>
                  <a:cubicBezTo>
                    <a:pt x="13" y="4"/>
                    <a:pt x="13" y="4"/>
                    <a:pt x="13" y="4"/>
                  </a:cubicBezTo>
                  <a:cubicBezTo>
                    <a:pt x="13" y="4"/>
                    <a:pt x="13" y="5"/>
                    <a:pt x="12" y="5"/>
                  </a:cubicBezTo>
                  <a:cubicBezTo>
                    <a:pt x="12" y="5"/>
                    <a:pt x="12" y="6"/>
                    <a:pt x="11" y="6"/>
                  </a:cubicBezTo>
                  <a:cubicBezTo>
                    <a:pt x="10" y="7"/>
                    <a:pt x="9" y="7"/>
                    <a:pt x="8" y="7"/>
                  </a:cubicBezTo>
                  <a:cubicBezTo>
                    <a:pt x="6" y="7"/>
                    <a:pt x="5" y="6"/>
                    <a:pt x="4" y="6"/>
                  </a:cubicBezTo>
                  <a:cubicBezTo>
                    <a:pt x="11" y="2"/>
                    <a:pt x="11" y="2"/>
                    <a:pt x="11" y="2"/>
                  </a:cubicBezTo>
                  <a:cubicBezTo>
                    <a:pt x="10" y="1"/>
                    <a:pt x="10" y="1"/>
                    <a:pt x="10" y="1"/>
                  </a:cubicBezTo>
                  <a:cubicBezTo>
                    <a:pt x="9" y="1"/>
                    <a:pt x="7" y="0"/>
                    <a:pt x="6" y="0"/>
                  </a:cubicBezTo>
                  <a:cubicBezTo>
                    <a:pt x="4" y="0"/>
                    <a:pt x="3" y="0"/>
                    <a:pt x="2" y="1"/>
                  </a:cubicBezTo>
                  <a:cubicBezTo>
                    <a:pt x="1" y="2"/>
                    <a:pt x="0" y="3"/>
                    <a:pt x="1" y="3"/>
                  </a:cubicBezTo>
                  <a:cubicBezTo>
                    <a:pt x="1" y="4"/>
                    <a:pt x="2" y="5"/>
                    <a:pt x="3" y="6"/>
                  </a:cubicBezTo>
                  <a:cubicBezTo>
                    <a:pt x="4" y="7"/>
                    <a:pt x="6" y="7"/>
                    <a:pt x="8" y="7"/>
                  </a:cubicBezTo>
                  <a:cubicBezTo>
                    <a:pt x="9" y="8"/>
                    <a:pt x="11" y="7"/>
                    <a:pt x="12" y="6"/>
                  </a:cubicBezTo>
                  <a:cubicBezTo>
                    <a:pt x="12" y="6"/>
                    <a:pt x="13" y="6"/>
                    <a:pt x="13" y="5"/>
                  </a:cubicBezTo>
                  <a:close/>
                  <a:moveTo>
                    <a:pt x="6" y="1"/>
                  </a:moveTo>
                  <a:cubicBezTo>
                    <a:pt x="7" y="1"/>
                    <a:pt x="8" y="1"/>
                    <a:pt x="9" y="2"/>
                  </a:cubicBezTo>
                  <a:cubicBezTo>
                    <a:pt x="3" y="5"/>
                    <a:pt x="3" y="5"/>
                    <a:pt x="3" y="5"/>
                  </a:cubicBezTo>
                  <a:cubicBezTo>
                    <a:pt x="2" y="4"/>
                    <a:pt x="2" y="4"/>
                    <a:pt x="2" y="3"/>
                  </a:cubicBezTo>
                  <a:cubicBezTo>
                    <a:pt x="2" y="3"/>
                    <a:pt x="2" y="2"/>
                    <a:pt x="3" y="1"/>
                  </a:cubicBezTo>
                  <a:cubicBezTo>
                    <a:pt x="4" y="1"/>
                    <a:pt x="5" y="1"/>
                    <a:pt x="6" y="1"/>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4" name="Freeform 137">
              <a:extLst>
                <a:ext uri="{FF2B5EF4-FFF2-40B4-BE49-F238E27FC236}">
                  <a16:creationId xmlns:a16="http://schemas.microsoft.com/office/drawing/2014/main" xmlns="" id="{B99F913E-5A38-4154-8AFE-34D7F8199226}"/>
                </a:ext>
              </a:extLst>
            </p:cNvPr>
            <p:cNvSpPr>
              <a:spLocks noEditPoints="1"/>
            </p:cNvSpPr>
            <p:nvPr/>
          </p:nvSpPr>
          <p:spPr bwMode="auto">
            <a:xfrm>
              <a:off x="18395387" y="6103885"/>
              <a:ext cx="41275" cy="31750"/>
            </a:xfrm>
            <a:custGeom>
              <a:avLst/>
              <a:gdLst>
                <a:gd name="T0" fmla="*/ 15 w 15"/>
                <a:gd name="T1" fmla="*/ 4 h 11"/>
                <a:gd name="T2" fmla="*/ 13 w 15"/>
                <a:gd name="T3" fmla="*/ 2 h 11"/>
                <a:gd name="T4" fmla="*/ 8 w 15"/>
                <a:gd name="T5" fmla="*/ 0 h 11"/>
                <a:gd name="T6" fmla="*/ 4 w 15"/>
                <a:gd name="T7" fmla="*/ 1 h 11"/>
                <a:gd name="T8" fmla="*/ 3 w 15"/>
                <a:gd name="T9" fmla="*/ 4 h 11"/>
                <a:gd name="T10" fmla="*/ 3 w 15"/>
                <a:gd name="T11" fmla="*/ 4 h 11"/>
                <a:gd name="T12" fmla="*/ 1 w 15"/>
                <a:gd name="T13" fmla="*/ 3 h 11"/>
                <a:gd name="T14" fmla="*/ 0 w 15"/>
                <a:gd name="T15" fmla="*/ 4 h 11"/>
                <a:gd name="T16" fmla="*/ 14 w 15"/>
                <a:gd name="T17" fmla="*/ 11 h 11"/>
                <a:gd name="T18" fmla="*/ 15 w 15"/>
                <a:gd name="T19" fmla="*/ 11 h 11"/>
                <a:gd name="T20" fmla="*/ 11 w 15"/>
                <a:gd name="T21" fmla="*/ 9 h 11"/>
                <a:gd name="T22" fmla="*/ 10 w 15"/>
                <a:gd name="T23" fmla="*/ 8 h 11"/>
                <a:gd name="T24" fmla="*/ 9 w 15"/>
                <a:gd name="T25" fmla="*/ 8 h 11"/>
                <a:gd name="T26" fmla="*/ 9 w 15"/>
                <a:gd name="T27" fmla="*/ 8 h 11"/>
                <a:gd name="T28" fmla="*/ 14 w 15"/>
                <a:gd name="T29" fmla="*/ 7 h 11"/>
                <a:gd name="T30" fmla="*/ 15 w 15"/>
                <a:gd name="T31" fmla="*/ 4 h 11"/>
                <a:gd name="T32" fmla="*/ 10 w 15"/>
                <a:gd name="T33" fmla="*/ 7 h 11"/>
                <a:gd name="T34" fmla="*/ 6 w 15"/>
                <a:gd name="T35" fmla="*/ 6 h 11"/>
                <a:gd name="T36" fmla="*/ 6 w 15"/>
                <a:gd name="T37" fmla="*/ 6 h 11"/>
                <a:gd name="T38" fmla="*/ 3 w 15"/>
                <a:gd name="T39" fmla="*/ 4 h 11"/>
                <a:gd name="T40" fmla="*/ 5 w 15"/>
                <a:gd name="T41" fmla="*/ 2 h 11"/>
                <a:gd name="T42" fmla="*/ 12 w 15"/>
                <a:gd name="T43" fmla="*/ 2 h 11"/>
                <a:gd name="T44" fmla="*/ 14 w 15"/>
                <a:gd name="T45" fmla="*/ 4 h 11"/>
                <a:gd name="T46" fmla="*/ 13 w 15"/>
                <a:gd name="T47" fmla="*/ 6 h 11"/>
                <a:gd name="T48" fmla="*/ 10 w 15"/>
                <a:gd name="T4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 h="11">
                  <a:moveTo>
                    <a:pt x="15" y="4"/>
                  </a:moveTo>
                  <a:cubicBezTo>
                    <a:pt x="15" y="4"/>
                    <a:pt x="14" y="3"/>
                    <a:pt x="13" y="2"/>
                  </a:cubicBezTo>
                  <a:cubicBezTo>
                    <a:pt x="11" y="1"/>
                    <a:pt x="10" y="0"/>
                    <a:pt x="8" y="0"/>
                  </a:cubicBezTo>
                  <a:cubicBezTo>
                    <a:pt x="7" y="0"/>
                    <a:pt x="5" y="1"/>
                    <a:pt x="4" y="1"/>
                  </a:cubicBezTo>
                  <a:cubicBezTo>
                    <a:pt x="3" y="2"/>
                    <a:pt x="2" y="3"/>
                    <a:pt x="3" y="4"/>
                  </a:cubicBezTo>
                  <a:cubicBezTo>
                    <a:pt x="3" y="4"/>
                    <a:pt x="3" y="4"/>
                    <a:pt x="3" y="4"/>
                  </a:cubicBezTo>
                  <a:cubicBezTo>
                    <a:pt x="1" y="3"/>
                    <a:pt x="1" y="3"/>
                    <a:pt x="1" y="3"/>
                  </a:cubicBezTo>
                  <a:cubicBezTo>
                    <a:pt x="0" y="4"/>
                    <a:pt x="0" y="4"/>
                    <a:pt x="0" y="4"/>
                  </a:cubicBezTo>
                  <a:cubicBezTo>
                    <a:pt x="14" y="11"/>
                    <a:pt x="14" y="11"/>
                    <a:pt x="14" y="11"/>
                  </a:cubicBezTo>
                  <a:cubicBezTo>
                    <a:pt x="15" y="11"/>
                    <a:pt x="15" y="11"/>
                    <a:pt x="15" y="11"/>
                  </a:cubicBezTo>
                  <a:cubicBezTo>
                    <a:pt x="11" y="9"/>
                    <a:pt x="11" y="9"/>
                    <a:pt x="11" y="9"/>
                  </a:cubicBezTo>
                  <a:cubicBezTo>
                    <a:pt x="11" y="9"/>
                    <a:pt x="10" y="8"/>
                    <a:pt x="10" y="8"/>
                  </a:cubicBezTo>
                  <a:cubicBezTo>
                    <a:pt x="9" y="8"/>
                    <a:pt x="9" y="8"/>
                    <a:pt x="9" y="8"/>
                  </a:cubicBezTo>
                  <a:cubicBezTo>
                    <a:pt x="9" y="8"/>
                    <a:pt x="9" y="8"/>
                    <a:pt x="9" y="8"/>
                  </a:cubicBezTo>
                  <a:cubicBezTo>
                    <a:pt x="11" y="8"/>
                    <a:pt x="12" y="8"/>
                    <a:pt x="14" y="7"/>
                  </a:cubicBezTo>
                  <a:cubicBezTo>
                    <a:pt x="15" y="6"/>
                    <a:pt x="15" y="5"/>
                    <a:pt x="15" y="4"/>
                  </a:cubicBezTo>
                  <a:close/>
                  <a:moveTo>
                    <a:pt x="10" y="7"/>
                  </a:moveTo>
                  <a:cubicBezTo>
                    <a:pt x="9" y="7"/>
                    <a:pt x="7" y="7"/>
                    <a:pt x="6" y="6"/>
                  </a:cubicBezTo>
                  <a:cubicBezTo>
                    <a:pt x="6" y="6"/>
                    <a:pt x="6" y="6"/>
                    <a:pt x="6" y="6"/>
                  </a:cubicBezTo>
                  <a:cubicBezTo>
                    <a:pt x="4" y="5"/>
                    <a:pt x="4" y="4"/>
                    <a:pt x="3" y="4"/>
                  </a:cubicBezTo>
                  <a:cubicBezTo>
                    <a:pt x="3" y="3"/>
                    <a:pt x="4" y="2"/>
                    <a:pt x="5" y="2"/>
                  </a:cubicBezTo>
                  <a:cubicBezTo>
                    <a:pt x="7" y="1"/>
                    <a:pt x="9" y="1"/>
                    <a:pt x="12" y="2"/>
                  </a:cubicBezTo>
                  <a:cubicBezTo>
                    <a:pt x="13" y="3"/>
                    <a:pt x="14" y="4"/>
                    <a:pt x="14" y="4"/>
                  </a:cubicBezTo>
                  <a:cubicBezTo>
                    <a:pt x="14" y="5"/>
                    <a:pt x="14" y="6"/>
                    <a:pt x="13" y="6"/>
                  </a:cubicBezTo>
                  <a:cubicBezTo>
                    <a:pt x="12" y="7"/>
                    <a:pt x="11" y="7"/>
                    <a:pt x="10" y="7"/>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5" name="Freeform 138">
              <a:extLst>
                <a:ext uri="{FF2B5EF4-FFF2-40B4-BE49-F238E27FC236}">
                  <a16:creationId xmlns:a16="http://schemas.microsoft.com/office/drawing/2014/main" xmlns="" id="{F2E6E738-7A05-43E8-AED8-B33168638644}"/>
                </a:ext>
              </a:extLst>
            </p:cNvPr>
            <p:cNvSpPr>
              <a:spLocks/>
            </p:cNvSpPr>
            <p:nvPr/>
          </p:nvSpPr>
          <p:spPr bwMode="auto">
            <a:xfrm>
              <a:off x="18419199" y="6092773"/>
              <a:ext cx="41275" cy="17463"/>
            </a:xfrm>
            <a:custGeom>
              <a:avLst/>
              <a:gdLst>
                <a:gd name="T0" fmla="*/ 11 w 15"/>
                <a:gd name="T1" fmla="*/ 6 h 6"/>
                <a:gd name="T2" fmla="*/ 9 w 15"/>
                <a:gd name="T3" fmla="*/ 5 h 6"/>
                <a:gd name="T4" fmla="*/ 3 w 15"/>
                <a:gd name="T5" fmla="*/ 2 h 6"/>
                <a:gd name="T6" fmla="*/ 6 w 15"/>
                <a:gd name="T7" fmla="*/ 0 h 6"/>
                <a:gd name="T8" fmla="*/ 5 w 15"/>
                <a:gd name="T9" fmla="*/ 0 h 6"/>
                <a:gd name="T10" fmla="*/ 3 w 15"/>
                <a:gd name="T11" fmla="*/ 1 h 6"/>
                <a:gd name="T12" fmla="*/ 0 w 15"/>
                <a:gd name="T13" fmla="*/ 0 h 6"/>
                <a:gd name="T14" fmla="*/ 0 w 15"/>
                <a:gd name="T15" fmla="*/ 0 h 6"/>
                <a:gd name="T16" fmla="*/ 2 w 15"/>
                <a:gd name="T17" fmla="*/ 2 h 6"/>
                <a:gd name="T18" fmla="*/ 1 w 15"/>
                <a:gd name="T19" fmla="*/ 3 h 6"/>
                <a:gd name="T20" fmla="*/ 1 w 15"/>
                <a:gd name="T21" fmla="*/ 3 h 6"/>
                <a:gd name="T22" fmla="*/ 2 w 15"/>
                <a:gd name="T23" fmla="*/ 2 h 6"/>
                <a:gd name="T24" fmla="*/ 8 w 15"/>
                <a:gd name="T25" fmla="*/ 5 h 6"/>
                <a:gd name="T26" fmla="*/ 11 w 15"/>
                <a:gd name="T27" fmla="*/ 6 h 6"/>
                <a:gd name="T28" fmla="*/ 13 w 15"/>
                <a:gd name="T29" fmla="*/ 6 h 6"/>
                <a:gd name="T30" fmla="*/ 15 w 15"/>
                <a:gd name="T31" fmla="*/ 5 h 6"/>
                <a:gd name="T32" fmla="*/ 14 w 15"/>
                <a:gd name="T33" fmla="*/ 4 h 6"/>
                <a:gd name="T34" fmla="*/ 13 w 15"/>
                <a:gd name="T35" fmla="*/ 5 h 6"/>
                <a:gd name="T36" fmla="*/ 11 w 15"/>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
                  <a:moveTo>
                    <a:pt x="11" y="6"/>
                  </a:moveTo>
                  <a:cubicBezTo>
                    <a:pt x="10" y="6"/>
                    <a:pt x="10" y="5"/>
                    <a:pt x="9" y="5"/>
                  </a:cubicBezTo>
                  <a:cubicBezTo>
                    <a:pt x="3" y="2"/>
                    <a:pt x="3" y="2"/>
                    <a:pt x="3" y="2"/>
                  </a:cubicBezTo>
                  <a:cubicBezTo>
                    <a:pt x="6" y="0"/>
                    <a:pt x="6" y="0"/>
                    <a:pt x="6" y="0"/>
                  </a:cubicBezTo>
                  <a:cubicBezTo>
                    <a:pt x="5" y="0"/>
                    <a:pt x="5" y="0"/>
                    <a:pt x="5" y="0"/>
                  </a:cubicBezTo>
                  <a:cubicBezTo>
                    <a:pt x="3" y="1"/>
                    <a:pt x="3" y="1"/>
                    <a:pt x="3" y="1"/>
                  </a:cubicBezTo>
                  <a:cubicBezTo>
                    <a:pt x="0" y="0"/>
                    <a:pt x="0" y="0"/>
                    <a:pt x="0" y="0"/>
                  </a:cubicBezTo>
                  <a:cubicBezTo>
                    <a:pt x="0" y="0"/>
                    <a:pt x="0" y="0"/>
                    <a:pt x="0" y="0"/>
                  </a:cubicBezTo>
                  <a:cubicBezTo>
                    <a:pt x="2" y="2"/>
                    <a:pt x="2" y="2"/>
                    <a:pt x="2" y="2"/>
                  </a:cubicBezTo>
                  <a:cubicBezTo>
                    <a:pt x="1" y="3"/>
                    <a:pt x="1" y="3"/>
                    <a:pt x="1" y="3"/>
                  </a:cubicBezTo>
                  <a:cubicBezTo>
                    <a:pt x="1" y="3"/>
                    <a:pt x="1" y="3"/>
                    <a:pt x="1" y="3"/>
                  </a:cubicBezTo>
                  <a:cubicBezTo>
                    <a:pt x="2" y="2"/>
                    <a:pt x="2" y="2"/>
                    <a:pt x="2" y="2"/>
                  </a:cubicBezTo>
                  <a:cubicBezTo>
                    <a:pt x="8" y="5"/>
                    <a:pt x="8" y="5"/>
                    <a:pt x="8" y="5"/>
                  </a:cubicBezTo>
                  <a:cubicBezTo>
                    <a:pt x="9" y="6"/>
                    <a:pt x="10" y="6"/>
                    <a:pt x="11" y="6"/>
                  </a:cubicBezTo>
                  <a:cubicBezTo>
                    <a:pt x="12" y="6"/>
                    <a:pt x="13" y="6"/>
                    <a:pt x="13" y="6"/>
                  </a:cubicBezTo>
                  <a:cubicBezTo>
                    <a:pt x="14" y="5"/>
                    <a:pt x="14" y="5"/>
                    <a:pt x="15" y="5"/>
                  </a:cubicBezTo>
                  <a:cubicBezTo>
                    <a:pt x="14" y="4"/>
                    <a:pt x="14" y="4"/>
                    <a:pt x="14" y="4"/>
                  </a:cubicBezTo>
                  <a:cubicBezTo>
                    <a:pt x="14" y="5"/>
                    <a:pt x="13" y="5"/>
                    <a:pt x="13" y="5"/>
                  </a:cubicBezTo>
                  <a:cubicBezTo>
                    <a:pt x="12" y="6"/>
                    <a:pt x="12" y="6"/>
                    <a:pt x="11" y="6"/>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6" name="Freeform 139">
              <a:extLst>
                <a:ext uri="{FF2B5EF4-FFF2-40B4-BE49-F238E27FC236}">
                  <a16:creationId xmlns:a16="http://schemas.microsoft.com/office/drawing/2014/main" xmlns="" id="{5E6DAEA7-AE37-474D-AA39-1BBD41860C72}"/>
                </a:ext>
              </a:extLst>
            </p:cNvPr>
            <p:cNvSpPr>
              <a:spLocks noEditPoints="1"/>
            </p:cNvSpPr>
            <p:nvPr/>
          </p:nvSpPr>
          <p:spPr bwMode="auto">
            <a:xfrm>
              <a:off x="18444599" y="6080073"/>
              <a:ext cx="38100" cy="22225"/>
            </a:xfrm>
            <a:custGeom>
              <a:avLst/>
              <a:gdLst>
                <a:gd name="T0" fmla="*/ 13 w 14"/>
                <a:gd name="T1" fmla="*/ 6 h 8"/>
                <a:gd name="T2" fmla="*/ 14 w 14"/>
                <a:gd name="T3" fmla="*/ 5 h 8"/>
                <a:gd name="T4" fmla="*/ 13 w 14"/>
                <a:gd name="T5" fmla="*/ 4 h 8"/>
                <a:gd name="T6" fmla="*/ 12 w 14"/>
                <a:gd name="T7" fmla="*/ 5 h 8"/>
                <a:gd name="T8" fmla="*/ 11 w 14"/>
                <a:gd name="T9" fmla="*/ 6 h 8"/>
                <a:gd name="T10" fmla="*/ 7 w 14"/>
                <a:gd name="T11" fmla="*/ 7 h 8"/>
                <a:gd name="T12" fmla="*/ 4 w 14"/>
                <a:gd name="T13" fmla="*/ 6 h 8"/>
                <a:gd name="T14" fmla="*/ 10 w 14"/>
                <a:gd name="T15" fmla="*/ 2 h 8"/>
                <a:gd name="T16" fmla="*/ 9 w 14"/>
                <a:gd name="T17" fmla="*/ 2 h 8"/>
                <a:gd name="T18" fmla="*/ 5 w 14"/>
                <a:gd name="T19" fmla="*/ 0 h 8"/>
                <a:gd name="T20" fmla="*/ 2 w 14"/>
                <a:gd name="T21" fmla="*/ 1 h 8"/>
                <a:gd name="T22" fmla="*/ 0 w 14"/>
                <a:gd name="T23" fmla="*/ 4 h 8"/>
                <a:gd name="T24" fmla="*/ 3 w 14"/>
                <a:gd name="T25" fmla="*/ 6 h 8"/>
                <a:gd name="T26" fmla="*/ 7 w 14"/>
                <a:gd name="T27" fmla="*/ 8 h 8"/>
                <a:gd name="T28" fmla="*/ 12 w 14"/>
                <a:gd name="T29" fmla="*/ 7 h 8"/>
                <a:gd name="T30" fmla="*/ 13 w 14"/>
                <a:gd name="T31" fmla="*/ 6 h 8"/>
                <a:gd name="T32" fmla="*/ 5 w 14"/>
                <a:gd name="T33" fmla="*/ 1 h 8"/>
                <a:gd name="T34" fmla="*/ 9 w 14"/>
                <a:gd name="T35" fmla="*/ 2 h 8"/>
                <a:gd name="T36" fmla="*/ 3 w 14"/>
                <a:gd name="T37" fmla="*/ 5 h 8"/>
                <a:gd name="T38" fmla="*/ 1 w 14"/>
                <a:gd name="T39" fmla="*/ 3 h 8"/>
                <a:gd name="T40" fmla="*/ 3 w 14"/>
                <a:gd name="T41" fmla="*/ 2 h 8"/>
                <a:gd name="T42" fmla="*/ 5 w 14"/>
                <a:gd name="T4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8">
                  <a:moveTo>
                    <a:pt x="13" y="6"/>
                  </a:moveTo>
                  <a:cubicBezTo>
                    <a:pt x="13" y="5"/>
                    <a:pt x="14" y="5"/>
                    <a:pt x="14" y="5"/>
                  </a:cubicBezTo>
                  <a:cubicBezTo>
                    <a:pt x="13" y="4"/>
                    <a:pt x="13" y="4"/>
                    <a:pt x="13" y="4"/>
                  </a:cubicBezTo>
                  <a:cubicBezTo>
                    <a:pt x="13" y="5"/>
                    <a:pt x="12" y="5"/>
                    <a:pt x="12" y="5"/>
                  </a:cubicBezTo>
                  <a:cubicBezTo>
                    <a:pt x="12" y="6"/>
                    <a:pt x="11" y="6"/>
                    <a:pt x="11" y="6"/>
                  </a:cubicBezTo>
                  <a:cubicBezTo>
                    <a:pt x="10" y="7"/>
                    <a:pt x="9" y="7"/>
                    <a:pt x="7" y="7"/>
                  </a:cubicBezTo>
                  <a:cubicBezTo>
                    <a:pt x="6" y="7"/>
                    <a:pt x="5" y="7"/>
                    <a:pt x="4" y="6"/>
                  </a:cubicBezTo>
                  <a:cubicBezTo>
                    <a:pt x="10" y="2"/>
                    <a:pt x="10" y="2"/>
                    <a:pt x="10" y="2"/>
                  </a:cubicBezTo>
                  <a:cubicBezTo>
                    <a:pt x="9" y="2"/>
                    <a:pt x="9" y="2"/>
                    <a:pt x="9" y="2"/>
                  </a:cubicBezTo>
                  <a:cubicBezTo>
                    <a:pt x="8" y="1"/>
                    <a:pt x="7" y="0"/>
                    <a:pt x="5" y="0"/>
                  </a:cubicBezTo>
                  <a:cubicBezTo>
                    <a:pt x="4" y="0"/>
                    <a:pt x="3" y="1"/>
                    <a:pt x="2" y="1"/>
                  </a:cubicBezTo>
                  <a:cubicBezTo>
                    <a:pt x="1" y="2"/>
                    <a:pt x="0" y="3"/>
                    <a:pt x="0" y="4"/>
                  </a:cubicBezTo>
                  <a:cubicBezTo>
                    <a:pt x="0" y="5"/>
                    <a:pt x="1" y="5"/>
                    <a:pt x="3" y="6"/>
                  </a:cubicBezTo>
                  <a:cubicBezTo>
                    <a:pt x="4" y="7"/>
                    <a:pt x="6" y="8"/>
                    <a:pt x="7" y="8"/>
                  </a:cubicBezTo>
                  <a:cubicBezTo>
                    <a:pt x="9" y="8"/>
                    <a:pt x="10" y="7"/>
                    <a:pt x="12" y="7"/>
                  </a:cubicBezTo>
                  <a:cubicBezTo>
                    <a:pt x="12" y="6"/>
                    <a:pt x="13" y="6"/>
                    <a:pt x="13" y="6"/>
                  </a:cubicBezTo>
                  <a:close/>
                  <a:moveTo>
                    <a:pt x="5" y="1"/>
                  </a:moveTo>
                  <a:cubicBezTo>
                    <a:pt x="6" y="1"/>
                    <a:pt x="7" y="1"/>
                    <a:pt x="9" y="2"/>
                  </a:cubicBezTo>
                  <a:cubicBezTo>
                    <a:pt x="3" y="5"/>
                    <a:pt x="3" y="5"/>
                    <a:pt x="3" y="5"/>
                  </a:cubicBezTo>
                  <a:cubicBezTo>
                    <a:pt x="2" y="5"/>
                    <a:pt x="1" y="4"/>
                    <a:pt x="1" y="3"/>
                  </a:cubicBezTo>
                  <a:cubicBezTo>
                    <a:pt x="1" y="3"/>
                    <a:pt x="2" y="2"/>
                    <a:pt x="3" y="2"/>
                  </a:cubicBezTo>
                  <a:cubicBezTo>
                    <a:pt x="3" y="1"/>
                    <a:pt x="4" y="1"/>
                    <a:pt x="5" y="1"/>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7" name="Freeform 140">
              <a:extLst>
                <a:ext uri="{FF2B5EF4-FFF2-40B4-BE49-F238E27FC236}">
                  <a16:creationId xmlns:a16="http://schemas.microsoft.com/office/drawing/2014/main" xmlns="" id="{37778E2F-5284-4580-B4B7-736A0B6D92B7}"/>
                </a:ext>
              </a:extLst>
            </p:cNvPr>
            <p:cNvSpPr>
              <a:spLocks/>
            </p:cNvSpPr>
            <p:nvPr/>
          </p:nvSpPr>
          <p:spPr bwMode="auto">
            <a:xfrm>
              <a:off x="18466824" y="6054673"/>
              <a:ext cx="57150" cy="33338"/>
            </a:xfrm>
            <a:custGeom>
              <a:avLst/>
              <a:gdLst>
                <a:gd name="T0" fmla="*/ 21 w 21"/>
                <a:gd name="T1" fmla="*/ 5 h 12"/>
                <a:gd name="T2" fmla="*/ 15 w 21"/>
                <a:gd name="T3" fmla="*/ 2 h 12"/>
                <a:gd name="T4" fmla="*/ 12 w 21"/>
                <a:gd name="T5" fmla="*/ 1 h 12"/>
                <a:gd name="T6" fmla="*/ 9 w 21"/>
                <a:gd name="T7" fmla="*/ 1 h 12"/>
                <a:gd name="T8" fmla="*/ 8 w 21"/>
                <a:gd name="T9" fmla="*/ 3 h 12"/>
                <a:gd name="T10" fmla="*/ 8 w 21"/>
                <a:gd name="T11" fmla="*/ 4 h 12"/>
                <a:gd name="T12" fmla="*/ 8 w 21"/>
                <a:gd name="T13" fmla="*/ 4 h 12"/>
                <a:gd name="T14" fmla="*/ 3 w 21"/>
                <a:gd name="T15" fmla="*/ 5 h 12"/>
                <a:gd name="T16" fmla="*/ 2 w 21"/>
                <a:gd name="T17" fmla="*/ 6 h 12"/>
                <a:gd name="T18" fmla="*/ 2 w 21"/>
                <a:gd name="T19" fmla="*/ 7 h 12"/>
                <a:gd name="T20" fmla="*/ 2 w 21"/>
                <a:gd name="T21" fmla="*/ 7 h 12"/>
                <a:gd name="T22" fmla="*/ 1 w 21"/>
                <a:gd name="T23" fmla="*/ 6 h 12"/>
                <a:gd name="T24" fmla="*/ 0 w 21"/>
                <a:gd name="T25" fmla="*/ 7 h 12"/>
                <a:gd name="T26" fmla="*/ 9 w 21"/>
                <a:gd name="T27" fmla="*/ 12 h 12"/>
                <a:gd name="T28" fmla="*/ 10 w 21"/>
                <a:gd name="T29" fmla="*/ 12 h 12"/>
                <a:gd name="T30" fmla="*/ 5 w 21"/>
                <a:gd name="T31" fmla="*/ 9 h 12"/>
                <a:gd name="T32" fmla="*/ 3 w 21"/>
                <a:gd name="T33" fmla="*/ 7 h 12"/>
                <a:gd name="T34" fmla="*/ 4 w 21"/>
                <a:gd name="T35" fmla="*/ 5 h 12"/>
                <a:gd name="T36" fmla="*/ 9 w 21"/>
                <a:gd name="T37" fmla="*/ 5 h 12"/>
                <a:gd name="T38" fmla="*/ 15 w 21"/>
                <a:gd name="T39" fmla="*/ 9 h 12"/>
                <a:gd name="T40" fmla="*/ 16 w 21"/>
                <a:gd name="T41" fmla="*/ 8 h 12"/>
                <a:gd name="T42" fmla="*/ 10 w 21"/>
                <a:gd name="T43" fmla="*/ 5 h 12"/>
                <a:gd name="T44" fmla="*/ 9 w 21"/>
                <a:gd name="T45" fmla="*/ 3 h 12"/>
                <a:gd name="T46" fmla="*/ 10 w 21"/>
                <a:gd name="T47" fmla="*/ 2 h 12"/>
                <a:gd name="T48" fmla="*/ 12 w 21"/>
                <a:gd name="T49" fmla="*/ 1 h 12"/>
                <a:gd name="T50" fmla="*/ 15 w 21"/>
                <a:gd name="T51" fmla="*/ 2 h 12"/>
                <a:gd name="T52" fmla="*/ 21 w 21"/>
                <a:gd name="T53" fmla="*/ 6 h 12"/>
                <a:gd name="T54" fmla="*/ 21 w 21"/>
                <a:gd name="T55"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12">
                  <a:moveTo>
                    <a:pt x="21" y="5"/>
                  </a:moveTo>
                  <a:cubicBezTo>
                    <a:pt x="15" y="2"/>
                    <a:pt x="15" y="2"/>
                    <a:pt x="15" y="2"/>
                  </a:cubicBezTo>
                  <a:cubicBezTo>
                    <a:pt x="14" y="1"/>
                    <a:pt x="13" y="1"/>
                    <a:pt x="12" y="1"/>
                  </a:cubicBezTo>
                  <a:cubicBezTo>
                    <a:pt x="11" y="0"/>
                    <a:pt x="10" y="1"/>
                    <a:pt x="9" y="1"/>
                  </a:cubicBezTo>
                  <a:cubicBezTo>
                    <a:pt x="8" y="2"/>
                    <a:pt x="8" y="2"/>
                    <a:pt x="8" y="3"/>
                  </a:cubicBezTo>
                  <a:cubicBezTo>
                    <a:pt x="8" y="3"/>
                    <a:pt x="8" y="4"/>
                    <a:pt x="8" y="4"/>
                  </a:cubicBezTo>
                  <a:cubicBezTo>
                    <a:pt x="8" y="4"/>
                    <a:pt x="8" y="4"/>
                    <a:pt x="8" y="4"/>
                  </a:cubicBezTo>
                  <a:cubicBezTo>
                    <a:pt x="6" y="4"/>
                    <a:pt x="5" y="4"/>
                    <a:pt x="3" y="5"/>
                  </a:cubicBezTo>
                  <a:cubicBezTo>
                    <a:pt x="3" y="5"/>
                    <a:pt x="2" y="5"/>
                    <a:pt x="2" y="6"/>
                  </a:cubicBezTo>
                  <a:cubicBezTo>
                    <a:pt x="2" y="6"/>
                    <a:pt x="2" y="7"/>
                    <a:pt x="2" y="7"/>
                  </a:cubicBezTo>
                  <a:cubicBezTo>
                    <a:pt x="2" y="7"/>
                    <a:pt x="2" y="7"/>
                    <a:pt x="2" y="7"/>
                  </a:cubicBezTo>
                  <a:cubicBezTo>
                    <a:pt x="1" y="6"/>
                    <a:pt x="1" y="6"/>
                    <a:pt x="1" y="6"/>
                  </a:cubicBezTo>
                  <a:cubicBezTo>
                    <a:pt x="0" y="7"/>
                    <a:pt x="0" y="7"/>
                    <a:pt x="0" y="7"/>
                  </a:cubicBezTo>
                  <a:cubicBezTo>
                    <a:pt x="9" y="12"/>
                    <a:pt x="9" y="12"/>
                    <a:pt x="9" y="12"/>
                  </a:cubicBezTo>
                  <a:cubicBezTo>
                    <a:pt x="10" y="12"/>
                    <a:pt x="10" y="12"/>
                    <a:pt x="10" y="12"/>
                  </a:cubicBezTo>
                  <a:cubicBezTo>
                    <a:pt x="5" y="9"/>
                    <a:pt x="5" y="9"/>
                    <a:pt x="5" y="9"/>
                  </a:cubicBezTo>
                  <a:cubicBezTo>
                    <a:pt x="4" y="8"/>
                    <a:pt x="3" y="7"/>
                    <a:pt x="3" y="7"/>
                  </a:cubicBezTo>
                  <a:cubicBezTo>
                    <a:pt x="3" y="6"/>
                    <a:pt x="3" y="6"/>
                    <a:pt x="4" y="5"/>
                  </a:cubicBezTo>
                  <a:cubicBezTo>
                    <a:pt x="6" y="4"/>
                    <a:pt x="7" y="4"/>
                    <a:pt x="9" y="5"/>
                  </a:cubicBezTo>
                  <a:cubicBezTo>
                    <a:pt x="15" y="9"/>
                    <a:pt x="15" y="9"/>
                    <a:pt x="15" y="9"/>
                  </a:cubicBezTo>
                  <a:cubicBezTo>
                    <a:pt x="16" y="8"/>
                    <a:pt x="16" y="8"/>
                    <a:pt x="16" y="8"/>
                  </a:cubicBezTo>
                  <a:cubicBezTo>
                    <a:pt x="10" y="5"/>
                    <a:pt x="10" y="5"/>
                    <a:pt x="10" y="5"/>
                  </a:cubicBezTo>
                  <a:cubicBezTo>
                    <a:pt x="9" y="5"/>
                    <a:pt x="9" y="4"/>
                    <a:pt x="9" y="3"/>
                  </a:cubicBezTo>
                  <a:cubicBezTo>
                    <a:pt x="9" y="3"/>
                    <a:pt x="9" y="2"/>
                    <a:pt x="10" y="2"/>
                  </a:cubicBezTo>
                  <a:cubicBezTo>
                    <a:pt x="11" y="1"/>
                    <a:pt x="11" y="1"/>
                    <a:pt x="12" y="1"/>
                  </a:cubicBezTo>
                  <a:cubicBezTo>
                    <a:pt x="13" y="1"/>
                    <a:pt x="14" y="2"/>
                    <a:pt x="15" y="2"/>
                  </a:cubicBezTo>
                  <a:cubicBezTo>
                    <a:pt x="21" y="6"/>
                    <a:pt x="21" y="6"/>
                    <a:pt x="21" y="6"/>
                  </a:cubicBezTo>
                  <a:cubicBezTo>
                    <a:pt x="21" y="5"/>
                    <a:pt x="21" y="5"/>
                    <a:pt x="21" y="5"/>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8" name="Freeform 141">
              <a:extLst>
                <a:ext uri="{FF2B5EF4-FFF2-40B4-BE49-F238E27FC236}">
                  <a16:creationId xmlns:a16="http://schemas.microsoft.com/office/drawing/2014/main" xmlns="" id="{B195BC14-4BBB-4681-9720-92D2E5FFFF69}"/>
                </a:ext>
              </a:extLst>
            </p:cNvPr>
            <p:cNvSpPr>
              <a:spLocks noEditPoints="1"/>
            </p:cNvSpPr>
            <p:nvPr/>
          </p:nvSpPr>
          <p:spPr bwMode="auto">
            <a:xfrm>
              <a:off x="18496987" y="6040385"/>
              <a:ext cx="52388" cy="22225"/>
            </a:xfrm>
            <a:custGeom>
              <a:avLst/>
              <a:gdLst>
                <a:gd name="T0" fmla="*/ 7 w 19"/>
                <a:gd name="T1" fmla="*/ 2 h 8"/>
                <a:gd name="T2" fmla="*/ 7 w 19"/>
                <a:gd name="T3" fmla="*/ 3 h 8"/>
                <a:gd name="T4" fmla="*/ 6 w 19"/>
                <a:gd name="T5" fmla="*/ 3 h 8"/>
                <a:gd name="T6" fmla="*/ 6 w 19"/>
                <a:gd name="T7" fmla="*/ 3 h 8"/>
                <a:gd name="T8" fmla="*/ 4 w 19"/>
                <a:gd name="T9" fmla="*/ 2 h 8"/>
                <a:gd name="T10" fmla="*/ 1 w 19"/>
                <a:gd name="T11" fmla="*/ 0 h 8"/>
                <a:gd name="T12" fmla="*/ 0 w 19"/>
                <a:gd name="T13" fmla="*/ 1 h 8"/>
                <a:gd name="T14" fmla="*/ 13 w 19"/>
                <a:gd name="T15" fmla="*/ 8 h 8"/>
                <a:gd name="T16" fmla="*/ 14 w 19"/>
                <a:gd name="T17" fmla="*/ 8 h 8"/>
                <a:gd name="T18" fmla="*/ 13 w 19"/>
                <a:gd name="T19" fmla="*/ 7 h 8"/>
                <a:gd name="T20" fmla="*/ 13 w 19"/>
                <a:gd name="T21" fmla="*/ 7 h 8"/>
                <a:gd name="T22" fmla="*/ 15 w 19"/>
                <a:gd name="T23" fmla="*/ 7 h 8"/>
                <a:gd name="T24" fmla="*/ 17 w 19"/>
                <a:gd name="T25" fmla="*/ 6 h 8"/>
                <a:gd name="T26" fmla="*/ 19 w 19"/>
                <a:gd name="T27" fmla="*/ 4 h 8"/>
                <a:gd name="T28" fmla="*/ 17 w 19"/>
                <a:gd name="T29" fmla="*/ 1 h 8"/>
                <a:gd name="T30" fmla="*/ 12 w 19"/>
                <a:gd name="T31" fmla="*/ 0 h 8"/>
                <a:gd name="T32" fmla="*/ 8 w 19"/>
                <a:gd name="T33" fmla="*/ 1 h 8"/>
                <a:gd name="T34" fmla="*/ 7 w 19"/>
                <a:gd name="T35" fmla="*/ 2 h 8"/>
                <a:gd name="T36" fmla="*/ 16 w 19"/>
                <a:gd name="T37" fmla="*/ 2 h 8"/>
                <a:gd name="T38" fmla="*/ 18 w 19"/>
                <a:gd name="T39" fmla="*/ 4 h 8"/>
                <a:gd name="T40" fmla="*/ 17 w 19"/>
                <a:gd name="T41" fmla="*/ 6 h 8"/>
                <a:gd name="T42" fmla="*/ 14 w 19"/>
                <a:gd name="T43" fmla="*/ 7 h 8"/>
                <a:gd name="T44" fmla="*/ 10 w 19"/>
                <a:gd name="T45" fmla="*/ 5 h 8"/>
                <a:gd name="T46" fmla="*/ 10 w 19"/>
                <a:gd name="T47" fmla="*/ 5 h 8"/>
                <a:gd name="T48" fmla="*/ 7 w 19"/>
                <a:gd name="T49" fmla="*/ 3 h 8"/>
                <a:gd name="T50" fmla="*/ 9 w 19"/>
                <a:gd name="T51" fmla="*/ 1 h 8"/>
                <a:gd name="T52" fmla="*/ 16 w 19"/>
                <a:gd name="T53" fmla="*/ 2 h 8"/>
                <a:gd name="T54" fmla="*/ 16 w 19"/>
                <a:gd name="T5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 h="8">
                  <a:moveTo>
                    <a:pt x="7" y="2"/>
                  </a:moveTo>
                  <a:cubicBezTo>
                    <a:pt x="6" y="2"/>
                    <a:pt x="6" y="3"/>
                    <a:pt x="7" y="3"/>
                  </a:cubicBezTo>
                  <a:cubicBezTo>
                    <a:pt x="6" y="3"/>
                    <a:pt x="6" y="3"/>
                    <a:pt x="6" y="3"/>
                  </a:cubicBezTo>
                  <a:cubicBezTo>
                    <a:pt x="6" y="3"/>
                    <a:pt x="6" y="3"/>
                    <a:pt x="6" y="3"/>
                  </a:cubicBezTo>
                  <a:cubicBezTo>
                    <a:pt x="5" y="3"/>
                    <a:pt x="5" y="2"/>
                    <a:pt x="4" y="2"/>
                  </a:cubicBezTo>
                  <a:cubicBezTo>
                    <a:pt x="1" y="0"/>
                    <a:pt x="1" y="0"/>
                    <a:pt x="1" y="0"/>
                  </a:cubicBezTo>
                  <a:cubicBezTo>
                    <a:pt x="0" y="1"/>
                    <a:pt x="0" y="1"/>
                    <a:pt x="0" y="1"/>
                  </a:cubicBezTo>
                  <a:cubicBezTo>
                    <a:pt x="13" y="8"/>
                    <a:pt x="13" y="8"/>
                    <a:pt x="13" y="8"/>
                  </a:cubicBezTo>
                  <a:cubicBezTo>
                    <a:pt x="14" y="8"/>
                    <a:pt x="14" y="8"/>
                    <a:pt x="14" y="8"/>
                  </a:cubicBezTo>
                  <a:cubicBezTo>
                    <a:pt x="13" y="7"/>
                    <a:pt x="13" y="7"/>
                    <a:pt x="13" y="7"/>
                  </a:cubicBezTo>
                  <a:cubicBezTo>
                    <a:pt x="13" y="7"/>
                    <a:pt x="13" y="7"/>
                    <a:pt x="13" y="7"/>
                  </a:cubicBezTo>
                  <a:cubicBezTo>
                    <a:pt x="14" y="7"/>
                    <a:pt x="15" y="7"/>
                    <a:pt x="15" y="7"/>
                  </a:cubicBezTo>
                  <a:cubicBezTo>
                    <a:pt x="16" y="7"/>
                    <a:pt x="17" y="7"/>
                    <a:pt x="17" y="6"/>
                  </a:cubicBezTo>
                  <a:cubicBezTo>
                    <a:pt x="19" y="5"/>
                    <a:pt x="19" y="5"/>
                    <a:pt x="19" y="4"/>
                  </a:cubicBezTo>
                  <a:cubicBezTo>
                    <a:pt x="19" y="3"/>
                    <a:pt x="18" y="2"/>
                    <a:pt x="17" y="1"/>
                  </a:cubicBezTo>
                  <a:cubicBezTo>
                    <a:pt x="15" y="0"/>
                    <a:pt x="14" y="0"/>
                    <a:pt x="12" y="0"/>
                  </a:cubicBezTo>
                  <a:cubicBezTo>
                    <a:pt x="11" y="0"/>
                    <a:pt x="9" y="0"/>
                    <a:pt x="8" y="1"/>
                  </a:cubicBezTo>
                  <a:cubicBezTo>
                    <a:pt x="7" y="1"/>
                    <a:pt x="7" y="1"/>
                    <a:pt x="7" y="2"/>
                  </a:cubicBezTo>
                  <a:close/>
                  <a:moveTo>
                    <a:pt x="16" y="2"/>
                  </a:moveTo>
                  <a:cubicBezTo>
                    <a:pt x="17" y="2"/>
                    <a:pt x="18" y="3"/>
                    <a:pt x="18" y="4"/>
                  </a:cubicBezTo>
                  <a:cubicBezTo>
                    <a:pt x="18" y="5"/>
                    <a:pt x="18" y="5"/>
                    <a:pt x="17" y="6"/>
                  </a:cubicBezTo>
                  <a:cubicBezTo>
                    <a:pt x="16" y="6"/>
                    <a:pt x="15" y="7"/>
                    <a:pt x="14" y="7"/>
                  </a:cubicBezTo>
                  <a:cubicBezTo>
                    <a:pt x="12" y="6"/>
                    <a:pt x="11" y="6"/>
                    <a:pt x="10" y="5"/>
                  </a:cubicBezTo>
                  <a:cubicBezTo>
                    <a:pt x="10" y="5"/>
                    <a:pt x="10" y="5"/>
                    <a:pt x="10" y="5"/>
                  </a:cubicBezTo>
                  <a:cubicBezTo>
                    <a:pt x="8" y="4"/>
                    <a:pt x="7" y="4"/>
                    <a:pt x="7" y="3"/>
                  </a:cubicBezTo>
                  <a:cubicBezTo>
                    <a:pt x="7" y="2"/>
                    <a:pt x="8" y="2"/>
                    <a:pt x="9" y="1"/>
                  </a:cubicBezTo>
                  <a:cubicBezTo>
                    <a:pt x="11" y="0"/>
                    <a:pt x="13" y="0"/>
                    <a:pt x="16" y="2"/>
                  </a:cubicBezTo>
                  <a:cubicBezTo>
                    <a:pt x="16" y="2"/>
                    <a:pt x="16" y="2"/>
                    <a:pt x="16" y="2"/>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9" name="Freeform 142">
              <a:extLst>
                <a:ext uri="{FF2B5EF4-FFF2-40B4-BE49-F238E27FC236}">
                  <a16:creationId xmlns:a16="http://schemas.microsoft.com/office/drawing/2014/main" xmlns="" id="{75432A19-38D0-4C64-9282-71D8204C4DE7}"/>
                </a:ext>
              </a:extLst>
            </p:cNvPr>
            <p:cNvSpPr>
              <a:spLocks noEditPoints="1"/>
            </p:cNvSpPr>
            <p:nvPr/>
          </p:nvSpPr>
          <p:spPr bwMode="auto">
            <a:xfrm>
              <a:off x="18541437" y="6024510"/>
              <a:ext cx="38100" cy="19050"/>
            </a:xfrm>
            <a:custGeom>
              <a:avLst/>
              <a:gdLst>
                <a:gd name="T0" fmla="*/ 13 w 14"/>
                <a:gd name="T1" fmla="*/ 5 h 7"/>
                <a:gd name="T2" fmla="*/ 14 w 14"/>
                <a:gd name="T3" fmla="*/ 4 h 7"/>
                <a:gd name="T4" fmla="*/ 13 w 14"/>
                <a:gd name="T5" fmla="*/ 4 h 7"/>
                <a:gd name="T6" fmla="*/ 12 w 14"/>
                <a:gd name="T7" fmla="*/ 5 h 7"/>
                <a:gd name="T8" fmla="*/ 11 w 14"/>
                <a:gd name="T9" fmla="*/ 6 h 7"/>
                <a:gd name="T10" fmla="*/ 7 w 14"/>
                <a:gd name="T11" fmla="*/ 7 h 7"/>
                <a:gd name="T12" fmla="*/ 4 w 14"/>
                <a:gd name="T13" fmla="*/ 6 h 7"/>
                <a:gd name="T14" fmla="*/ 10 w 14"/>
                <a:gd name="T15" fmla="*/ 2 h 7"/>
                <a:gd name="T16" fmla="*/ 10 w 14"/>
                <a:gd name="T17" fmla="*/ 1 h 7"/>
                <a:gd name="T18" fmla="*/ 6 w 14"/>
                <a:gd name="T19" fmla="*/ 0 h 7"/>
                <a:gd name="T20" fmla="*/ 2 w 14"/>
                <a:gd name="T21" fmla="*/ 1 h 7"/>
                <a:gd name="T22" fmla="*/ 0 w 14"/>
                <a:gd name="T23" fmla="*/ 3 h 7"/>
                <a:gd name="T24" fmla="*/ 3 w 14"/>
                <a:gd name="T25" fmla="*/ 6 h 7"/>
                <a:gd name="T26" fmla="*/ 7 w 14"/>
                <a:gd name="T27" fmla="*/ 7 h 7"/>
                <a:gd name="T28" fmla="*/ 12 w 14"/>
                <a:gd name="T29" fmla="*/ 6 h 7"/>
                <a:gd name="T30" fmla="*/ 13 w 14"/>
                <a:gd name="T31" fmla="*/ 5 h 7"/>
                <a:gd name="T32" fmla="*/ 5 w 14"/>
                <a:gd name="T33" fmla="*/ 1 h 7"/>
                <a:gd name="T34" fmla="*/ 9 w 14"/>
                <a:gd name="T35" fmla="*/ 2 h 7"/>
                <a:gd name="T36" fmla="*/ 3 w 14"/>
                <a:gd name="T37" fmla="*/ 5 h 7"/>
                <a:gd name="T38" fmla="*/ 1 w 14"/>
                <a:gd name="T39" fmla="*/ 3 h 7"/>
                <a:gd name="T40" fmla="*/ 3 w 14"/>
                <a:gd name="T41" fmla="*/ 1 h 7"/>
                <a:gd name="T42" fmla="*/ 5 w 14"/>
                <a:gd name="T4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7">
                  <a:moveTo>
                    <a:pt x="13" y="5"/>
                  </a:moveTo>
                  <a:cubicBezTo>
                    <a:pt x="13" y="5"/>
                    <a:pt x="14" y="5"/>
                    <a:pt x="14" y="4"/>
                  </a:cubicBezTo>
                  <a:cubicBezTo>
                    <a:pt x="13" y="4"/>
                    <a:pt x="13" y="4"/>
                    <a:pt x="13" y="4"/>
                  </a:cubicBezTo>
                  <a:cubicBezTo>
                    <a:pt x="13" y="4"/>
                    <a:pt x="12" y="5"/>
                    <a:pt x="12" y="5"/>
                  </a:cubicBezTo>
                  <a:cubicBezTo>
                    <a:pt x="12" y="5"/>
                    <a:pt x="11" y="6"/>
                    <a:pt x="11" y="6"/>
                  </a:cubicBezTo>
                  <a:cubicBezTo>
                    <a:pt x="10" y="6"/>
                    <a:pt x="9" y="7"/>
                    <a:pt x="7" y="7"/>
                  </a:cubicBezTo>
                  <a:cubicBezTo>
                    <a:pt x="6" y="7"/>
                    <a:pt x="5" y="6"/>
                    <a:pt x="4" y="6"/>
                  </a:cubicBezTo>
                  <a:cubicBezTo>
                    <a:pt x="10" y="2"/>
                    <a:pt x="10" y="2"/>
                    <a:pt x="10" y="2"/>
                  </a:cubicBezTo>
                  <a:cubicBezTo>
                    <a:pt x="10" y="1"/>
                    <a:pt x="10" y="1"/>
                    <a:pt x="10" y="1"/>
                  </a:cubicBezTo>
                  <a:cubicBezTo>
                    <a:pt x="8" y="1"/>
                    <a:pt x="7" y="0"/>
                    <a:pt x="6" y="0"/>
                  </a:cubicBezTo>
                  <a:cubicBezTo>
                    <a:pt x="4" y="0"/>
                    <a:pt x="3" y="0"/>
                    <a:pt x="2" y="1"/>
                  </a:cubicBezTo>
                  <a:cubicBezTo>
                    <a:pt x="1" y="2"/>
                    <a:pt x="0" y="2"/>
                    <a:pt x="0" y="3"/>
                  </a:cubicBezTo>
                  <a:cubicBezTo>
                    <a:pt x="0" y="4"/>
                    <a:pt x="1" y="5"/>
                    <a:pt x="3" y="6"/>
                  </a:cubicBezTo>
                  <a:cubicBezTo>
                    <a:pt x="4" y="7"/>
                    <a:pt x="6" y="7"/>
                    <a:pt x="7" y="7"/>
                  </a:cubicBezTo>
                  <a:cubicBezTo>
                    <a:pt x="9" y="7"/>
                    <a:pt x="10" y="7"/>
                    <a:pt x="12" y="6"/>
                  </a:cubicBezTo>
                  <a:cubicBezTo>
                    <a:pt x="12" y="6"/>
                    <a:pt x="13" y="6"/>
                    <a:pt x="13" y="5"/>
                  </a:cubicBezTo>
                  <a:close/>
                  <a:moveTo>
                    <a:pt x="5" y="1"/>
                  </a:moveTo>
                  <a:cubicBezTo>
                    <a:pt x="7" y="1"/>
                    <a:pt x="8" y="1"/>
                    <a:pt x="9" y="2"/>
                  </a:cubicBezTo>
                  <a:cubicBezTo>
                    <a:pt x="3" y="5"/>
                    <a:pt x="3" y="5"/>
                    <a:pt x="3" y="5"/>
                  </a:cubicBezTo>
                  <a:cubicBezTo>
                    <a:pt x="2" y="4"/>
                    <a:pt x="1" y="4"/>
                    <a:pt x="1" y="3"/>
                  </a:cubicBezTo>
                  <a:cubicBezTo>
                    <a:pt x="1" y="2"/>
                    <a:pt x="2" y="2"/>
                    <a:pt x="3" y="1"/>
                  </a:cubicBezTo>
                  <a:cubicBezTo>
                    <a:pt x="3" y="1"/>
                    <a:pt x="4" y="1"/>
                    <a:pt x="5" y="1"/>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0" name="Freeform 143">
              <a:extLst>
                <a:ext uri="{FF2B5EF4-FFF2-40B4-BE49-F238E27FC236}">
                  <a16:creationId xmlns:a16="http://schemas.microsoft.com/office/drawing/2014/main" xmlns="" id="{A9705377-FE03-40FA-89A9-A9AC2A125A3B}"/>
                </a:ext>
              </a:extLst>
            </p:cNvPr>
            <p:cNvSpPr>
              <a:spLocks/>
            </p:cNvSpPr>
            <p:nvPr/>
          </p:nvSpPr>
          <p:spPr bwMode="auto">
            <a:xfrm>
              <a:off x="18563662" y="6010223"/>
              <a:ext cx="26988" cy="22225"/>
            </a:xfrm>
            <a:custGeom>
              <a:avLst/>
              <a:gdLst>
                <a:gd name="T0" fmla="*/ 2 w 10"/>
                <a:gd name="T1" fmla="*/ 2 h 8"/>
                <a:gd name="T2" fmla="*/ 3 w 10"/>
                <a:gd name="T3" fmla="*/ 3 h 8"/>
                <a:gd name="T4" fmla="*/ 3 w 10"/>
                <a:gd name="T5" fmla="*/ 3 h 8"/>
                <a:gd name="T6" fmla="*/ 1 w 10"/>
                <a:gd name="T7" fmla="*/ 2 h 8"/>
                <a:gd name="T8" fmla="*/ 0 w 10"/>
                <a:gd name="T9" fmla="*/ 3 h 8"/>
                <a:gd name="T10" fmla="*/ 9 w 10"/>
                <a:gd name="T11" fmla="*/ 8 h 8"/>
                <a:gd name="T12" fmla="*/ 10 w 10"/>
                <a:gd name="T13" fmla="*/ 7 h 8"/>
                <a:gd name="T14" fmla="*/ 5 w 10"/>
                <a:gd name="T15" fmla="*/ 4 h 8"/>
                <a:gd name="T16" fmla="*/ 3 w 10"/>
                <a:gd name="T17" fmla="*/ 3 h 8"/>
                <a:gd name="T18" fmla="*/ 4 w 10"/>
                <a:gd name="T19" fmla="*/ 1 h 8"/>
                <a:gd name="T20" fmla="*/ 6 w 10"/>
                <a:gd name="T21" fmla="*/ 0 h 8"/>
                <a:gd name="T22" fmla="*/ 5 w 10"/>
                <a:gd name="T23" fmla="*/ 0 h 8"/>
                <a:gd name="T24" fmla="*/ 4 w 10"/>
                <a:gd name="T25" fmla="*/ 0 h 8"/>
                <a:gd name="T26" fmla="*/ 2 w 10"/>
                <a:gd name="T2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8">
                  <a:moveTo>
                    <a:pt x="2" y="2"/>
                  </a:moveTo>
                  <a:cubicBezTo>
                    <a:pt x="2" y="2"/>
                    <a:pt x="2" y="2"/>
                    <a:pt x="3" y="3"/>
                  </a:cubicBezTo>
                  <a:cubicBezTo>
                    <a:pt x="3" y="3"/>
                    <a:pt x="3" y="3"/>
                    <a:pt x="3" y="3"/>
                  </a:cubicBezTo>
                  <a:cubicBezTo>
                    <a:pt x="1" y="2"/>
                    <a:pt x="1" y="2"/>
                    <a:pt x="1" y="2"/>
                  </a:cubicBezTo>
                  <a:cubicBezTo>
                    <a:pt x="0" y="3"/>
                    <a:pt x="0" y="3"/>
                    <a:pt x="0" y="3"/>
                  </a:cubicBezTo>
                  <a:cubicBezTo>
                    <a:pt x="9" y="8"/>
                    <a:pt x="9" y="8"/>
                    <a:pt x="9" y="8"/>
                  </a:cubicBezTo>
                  <a:cubicBezTo>
                    <a:pt x="10" y="7"/>
                    <a:pt x="10" y="7"/>
                    <a:pt x="10" y="7"/>
                  </a:cubicBezTo>
                  <a:cubicBezTo>
                    <a:pt x="5" y="4"/>
                    <a:pt x="5" y="4"/>
                    <a:pt x="5" y="4"/>
                  </a:cubicBezTo>
                  <a:cubicBezTo>
                    <a:pt x="4" y="4"/>
                    <a:pt x="3" y="3"/>
                    <a:pt x="3" y="3"/>
                  </a:cubicBezTo>
                  <a:cubicBezTo>
                    <a:pt x="3" y="2"/>
                    <a:pt x="3" y="1"/>
                    <a:pt x="4" y="1"/>
                  </a:cubicBezTo>
                  <a:cubicBezTo>
                    <a:pt x="5" y="1"/>
                    <a:pt x="5" y="0"/>
                    <a:pt x="6" y="0"/>
                  </a:cubicBezTo>
                  <a:cubicBezTo>
                    <a:pt x="5" y="0"/>
                    <a:pt x="5" y="0"/>
                    <a:pt x="5" y="0"/>
                  </a:cubicBezTo>
                  <a:cubicBezTo>
                    <a:pt x="4" y="0"/>
                    <a:pt x="4" y="0"/>
                    <a:pt x="4" y="0"/>
                  </a:cubicBezTo>
                  <a:cubicBezTo>
                    <a:pt x="3" y="1"/>
                    <a:pt x="3" y="1"/>
                    <a:pt x="2" y="2"/>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1" name="Freeform 144">
              <a:extLst>
                <a:ext uri="{FF2B5EF4-FFF2-40B4-BE49-F238E27FC236}">
                  <a16:creationId xmlns:a16="http://schemas.microsoft.com/office/drawing/2014/main" xmlns="" id="{A778012C-2F4C-4377-BF47-A3C7DA8AC3C4}"/>
                </a:ext>
              </a:extLst>
            </p:cNvPr>
            <p:cNvSpPr>
              <a:spLocks/>
            </p:cNvSpPr>
            <p:nvPr/>
          </p:nvSpPr>
          <p:spPr bwMode="auto">
            <a:xfrm>
              <a:off x="18593824" y="5987998"/>
              <a:ext cx="38100" cy="19050"/>
            </a:xfrm>
            <a:custGeom>
              <a:avLst/>
              <a:gdLst>
                <a:gd name="T0" fmla="*/ 1 w 14"/>
                <a:gd name="T1" fmla="*/ 0 h 7"/>
                <a:gd name="T2" fmla="*/ 1 w 14"/>
                <a:gd name="T3" fmla="*/ 0 h 7"/>
                <a:gd name="T4" fmla="*/ 0 w 14"/>
                <a:gd name="T5" fmla="*/ 4 h 7"/>
                <a:gd name="T6" fmla="*/ 1 w 14"/>
                <a:gd name="T7" fmla="*/ 4 h 7"/>
                <a:gd name="T8" fmla="*/ 1 w 14"/>
                <a:gd name="T9" fmla="*/ 1 h 7"/>
                <a:gd name="T10" fmla="*/ 1 w 14"/>
                <a:gd name="T11" fmla="*/ 1 h 7"/>
                <a:gd name="T12" fmla="*/ 4 w 14"/>
                <a:gd name="T13" fmla="*/ 2 h 7"/>
                <a:gd name="T14" fmla="*/ 13 w 14"/>
                <a:gd name="T15" fmla="*/ 7 h 7"/>
                <a:gd name="T16" fmla="*/ 14 w 14"/>
                <a:gd name="T17" fmla="*/ 7 h 7"/>
                <a:gd name="T18" fmla="*/ 1 w 1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7">
                  <a:moveTo>
                    <a:pt x="1" y="0"/>
                  </a:moveTo>
                  <a:cubicBezTo>
                    <a:pt x="1" y="0"/>
                    <a:pt x="1" y="0"/>
                    <a:pt x="1" y="0"/>
                  </a:cubicBezTo>
                  <a:cubicBezTo>
                    <a:pt x="0" y="4"/>
                    <a:pt x="0" y="4"/>
                    <a:pt x="0" y="4"/>
                  </a:cubicBezTo>
                  <a:cubicBezTo>
                    <a:pt x="1" y="4"/>
                    <a:pt x="1" y="4"/>
                    <a:pt x="1" y="4"/>
                  </a:cubicBezTo>
                  <a:cubicBezTo>
                    <a:pt x="1" y="2"/>
                    <a:pt x="1" y="1"/>
                    <a:pt x="1" y="1"/>
                  </a:cubicBezTo>
                  <a:cubicBezTo>
                    <a:pt x="1" y="1"/>
                    <a:pt x="1" y="1"/>
                    <a:pt x="1" y="1"/>
                  </a:cubicBezTo>
                  <a:cubicBezTo>
                    <a:pt x="2" y="1"/>
                    <a:pt x="3" y="2"/>
                    <a:pt x="4" y="2"/>
                  </a:cubicBezTo>
                  <a:cubicBezTo>
                    <a:pt x="13" y="7"/>
                    <a:pt x="13" y="7"/>
                    <a:pt x="13" y="7"/>
                  </a:cubicBezTo>
                  <a:cubicBezTo>
                    <a:pt x="14" y="7"/>
                    <a:pt x="14" y="7"/>
                    <a:pt x="14" y="7"/>
                  </a:cubicBezTo>
                  <a:cubicBezTo>
                    <a:pt x="1" y="0"/>
                    <a:pt x="1" y="0"/>
                    <a:pt x="1" y="0"/>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2" name="Freeform 145">
              <a:extLst>
                <a:ext uri="{FF2B5EF4-FFF2-40B4-BE49-F238E27FC236}">
                  <a16:creationId xmlns:a16="http://schemas.microsoft.com/office/drawing/2014/main" xmlns="" id="{0B94B0C5-C79B-4B42-AF9B-560332048F53}"/>
                </a:ext>
              </a:extLst>
            </p:cNvPr>
            <p:cNvSpPr>
              <a:spLocks/>
            </p:cNvSpPr>
            <p:nvPr/>
          </p:nvSpPr>
          <p:spPr bwMode="auto">
            <a:xfrm>
              <a:off x="18616049" y="5972123"/>
              <a:ext cx="52388" cy="26988"/>
            </a:xfrm>
            <a:custGeom>
              <a:avLst/>
              <a:gdLst>
                <a:gd name="T0" fmla="*/ 18 w 19"/>
                <a:gd name="T1" fmla="*/ 5 h 10"/>
                <a:gd name="T2" fmla="*/ 11 w 19"/>
                <a:gd name="T3" fmla="*/ 9 h 10"/>
                <a:gd name="T4" fmla="*/ 11 w 19"/>
                <a:gd name="T5" fmla="*/ 9 h 10"/>
                <a:gd name="T6" fmla="*/ 11 w 19"/>
                <a:gd name="T7" fmla="*/ 5 h 10"/>
                <a:gd name="T8" fmla="*/ 10 w 19"/>
                <a:gd name="T9" fmla="*/ 2 h 10"/>
                <a:gd name="T10" fmla="*/ 9 w 19"/>
                <a:gd name="T11" fmla="*/ 0 h 10"/>
                <a:gd name="T12" fmla="*/ 5 w 19"/>
                <a:gd name="T13" fmla="*/ 0 h 10"/>
                <a:gd name="T14" fmla="*/ 2 w 19"/>
                <a:gd name="T15" fmla="*/ 1 h 10"/>
                <a:gd name="T16" fmla="*/ 0 w 19"/>
                <a:gd name="T17" fmla="*/ 3 h 10"/>
                <a:gd name="T18" fmla="*/ 1 w 19"/>
                <a:gd name="T19" fmla="*/ 3 h 10"/>
                <a:gd name="T20" fmla="*/ 3 w 19"/>
                <a:gd name="T21" fmla="*/ 1 h 10"/>
                <a:gd name="T22" fmla="*/ 5 w 19"/>
                <a:gd name="T23" fmla="*/ 0 h 10"/>
                <a:gd name="T24" fmla="*/ 8 w 19"/>
                <a:gd name="T25" fmla="*/ 1 h 10"/>
                <a:gd name="T26" fmla="*/ 9 w 19"/>
                <a:gd name="T27" fmla="*/ 2 h 10"/>
                <a:gd name="T28" fmla="*/ 10 w 19"/>
                <a:gd name="T29" fmla="*/ 3 h 10"/>
                <a:gd name="T30" fmla="*/ 10 w 19"/>
                <a:gd name="T31" fmla="*/ 6 h 10"/>
                <a:gd name="T32" fmla="*/ 10 w 19"/>
                <a:gd name="T33" fmla="*/ 10 h 10"/>
                <a:gd name="T34" fmla="*/ 11 w 19"/>
                <a:gd name="T35" fmla="*/ 10 h 10"/>
                <a:gd name="T36" fmla="*/ 19 w 19"/>
                <a:gd name="T37" fmla="*/ 6 h 10"/>
                <a:gd name="T38" fmla="*/ 18 w 19"/>
                <a:gd name="T3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0">
                  <a:moveTo>
                    <a:pt x="18" y="5"/>
                  </a:moveTo>
                  <a:cubicBezTo>
                    <a:pt x="11" y="9"/>
                    <a:pt x="11" y="9"/>
                    <a:pt x="11" y="9"/>
                  </a:cubicBezTo>
                  <a:cubicBezTo>
                    <a:pt x="11" y="9"/>
                    <a:pt x="11" y="9"/>
                    <a:pt x="11" y="9"/>
                  </a:cubicBezTo>
                  <a:cubicBezTo>
                    <a:pt x="11" y="5"/>
                    <a:pt x="11" y="5"/>
                    <a:pt x="11" y="5"/>
                  </a:cubicBezTo>
                  <a:cubicBezTo>
                    <a:pt x="11" y="4"/>
                    <a:pt x="11" y="3"/>
                    <a:pt x="10" y="2"/>
                  </a:cubicBezTo>
                  <a:cubicBezTo>
                    <a:pt x="10" y="2"/>
                    <a:pt x="10" y="1"/>
                    <a:pt x="9" y="0"/>
                  </a:cubicBezTo>
                  <a:cubicBezTo>
                    <a:pt x="8" y="0"/>
                    <a:pt x="7" y="0"/>
                    <a:pt x="5" y="0"/>
                  </a:cubicBezTo>
                  <a:cubicBezTo>
                    <a:pt x="4" y="0"/>
                    <a:pt x="3" y="0"/>
                    <a:pt x="2" y="1"/>
                  </a:cubicBezTo>
                  <a:cubicBezTo>
                    <a:pt x="1" y="1"/>
                    <a:pt x="0" y="2"/>
                    <a:pt x="0" y="3"/>
                  </a:cubicBezTo>
                  <a:cubicBezTo>
                    <a:pt x="1" y="3"/>
                    <a:pt x="1" y="3"/>
                    <a:pt x="1" y="3"/>
                  </a:cubicBezTo>
                  <a:cubicBezTo>
                    <a:pt x="1" y="2"/>
                    <a:pt x="2" y="2"/>
                    <a:pt x="3" y="1"/>
                  </a:cubicBezTo>
                  <a:cubicBezTo>
                    <a:pt x="4" y="1"/>
                    <a:pt x="4" y="0"/>
                    <a:pt x="5" y="0"/>
                  </a:cubicBezTo>
                  <a:cubicBezTo>
                    <a:pt x="6" y="0"/>
                    <a:pt x="7" y="1"/>
                    <a:pt x="8" y="1"/>
                  </a:cubicBezTo>
                  <a:cubicBezTo>
                    <a:pt x="8" y="1"/>
                    <a:pt x="9" y="2"/>
                    <a:pt x="9" y="2"/>
                  </a:cubicBezTo>
                  <a:cubicBezTo>
                    <a:pt x="9" y="2"/>
                    <a:pt x="10" y="3"/>
                    <a:pt x="10" y="3"/>
                  </a:cubicBezTo>
                  <a:cubicBezTo>
                    <a:pt x="10" y="4"/>
                    <a:pt x="10" y="5"/>
                    <a:pt x="10" y="6"/>
                  </a:cubicBezTo>
                  <a:cubicBezTo>
                    <a:pt x="10" y="10"/>
                    <a:pt x="10" y="10"/>
                    <a:pt x="10" y="10"/>
                  </a:cubicBezTo>
                  <a:cubicBezTo>
                    <a:pt x="11" y="10"/>
                    <a:pt x="11" y="10"/>
                    <a:pt x="11" y="10"/>
                  </a:cubicBezTo>
                  <a:cubicBezTo>
                    <a:pt x="19" y="6"/>
                    <a:pt x="19" y="6"/>
                    <a:pt x="19" y="6"/>
                  </a:cubicBezTo>
                  <a:cubicBezTo>
                    <a:pt x="18" y="5"/>
                    <a:pt x="18" y="5"/>
                    <a:pt x="18" y="5"/>
                  </a:cubicBez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3" name="Freeform 146">
              <a:extLst>
                <a:ext uri="{FF2B5EF4-FFF2-40B4-BE49-F238E27FC236}">
                  <a16:creationId xmlns:a16="http://schemas.microsoft.com/office/drawing/2014/main" xmlns="" id="{AA0712FD-5F6F-4744-AFEB-A8B3C47CDF16}"/>
                </a:ext>
              </a:extLst>
            </p:cNvPr>
            <p:cNvSpPr>
              <a:spLocks/>
            </p:cNvSpPr>
            <p:nvPr/>
          </p:nvSpPr>
          <p:spPr bwMode="auto">
            <a:xfrm>
              <a:off x="18968474" y="6648398"/>
              <a:ext cx="146050" cy="77788"/>
            </a:xfrm>
            <a:custGeom>
              <a:avLst/>
              <a:gdLst>
                <a:gd name="T0" fmla="*/ 26 w 53"/>
                <a:gd name="T1" fmla="*/ 0 h 28"/>
                <a:gd name="T2" fmla="*/ 9 w 53"/>
                <a:gd name="T3" fmla="*/ 4 h 28"/>
                <a:gd name="T4" fmla="*/ 9 w 53"/>
                <a:gd name="T5" fmla="*/ 24 h 28"/>
                <a:gd name="T6" fmla="*/ 26 w 53"/>
                <a:gd name="T7" fmla="*/ 28 h 28"/>
                <a:gd name="T8" fmla="*/ 43 w 53"/>
                <a:gd name="T9" fmla="*/ 24 h 28"/>
                <a:gd name="T10" fmla="*/ 43 w 53"/>
                <a:gd name="T11" fmla="*/ 4 h 28"/>
                <a:gd name="T12" fmla="*/ 26 w 5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3" h="28">
                  <a:moveTo>
                    <a:pt x="26" y="0"/>
                  </a:moveTo>
                  <a:cubicBezTo>
                    <a:pt x="20" y="0"/>
                    <a:pt x="14" y="1"/>
                    <a:pt x="9" y="4"/>
                  </a:cubicBezTo>
                  <a:cubicBezTo>
                    <a:pt x="0" y="10"/>
                    <a:pt x="0" y="18"/>
                    <a:pt x="9" y="24"/>
                  </a:cubicBezTo>
                  <a:cubicBezTo>
                    <a:pt x="14" y="27"/>
                    <a:pt x="20" y="28"/>
                    <a:pt x="26" y="28"/>
                  </a:cubicBezTo>
                  <a:cubicBezTo>
                    <a:pt x="32" y="28"/>
                    <a:pt x="39" y="27"/>
                    <a:pt x="43" y="24"/>
                  </a:cubicBezTo>
                  <a:cubicBezTo>
                    <a:pt x="53" y="18"/>
                    <a:pt x="53" y="10"/>
                    <a:pt x="43" y="4"/>
                  </a:cubicBezTo>
                  <a:cubicBezTo>
                    <a:pt x="39" y="1"/>
                    <a:pt x="32" y="0"/>
                    <a:pt x="26" y="0"/>
                  </a:cubicBezTo>
                </a:path>
              </a:pathLst>
            </a:custGeom>
            <a:solidFill>
              <a:srgbClr val="140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4" name="Freeform 147">
              <a:extLst>
                <a:ext uri="{FF2B5EF4-FFF2-40B4-BE49-F238E27FC236}">
                  <a16:creationId xmlns:a16="http://schemas.microsoft.com/office/drawing/2014/main" xmlns="" id="{69A050E5-9B67-4CCC-8F30-277B95B0B749}"/>
                </a:ext>
              </a:extLst>
            </p:cNvPr>
            <p:cNvSpPr>
              <a:spLocks/>
            </p:cNvSpPr>
            <p:nvPr/>
          </p:nvSpPr>
          <p:spPr bwMode="auto">
            <a:xfrm>
              <a:off x="19043087" y="6689673"/>
              <a:ext cx="6350" cy="3175"/>
            </a:xfrm>
            <a:custGeom>
              <a:avLst/>
              <a:gdLst>
                <a:gd name="T0" fmla="*/ 1 w 2"/>
                <a:gd name="T1" fmla="*/ 0 h 1"/>
                <a:gd name="T2" fmla="*/ 1 w 2"/>
                <a:gd name="T3" fmla="*/ 1 h 1"/>
                <a:gd name="T4" fmla="*/ 2 w 2"/>
                <a:gd name="T5" fmla="*/ 1 h 1"/>
                <a:gd name="T6" fmla="*/ 2 w 2"/>
                <a:gd name="T7" fmla="*/ 0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0" y="0"/>
                    <a:pt x="0" y="0"/>
                    <a:pt x="1" y="1"/>
                  </a:cubicBezTo>
                  <a:cubicBezTo>
                    <a:pt x="1" y="1"/>
                    <a:pt x="2" y="1"/>
                    <a:pt x="2" y="1"/>
                  </a:cubicBezTo>
                  <a:cubicBezTo>
                    <a:pt x="2" y="0"/>
                    <a:pt x="2" y="0"/>
                    <a:pt x="2" y="0"/>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5" name="Freeform 148">
              <a:extLst>
                <a:ext uri="{FF2B5EF4-FFF2-40B4-BE49-F238E27FC236}">
                  <a16:creationId xmlns:a16="http://schemas.microsoft.com/office/drawing/2014/main" xmlns="" id="{5245567C-6BEF-412B-8508-F0586C208942}"/>
                </a:ext>
              </a:extLst>
            </p:cNvPr>
            <p:cNvSpPr>
              <a:spLocks noEditPoints="1"/>
            </p:cNvSpPr>
            <p:nvPr/>
          </p:nvSpPr>
          <p:spPr bwMode="auto">
            <a:xfrm>
              <a:off x="19001812" y="6665860"/>
              <a:ext cx="69850" cy="38100"/>
            </a:xfrm>
            <a:custGeom>
              <a:avLst/>
              <a:gdLst>
                <a:gd name="T0" fmla="*/ 0 w 25"/>
                <a:gd name="T1" fmla="*/ 5 h 14"/>
                <a:gd name="T2" fmla="*/ 2 w 25"/>
                <a:gd name="T3" fmla="*/ 6 h 14"/>
                <a:gd name="T4" fmla="*/ 2 w 25"/>
                <a:gd name="T5" fmla="*/ 6 h 14"/>
                <a:gd name="T6" fmla="*/ 9 w 25"/>
                <a:gd name="T7" fmla="*/ 7 h 14"/>
                <a:gd name="T8" fmla="*/ 9 w 25"/>
                <a:gd name="T9" fmla="*/ 7 h 14"/>
                <a:gd name="T10" fmla="*/ 20 w 25"/>
                <a:gd name="T11" fmla="*/ 14 h 14"/>
                <a:gd name="T12" fmla="*/ 23 w 25"/>
                <a:gd name="T13" fmla="*/ 14 h 14"/>
                <a:gd name="T14" fmla="*/ 24 w 25"/>
                <a:gd name="T15" fmla="*/ 13 h 14"/>
                <a:gd name="T16" fmla="*/ 24 w 25"/>
                <a:gd name="T17" fmla="*/ 12 h 14"/>
                <a:gd name="T18" fmla="*/ 13 w 25"/>
                <a:gd name="T19" fmla="*/ 5 h 14"/>
                <a:gd name="T20" fmla="*/ 13 w 25"/>
                <a:gd name="T21" fmla="*/ 5 h 14"/>
                <a:gd name="T22" fmla="*/ 11 w 25"/>
                <a:gd name="T23" fmla="*/ 1 h 14"/>
                <a:gd name="T24" fmla="*/ 10 w 25"/>
                <a:gd name="T25" fmla="*/ 1 h 14"/>
                <a:gd name="T26" fmla="*/ 11 w 25"/>
                <a:gd name="T27" fmla="*/ 1 h 14"/>
                <a:gd name="T28" fmla="*/ 9 w 25"/>
                <a:gd name="T29" fmla="*/ 0 h 14"/>
                <a:gd name="T30" fmla="*/ 0 w 25"/>
                <a:gd name="T31" fmla="*/ 5 h 14"/>
                <a:gd name="T32" fmla="*/ 17 w 25"/>
                <a:gd name="T33" fmla="*/ 9 h 14"/>
                <a:gd name="T34" fmla="*/ 17 w 25"/>
                <a:gd name="T35" fmla="*/ 10 h 14"/>
                <a:gd name="T36" fmla="*/ 15 w 25"/>
                <a:gd name="T37" fmla="*/ 10 h 14"/>
                <a:gd name="T38" fmla="*/ 13 w 25"/>
                <a:gd name="T39" fmla="*/ 8 h 14"/>
                <a:gd name="T40" fmla="*/ 13 w 25"/>
                <a:gd name="T41" fmla="*/ 7 h 14"/>
                <a:gd name="T42" fmla="*/ 15 w 25"/>
                <a:gd name="T43" fmla="*/ 7 h 14"/>
                <a:gd name="T44" fmla="*/ 17 w 25"/>
                <a:gd name="T4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14">
                  <a:moveTo>
                    <a:pt x="0" y="5"/>
                  </a:moveTo>
                  <a:cubicBezTo>
                    <a:pt x="2" y="6"/>
                    <a:pt x="2" y="6"/>
                    <a:pt x="2" y="6"/>
                  </a:cubicBezTo>
                  <a:cubicBezTo>
                    <a:pt x="2" y="6"/>
                    <a:pt x="2" y="6"/>
                    <a:pt x="2" y="6"/>
                  </a:cubicBezTo>
                  <a:cubicBezTo>
                    <a:pt x="4" y="7"/>
                    <a:pt x="6" y="7"/>
                    <a:pt x="9" y="7"/>
                  </a:cubicBezTo>
                  <a:cubicBezTo>
                    <a:pt x="9" y="7"/>
                    <a:pt x="9" y="7"/>
                    <a:pt x="9" y="7"/>
                  </a:cubicBezTo>
                  <a:cubicBezTo>
                    <a:pt x="20" y="14"/>
                    <a:pt x="20" y="14"/>
                    <a:pt x="20" y="14"/>
                  </a:cubicBezTo>
                  <a:cubicBezTo>
                    <a:pt x="21" y="14"/>
                    <a:pt x="22" y="14"/>
                    <a:pt x="23" y="14"/>
                  </a:cubicBezTo>
                  <a:cubicBezTo>
                    <a:pt x="24" y="13"/>
                    <a:pt x="24" y="13"/>
                    <a:pt x="24" y="13"/>
                  </a:cubicBezTo>
                  <a:cubicBezTo>
                    <a:pt x="25" y="13"/>
                    <a:pt x="25" y="12"/>
                    <a:pt x="24" y="12"/>
                  </a:cubicBezTo>
                  <a:cubicBezTo>
                    <a:pt x="13" y="5"/>
                    <a:pt x="13" y="5"/>
                    <a:pt x="13" y="5"/>
                  </a:cubicBezTo>
                  <a:cubicBezTo>
                    <a:pt x="13" y="5"/>
                    <a:pt x="13" y="5"/>
                    <a:pt x="13" y="5"/>
                  </a:cubicBezTo>
                  <a:cubicBezTo>
                    <a:pt x="13" y="3"/>
                    <a:pt x="13" y="2"/>
                    <a:pt x="11" y="1"/>
                  </a:cubicBezTo>
                  <a:cubicBezTo>
                    <a:pt x="10" y="1"/>
                    <a:pt x="10" y="1"/>
                    <a:pt x="10" y="1"/>
                  </a:cubicBezTo>
                  <a:cubicBezTo>
                    <a:pt x="10" y="1"/>
                    <a:pt x="11" y="1"/>
                    <a:pt x="11" y="1"/>
                  </a:cubicBezTo>
                  <a:cubicBezTo>
                    <a:pt x="9" y="0"/>
                    <a:pt x="9" y="0"/>
                    <a:pt x="9" y="0"/>
                  </a:cubicBezTo>
                  <a:lnTo>
                    <a:pt x="0" y="5"/>
                  </a:lnTo>
                  <a:close/>
                  <a:moveTo>
                    <a:pt x="17" y="9"/>
                  </a:moveTo>
                  <a:cubicBezTo>
                    <a:pt x="18" y="9"/>
                    <a:pt x="18" y="9"/>
                    <a:pt x="17" y="10"/>
                  </a:cubicBezTo>
                  <a:cubicBezTo>
                    <a:pt x="17" y="10"/>
                    <a:pt x="16" y="10"/>
                    <a:pt x="15" y="10"/>
                  </a:cubicBezTo>
                  <a:cubicBezTo>
                    <a:pt x="13" y="8"/>
                    <a:pt x="13" y="8"/>
                    <a:pt x="13" y="8"/>
                  </a:cubicBezTo>
                  <a:cubicBezTo>
                    <a:pt x="12" y="8"/>
                    <a:pt x="12" y="7"/>
                    <a:pt x="13" y="7"/>
                  </a:cubicBezTo>
                  <a:cubicBezTo>
                    <a:pt x="13" y="7"/>
                    <a:pt x="14" y="7"/>
                    <a:pt x="15" y="7"/>
                  </a:cubicBezTo>
                  <a:lnTo>
                    <a:pt x="1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6" name="Freeform 149">
              <a:extLst>
                <a:ext uri="{FF2B5EF4-FFF2-40B4-BE49-F238E27FC236}">
                  <a16:creationId xmlns:a16="http://schemas.microsoft.com/office/drawing/2014/main" xmlns="" id="{A6A8F99C-36EF-44AD-B766-77E1C87C6F1D}"/>
                </a:ext>
              </a:extLst>
            </p:cNvPr>
            <p:cNvSpPr>
              <a:spLocks/>
            </p:cNvSpPr>
            <p:nvPr/>
          </p:nvSpPr>
          <p:spPr bwMode="auto">
            <a:xfrm>
              <a:off x="19311374" y="6453135"/>
              <a:ext cx="146050" cy="74613"/>
            </a:xfrm>
            <a:custGeom>
              <a:avLst/>
              <a:gdLst>
                <a:gd name="T0" fmla="*/ 27 w 53"/>
                <a:gd name="T1" fmla="*/ 0 h 27"/>
                <a:gd name="T2" fmla="*/ 10 w 53"/>
                <a:gd name="T3" fmla="*/ 4 h 27"/>
                <a:gd name="T4" fmla="*/ 10 w 53"/>
                <a:gd name="T5" fmla="*/ 23 h 27"/>
                <a:gd name="T6" fmla="*/ 27 w 53"/>
                <a:gd name="T7" fmla="*/ 27 h 27"/>
                <a:gd name="T8" fmla="*/ 44 w 53"/>
                <a:gd name="T9" fmla="*/ 23 h 27"/>
                <a:gd name="T10" fmla="*/ 44 w 53"/>
                <a:gd name="T11" fmla="*/ 4 h 27"/>
                <a:gd name="T12" fmla="*/ 27 w 53"/>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3" h="27">
                  <a:moveTo>
                    <a:pt x="27" y="0"/>
                  </a:moveTo>
                  <a:cubicBezTo>
                    <a:pt x="21" y="0"/>
                    <a:pt x="14" y="1"/>
                    <a:pt x="10" y="4"/>
                  </a:cubicBezTo>
                  <a:cubicBezTo>
                    <a:pt x="0" y="9"/>
                    <a:pt x="0" y="18"/>
                    <a:pt x="10" y="23"/>
                  </a:cubicBezTo>
                  <a:cubicBezTo>
                    <a:pt x="14" y="26"/>
                    <a:pt x="21" y="27"/>
                    <a:pt x="27" y="27"/>
                  </a:cubicBezTo>
                  <a:cubicBezTo>
                    <a:pt x="33" y="27"/>
                    <a:pt x="39" y="26"/>
                    <a:pt x="44" y="23"/>
                  </a:cubicBezTo>
                  <a:cubicBezTo>
                    <a:pt x="53" y="18"/>
                    <a:pt x="53" y="9"/>
                    <a:pt x="44" y="4"/>
                  </a:cubicBezTo>
                  <a:cubicBezTo>
                    <a:pt x="39" y="1"/>
                    <a:pt x="33" y="0"/>
                    <a:pt x="27" y="0"/>
                  </a:cubicBezTo>
                </a:path>
              </a:pathLst>
            </a:custGeom>
            <a:solidFill>
              <a:srgbClr val="261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7" name="Freeform 150">
              <a:extLst>
                <a:ext uri="{FF2B5EF4-FFF2-40B4-BE49-F238E27FC236}">
                  <a16:creationId xmlns:a16="http://schemas.microsoft.com/office/drawing/2014/main" xmlns="" id="{23F117D1-E52D-4AEB-9837-0A315032A05C}"/>
                </a:ext>
              </a:extLst>
            </p:cNvPr>
            <p:cNvSpPr>
              <a:spLocks noEditPoints="1"/>
            </p:cNvSpPr>
            <p:nvPr/>
          </p:nvSpPr>
          <p:spPr bwMode="auto">
            <a:xfrm>
              <a:off x="19355824" y="6472185"/>
              <a:ext cx="65088" cy="38100"/>
            </a:xfrm>
            <a:custGeom>
              <a:avLst/>
              <a:gdLst>
                <a:gd name="T0" fmla="*/ 9 w 24"/>
                <a:gd name="T1" fmla="*/ 6 h 14"/>
                <a:gd name="T2" fmla="*/ 9 w 24"/>
                <a:gd name="T3" fmla="*/ 8 h 14"/>
                <a:gd name="T4" fmla="*/ 14 w 24"/>
                <a:gd name="T5" fmla="*/ 8 h 14"/>
                <a:gd name="T6" fmla="*/ 14 w 24"/>
                <a:gd name="T7" fmla="*/ 6 h 14"/>
                <a:gd name="T8" fmla="*/ 9 w 24"/>
                <a:gd name="T9" fmla="*/ 6 h 14"/>
                <a:gd name="T10" fmla="*/ 13 w 24"/>
                <a:gd name="T11" fmla="*/ 1 h 14"/>
                <a:gd name="T12" fmla="*/ 11 w 24"/>
                <a:gd name="T13" fmla="*/ 2 h 14"/>
                <a:gd name="T14" fmla="*/ 10 w 24"/>
                <a:gd name="T15" fmla="*/ 2 h 14"/>
                <a:gd name="T16" fmla="*/ 8 w 24"/>
                <a:gd name="T17" fmla="*/ 1 h 14"/>
                <a:gd name="T18" fmla="*/ 7 w 24"/>
                <a:gd name="T19" fmla="*/ 1 h 14"/>
                <a:gd name="T20" fmla="*/ 2 w 24"/>
                <a:gd name="T21" fmla="*/ 4 h 14"/>
                <a:gd name="T22" fmla="*/ 2 w 24"/>
                <a:gd name="T23" fmla="*/ 5 h 14"/>
                <a:gd name="T24" fmla="*/ 3 w 24"/>
                <a:gd name="T25" fmla="*/ 6 h 14"/>
                <a:gd name="T26" fmla="*/ 3 w 24"/>
                <a:gd name="T27" fmla="*/ 7 h 14"/>
                <a:gd name="T28" fmla="*/ 1 w 24"/>
                <a:gd name="T29" fmla="*/ 8 h 14"/>
                <a:gd name="T30" fmla="*/ 1 w 24"/>
                <a:gd name="T31" fmla="*/ 10 h 14"/>
                <a:gd name="T32" fmla="*/ 8 w 24"/>
                <a:gd name="T33" fmla="*/ 14 h 14"/>
                <a:gd name="T34" fmla="*/ 11 w 24"/>
                <a:gd name="T35" fmla="*/ 14 h 14"/>
                <a:gd name="T36" fmla="*/ 23 w 24"/>
                <a:gd name="T37" fmla="*/ 7 h 14"/>
                <a:gd name="T38" fmla="*/ 23 w 24"/>
                <a:gd name="T39" fmla="*/ 5 h 14"/>
                <a:gd name="T40" fmla="*/ 16 w 24"/>
                <a:gd name="T41" fmla="*/ 1 h 14"/>
                <a:gd name="T42" fmla="*/ 13 w 24"/>
                <a:gd name="T43" fmla="*/ 1 h 14"/>
                <a:gd name="T44" fmla="*/ 16 w 24"/>
                <a:gd name="T45" fmla="*/ 9 h 14"/>
                <a:gd name="T46" fmla="*/ 8 w 24"/>
                <a:gd name="T47" fmla="*/ 9 h 14"/>
                <a:gd name="T48" fmla="*/ 8 w 24"/>
                <a:gd name="T49" fmla="*/ 5 h 14"/>
                <a:gd name="T50" fmla="*/ 16 w 24"/>
                <a:gd name="T51" fmla="*/ 5 h 14"/>
                <a:gd name="T52" fmla="*/ 16 w 24"/>
                <a:gd name="T53" fmla="*/ 9 h 14"/>
                <a:gd name="T54" fmla="*/ 15 w 24"/>
                <a:gd name="T55" fmla="*/ 3 h 14"/>
                <a:gd name="T56" fmla="*/ 14 w 24"/>
                <a:gd name="T57" fmla="*/ 3 h 14"/>
                <a:gd name="T58" fmla="*/ 14 w 24"/>
                <a:gd name="T59" fmla="*/ 2 h 14"/>
                <a:gd name="T60" fmla="*/ 15 w 24"/>
                <a:gd name="T61" fmla="*/ 2 h 14"/>
                <a:gd name="T62" fmla="*/ 15 w 24"/>
                <a:gd name="T63"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4">
                  <a:moveTo>
                    <a:pt x="9" y="6"/>
                  </a:moveTo>
                  <a:cubicBezTo>
                    <a:pt x="8" y="6"/>
                    <a:pt x="8" y="8"/>
                    <a:pt x="9" y="8"/>
                  </a:cubicBezTo>
                  <a:cubicBezTo>
                    <a:pt x="11" y="9"/>
                    <a:pt x="13" y="9"/>
                    <a:pt x="14" y="8"/>
                  </a:cubicBezTo>
                  <a:cubicBezTo>
                    <a:pt x="15" y="8"/>
                    <a:pt x="15" y="6"/>
                    <a:pt x="14" y="6"/>
                  </a:cubicBezTo>
                  <a:cubicBezTo>
                    <a:pt x="13" y="5"/>
                    <a:pt x="11" y="5"/>
                    <a:pt x="9" y="6"/>
                  </a:cubicBezTo>
                  <a:close/>
                  <a:moveTo>
                    <a:pt x="13" y="1"/>
                  </a:moveTo>
                  <a:cubicBezTo>
                    <a:pt x="11" y="2"/>
                    <a:pt x="11" y="2"/>
                    <a:pt x="11" y="2"/>
                  </a:cubicBezTo>
                  <a:cubicBezTo>
                    <a:pt x="10" y="2"/>
                    <a:pt x="10" y="2"/>
                    <a:pt x="10" y="2"/>
                  </a:cubicBezTo>
                  <a:cubicBezTo>
                    <a:pt x="8" y="1"/>
                    <a:pt x="8" y="1"/>
                    <a:pt x="8" y="1"/>
                  </a:cubicBezTo>
                  <a:cubicBezTo>
                    <a:pt x="7" y="1"/>
                    <a:pt x="7" y="1"/>
                    <a:pt x="7" y="1"/>
                  </a:cubicBezTo>
                  <a:cubicBezTo>
                    <a:pt x="2" y="4"/>
                    <a:pt x="2" y="4"/>
                    <a:pt x="2" y="4"/>
                  </a:cubicBezTo>
                  <a:cubicBezTo>
                    <a:pt x="2" y="5"/>
                    <a:pt x="2" y="5"/>
                    <a:pt x="2" y="5"/>
                  </a:cubicBezTo>
                  <a:cubicBezTo>
                    <a:pt x="3" y="6"/>
                    <a:pt x="3" y="6"/>
                    <a:pt x="3" y="6"/>
                  </a:cubicBezTo>
                  <a:cubicBezTo>
                    <a:pt x="3" y="7"/>
                    <a:pt x="3" y="7"/>
                    <a:pt x="3" y="7"/>
                  </a:cubicBezTo>
                  <a:cubicBezTo>
                    <a:pt x="1" y="8"/>
                    <a:pt x="1" y="8"/>
                    <a:pt x="1" y="8"/>
                  </a:cubicBezTo>
                  <a:cubicBezTo>
                    <a:pt x="0" y="8"/>
                    <a:pt x="0" y="9"/>
                    <a:pt x="1" y="10"/>
                  </a:cubicBezTo>
                  <a:cubicBezTo>
                    <a:pt x="8" y="14"/>
                    <a:pt x="8" y="14"/>
                    <a:pt x="8" y="14"/>
                  </a:cubicBezTo>
                  <a:cubicBezTo>
                    <a:pt x="9" y="14"/>
                    <a:pt x="10" y="14"/>
                    <a:pt x="11" y="14"/>
                  </a:cubicBezTo>
                  <a:cubicBezTo>
                    <a:pt x="23" y="7"/>
                    <a:pt x="23" y="7"/>
                    <a:pt x="23" y="7"/>
                  </a:cubicBezTo>
                  <a:cubicBezTo>
                    <a:pt x="24" y="6"/>
                    <a:pt x="24" y="5"/>
                    <a:pt x="23" y="5"/>
                  </a:cubicBezTo>
                  <a:cubicBezTo>
                    <a:pt x="16" y="1"/>
                    <a:pt x="16" y="1"/>
                    <a:pt x="16" y="1"/>
                  </a:cubicBezTo>
                  <a:cubicBezTo>
                    <a:pt x="15" y="0"/>
                    <a:pt x="14" y="0"/>
                    <a:pt x="13" y="1"/>
                  </a:cubicBezTo>
                  <a:close/>
                  <a:moveTo>
                    <a:pt x="16" y="9"/>
                  </a:moveTo>
                  <a:cubicBezTo>
                    <a:pt x="13" y="10"/>
                    <a:pt x="10" y="10"/>
                    <a:pt x="8" y="9"/>
                  </a:cubicBezTo>
                  <a:cubicBezTo>
                    <a:pt x="6" y="8"/>
                    <a:pt x="6" y="6"/>
                    <a:pt x="8" y="5"/>
                  </a:cubicBezTo>
                  <a:cubicBezTo>
                    <a:pt x="10" y="4"/>
                    <a:pt x="13" y="4"/>
                    <a:pt x="16" y="5"/>
                  </a:cubicBezTo>
                  <a:cubicBezTo>
                    <a:pt x="18" y="6"/>
                    <a:pt x="18" y="8"/>
                    <a:pt x="16" y="9"/>
                  </a:cubicBezTo>
                  <a:close/>
                  <a:moveTo>
                    <a:pt x="15" y="3"/>
                  </a:moveTo>
                  <a:cubicBezTo>
                    <a:pt x="14" y="3"/>
                    <a:pt x="14" y="3"/>
                    <a:pt x="14" y="3"/>
                  </a:cubicBezTo>
                  <a:cubicBezTo>
                    <a:pt x="14" y="2"/>
                    <a:pt x="14" y="2"/>
                    <a:pt x="14" y="2"/>
                  </a:cubicBezTo>
                  <a:cubicBezTo>
                    <a:pt x="15" y="2"/>
                    <a:pt x="15" y="2"/>
                    <a:pt x="15" y="2"/>
                  </a:cubicBezTo>
                  <a:lnTo>
                    <a:pt x="1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8" name="Freeform 151">
              <a:extLst>
                <a:ext uri="{FF2B5EF4-FFF2-40B4-BE49-F238E27FC236}">
                  <a16:creationId xmlns:a16="http://schemas.microsoft.com/office/drawing/2014/main" xmlns="" id="{1E75F9E6-03EC-4041-B139-B24807158E9E}"/>
                </a:ext>
              </a:extLst>
            </p:cNvPr>
            <p:cNvSpPr>
              <a:spLocks/>
            </p:cNvSpPr>
            <p:nvPr/>
          </p:nvSpPr>
          <p:spPr bwMode="auto">
            <a:xfrm>
              <a:off x="18149324" y="5707010"/>
              <a:ext cx="19050" cy="11113"/>
            </a:xfrm>
            <a:custGeom>
              <a:avLst/>
              <a:gdLst>
                <a:gd name="T0" fmla="*/ 12 w 12"/>
                <a:gd name="T1" fmla="*/ 5 h 7"/>
                <a:gd name="T2" fmla="*/ 12 w 12"/>
                <a:gd name="T3" fmla="*/ 5 h 7"/>
                <a:gd name="T4" fmla="*/ 11 w 12"/>
                <a:gd name="T5" fmla="*/ 7 h 7"/>
                <a:gd name="T6" fmla="*/ 11 w 12"/>
                <a:gd name="T7" fmla="*/ 7 h 7"/>
                <a:gd name="T8" fmla="*/ 0 w 12"/>
                <a:gd name="T9" fmla="*/ 2 h 7"/>
                <a:gd name="T10" fmla="*/ 0 w 12"/>
                <a:gd name="T11" fmla="*/ 2 h 7"/>
                <a:gd name="T12" fmla="*/ 2 w 12"/>
                <a:gd name="T13" fmla="*/ 0 h 7"/>
                <a:gd name="T14" fmla="*/ 4 w 12"/>
                <a:gd name="T15" fmla="*/ 0 h 7"/>
                <a:gd name="T16" fmla="*/ 12 w 12"/>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5"/>
                  </a:moveTo>
                  <a:lnTo>
                    <a:pt x="12" y="5"/>
                  </a:lnTo>
                  <a:lnTo>
                    <a:pt x="11" y="7"/>
                  </a:lnTo>
                  <a:lnTo>
                    <a:pt x="11" y="7"/>
                  </a:lnTo>
                  <a:lnTo>
                    <a:pt x="0" y="2"/>
                  </a:lnTo>
                  <a:lnTo>
                    <a:pt x="0" y="2"/>
                  </a:lnTo>
                  <a:lnTo>
                    <a:pt x="2" y="0"/>
                  </a:lnTo>
                  <a:lnTo>
                    <a:pt x="4" y="0"/>
                  </a:lnTo>
                  <a:lnTo>
                    <a:pt x="12" y="5"/>
                  </a:lnTo>
                  <a:close/>
                </a:path>
              </a:pathLst>
            </a:custGeom>
            <a:solidFill>
              <a:srgbClr val="FCF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9" name="Freeform 152">
              <a:extLst>
                <a:ext uri="{FF2B5EF4-FFF2-40B4-BE49-F238E27FC236}">
                  <a16:creationId xmlns:a16="http://schemas.microsoft.com/office/drawing/2014/main" xmlns="" id="{D8E4EB22-BE46-419C-A829-28AF000B8BD8}"/>
                </a:ext>
              </a:extLst>
            </p:cNvPr>
            <p:cNvSpPr>
              <a:spLocks/>
            </p:cNvSpPr>
            <p:nvPr/>
          </p:nvSpPr>
          <p:spPr bwMode="auto">
            <a:xfrm>
              <a:off x="18146149" y="5711773"/>
              <a:ext cx="14288" cy="9525"/>
            </a:xfrm>
            <a:custGeom>
              <a:avLst/>
              <a:gdLst>
                <a:gd name="T0" fmla="*/ 9 w 9"/>
                <a:gd name="T1" fmla="*/ 4 h 6"/>
                <a:gd name="T2" fmla="*/ 9 w 9"/>
                <a:gd name="T3" fmla="*/ 6 h 6"/>
                <a:gd name="T4" fmla="*/ 9 w 9"/>
                <a:gd name="T5" fmla="*/ 6 h 6"/>
                <a:gd name="T6" fmla="*/ 7 w 9"/>
                <a:gd name="T7" fmla="*/ 6 h 6"/>
                <a:gd name="T8" fmla="*/ 0 w 9"/>
                <a:gd name="T9" fmla="*/ 2 h 6"/>
                <a:gd name="T10" fmla="*/ 0 w 9"/>
                <a:gd name="T11" fmla="*/ 2 h 6"/>
                <a:gd name="T12" fmla="*/ 2 w 9"/>
                <a:gd name="T13" fmla="*/ 0 h 6"/>
                <a:gd name="T14" fmla="*/ 4 w 9"/>
                <a:gd name="T15" fmla="*/ 0 h 6"/>
                <a:gd name="T16" fmla="*/ 9 w 9"/>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
                  <a:moveTo>
                    <a:pt x="9" y="4"/>
                  </a:moveTo>
                  <a:lnTo>
                    <a:pt x="9" y="6"/>
                  </a:lnTo>
                  <a:lnTo>
                    <a:pt x="9" y="6"/>
                  </a:lnTo>
                  <a:lnTo>
                    <a:pt x="7" y="6"/>
                  </a:lnTo>
                  <a:lnTo>
                    <a:pt x="0" y="2"/>
                  </a:lnTo>
                  <a:lnTo>
                    <a:pt x="0" y="2"/>
                  </a:lnTo>
                  <a:lnTo>
                    <a:pt x="2" y="0"/>
                  </a:lnTo>
                  <a:lnTo>
                    <a:pt x="4" y="0"/>
                  </a:lnTo>
                  <a:lnTo>
                    <a:pt x="9" y="4"/>
                  </a:lnTo>
                  <a:close/>
                </a:path>
              </a:pathLst>
            </a:custGeom>
            <a:solidFill>
              <a:srgbClr val="FCF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40" name="Freeform 153">
              <a:extLst>
                <a:ext uri="{FF2B5EF4-FFF2-40B4-BE49-F238E27FC236}">
                  <a16:creationId xmlns:a16="http://schemas.microsoft.com/office/drawing/2014/main" xmlns="" id="{4D14EC8B-63F0-45D0-B6A3-2A7E4166CC9F}"/>
                </a:ext>
              </a:extLst>
            </p:cNvPr>
            <p:cNvSpPr>
              <a:spLocks/>
            </p:cNvSpPr>
            <p:nvPr/>
          </p:nvSpPr>
          <p:spPr bwMode="auto">
            <a:xfrm>
              <a:off x="18144562" y="5718123"/>
              <a:ext cx="11113" cy="7938"/>
            </a:xfrm>
            <a:custGeom>
              <a:avLst/>
              <a:gdLst>
                <a:gd name="T0" fmla="*/ 7 w 7"/>
                <a:gd name="T1" fmla="*/ 3 h 5"/>
                <a:gd name="T2" fmla="*/ 7 w 7"/>
                <a:gd name="T3" fmla="*/ 3 h 5"/>
                <a:gd name="T4" fmla="*/ 5 w 7"/>
                <a:gd name="T5" fmla="*/ 5 h 5"/>
                <a:gd name="T6" fmla="*/ 5 w 7"/>
                <a:gd name="T7" fmla="*/ 5 h 5"/>
                <a:gd name="T8" fmla="*/ 0 w 7"/>
                <a:gd name="T9" fmla="*/ 2 h 5"/>
                <a:gd name="T10" fmla="*/ 0 w 7"/>
                <a:gd name="T11" fmla="*/ 2 h 5"/>
                <a:gd name="T12" fmla="*/ 1 w 7"/>
                <a:gd name="T13" fmla="*/ 0 h 5"/>
                <a:gd name="T14" fmla="*/ 3 w 7"/>
                <a:gd name="T15" fmla="*/ 0 h 5"/>
                <a:gd name="T16" fmla="*/ 7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3"/>
                  </a:moveTo>
                  <a:lnTo>
                    <a:pt x="7" y="3"/>
                  </a:lnTo>
                  <a:lnTo>
                    <a:pt x="5" y="5"/>
                  </a:lnTo>
                  <a:lnTo>
                    <a:pt x="5" y="5"/>
                  </a:lnTo>
                  <a:lnTo>
                    <a:pt x="0" y="2"/>
                  </a:lnTo>
                  <a:lnTo>
                    <a:pt x="0" y="2"/>
                  </a:lnTo>
                  <a:lnTo>
                    <a:pt x="1" y="0"/>
                  </a:lnTo>
                  <a:lnTo>
                    <a:pt x="3" y="0"/>
                  </a:lnTo>
                  <a:lnTo>
                    <a:pt x="7" y="3"/>
                  </a:lnTo>
                  <a:close/>
                </a:path>
              </a:pathLst>
            </a:custGeom>
            <a:solidFill>
              <a:srgbClr val="FCF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41" name="Freeform 154">
              <a:extLst>
                <a:ext uri="{FF2B5EF4-FFF2-40B4-BE49-F238E27FC236}">
                  <a16:creationId xmlns:a16="http://schemas.microsoft.com/office/drawing/2014/main" xmlns="" id="{DF9CA23C-1592-4FA8-B524-7DC4FDE3599F}"/>
                </a:ext>
              </a:extLst>
            </p:cNvPr>
            <p:cNvSpPr>
              <a:spLocks/>
            </p:cNvSpPr>
            <p:nvPr/>
          </p:nvSpPr>
          <p:spPr bwMode="auto">
            <a:xfrm>
              <a:off x="18141387" y="5722885"/>
              <a:ext cx="7938" cy="6350"/>
            </a:xfrm>
            <a:custGeom>
              <a:avLst/>
              <a:gdLst>
                <a:gd name="T0" fmla="*/ 5 w 5"/>
                <a:gd name="T1" fmla="*/ 2 h 4"/>
                <a:gd name="T2" fmla="*/ 5 w 5"/>
                <a:gd name="T3" fmla="*/ 2 h 4"/>
                <a:gd name="T4" fmla="*/ 3 w 5"/>
                <a:gd name="T5" fmla="*/ 4 h 4"/>
                <a:gd name="T6" fmla="*/ 3 w 5"/>
                <a:gd name="T7" fmla="*/ 4 h 4"/>
                <a:gd name="T8" fmla="*/ 0 w 5"/>
                <a:gd name="T9" fmla="*/ 2 h 4"/>
                <a:gd name="T10" fmla="*/ 0 w 5"/>
                <a:gd name="T11" fmla="*/ 2 h 4"/>
                <a:gd name="T12" fmla="*/ 2 w 5"/>
                <a:gd name="T13" fmla="*/ 0 h 4"/>
                <a:gd name="T14" fmla="*/ 2 w 5"/>
                <a:gd name="T15" fmla="*/ 0 h 4"/>
                <a:gd name="T16" fmla="*/ 5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5" y="2"/>
                  </a:moveTo>
                  <a:lnTo>
                    <a:pt x="5" y="2"/>
                  </a:lnTo>
                  <a:lnTo>
                    <a:pt x="3" y="4"/>
                  </a:lnTo>
                  <a:lnTo>
                    <a:pt x="3" y="4"/>
                  </a:lnTo>
                  <a:lnTo>
                    <a:pt x="0" y="2"/>
                  </a:lnTo>
                  <a:lnTo>
                    <a:pt x="0" y="2"/>
                  </a:lnTo>
                  <a:lnTo>
                    <a:pt x="2" y="0"/>
                  </a:lnTo>
                  <a:lnTo>
                    <a:pt x="2" y="0"/>
                  </a:lnTo>
                  <a:lnTo>
                    <a:pt x="5" y="2"/>
                  </a:lnTo>
                  <a:close/>
                </a:path>
              </a:pathLst>
            </a:custGeom>
            <a:solidFill>
              <a:srgbClr val="FCF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42" name="Freeform 155">
              <a:extLst>
                <a:ext uri="{FF2B5EF4-FFF2-40B4-BE49-F238E27FC236}">
                  <a16:creationId xmlns:a16="http://schemas.microsoft.com/office/drawing/2014/main" xmlns="" id="{0440352E-8FAE-4F54-94BF-83D98B467F28}"/>
                </a:ext>
              </a:extLst>
            </p:cNvPr>
            <p:cNvSpPr>
              <a:spLocks/>
            </p:cNvSpPr>
            <p:nvPr/>
          </p:nvSpPr>
          <p:spPr bwMode="auto">
            <a:xfrm>
              <a:off x="18166787" y="5692723"/>
              <a:ext cx="20638" cy="11113"/>
            </a:xfrm>
            <a:custGeom>
              <a:avLst/>
              <a:gdLst>
                <a:gd name="T0" fmla="*/ 2 w 8"/>
                <a:gd name="T1" fmla="*/ 4 h 4"/>
                <a:gd name="T2" fmla="*/ 0 w 8"/>
                <a:gd name="T3" fmla="*/ 4 h 4"/>
                <a:gd name="T4" fmla="*/ 8 w 8"/>
                <a:gd name="T5" fmla="*/ 0 h 4"/>
                <a:gd name="T6" fmla="*/ 8 w 8"/>
                <a:gd name="T7" fmla="*/ 1 h 4"/>
                <a:gd name="T8" fmla="*/ 4 w 8"/>
                <a:gd name="T9" fmla="*/ 2 h 4"/>
                <a:gd name="T10" fmla="*/ 2 w 8"/>
                <a:gd name="T11" fmla="*/ 4 h 4"/>
              </a:gdLst>
              <a:ahLst/>
              <a:cxnLst>
                <a:cxn ang="0">
                  <a:pos x="T0" y="T1"/>
                </a:cxn>
                <a:cxn ang="0">
                  <a:pos x="T2" y="T3"/>
                </a:cxn>
                <a:cxn ang="0">
                  <a:pos x="T4" y="T5"/>
                </a:cxn>
                <a:cxn ang="0">
                  <a:pos x="T6" y="T7"/>
                </a:cxn>
                <a:cxn ang="0">
                  <a:pos x="T8" y="T9"/>
                </a:cxn>
                <a:cxn ang="0">
                  <a:pos x="T10" y="T11"/>
                </a:cxn>
              </a:cxnLst>
              <a:rect l="0" t="0" r="r" b="b"/>
              <a:pathLst>
                <a:path w="8" h="4">
                  <a:moveTo>
                    <a:pt x="2" y="4"/>
                  </a:moveTo>
                  <a:cubicBezTo>
                    <a:pt x="1" y="4"/>
                    <a:pt x="0" y="4"/>
                    <a:pt x="0" y="4"/>
                  </a:cubicBezTo>
                  <a:cubicBezTo>
                    <a:pt x="0" y="2"/>
                    <a:pt x="3" y="0"/>
                    <a:pt x="8" y="0"/>
                  </a:cubicBezTo>
                  <a:cubicBezTo>
                    <a:pt x="8" y="0"/>
                    <a:pt x="8" y="1"/>
                    <a:pt x="8" y="1"/>
                  </a:cubicBezTo>
                  <a:cubicBezTo>
                    <a:pt x="6" y="1"/>
                    <a:pt x="5" y="1"/>
                    <a:pt x="4" y="2"/>
                  </a:cubicBezTo>
                  <a:cubicBezTo>
                    <a:pt x="2" y="3"/>
                    <a:pt x="2" y="3"/>
                    <a:pt x="2" y="4"/>
                  </a:cubicBezTo>
                  <a:close/>
                </a:path>
              </a:pathLst>
            </a:custGeom>
            <a:solidFill>
              <a:srgbClr val="FCF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43" name="Freeform 156">
              <a:extLst>
                <a:ext uri="{FF2B5EF4-FFF2-40B4-BE49-F238E27FC236}">
                  <a16:creationId xmlns:a16="http://schemas.microsoft.com/office/drawing/2014/main" xmlns="" id="{BD7570D4-F35A-4125-9C95-FE3D9DF219C5}"/>
                </a:ext>
              </a:extLst>
            </p:cNvPr>
            <p:cNvSpPr>
              <a:spLocks/>
            </p:cNvSpPr>
            <p:nvPr/>
          </p:nvSpPr>
          <p:spPr bwMode="auto">
            <a:xfrm>
              <a:off x="18174724" y="5695898"/>
              <a:ext cx="12700" cy="7938"/>
            </a:xfrm>
            <a:custGeom>
              <a:avLst/>
              <a:gdLst>
                <a:gd name="T0" fmla="*/ 2 w 5"/>
                <a:gd name="T1" fmla="*/ 3 h 3"/>
                <a:gd name="T2" fmla="*/ 0 w 5"/>
                <a:gd name="T3" fmla="*/ 3 h 3"/>
                <a:gd name="T4" fmla="*/ 5 w 5"/>
                <a:gd name="T5" fmla="*/ 0 h 3"/>
                <a:gd name="T6" fmla="*/ 5 w 5"/>
                <a:gd name="T7" fmla="*/ 2 h 3"/>
                <a:gd name="T8" fmla="*/ 2 w 5"/>
                <a:gd name="T9" fmla="*/ 3 h 3"/>
              </a:gdLst>
              <a:ahLst/>
              <a:cxnLst>
                <a:cxn ang="0">
                  <a:pos x="T0" y="T1"/>
                </a:cxn>
                <a:cxn ang="0">
                  <a:pos x="T2" y="T3"/>
                </a:cxn>
                <a:cxn ang="0">
                  <a:pos x="T4" y="T5"/>
                </a:cxn>
                <a:cxn ang="0">
                  <a:pos x="T6" y="T7"/>
                </a:cxn>
                <a:cxn ang="0">
                  <a:pos x="T8" y="T9"/>
                </a:cxn>
              </a:cxnLst>
              <a:rect l="0" t="0" r="r" b="b"/>
              <a:pathLst>
                <a:path w="5" h="3">
                  <a:moveTo>
                    <a:pt x="2" y="3"/>
                  </a:moveTo>
                  <a:cubicBezTo>
                    <a:pt x="1" y="3"/>
                    <a:pt x="0" y="3"/>
                    <a:pt x="0" y="3"/>
                  </a:cubicBezTo>
                  <a:cubicBezTo>
                    <a:pt x="0" y="2"/>
                    <a:pt x="2" y="0"/>
                    <a:pt x="5" y="0"/>
                  </a:cubicBezTo>
                  <a:cubicBezTo>
                    <a:pt x="5" y="1"/>
                    <a:pt x="5" y="1"/>
                    <a:pt x="5" y="2"/>
                  </a:cubicBezTo>
                  <a:cubicBezTo>
                    <a:pt x="3" y="2"/>
                    <a:pt x="2" y="2"/>
                    <a:pt x="2" y="3"/>
                  </a:cubicBezTo>
                  <a:close/>
                </a:path>
              </a:pathLst>
            </a:custGeom>
            <a:solidFill>
              <a:srgbClr val="FCF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44" name="Freeform 157">
              <a:extLst>
                <a:ext uri="{FF2B5EF4-FFF2-40B4-BE49-F238E27FC236}">
                  <a16:creationId xmlns:a16="http://schemas.microsoft.com/office/drawing/2014/main" xmlns="" id="{BCE30CA7-C539-4D30-87FC-A6C6312588F1}"/>
                </a:ext>
              </a:extLst>
            </p:cNvPr>
            <p:cNvSpPr>
              <a:spLocks/>
            </p:cNvSpPr>
            <p:nvPr/>
          </p:nvSpPr>
          <p:spPr bwMode="auto">
            <a:xfrm>
              <a:off x="18182662" y="5700660"/>
              <a:ext cx="4763" cy="3175"/>
            </a:xfrm>
            <a:custGeom>
              <a:avLst/>
              <a:gdLst>
                <a:gd name="T0" fmla="*/ 2 w 2"/>
                <a:gd name="T1" fmla="*/ 0 h 1"/>
                <a:gd name="T2" fmla="*/ 2 w 2"/>
                <a:gd name="T3" fmla="*/ 1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1"/>
                    <a:pt x="2" y="1"/>
                    <a:pt x="2" y="1"/>
                  </a:cubicBezTo>
                  <a:cubicBezTo>
                    <a:pt x="1" y="1"/>
                    <a:pt x="0" y="1"/>
                    <a:pt x="0" y="1"/>
                  </a:cubicBezTo>
                  <a:cubicBezTo>
                    <a:pt x="0" y="1"/>
                    <a:pt x="1" y="0"/>
                    <a:pt x="2" y="0"/>
                  </a:cubicBezTo>
                  <a:close/>
                </a:path>
              </a:pathLst>
            </a:custGeom>
            <a:solidFill>
              <a:srgbClr val="FCF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45" name="Freeform 158">
              <a:extLst>
                <a:ext uri="{FF2B5EF4-FFF2-40B4-BE49-F238E27FC236}">
                  <a16:creationId xmlns:a16="http://schemas.microsoft.com/office/drawing/2014/main" xmlns="" id="{0E4D4747-2EB8-4554-A25B-60AA7D02F754}"/>
                </a:ext>
              </a:extLst>
            </p:cNvPr>
            <p:cNvSpPr>
              <a:spLocks noEditPoints="1"/>
            </p:cNvSpPr>
            <p:nvPr/>
          </p:nvSpPr>
          <p:spPr bwMode="auto">
            <a:xfrm>
              <a:off x="18190599" y="5668910"/>
              <a:ext cx="44450" cy="23813"/>
            </a:xfrm>
            <a:custGeom>
              <a:avLst/>
              <a:gdLst>
                <a:gd name="T0" fmla="*/ 6 w 16"/>
                <a:gd name="T1" fmla="*/ 9 h 9"/>
                <a:gd name="T2" fmla="*/ 5 w 16"/>
                <a:gd name="T3" fmla="*/ 9 h 9"/>
                <a:gd name="T4" fmla="*/ 1 w 16"/>
                <a:gd name="T5" fmla="*/ 7 h 9"/>
                <a:gd name="T6" fmla="*/ 1 w 16"/>
                <a:gd name="T7" fmla="*/ 6 h 9"/>
                <a:gd name="T8" fmla="*/ 10 w 16"/>
                <a:gd name="T9" fmla="*/ 1 h 9"/>
                <a:gd name="T10" fmla="*/ 11 w 16"/>
                <a:gd name="T11" fmla="*/ 1 h 9"/>
                <a:gd name="T12" fmla="*/ 12 w 16"/>
                <a:gd name="T13" fmla="*/ 1 h 9"/>
                <a:gd name="T14" fmla="*/ 15 w 16"/>
                <a:gd name="T15" fmla="*/ 3 h 9"/>
                <a:gd name="T16" fmla="*/ 15 w 16"/>
                <a:gd name="T17" fmla="*/ 4 h 9"/>
                <a:gd name="T18" fmla="*/ 6 w 16"/>
                <a:gd name="T19" fmla="*/ 9 h 9"/>
                <a:gd name="T20" fmla="*/ 6 w 16"/>
                <a:gd name="T21" fmla="*/ 9 h 9"/>
                <a:gd name="T22" fmla="*/ 11 w 16"/>
                <a:gd name="T23" fmla="*/ 0 h 9"/>
                <a:gd name="T24" fmla="*/ 10 w 16"/>
                <a:gd name="T25" fmla="*/ 0 h 9"/>
                <a:gd name="T26" fmla="*/ 1 w 16"/>
                <a:gd name="T27" fmla="*/ 5 h 9"/>
                <a:gd name="T28" fmla="*/ 1 w 16"/>
                <a:gd name="T29" fmla="*/ 7 h 9"/>
                <a:gd name="T30" fmla="*/ 4 w 16"/>
                <a:gd name="T31" fmla="*/ 9 h 9"/>
                <a:gd name="T32" fmla="*/ 6 w 16"/>
                <a:gd name="T33" fmla="*/ 9 h 9"/>
                <a:gd name="T34" fmla="*/ 7 w 16"/>
                <a:gd name="T35" fmla="*/ 9 h 9"/>
                <a:gd name="T36" fmla="*/ 16 w 16"/>
                <a:gd name="T37" fmla="*/ 4 h 9"/>
                <a:gd name="T38" fmla="*/ 16 w 16"/>
                <a:gd name="T39" fmla="*/ 2 h 9"/>
                <a:gd name="T40" fmla="*/ 12 w 16"/>
                <a:gd name="T41" fmla="*/ 0 h 9"/>
                <a:gd name="T42" fmla="*/ 11 w 16"/>
                <a:gd name="T4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9">
                  <a:moveTo>
                    <a:pt x="6" y="9"/>
                  </a:moveTo>
                  <a:cubicBezTo>
                    <a:pt x="5" y="9"/>
                    <a:pt x="5" y="9"/>
                    <a:pt x="5" y="9"/>
                  </a:cubicBezTo>
                  <a:cubicBezTo>
                    <a:pt x="1" y="7"/>
                    <a:pt x="1" y="7"/>
                    <a:pt x="1" y="7"/>
                  </a:cubicBezTo>
                  <a:cubicBezTo>
                    <a:pt x="1" y="6"/>
                    <a:pt x="1" y="6"/>
                    <a:pt x="1" y="6"/>
                  </a:cubicBezTo>
                  <a:cubicBezTo>
                    <a:pt x="10" y="1"/>
                    <a:pt x="10" y="1"/>
                    <a:pt x="10" y="1"/>
                  </a:cubicBezTo>
                  <a:cubicBezTo>
                    <a:pt x="10" y="1"/>
                    <a:pt x="11" y="1"/>
                    <a:pt x="11" y="1"/>
                  </a:cubicBezTo>
                  <a:cubicBezTo>
                    <a:pt x="11" y="1"/>
                    <a:pt x="11" y="1"/>
                    <a:pt x="12" y="1"/>
                  </a:cubicBezTo>
                  <a:cubicBezTo>
                    <a:pt x="15" y="3"/>
                    <a:pt x="15" y="3"/>
                    <a:pt x="15" y="3"/>
                  </a:cubicBezTo>
                  <a:cubicBezTo>
                    <a:pt x="15" y="3"/>
                    <a:pt x="15" y="3"/>
                    <a:pt x="15" y="4"/>
                  </a:cubicBezTo>
                  <a:cubicBezTo>
                    <a:pt x="6" y="9"/>
                    <a:pt x="6" y="9"/>
                    <a:pt x="6" y="9"/>
                  </a:cubicBezTo>
                  <a:cubicBezTo>
                    <a:pt x="6" y="9"/>
                    <a:pt x="6" y="9"/>
                    <a:pt x="6" y="9"/>
                  </a:cubicBezTo>
                  <a:moveTo>
                    <a:pt x="11" y="0"/>
                  </a:moveTo>
                  <a:cubicBezTo>
                    <a:pt x="10" y="0"/>
                    <a:pt x="10" y="0"/>
                    <a:pt x="10" y="0"/>
                  </a:cubicBezTo>
                  <a:cubicBezTo>
                    <a:pt x="1" y="5"/>
                    <a:pt x="1" y="5"/>
                    <a:pt x="1" y="5"/>
                  </a:cubicBezTo>
                  <a:cubicBezTo>
                    <a:pt x="0" y="6"/>
                    <a:pt x="0" y="7"/>
                    <a:pt x="1" y="7"/>
                  </a:cubicBezTo>
                  <a:cubicBezTo>
                    <a:pt x="4" y="9"/>
                    <a:pt x="4" y="9"/>
                    <a:pt x="4" y="9"/>
                  </a:cubicBezTo>
                  <a:cubicBezTo>
                    <a:pt x="5" y="9"/>
                    <a:pt x="5" y="9"/>
                    <a:pt x="6" y="9"/>
                  </a:cubicBezTo>
                  <a:cubicBezTo>
                    <a:pt x="6" y="9"/>
                    <a:pt x="7" y="9"/>
                    <a:pt x="7" y="9"/>
                  </a:cubicBezTo>
                  <a:cubicBezTo>
                    <a:pt x="16" y="4"/>
                    <a:pt x="16" y="4"/>
                    <a:pt x="16" y="4"/>
                  </a:cubicBezTo>
                  <a:cubicBezTo>
                    <a:pt x="16" y="3"/>
                    <a:pt x="16" y="3"/>
                    <a:pt x="16" y="2"/>
                  </a:cubicBezTo>
                  <a:cubicBezTo>
                    <a:pt x="12" y="0"/>
                    <a:pt x="12" y="0"/>
                    <a:pt x="12" y="0"/>
                  </a:cubicBezTo>
                  <a:cubicBezTo>
                    <a:pt x="12" y="0"/>
                    <a:pt x="11" y="0"/>
                    <a:pt x="11" y="0"/>
                  </a:cubicBezTo>
                </a:path>
              </a:pathLst>
            </a:custGeom>
            <a:solidFill>
              <a:srgbClr val="757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46" name="Freeform 159">
              <a:extLst>
                <a:ext uri="{FF2B5EF4-FFF2-40B4-BE49-F238E27FC236}">
                  <a16:creationId xmlns:a16="http://schemas.microsoft.com/office/drawing/2014/main" xmlns="" id="{D39BB519-6CD4-44A7-9B4B-9E5AEAE8C68A}"/>
                </a:ext>
              </a:extLst>
            </p:cNvPr>
            <p:cNvSpPr>
              <a:spLocks/>
            </p:cNvSpPr>
            <p:nvPr/>
          </p:nvSpPr>
          <p:spPr bwMode="auto">
            <a:xfrm>
              <a:off x="18196949" y="5670498"/>
              <a:ext cx="34925" cy="19050"/>
            </a:xfrm>
            <a:custGeom>
              <a:avLst/>
              <a:gdLst>
                <a:gd name="T0" fmla="*/ 22 w 22"/>
                <a:gd name="T1" fmla="*/ 4 h 12"/>
                <a:gd name="T2" fmla="*/ 22 w 22"/>
                <a:gd name="T3" fmla="*/ 4 h 12"/>
                <a:gd name="T4" fmla="*/ 7 w 22"/>
                <a:gd name="T5" fmla="*/ 12 h 12"/>
                <a:gd name="T6" fmla="*/ 5 w 22"/>
                <a:gd name="T7" fmla="*/ 12 h 12"/>
                <a:gd name="T8" fmla="*/ 0 w 22"/>
                <a:gd name="T9" fmla="*/ 9 h 12"/>
                <a:gd name="T10" fmla="*/ 0 w 22"/>
                <a:gd name="T11" fmla="*/ 9 h 12"/>
                <a:gd name="T12" fmla="*/ 15 w 22"/>
                <a:gd name="T13" fmla="*/ 0 h 12"/>
                <a:gd name="T14" fmla="*/ 15 w 22"/>
                <a:gd name="T15" fmla="*/ 0 h 12"/>
                <a:gd name="T16" fmla="*/ 22 w 22"/>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2">
                  <a:moveTo>
                    <a:pt x="22" y="4"/>
                  </a:moveTo>
                  <a:lnTo>
                    <a:pt x="22" y="4"/>
                  </a:lnTo>
                  <a:lnTo>
                    <a:pt x="7" y="12"/>
                  </a:lnTo>
                  <a:lnTo>
                    <a:pt x="5" y="12"/>
                  </a:lnTo>
                  <a:lnTo>
                    <a:pt x="0" y="9"/>
                  </a:lnTo>
                  <a:lnTo>
                    <a:pt x="0" y="9"/>
                  </a:lnTo>
                  <a:lnTo>
                    <a:pt x="15" y="0"/>
                  </a:lnTo>
                  <a:lnTo>
                    <a:pt x="15" y="0"/>
                  </a:lnTo>
                  <a:lnTo>
                    <a:pt x="22" y="4"/>
                  </a:lnTo>
                  <a:close/>
                </a:path>
              </a:pathLst>
            </a:custGeom>
            <a:solidFill>
              <a:srgbClr val="FCF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47" name="Freeform 160">
              <a:extLst>
                <a:ext uri="{FF2B5EF4-FFF2-40B4-BE49-F238E27FC236}">
                  <a16:creationId xmlns:a16="http://schemas.microsoft.com/office/drawing/2014/main" xmlns="" id="{B313DAF4-4079-46FF-B256-9721D95EC726}"/>
                </a:ext>
              </a:extLst>
            </p:cNvPr>
            <p:cNvSpPr>
              <a:spLocks/>
            </p:cNvSpPr>
            <p:nvPr/>
          </p:nvSpPr>
          <p:spPr bwMode="auto">
            <a:xfrm>
              <a:off x="18228699" y="5670498"/>
              <a:ext cx="3175" cy="3175"/>
            </a:xfrm>
            <a:custGeom>
              <a:avLst/>
              <a:gdLst>
                <a:gd name="T0" fmla="*/ 1 w 1"/>
                <a:gd name="T1" fmla="*/ 0 h 1"/>
                <a:gd name="T2" fmla="*/ 1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1" y="0"/>
                    <a:pt x="0" y="0"/>
                    <a:pt x="0" y="0"/>
                  </a:cubicBezTo>
                  <a:cubicBezTo>
                    <a:pt x="0" y="0"/>
                    <a:pt x="1" y="0"/>
                    <a:pt x="1" y="0"/>
                  </a:cubicBezTo>
                  <a:close/>
                </a:path>
              </a:pathLst>
            </a:custGeom>
            <a:solidFill>
              <a:srgbClr val="FCF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grpSp>
        <p:nvGrpSpPr>
          <p:cNvPr id="294" name="Group 293">
            <a:extLst>
              <a:ext uri="{FF2B5EF4-FFF2-40B4-BE49-F238E27FC236}">
                <a16:creationId xmlns:a16="http://schemas.microsoft.com/office/drawing/2014/main" xmlns="" id="{A0FF6687-935F-4EAD-8C1D-987638A48D85}"/>
              </a:ext>
            </a:extLst>
          </p:cNvPr>
          <p:cNvGrpSpPr/>
          <p:nvPr/>
        </p:nvGrpSpPr>
        <p:grpSpPr>
          <a:xfrm>
            <a:off x="20057040" y="2672476"/>
            <a:ext cx="868821" cy="1347264"/>
            <a:chOff x="19876524" y="4243335"/>
            <a:chExt cx="1049338" cy="1627188"/>
          </a:xfrm>
        </p:grpSpPr>
        <p:sp>
          <p:nvSpPr>
            <p:cNvPr id="248" name="Freeform 161">
              <a:extLst>
                <a:ext uri="{FF2B5EF4-FFF2-40B4-BE49-F238E27FC236}">
                  <a16:creationId xmlns:a16="http://schemas.microsoft.com/office/drawing/2014/main" xmlns="" id="{A8690FA8-2251-46E9-8E4D-7E344DC68037}"/>
                </a:ext>
              </a:extLst>
            </p:cNvPr>
            <p:cNvSpPr>
              <a:spLocks/>
            </p:cNvSpPr>
            <p:nvPr/>
          </p:nvSpPr>
          <p:spPr bwMode="auto">
            <a:xfrm>
              <a:off x="19876524" y="5262510"/>
              <a:ext cx="1049338" cy="608013"/>
            </a:xfrm>
            <a:custGeom>
              <a:avLst/>
              <a:gdLst>
                <a:gd name="T0" fmla="*/ 313 w 380"/>
                <a:gd name="T1" fmla="*/ 39 h 220"/>
                <a:gd name="T2" fmla="*/ 313 w 380"/>
                <a:gd name="T3" fmla="*/ 181 h 220"/>
                <a:gd name="T4" fmla="*/ 68 w 380"/>
                <a:gd name="T5" fmla="*/ 181 h 220"/>
                <a:gd name="T6" fmla="*/ 68 w 380"/>
                <a:gd name="T7" fmla="*/ 39 h 220"/>
                <a:gd name="T8" fmla="*/ 313 w 380"/>
                <a:gd name="T9" fmla="*/ 39 h 220"/>
              </a:gdLst>
              <a:ahLst/>
              <a:cxnLst>
                <a:cxn ang="0">
                  <a:pos x="T0" y="T1"/>
                </a:cxn>
                <a:cxn ang="0">
                  <a:pos x="T2" y="T3"/>
                </a:cxn>
                <a:cxn ang="0">
                  <a:pos x="T4" y="T5"/>
                </a:cxn>
                <a:cxn ang="0">
                  <a:pos x="T6" y="T7"/>
                </a:cxn>
                <a:cxn ang="0">
                  <a:pos x="T8" y="T9"/>
                </a:cxn>
              </a:cxnLst>
              <a:rect l="0" t="0" r="r" b="b"/>
              <a:pathLst>
                <a:path w="380" h="220">
                  <a:moveTo>
                    <a:pt x="313" y="39"/>
                  </a:moveTo>
                  <a:cubicBezTo>
                    <a:pt x="380" y="78"/>
                    <a:pt x="380" y="142"/>
                    <a:pt x="313" y="181"/>
                  </a:cubicBezTo>
                  <a:cubicBezTo>
                    <a:pt x="245" y="220"/>
                    <a:pt x="135" y="220"/>
                    <a:pt x="68" y="181"/>
                  </a:cubicBezTo>
                  <a:cubicBezTo>
                    <a:pt x="0" y="142"/>
                    <a:pt x="0" y="78"/>
                    <a:pt x="68" y="39"/>
                  </a:cubicBezTo>
                  <a:cubicBezTo>
                    <a:pt x="135" y="0"/>
                    <a:pt x="245" y="0"/>
                    <a:pt x="313" y="39"/>
                  </a:cubicBezTo>
                </a:path>
              </a:pathLst>
            </a:custGeom>
            <a:solidFill>
              <a:srgbClr val="0303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49" name="Freeform 162">
              <a:extLst>
                <a:ext uri="{FF2B5EF4-FFF2-40B4-BE49-F238E27FC236}">
                  <a16:creationId xmlns:a16="http://schemas.microsoft.com/office/drawing/2014/main" xmlns="" id="{7D28A0CD-19CA-4776-8CAE-139746A65EB4}"/>
                </a:ext>
              </a:extLst>
            </p:cNvPr>
            <p:cNvSpPr>
              <a:spLocks/>
            </p:cNvSpPr>
            <p:nvPr/>
          </p:nvSpPr>
          <p:spPr bwMode="auto">
            <a:xfrm>
              <a:off x="19876524" y="5245048"/>
              <a:ext cx="1049338" cy="604838"/>
            </a:xfrm>
            <a:custGeom>
              <a:avLst/>
              <a:gdLst>
                <a:gd name="T0" fmla="*/ 313 w 380"/>
                <a:gd name="T1" fmla="*/ 39 h 219"/>
                <a:gd name="T2" fmla="*/ 313 w 380"/>
                <a:gd name="T3" fmla="*/ 180 h 219"/>
                <a:gd name="T4" fmla="*/ 68 w 380"/>
                <a:gd name="T5" fmla="*/ 180 h 219"/>
                <a:gd name="T6" fmla="*/ 68 w 380"/>
                <a:gd name="T7" fmla="*/ 39 h 219"/>
                <a:gd name="T8" fmla="*/ 313 w 380"/>
                <a:gd name="T9" fmla="*/ 39 h 219"/>
              </a:gdLst>
              <a:ahLst/>
              <a:cxnLst>
                <a:cxn ang="0">
                  <a:pos x="T0" y="T1"/>
                </a:cxn>
                <a:cxn ang="0">
                  <a:pos x="T2" y="T3"/>
                </a:cxn>
                <a:cxn ang="0">
                  <a:pos x="T4" y="T5"/>
                </a:cxn>
                <a:cxn ang="0">
                  <a:pos x="T6" y="T7"/>
                </a:cxn>
                <a:cxn ang="0">
                  <a:pos x="T8" y="T9"/>
                </a:cxn>
              </a:cxnLst>
              <a:rect l="0" t="0" r="r" b="b"/>
              <a:pathLst>
                <a:path w="380" h="219">
                  <a:moveTo>
                    <a:pt x="313" y="39"/>
                  </a:moveTo>
                  <a:cubicBezTo>
                    <a:pt x="380" y="78"/>
                    <a:pt x="380" y="141"/>
                    <a:pt x="313" y="180"/>
                  </a:cubicBezTo>
                  <a:cubicBezTo>
                    <a:pt x="245" y="219"/>
                    <a:pt x="135" y="219"/>
                    <a:pt x="68" y="180"/>
                  </a:cubicBezTo>
                  <a:cubicBezTo>
                    <a:pt x="0" y="141"/>
                    <a:pt x="0" y="78"/>
                    <a:pt x="68" y="39"/>
                  </a:cubicBezTo>
                  <a:cubicBezTo>
                    <a:pt x="135" y="0"/>
                    <a:pt x="245" y="0"/>
                    <a:pt x="313" y="39"/>
                  </a:cubicBezTo>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0" name="Freeform 163">
              <a:extLst>
                <a:ext uri="{FF2B5EF4-FFF2-40B4-BE49-F238E27FC236}">
                  <a16:creationId xmlns:a16="http://schemas.microsoft.com/office/drawing/2014/main" xmlns="" id="{F4A2CEA1-E501-4994-97D8-99B6582AE7FD}"/>
                </a:ext>
              </a:extLst>
            </p:cNvPr>
            <p:cNvSpPr>
              <a:spLocks noEditPoints="1"/>
            </p:cNvSpPr>
            <p:nvPr/>
          </p:nvSpPr>
          <p:spPr bwMode="auto">
            <a:xfrm>
              <a:off x="19946374" y="4243335"/>
              <a:ext cx="908050" cy="571500"/>
            </a:xfrm>
            <a:custGeom>
              <a:avLst/>
              <a:gdLst>
                <a:gd name="T0" fmla="*/ 281 w 329"/>
                <a:gd name="T1" fmla="*/ 37 h 207"/>
                <a:gd name="T2" fmla="*/ 50 w 329"/>
                <a:gd name="T3" fmla="*/ 37 h 207"/>
                <a:gd name="T4" fmla="*/ 2 w 329"/>
                <a:gd name="T5" fmla="*/ 108 h 207"/>
                <a:gd name="T6" fmla="*/ 50 w 329"/>
                <a:gd name="T7" fmla="*/ 170 h 207"/>
                <a:gd name="T8" fmla="*/ 281 w 329"/>
                <a:gd name="T9" fmla="*/ 170 h 207"/>
                <a:gd name="T10" fmla="*/ 328 w 329"/>
                <a:gd name="T11" fmla="*/ 112 h 207"/>
                <a:gd name="T12" fmla="*/ 329 w 329"/>
                <a:gd name="T13" fmla="*/ 104 h 207"/>
                <a:gd name="T14" fmla="*/ 281 w 329"/>
                <a:gd name="T15" fmla="*/ 37 h 207"/>
                <a:gd name="T16" fmla="*/ 295 w 329"/>
                <a:gd name="T17" fmla="*/ 136 h 207"/>
                <a:gd name="T18" fmla="*/ 265 w 329"/>
                <a:gd name="T19" fmla="*/ 161 h 207"/>
                <a:gd name="T20" fmla="*/ 66 w 329"/>
                <a:gd name="T21" fmla="*/ 161 h 207"/>
                <a:gd name="T22" fmla="*/ 36 w 329"/>
                <a:gd name="T23" fmla="*/ 136 h 207"/>
                <a:gd name="T24" fmla="*/ 66 w 329"/>
                <a:gd name="T25" fmla="*/ 46 h 207"/>
                <a:gd name="T26" fmla="*/ 265 w 329"/>
                <a:gd name="T27" fmla="*/ 46 h 207"/>
                <a:gd name="T28" fmla="*/ 295 w 329"/>
                <a:gd name="T29" fmla="*/ 13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9" h="207">
                  <a:moveTo>
                    <a:pt x="281" y="37"/>
                  </a:moveTo>
                  <a:cubicBezTo>
                    <a:pt x="217" y="0"/>
                    <a:pt x="114" y="0"/>
                    <a:pt x="50" y="37"/>
                  </a:cubicBezTo>
                  <a:cubicBezTo>
                    <a:pt x="16" y="57"/>
                    <a:pt x="0" y="83"/>
                    <a:pt x="2" y="108"/>
                  </a:cubicBezTo>
                  <a:cubicBezTo>
                    <a:pt x="4" y="131"/>
                    <a:pt x="20" y="153"/>
                    <a:pt x="50" y="170"/>
                  </a:cubicBezTo>
                  <a:cubicBezTo>
                    <a:pt x="114" y="207"/>
                    <a:pt x="217" y="207"/>
                    <a:pt x="281" y="170"/>
                  </a:cubicBezTo>
                  <a:cubicBezTo>
                    <a:pt x="309" y="154"/>
                    <a:pt x="325" y="133"/>
                    <a:pt x="328" y="112"/>
                  </a:cubicBezTo>
                  <a:cubicBezTo>
                    <a:pt x="329" y="104"/>
                    <a:pt x="329" y="104"/>
                    <a:pt x="329" y="104"/>
                  </a:cubicBezTo>
                  <a:cubicBezTo>
                    <a:pt x="329" y="80"/>
                    <a:pt x="313" y="55"/>
                    <a:pt x="281" y="37"/>
                  </a:cubicBezTo>
                  <a:close/>
                  <a:moveTo>
                    <a:pt x="295" y="136"/>
                  </a:moveTo>
                  <a:cubicBezTo>
                    <a:pt x="288" y="145"/>
                    <a:pt x="278" y="154"/>
                    <a:pt x="265" y="161"/>
                  </a:cubicBezTo>
                  <a:cubicBezTo>
                    <a:pt x="210" y="193"/>
                    <a:pt x="121" y="193"/>
                    <a:pt x="66" y="161"/>
                  </a:cubicBezTo>
                  <a:cubicBezTo>
                    <a:pt x="53" y="154"/>
                    <a:pt x="43" y="145"/>
                    <a:pt x="36" y="136"/>
                  </a:cubicBezTo>
                  <a:cubicBezTo>
                    <a:pt x="14" y="106"/>
                    <a:pt x="24" y="70"/>
                    <a:pt x="66" y="46"/>
                  </a:cubicBezTo>
                  <a:cubicBezTo>
                    <a:pt x="121" y="14"/>
                    <a:pt x="210" y="14"/>
                    <a:pt x="265" y="46"/>
                  </a:cubicBezTo>
                  <a:cubicBezTo>
                    <a:pt x="307" y="70"/>
                    <a:pt x="317" y="106"/>
                    <a:pt x="295" y="136"/>
                  </a:cubicBezTo>
                  <a:close/>
                </a:path>
              </a:pathLst>
            </a:custGeom>
            <a:solidFill>
              <a:srgbClr val="C1C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1" name="Freeform 164">
              <a:extLst>
                <a:ext uri="{FF2B5EF4-FFF2-40B4-BE49-F238E27FC236}">
                  <a16:creationId xmlns:a16="http://schemas.microsoft.com/office/drawing/2014/main" xmlns="" id="{677BCAC5-D598-48A2-9555-3C37666A90C7}"/>
                </a:ext>
              </a:extLst>
            </p:cNvPr>
            <p:cNvSpPr>
              <a:spLocks/>
            </p:cNvSpPr>
            <p:nvPr/>
          </p:nvSpPr>
          <p:spPr bwMode="auto">
            <a:xfrm>
              <a:off x="20044799" y="4459235"/>
              <a:ext cx="714375" cy="317500"/>
            </a:xfrm>
            <a:custGeom>
              <a:avLst/>
              <a:gdLst>
                <a:gd name="T0" fmla="*/ 259 w 259"/>
                <a:gd name="T1" fmla="*/ 58 h 115"/>
                <a:gd name="T2" fmla="*/ 229 w 259"/>
                <a:gd name="T3" fmla="*/ 83 h 115"/>
                <a:gd name="T4" fmla="*/ 30 w 259"/>
                <a:gd name="T5" fmla="*/ 83 h 115"/>
                <a:gd name="T6" fmla="*/ 0 w 259"/>
                <a:gd name="T7" fmla="*/ 58 h 115"/>
                <a:gd name="T8" fmla="*/ 30 w 259"/>
                <a:gd name="T9" fmla="*/ 32 h 115"/>
                <a:gd name="T10" fmla="*/ 229 w 259"/>
                <a:gd name="T11" fmla="*/ 32 h 115"/>
                <a:gd name="T12" fmla="*/ 259 w 259"/>
                <a:gd name="T13" fmla="*/ 58 h 115"/>
              </a:gdLst>
              <a:ahLst/>
              <a:cxnLst>
                <a:cxn ang="0">
                  <a:pos x="T0" y="T1"/>
                </a:cxn>
                <a:cxn ang="0">
                  <a:pos x="T2" y="T3"/>
                </a:cxn>
                <a:cxn ang="0">
                  <a:pos x="T4" y="T5"/>
                </a:cxn>
                <a:cxn ang="0">
                  <a:pos x="T6" y="T7"/>
                </a:cxn>
                <a:cxn ang="0">
                  <a:pos x="T8" y="T9"/>
                </a:cxn>
                <a:cxn ang="0">
                  <a:pos x="T10" y="T11"/>
                </a:cxn>
                <a:cxn ang="0">
                  <a:pos x="T12" y="T13"/>
                </a:cxn>
              </a:cxnLst>
              <a:rect l="0" t="0" r="r" b="b"/>
              <a:pathLst>
                <a:path w="259" h="115">
                  <a:moveTo>
                    <a:pt x="259" y="58"/>
                  </a:moveTo>
                  <a:cubicBezTo>
                    <a:pt x="252" y="67"/>
                    <a:pt x="242" y="76"/>
                    <a:pt x="229" y="83"/>
                  </a:cubicBezTo>
                  <a:cubicBezTo>
                    <a:pt x="174" y="115"/>
                    <a:pt x="85" y="115"/>
                    <a:pt x="30" y="83"/>
                  </a:cubicBezTo>
                  <a:cubicBezTo>
                    <a:pt x="17" y="76"/>
                    <a:pt x="7" y="67"/>
                    <a:pt x="0" y="58"/>
                  </a:cubicBezTo>
                  <a:cubicBezTo>
                    <a:pt x="7" y="48"/>
                    <a:pt x="17" y="40"/>
                    <a:pt x="30" y="32"/>
                  </a:cubicBezTo>
                  <a:cubicBezTo>
                    <a:pt x="85" y="0"/>
                    <a:pt x="174" y="0"/>
                    <a:pt x="229" y="32"/>
                  </a:cubicBezTo>
                  <a:cubicBezTo>
                    <a:pt x="242" y="40"/>
                    <a:pt x="252" y="48"/>
                    <a:pt x="259" y="58"/>
                  </a:cubicBezTo>
                  <a:close/>
                </a:path>
              </a:pathLst>
            </a:custGeom>
            <a:solidFill>
              <a:srgbClr val="352A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2" name="Freeform 165">
              <a:extLst>
                <a:ext uri="{FF2B5EF4-FFF2-40B4-BE49-F238E27FC236}">
                  <a16:creationId xmlns:a16="http://schemas.microsoft.com/office/drawing/2014/main" xmlns="" id="{1C4B33FB-3D09-40D9-85CE-FB8BE8449B00}"/>
                </a:ext>
              </a:extLst>
            </p:cNvPr>
            <p:cNvSpPr>
              <a:spLocks/>
            </p:cNvSpPr>
            <p:nvPr/>
          </p:nvSpPr>
          <p:spPr bwMode="auto">
            <a:xfrm>
              <a:off x="19987649" y="5010098"/>
              <a:ext cx="830263" cy="533400"/>
            </a:xfrm>
            <a:custGeom>
              <a:avLst/>
              <a:gdLst>
                <a:gd name="T0" fmla="*/ 301 w 301"/>
                <a:gd name="T1" fmla="*/ 3 h 193"/>
                <a:gd name="T2" fmla="*/ 298 w 301"/>
                <a:gd name="T3" fmla="*/ 31 h 193"/>
                <a:gd name="T4" fmla="*/ 298 w 301"/>
                <a:gd name="T5" fmla="*/ 32 h 193"/>
                <a:gd name="T6" fmla="*/ 293 w 301"/>
                <a:gd name="T7" fmla="*/ 106 h 193"/>
                <a:gd name="T8" fmla="*/ 292 w 301"/>
                <a:gd name="T9" fmla="*/ 113 h 193"/>
                <a:gd name="T10" fmla="*/ 292 w 301"/>
                <a:gd name="T11" fmla="*/ 113 h 193"/>
                <a:gd name="T12" fmla="*/ 281 w 301"/>
                <a:gd name="T13" fmla="*/ 138 h 193"/>
                <a:gd name="T14" fmla="*/ 251 w 301"/>
                <a:gd name="T15" fmla="*/ 164 h 193"/>
                <a:gd name="T16" fmla="*/ 193 w 301"/>
                <a:gd name="T17" fmla="*/ 185 h 193"/>
                <a:gd name="T18" fmla="*/ 50 w 301"/>
                <a:gd name="T19" fmla="*/ 164 h 193"/>
                <a:gd name="T20" fmla="*/ 19 w 301"/>
                <a:gd name="T21" fmla="*/ 138 h 193"/>
                <a:gd name="T22" fmla="*/ 9 w 301"/>
                <a:gd name="T23" fmla="*/ 113 h 193"/>
                <a:gd name="T24" fmla="*/ 8 w 301"/>
                <a:gd name="T25" fmla="*/ 113 h 193"/>
                <a:gd name="T26" fmla="*/ 8 w 301"/>
                <a:gd name="T27" fmla="*/ 106 h 193"/>
                <a:gd name="T28" fmla="*/ 8 w 301"/>
                <a:gd name="T29" fmla="*/ 106 h 193"/>
                <a:gd name="T30" fmla="*/ 0 w 301"/>
                <a:gd name="T31" fmla="*/ 0 h 193"/>
                <a:gd name="T32" fmla="*/ 12 w 301"/>
                <a:gd name="T33" fmla="*/ 30 h 193"/>
                <a:gd name="T34" fmla="*/ 39 w 301"/>
                <a:gd name="T35" fmla="*/ 55 h 193"/>
                <a:gd name="T36" fmla="*/ 44 w 301"/>
                <a:gd name="T37" fmla="*/ 58 h 193"/>
                <a:gd name="T38" fmla="*/ 257 w 301"/>
                <a:gd name="T39" fmla="*/ 58 h 193"/>
                <a:gd name="T40" fmla="*/ 262 w 301"/>
                <a:gd name="T41" fmla="*/ 55 h 193"/>
                <a:gd name="T42" fmla="*/ 289 w 301"/>
                <a:gd name="T43" fmla="*/ 30 h 193"/>
                <a:gd name="T44" fmla="*/ 301 w 301"/>
                <a:gd name="T45" fmla="*/ 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1" h="193">
                  <a:moveTo>
                    <a:pt x="301" y="3"/>
                  </a:moveTo>
                  <a:cubicBezTo>
                    <a:pt x="298" y="31"/>
                    <a:pt x="298" y="31"/>
                    <a:pt x="298" y="31"/>
                  </a:cubicBezTo>
                  <a:cubicBezTo>
                    <a:pt x="298" y="32"/>
                    <a:pt x="298" y="32"/>
                    <a:pt x="298" y="32"/>
                  </a:cubicBezTo>
                  <a:cubicBezTo>
                    <a:pt x="293" y="106"/>
                    <a:pt x="293" y="106"/>
                    <a:pt x="293" y="106"/>
                  </a:cubicBezTo>
                  <a:cubicBezTo>
                    <a:pt x="292" y="113"/>
                    <a:pt x="292" y="113"/>
                    <a:pt x="292" y="113"/>
                  </a:cubicBezTo>
                  <a:cubicBezTo>
                    <a:pt x="292" y="113"/>
                    <a:pt x="292" y="113"/>
                    <a:pt x="292" y="113"/>
                  </a:cubicBezTo>
                  <a:cubicBezTo>
                    <a:pt x="291" y="122"/>
                    <a:pt x="287" y="130"/>
                    <a:pt x="281" y="138"/>
                  </a:cubicBezTo>
                  <a:cubicBezTo>
                    <a:pt x="275" y="148"/>
                    <a:pt x="264" y="156"/>
                    <a:pt x="251" y="164"/>
                  </a:cubicBezTo>
                  <a:cubicBezTo>
                    <a:pt x="234" y="174"/>
                    <a:pt x="214" y="181"/>
                    <a:pt x="193" y="185"/>
                  </a:cubicBezTo>
                  <a:cubicBezTo>
                    <a:pt x="144" y="193"/>
                    <a:pt x="89" y="187"/>
                    <a:pt x="50" y="164"/>
                  </a:cubicBezTo>
                  <a:cubicBezTo>
                    <a:pt x="36" y="156"/>
                    <a:pt x="26" y="148"/>
                    <a:pt x="19" y="138"/>
                  </a:cubicBezTo>
                  <a:cubicBezTo>
                    <a:pt x="13" y="130"/>
                    <a:pt x="10" y="122"/>
                    <a:pt x="9" y="113"/>
                  </a:cubicBezTo>
                  <a:cubicBezTo>
                    <a:pt x="8" y="113"/>
                    <a:pt x="8" y="113"/>
                    <a:pt x="8" y="113"/>
                  </a:cubicBezTo>
                  <a:cubicBezTo>
                    <a:pt x="8" y="106"/>
                    <a:pt x="8" y="106"/>
                    <a:pt x="8" y="106"/>
                  </a:cubicBezTo>
                  <a:cubicBezTo>
                    <a:pt x="8" y="106"/>
                    <a:pt x="8" y="106"/>
                    <a:pt x="8" y="106"/>
                  </a:cubicBezTo>
                  <a:cubicBezTo>
                    <a:pt x="0" y="0"/>
                    <a:pt x="0" y="0"/>
                    <a:pt x="0" y="0"/>
                  </a:cubicBezTo>
                  <a:cubicBezTo>
                    <a:pt x="1" y="11"/>
                    <a:pt x="5" y="21"/>
                    <a:pt x="12" y="30"/>
                  </a:cubicBezTo>
                  <a:cubicBezTo>
                    <a:pt x="18" y="39"/>
                    <a:pt x="27" y="47"/>
                    <a:pt x="39" y="55"/>
                  </a:cubicBezTo>
                  <a:cubicBezTo>
                    <a:pt x="41" y="56"/>
                    <a:pt x="42" y="57"/>
                    <a:pt x="44" y="58"/>
                  </a:cubicBezTo>
                  <a:cubicBezTo>
                    <a:pt x="103" y="92"/>
                    <a:pt x="198" y="92"/>
                    <a:pt x="257" y="58"/>
                  </a:cubicBezTo>
                  <a:cubicBezTo>
                    <a:pt x="259" y="57"/>
                    <a:pt x="260" y="56"/>
                    <a:pt x="262" y="55"/>
                  </a:cubicBezTo>
                  <a:cubicBezTo>
                    <a:pt x="273" y="47"/>
                    <a:pt x="282" y="39"/>
                    <a:pt x="289" y="30"/>
                  </a:cubicBezTo>
                  <a:cubicBezTo>
                    <a:pt x="295" y="22"/>
                    <a:pt x="299" y="12"/>
                    <a:pt x="301" y="3"/>
                  </a:cubicBezTo>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3" name="Freeform 166">
              <a:extLst>
                <a:ext uri="{FF2B5EF4-FFF2-40B4-BE49-F238E27FC236}">
                  <a16:creationId xmlns:a16="http://schemas.microsoft.com/office/drawing/2014/main" xmlns="" id="{62DA5132-D301-48C4-BA3B-7A9CA47159E4}"/>
                </a:ext>
              </a:extLst>
            </p:cNvPr>
            <p:cNvSpPr>
              <a:spLocks/>
            </p:cNvSpPr>
            <p:nvPr/>
          </p:nvSpPr>
          <p:spPr bwMode="auto">
            <a:xfrm>
              <a:off x="20011462" y="5322835"/>
              <a:ext cx="781050" cy="425450"/>
            </a:xfrm>
            <a:custGeom>
              <a:avLst/>
              <a:gdLst>
                <a:gd name="T0" fmla="*/ 283 w 283"/>
                <a:gd name="T1" fmla="*/ 0 h 154"/>
                <a:gd name="T2" fmla="*/ 278 w 283"/>
                <a:gd name="T3" fmla="*/ 70 h 154"/>
                <a:gd name="T4" fmla="*/ 278 w 283"/>
                <a:gd name="T5" fmla="*/ 70 h 154"/>
                <a:gd name="T6" fmla="*/ 238 w 283"/>
                <a:gd name="T7" fmla="*/ 124 h 154"/>
                <a:gd name="T8" fmla="*/ 45 w 283"/>
                <a:gd name="T9" fmla="*/ 124 h 154"/>
                <a:gd name="T10" fmla="*/ 5 w 283"/>
                <a:gd name="T11" fmla="*/ 70 h 154"/>
                <a:gd name="T12" fmla="*/ 5 w 283"/>
                <a:gd name="T13" fmla="*/ 70 h 154"/>
                <a:gd name="T14" fmla="*/ 0 w 283"/>
                <a:gd name="T15" fmla="*/ 0 h 154"/>
                <a:gd name="T16" fmla="*/ 10 w 283"/>
                <a:gd name="T17" fmla="*/ 25 h 154"/>
                <a:gd name="T18" fmla="*/ 41 w 283"/>
                <a:gd name="T19" fmla="*/ 51 h 154"/>
                <a:gd name="T20" fmla="*/ 184 w 283"/>
                <a:gd name="T21" fmla="*/ 72 h 154"/>
                <a:gd name="T22" fmla="*/ 242 w 283"/>
                <a:gd name="T23" fmla="*/ 51 h 154"/>
                <a:gd name="T24" fmla="*/ 272 w 283"/>
                <a:gd name="T25" fmla="*/ 25 h 154"/>
                <a:gd name="T26" fmla="*/ 283 w 283"/>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154">
                  <a:moveTo>
                    <a:pt x="283" y="0"/>
                  </a:moveTo>
                  <a:cubicBezTo>
                    <a:pt x="278" y="70"/>
                    <a:pt x="278" y="70"/>
                    <a:pt x="278" y="70"/>
                  </a:cubicBezTo>
                  <a:cubicBezTo>
                    <a:pt x="278" y="70"/>
                    <a:pt x="278" y="70"/>
                    <a:pt x="278" y="70"/>
                  </a:cubicBezTo>
                  <a:cubicBezTo>
                    <a:pt x="277" y="89"/>
                    <a:pt x="264" y="109"/>
                    <a:pt x="238" y="124"/>
                  </a:cubicBezTo>
                  <a:cubicBezTo>
                    <a:pt x="185" y="154"/>
                    <a:pt x="98" y="154"/>
                    <a:pt x="45" y="124"/>
                  </a:cubicBezTo>
                  <a:cubicBezTo>
                    <a:pt x="19" y="109"/>
                    <a:pt x="6" y="89"/>
                    <a:pt x="5" y="70"/>
                  </a:cubicBezTo>
                  <a:cubicBezTo>
                    <a:pt x="5" y="70"/>
                    <a:pt x="5" y="70"/>
                    <a:pt x="5" y="70"/>
                  </a:cubicBezTo>
                  <a:cubicBezTo>
                    <a:pt x="0" y="0"/>
                    <a:pt x="0" y="0"/>
                    <a:pt x="0" y="0"/>
                  </a:cubicBezTo>
                  <a:cubicBezTo>
                    <a:pt x="1" y="9"/>
                    <a:pt x="4" y="17"/>
                    <a:pt x="10" y="25"/>
                  </a:cubicBezTo>
                  <a:cubicBezTo>
                    <a:pt x="17" y="35"/>
                    <a:pt x="27" y="43"/>
                    <a:pt x="41" y="51"/>
                  </a:cubicBezTo>
                  <a:cubicBezTo>
                    <a:pt x="80" y="74"/>
                    <a:pt x="135" y="80"/>
                    <a:pt x="184" y="72"/>
                  </a:cubicBezTo>
                  <a:cubicBezTo>
                    <a:pt x="205" y="68"/>
                    <a:pt x="225" y="61"/>
                    <a:pt x="242" y="51"/>
                  </a:cubicBezTo>
                  <a:cubicBezTo>
                    <a:pt x="255" y="43"/>
                    <a:pt x="266" y="35"/>
                    <a:pt x="272" y="25"/>
                  </a:cubicBezTo>
                  <a:cubicBezTo>
                    <a:pt x="278" y="17"/>
                    <a:pt x="282" y="9"/>
                    <a:pt x="283" y="0"/>
                  </a:cubicBezTo>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4" name="Freeform 167">
              <a:extLst>
                <a:ext uri="{FF2B5EF4-FFF2-40B4-BE49-F238E27FC236}">
                  <a16:creationId xmlns:a16="http://schemas.microsoft.com/office/drawing/2014/main" xmlns="" id="{6BE85BAF-04B1-43EA-9101-6EE8357F7583}"/>
                </a:ext>
              </a:extLst>
            </p:cNvPr>
            <p:cNvSpPr>
              <a:spLocks/>
            </p:cNvSpPr>
            <p:nvPr/>
          </p:nvSpPr>
          <p:spPr bwMode="auto">
            <a:xfrm>
              <a:off x="19951137" y="4541785"/>
              <a:ext cx="900113" cy="723900"/>
            </a:xfrm>
            <a:custGeom>
              <a:avLst/>
              <a:gdLst>
                <a:gd name="T0" fmla="*/ 326 w 326"/>
                <a:gd name="T1" fmla="*/ 4 h 262"/>
                <a:gd name="T2" fmla="*/ 314 w 326"/>
                <a:gd name="T3" fmla="*/ 167 h 262"/>
                <a:gd name="T4" fmla="*/ 314 w 326"/>
                <a:gd name="T5" fmla="*/ 167 h 262"/>
                <a:gd name="T6" fmla="*/ 314 w 326"/>
                <a:gd name="T7" fmla="*/ 173 h 262"/>
                <a:gd name="T8" fmla="*/ 314 w 326"/>
                <a:gd name="T9" fmla="*/ 173 h 262"/>
                <a:gd name="T10" fmla="*/ 302 w 326"/>
                <a:gd name="T11" fmla="*/ 200 h 262"/>
                <a:gd name="T12" fmla="*/ 275 w 326"/>
                <a:gd name="T13" fmla="*/ 225 h 262"/>
                <a:gd name="T14" fmla="*/ 270 w 326"/>
                <a:gd name="T15" fmla="*/ 228 h 262"/>
                <a:gd name="T16" fmla="*/ 57 w 326"/>
                <a:gd name="T17" fmla="*/ 228 h 262"/>
                <a:gd name="T18" fmla="*/ 52 w 326"/>
                <a:gd name="T19" fmla="*/ 225 h 262"/>
                <a:gd name="T20" fmla="*/ 25 w 326"/>
                <a:gd name="T21" fmla="*/ 200 h 262"/>
                <a:gd name="T22" fmla="*/ 13 w 326"/>
                <a:gd name="T23" fmla="*/ 170 h 262"/>
                <a:gd name="T24" fmla="*/ 0 w 326"/>
                <a:gd name="T25" fmla="*/ 0 h 262"/>
                <a:gd name="T26" fmla="*/ 0 w 326"/>
                <a:gd name="T27" fmla="*/ 0 h 262"/>
                <a:gd name="T28" fmla="*/ 48 w 326"/>
                <a:gd name="T29" fmla="*/ 62 h 262"/>
                <a:gd name="T30" fmla="*/ 110 w 326"/>
                <a:gd name="T31" fmla="*/ 85 h 262"/>
                <a:gd name="T32" fmla="*/ 110 w 326"/>
                <a:gd name="T33" fmla="*/ 85 h 262"/>
                <a:gd name="T34" fmla="*/ 279 w 326"/>
                <a:gd name="T35" fmla="*/ 62 h 262"/>
                <a:gd name="T36" fmla="*/ 326 w 326"/>
                <a:gd name="T37" fmla="*/ 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6" h="262">
                  <a:moveTo>
                    <a:pt x="326" y="4"/>
                  </a:moveTo>
                  <a:cubicBezTo>
                    <a:pt x="314" y="167"/>
                    <a:pt x="314" y="167"/>
                    <a:pt x="314" y="167"/>
                  </a:cubicBezTo>
                  <a:cubicBezTo>
                    <a:pt x="314" y="167"/>
                    <a:pt x="314" y="167"/>
                    <a:pt x="314" y="167"/>
                  </a:cubicBezTo>
                  <a:cubicBezTo>
                    <a:pt x="314" y="173"/>
                    <a:pt x="314" y="173"/>
                    <a:pt x="314" y="173"/>
                  </a:cubicBezTo>
                  <a:cubicBezTo>
                    <a:pt x="314" y="173"/>
                    <a:pt x="314" y="173"/>
                    <a:pt x="314" y="173"/>
                  </a:cubicBezTo>
                  <a:cubicBezTo>
                    <a:pt x="312" y="182"/>
                    <a:pt x="308" y="191"/>
                    <a:pt x="302" y="200"/>
                  </a:cubicBezTo>
                  <a:cubicBezTo>
                    <a:pt x="295" y="209"/>
                    <a:pt x="286" y="217"/>
                    <a:pt x="275" y="225"/>
                  </a:cubicBezTo>
                  <a:cubicBezTo>
                    <a:pt x="273" y="226"/>
                    <a:pt x="271" y="227"/>
                    <a:pt x="270" y="228"/>
                  </a:cubicBezTo>
                  <a:cubicBezTo>
                    <a:pt x="211" y="262"/>
                    <a:pt x="116" y="262"/>
                    <a:pt x="57" y="228"/>
                  </a:cubicBezTo>
                  <a:cubicBezTo>
                    <a:pt x="55" y="227"/>
                    <a:pt x="54" y="226"/>
                    <a:pt x="52" y="225"/>
                  </a:cubicBezTo>
                  <a:cubicBezTo>
                    <a:pt x="40" y="217"/>
                    <a:pt x="31" y="209"/>
                    <a:pt x="25" y="200"/>
                  </a:cubicBezTo>
                  <a:cubicBezTo>
                    <a:pt x="18" y="191"/>
                    <a:pt x="14" y="181"/>
                    <a:pt x="13" y="170"/>
                  </a:cubicBezTo>
                  <a:cubicBezTo>
                    <a:pt x="0" y="0"/>
                    <a:pt x="0" y="0"/>
                    <a:pt x="0" y="0"/>
                  </a:cubicBezTo>
                  <a:cubicBezTo>
                    <a:pt x="0" y="0"/>
                    <a:pt x="0" y="0"/>
                    <a:pt x="0" y="0"/>
                  </a:cubicBezTo>
                  <a:cubicBezTo>
                    <a:pt x="2" y="23"/>
                    <a:pt x="18" y="45"/>
                    <a:pt x="48" y="62"/>
                  </a:cubicBezTo>
                  <a:cubicBezTo>
                    <a:pt x="66" y="73"/>
                    <a:pt x="87" y="80"/>
                    <a:pt x="110" y="85"/>
                  </a:cubicBezTo>
                  <a:cubicBezTo>
                    <a:pt x="110" y="85"/>
                    <a:pt x="110" y="85"/>
                    <a:pt x="110" y="85"/>
                  </a:cubicBezTo>
                  <a:cubicBezTo>
                    <a:pt x="167" y="96"/>
                    <a:pt x="233" y="89"/>
                    <a:pt x="279" y="62"/>
                  </a:cubicBezTo>
                  <a:cubicBezTo>
                    <a:pt x="307" y="46"/>
                    <a:pt x="323" y="25"/>
                    <a:pt x="326" y="4"/>
                  </a:cubicBezTo>
                  <a:close/>
                </a:path>
              </a:pathLst>
            </a:custGeom>
            <a:solidFill>
              <a:srgbClr val="7B97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5" name="Freeform 168">
              <a:extLst>
                <a:ext uri="{FF2B5EF4-FFF2-40B4-BE49-F238E27FC236}">
                  <a16:creationId xmlns:a16="http://schemas.microsoft.com/office/drawing/2014/main" xmlns="" id="{64A76D63-CF53-43D6-A0EA-B0178280493C}"/>
                </a:ext>
              </a:extLst>
            </p:cNvPr>
            <p:cNvSpPr>
              <a:spLocks/>
            </p:cNvSpPr>
            <p:nvPr/>
          </p:nvSpPr>
          <p:spPr bwMode="auto">
            <a:xfrm>
              <a:off x="19984474" y="4281435"/>
              <a:ext cx="836613" cy="336550"/>
            </a:xfrm>
            <a:custGeom>
              <a:avLst/>
              <a:gdLst>
                <a:gd name="T0" fmla="*/ 281 w 303"/>
                <a:gd name="T1" fmla="*/ 122 h 122"/>
                <a:gd name="T2" fmla="*/ 251 w 303"/>
                <a:gd name="T3" fmla="*/ 96 h 122"/>
                <a:gd name="T4" fmla="*/ 52 w 303"/>
                <a:gd name="T5" fmla="*/ 96 h 122"/>
                <a:gd name="T6" fmla="*/ 22 w 303"/>
                <a:gd name="T7" fmla="*/ 122 h 122"/>
                <a:gd name="T8" fmla="*/ 52 w 303"/>
                <a:gd name="T9" fmla="*/ 32 h 122"/>
                <a:gd name="T10" fmla="*/ 251 w 303"/>
                <a:gd name="T11" fmla="*/ 32 h 122"/>
                <a:gd name="T12" fmla="*/ 281 w 303"/>
                <a:gd name="T13" fmla="*/ 122 h 122"/>
              </a:gdLst>
              <a:ahLst/>
              <a:cxnLst>
                <a:cxn ang="0">
                  <a:pos x="T0" y="T1"/>
                </a:cxn>
                <a:cxn ang="0">
                  <a:pos x="T2" y="T3"/>
                </a:cxn>
                <a:cxn ang="0">
                  <a:pos x="T4" y="T5"/>
                </a:cxn>
                <a:cxn ang="0">
                  <a:pos x="T6" y="T7"/>
                </a:cxn>
                <a:cxn ang="0">
                  <a:pos x="T8" y="T9"/>
                </a:cxn>
                <a:cxn ang="0">
                  <a:pos x="T10" y="T11"/>
                </a:cxn>
                <a:cxn ang="0">
                  <a:pos x="T12" y="T13"/>
                </a:cxn>
              </a:cxnLst>
              <a:rect l="0" t="0" r="r" b="b"/>
              <a:pathLst>
                <a:path w="303" h="122">
                  <a:moveTo>
                    <a:pt x="281" y="122"/>
                  </a:moveTo>
                  <a:cubicBezTo>
                    <a:pt x="274" y="112"/>
                    <a:pt x="264" y="104"/>
                    <a:pt x="251" y="96"/>
                  </a:cubicBezTo>
                  <a:cubicBezTo>
                    <a:pt x="196" y="64"/>
                    <a:pt x="107" y="64"/>
                    <a:pt x="52" y="96"/>
                  </a:cubicBezTo>
                  <a:cubicBezTo>
                    <a:pt x="39" y="104"/>
                    <a:pt x="29" y="112"/>
                    <a:pt x="22" y="122"/>
                  </a:cubicBezTo>
                  <a:cubicBezTo>
                    <a:pt x="0" y="92"/>
                    <a:pt x="10" y="56"/>
                    <a:pt x="52" y="32"/>
                  </a:cubicBezTo>
                  <a:cubicBezTo>
                    <a:pt x="107" y="0"/>
                    <a:pt x="196" y="0"/>
                    <a:pt x="251" y="32"/>
                  </a:cubicBezTo>
                  <a:cubicBezTo>
                    <a:pt x="293" y="56"/>
                    <a:pt x="303" y="92"/>
                    <a:pt x="281" y="122"/>
                  </a:cubicBezTo>
                  <a:close/>
                </a:path>
              </a:pathLst>
            </a:custGeom>
            <a:solidFill>
              <a:srgbClr val="9DA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6" name="Freeform 169">
              <a:extLst>
                <a:ext uri="{FF2B5EF4-FFF2-40B4-BE49-F238E27FC236}">
                  <a16:creationId xmlns:a16="http://schemas.microsoft.com/office/drawing/2014/main" xmlns="" id="{F98AA1B3-4032-49EC-A765-89A3EB7393C1}"/>
                </a:ext>
              </a:extLst>
            </p:cNvPr>
            <p:cNvSpPr>
              <a:spLocks/>
            </p:cNvSpPr>
            <p:nvPr/>
          </p:nvSpPr>
          <p:spPr bwMode="auto">
            <a:xfrm>
              <a:off x="20200374" y="4564010"/>
              <a:ext cx="407988" cy="63500"/>
            </a:xfrm>
            <a:custGeom>
              <a:avLst/>
              <a:gdLst>
                <a:gd name="T0" fmla="*/ 0 w 148"/>
                <a:gd name="T1" fmla="*/ 23 h 23"/>
                <a:gd name="T2" fmla="*/ 5 w 148"/>
                <a:gd name="T3" fmla="*/ 19 h 23"/>
                <a:gd name="T4" fmla="*/ 21 w 148"/>
                <a:gd name="T5" fmla="*/ 11 h 23"/>
                <a:gd name="T6" fmla="*/ 32 w 148"/>
                <a:gd name="T7" fmla="*/ 7 h 23"/>
                <a:gd name="T8" fmla="*/ 45 w 148"/>
                <a:gd name="T9" fmla="*/ 3 h 23"/>
                <a:gd name="T10" fmla="*/ 59 w 148"/>
                <a:gd name="T11" fmla="*/ 1 h 23"/>
                <a:gd name="T12" fmla="*/ 74 w 148"/>
                <a:gd name="T13" fmla="*/ 0 h 23"/>
                <a:gd name="T14" fmla="*/ 78 w 148"/>
                <a:gd name="T15" fmla="*/ 0 h 23"/>
                <a:gd name="T16" fmla="*/ 81 w 148"/>
                <a:gd name="T17" fmla="*/ 1 h 23"/>
                <a:gd name="T18" fmla="*/ 89 w 148"/>
                <a:gd name="T19" fmla="*/ 1 h 23"/>
                <a:gd name="T20" fmla="*/ 103 w 148"/>
                <a:gd name="T21" fmla="*/ 4 h 23"/>
                <a:gd name="T22" fmla="*/ 115 w 148"/>
                <a:gd name="T23" fmla="*/ 7 h 23"/>
                <a:gd name="T24" fmla="*/ 126 w 148"/>
                <a:gd name="T25" fmla="*/ 11 h 23"/>
                <a:gd name="T26" fmla="*/ 136 w 148"/>
                <a:gd name="T27" fmla="*/ 16 h 23"/>
                <a:gd name="T28" fmla="*/ 142 w 148"/>
                <a:gd name="T29" fmla="*/ 19 h 23"/>
                <a:gd name="T30" fmla="*/ 148 w 148"/>
                <a:gd name="T31" fmla="*/ 23 h 23"/>
                <a:gd name="T32" fmla="*/ 142 w 148"/>
                <a:gd name="T33" fmla="*/ 20 h 23"/>
                <a:gd name="T34" fmla="*/ 135 w 148"/>
                <a:gd name="T35" fmla="*/ 16 h 23"/>
                <a:gd name="T36" fmla="*/ 126 w 148"/>
                <a:gd name="T37" fmla="*/ 13 h 23"/>
                <a:gd name="T38" fmla="*/ 115 w 148"/>
                <a:gd name="T39" fmla="*/ 9 h 23"/>
                <a:gd name="T40" fmla="*/ 109 w 148"/>
                <a:gd name="T41" fmla="*/ 7 h 23"/>
                <a:gd name="T42" fmla="*/ 102 w 148"/>
                <a:gd name="T43" fmla="*/ 6 h 23"/>
                <a:gd name="T44" fmla="*/ 88 w 148"/>
                <a:gd name="T45" fmla="*/ 3 h 23"/>
                <a:gd name="T46" fmla="*/ 81 w 148"/>
                <a:gd name="T47" fmla="*/ 3 h 23"/>
                <a:gd name="T48" fmla="*/ 78 w 148"/>
                <a:gd name="T49" fmla="*/ 3 h 23"/>
                <a:gd name="T50" fmla="*/ 74 w 148"/>
                <a:gd name="T51" fmla="*/ 3 h 23"/>
                <a:gd name="T52" fmla="*/ 59 w 148"/>
                <a:gd name="T53" fmla="*/ 3 h 23"/>
                <a:gd name="T54" fmla="*/ 46 w 148"/>
                <a:gd name="T55" fmla="*/ 5 h 23"/>
                <a:gd name="T56" fmla="*/ 33 w 148"/>
                <a:gd name="T57" fmla="*/ 9 h 23"/>
                <a:gd name="T58" fmla="*/ 22 w 148"/>
                <a:gd name="T59" fmla="*/ 12 h 23"/>
                <a:gd name="T60" fmla="*/ 13 w 148"/>
                <a:gd name="T61" fmla="*/ 16 h 23"/>
                <a:gd name="T62" fmla="*/ 6 w 148"/>
                <a:gd name="T63" fmla="*/ 19 h 23"/>
                <a:gd name="T64" fmla="*/ 0 w 148"/>
                <a:gd name="T6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23">
                  <a:moveTo>
                    <a:pt x="0" y="23"/>
                  </a:moveTo>
                  <a:cubicBezTo>
                    <a:pt x="0" y="23"/>
                    <a:pt x="2" y="21"/>
                    <a:pt x="5" y="19"/>
                  </a:cubicBezTo>
                  <a:cubicBezTo>
                    <a:pt x="9" y="17"/>
                    <a:pt x="14" y="14"/>
                    <a:pt x="21" y="11"/>
                  </a:cubicBezTo>
                  <a:cubicBezTo>
                    <a:pt x="25" y="10"/>
                    <a:pt x="28" y="8"/>
                    <a:pt x="32" y="7"/>
                  </a:cubicBezTo>
                  <a:cubicBezTo>
                    <a:pt x="36" y="6"/>
                    <a:pt x="41" y="4"/>
                    <a:pt x="45" y="3"/>
                  </a:cubicBezTo>
                  <a:cubicBezTo>
                    <a:pt x="50" y="2"/>
                    <a:pt x="54" y="2"/>
                    <a:pt x="59" y="1"/>
                  </a:cubicBezTo>
                  <a:cubicBezTo>
                    <a:pt x="64" y="1"/>
                    <a:pt x="69" y="0"/>
                    <a:pt x="74" y="0"/>
                  </a:cubicBezTo>
                  <a:cubicBezTo>
                    <a:pt x="78" y="0"/>
                    <a:pt x="78" y="0"/>
                    <a:pt x="78" y="0"/>
                  </a:cubicBezTo>
                  <a:cubicBezTo>
                    <a:pt x="81" y="1"/>
                    <a:pt x="81" y="1"/>
                    <a:pt x="81" y="1"/>
                  </a:cubicBezTo>
                  <a:cubicBezTo>
                    <a:pt x="84" y="1"/>
                    <a:pt x="86" y="1"/>
                    <a:pt x="89" y="1"/>
                  </a:cubicBezTo>
                  <a:cubicBezTo>
                    <a:pt x="93" y="2"/>
                    <a:pt x="98" y="3"/>
                    <a:pt x="103" y="4"/>
                  </a:cubicBezTo>
                  <a:cubicBezTo>
                    <a:pt x="107" y="5"/>
                    <a:pt x="111" y="6"/>
                    <a:pt x="115" y="7"/>
                  </a:cubicBezTo>
                  <a:cubicBezTo>
                    <a:pt x="119" y="8"/>
                    <a:pt x="123" y="10"/>
                    <a:pt x="126" y="11"/>
                  </a:cubicBezTo>
                  <a:cubicBezTo>
                    <a:pt x="130" y="13"/>
                    <a:pt x="133" y="14"/>
                    <a:pt x="136" y="16"/>
                  </a:cubicBezTo>
                  <a:cubicBezTo>
                    <a:pt x="138" y="17"/>
                    <a:pt x="141" y="18"/>
                    <a:pt x="142" y="19"/>
                  </a:cubicBezTo>
                  <a:cubicBezTo>
                    <a:pt x="146" y="22"/>
                    <a:pt x="148" y="23"/>
                    <a:pt x="148" y="23"/>
                  </a:cubicBezTo>
                  <a:cubicBezTo>
                    <a:pt x="148" y="23"/>
                    <a:pt x="146" y="22"/>
                    <a:pt x="142" y="20"/>
                  </a:cubicBezTo>
                  <a:cubicBezTo>
                    <a:pt x="140" y="19"/>
                    <a:pt x="138" y="18"/>
                    <a:pt x="135" y="16"/>
                  </a:cubicBezTo>
                  <a:cubicBezTo>
                    <a:pt x="133" y="15"/>
                    <a:pt x="129" y="14"/>
                    <a:pt x="126" y="13"/>
                  </a:cubicBezTo>
                  <a:cubicBezTo>
                    <a:pt x="123" y="11"/>
                    <a:pt x="119" y="10"/>
                    <a:pt x="115" y="9"/>
                  </a:cubicBezTo>
                  <a:cubicBezTo>
                    <a:pt x="113" y="8"/>
                    <a:pt x="111" y="8"/>
                    <a:pt x="109" y="7"/>
                  </a:cubicBezTo>
                  <a:cubicBezTo>
                    <a:pt x="107" y="7"/>
                    <a:pt x="104" y="6"/>
                    <a:pt x="102" y="6"/>
                  </a:cubicBezTo>
                  <a:cubicBezTo>
                    <a:pt x="98" y="5"/>
                    <a:pt x="93" y="4"/>
                    <a:pt x="88" y="3"/>
                  </a:cubicBezTo>
                  <a:cubicBezTo>
                    <a:pt x="86" y="3"/>
                    <a:pt x="84" y="3"/>
                    <a:pt x="81" y="3"/>
                  </a:cubicBezTo>
                  <a:cubicBezTo>
                    <a:pt x="78" y="3"/>
                    <a:pt x="78" y="3"/>
                    <a:pt x="78" y="3"/>
                  </a:cubicBezTo>
                  <a:cubicBezTo>
                    <a:pt x="74" y="3"/>
                    <a:pt x="74" y="3"/>
                    <a:pt x="74" y="3"/>
                  </a:cubicBezTo>
                  <a:cubicBezTo>
                    <a:pt x="69" y="3"/>
                    <a:pt x="64" y="3"/>
                    <a:pt x="59" y="3"/>
                  </a:cubicBezTo>
                  <a:cubicBezTo>
                    <a:pt x="55" y="4"/>
                    <a:pt x="50" y="4"/>
                    <a:pt x="46" y="5"/>
                  </a:cubicBezTo>
                  <a:cubicBezTo>
                    <a:pt x="41" y="6"/>
                    <a:pt x="37" y="7"/>
                    <a:pt x="33" y="9"/>
                  </a:cubicBezTo>
                  <a:cubicBezTo>
                    <a:pt x="29" y="10"/>
                    <a:pt x="25" y="11"/>
                    <a:pt x="22" y="12"/>
                  </a:cubicBezTo>
                  <a:cubicBezTo>
                    <a:pt x="18" y="14"/>
                    <a:pt x="15" y="15"/>
                    <a:pt x="13" y="16"/>
                  </a:cubicBezTo>
                  <a:cubicBezTo>
                    <a:pt x="10" y="17"/>
                    <a:pt x="8" y="18"/>
                    <a:pt x="6" y="19"/>
                  </a:cubicBezTo>
                  <a:cubicBezTo>
                    <a:pt x="2" y="21"/>
                    <a:pt x="0" y="23"/>
                    <a:pt x="0" y="23"/>
                  </a:cubicBezTo>
                  <a:close/>
                </a:path>
              </a:pathLst>
            </a:custGeom>
            <a:solidFill>
              <a:srgbClr val="473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7" name="Freeform 170">
              <a:extLst>
                <a:ext uri="{FF2B5EF4-FFF2-40B4-BE49-F238E27FC236}">
                  <a16:creationId xmlns:a16="http://schemas.microsoft.com/office/drawing/2014/main" xmlns="" id="{5ADD4702-FFC3-400A-A0E7-3D5F329D97F5}"/>
                </a:ext>
              </a:extLst>
            </p:cNvPr>
            <p:cNvSpPr>
              <a:spLocks/>
            </p:cNvSpPr>
            <p:nvPr/>
          </p:nvSpPr>
          <p:spPr bwMode="auto">
            <a:xfrm>
              <a:off x="20119412" y="4508448"/>
              <a:ext cx="568325" cy="82550"/>
            </a:xfrm>
            <a:custGeom>
              <a:avLst/>
              <a:gdLst>
                <a:gd name="T0" fmla="*/ 0 w 206"/>
                <a:gd name="T1" fmla="*/ 30 h 30"/>
                <a:gd name="T2" fmla="*/ 8 w 206"/>
                <a:gd name="T3" fmla="*/ 25 h 30"/>
                <a:gd name="T4" fmla="*/ 30 w 206"/>
                <a:gd name="T5" fmla="*/ 14 h 30"/>
                <a:gd name="T6" fmla="*/ 45 w 206"/>
                <a:gd name="T7" fmla="*/ 9 h 30"/>
                <a:gd name="T8" fmla="*/ 63 w 206"/>
                <a:gd name="T9" fmla="*/ 4 h 30"/>
                <a:gd name="T10" fmla="*/ 83 w 206"/>
                <a:gd name="T11" fmla="*/ 1 h 30"/>
                <a:gd name="T12" fmla="*/ 103 w 206"/>
                <a:gd name="T13" fmla="*/ 0 h 30"/>
                <a:gd name="T14" fmla="*/ 108 w 206"/>
                <a:gd name="T15" fmla="*/ 0 h 30"/>
                <a:gd name="T16" fmla="*/ 113 w 206"/>
                <a:gd name="T17" fmla="*/ 0 h 30"/>
                <a:gd name="T18" fmla="*/ 123 w 206"/>
                <a:gd name="T19" fmla="*/ 1 h 30"/>
                <a:gd name="T20" fmla="*/ 143 w 206"/>
                <a:gd name="T21" fmla="*/ 4 h 30"/>
                <a:gd name="T22" fmla="*/ 152 w 206"/>
                <a:gd name="T23" fmla="*/ 6 h 30"/>
                <a:gd name="T24" fmla="*/ 160 w 206"/>
                <a:gd name="T25" fmla="*/ 9 h 30"/>
                <a:gd name="T26" fmla="*/ 164 w 206"/>
                <a:gd name="T27" fmla="*/ 10 h 30"/>
                <a:gd name="T28" fmla="*/ 168 w 206"/>
                <a:gd name="T29" fmla="*/ 12 h 30"/>
                <a:gd name="T30" fmla="*/ 176 w 206"/>
                <a:gd name="T31" fmla="*/ 15 h 30"/>
                <a:gd name="T32" fmla="*/ 188 w 206"/>
                <a:gd name="T33" fmla="*/ 20 h 30"/>
                <a:gd name="T34" fmla="*/ 198 w 206"/>
                <a:gd name="T35" fmla="*/ 25 h 30"/>
                <a:gd name="T36" fmla="*/ 206 w 206"/>
                <a:gd name="T37" fmla="*/ 30 h 30"/>
                <a:gd name="T38" fmla="*/ 197 w 206"/>
                <a:gd name="T39" fmla="*/ 26 h 30"/>
                <a:gd name="T40" fmla="*/ 188 w 206"/>
                <a:gd name="T41" fmla="*/ 21 h 30"/>
                <a:gd name="T42" fmla="*/ 175 w 206"/>
                <a:gd name="T43" fmla="*/ 16 h 30"/>
                <a:gd name="T44" fmla="*/ 168 w 206"/>
                <a:gd name="T45" fmla="*/ 13 h 30"/>
                <a:gd name="T46" fmla="*/ 164 w 206"/>
                <a:gd name="T47" fmla="*/ 12 h 30"/>
                <a:gd name="T48" fmla="*/ 160 w 206"/>
                <a:gd name="T49" fmla="*/ 11 h 30"/>
                <a:gd name="T50" fmla="*/ 151 w 206"/>
                <a:gd name="T51" fmla="*/ 8 h 30"/>
                <a:gd name="T52" fmla="*/ 142 w 206"/>
                <a:gd name="T53" fmla="*/ 6 h 30"/>
                <a:gd name="T54" fmla="*/ 123 w 206"/>
                <a:gd name="T55" fmla="*/ 3 h 30"/>
                <a:gd name="T56" fmla="*/ 113 w 206"/>
                <a:gd name="T57" fmla="*/ 2 h 30"/>
                <a:gd name="T58" fmla="*/ 108 w 206"/>
                <a:gd name="T59" fmla="*/ 2 h 30"/>
                <a:gd name="T60" fmla="*/ 103 w 206"/>
                <a:gd name="T61" fmla="*/ 2 h 30"/>
                <a:gd name="T62" fmla="*/ 83 w 206"/>
                <a:gd name="T63" fmla="*/ 3 h 30"/>
                <a:gd name="T64" fmla="*/ 64 w 206"/>
                <a:gd name="T65" fmla="*/ 6 h 30"/>
                <a:gd name="T66" fmla="*/ 46 w 206"/>
                <a:gd name="T67" fmla="*/ 10 h 30"/>
                <a:gd name="T68" fmla="*/ 31 w 206"/>
                <a:gd name="T69" fmla="*/ 15 h 30"/>
                <a:gd name="T70" fmla="*/ 18 w 206"/>
                <a:gd name="T71" fmla="*/ 21 h 30"/>
                <a:gd name="T72" fmla="*/ 8 w 206"/>
                <a:gd name="T73" fmla="*/ 26 h 30"/>
                <a:gd name="T74" fmla="*/ 0 w 206"/>
                <a:gd name="T7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 h="30">
                  <a:moveTo>
                    <a:pt x="0" y="30"/>
                  </a:moveTo>
                  <a:cubicBezTo>
                    <a:pt x="0" y="30"/>
                    <a:pt x="3" y="28"/>
                    <a:pt x="8" y="25"/>
                  </a:cubicBezTo>
                  <a:cubicBezTo>
                    <a:pt x="13" y="22"/>
                    <a:pt x="21" y="18"/>
                    <a:pt x="30" y="14"/>
                  </a:cubicBezTo>
                  <a:cubicBezTo>
                    <a:pt x="35" y="12"/>
                    <a:pt x="40" y="10"/>
                    <a:pt x="45" y="9"/>
                  </a:cubicBezTo>
                  <a:cubicBezTo>
                    <a:pt x="51" y="7"/>
                    <a:pt x="57" y="5"/>
                    <a:pt x="63" y="4"/>
                  </a:cubicBezTo>
                  <a:cubicBezTo>
                    <a:pt x="69" y="2"/>
                    <a:pt x="76" y="2"/>
                    <a:pt x="83" y="1"/>
                  </a:cubicBezTo>
                  <a:cubicBezTo>
                    <a:pt x="89" y="0"/>
                    <a:pt x="96" y="0"/>
                    <a:pt x="103" y="0"/>
                  </a:cubicBezTo>
                  <a:cubicBezTo>
                    <a:pt x="108" y="0"/>
                    <a:pt x="108" y="0"/>
                    <a:pt x="108" y="0"/>
                  </a:cubicBezTo>
                  <a:cubicBezTo>
                    <a:pt x="113" y="0"/>
                    <a:pt x="113" y="0"/>
                    <a:pt x="113" y="0"/>
                  </a:cubicBezTo>
                  <a:cubicBezTo>
                    <a:pt x="116" y="0"/>
                    <a:pt x="120" y="0"/>
                    <a:pt x="123" y="1"/>
                  </a:cubicBezTo>
                  <a:cubicBezTo>
                    <a:pt x="130" y="2"/>
                    <a:pt x="136" y="3"/>
                    <a:pt x="143" y="4"/>
                  </a:cubicBezTo>
                  <a:cubicBezTo>
                    <a:pt x="146" y="5"/>
                    <a:pt x="149" y="6"/>
                    <a:pt x="152" y="6"/>
                  </a:cubicBezTo>
                  <a:cubicBezTo>
                    <a:pt x="155" y="7"/>
                    <a:pt x="157" y="8"/>
                    <a:pt x="160" y="9"/>
                  </a:cubicBezTo>
                  <a:cubicBezTo>
                    <a:pt x="162" y="9"/>
                    <a:pt x="163" y="10"/>
                    <a:pt x="164" y="10"/>
                  </a:cubicBezTo>
                  <a:cubicBezTo>
                    <a:pt x="166" y="11"/>
                    <a:pt x="167" y="11"/>
                    <a:pt x="168" y="12"/>
                  </a:cubicBezTo>
                  <a:cubicBezTo>
                    <a:pt x="171" y="13"/>
                    <a:pt x="173" y="14"/>
                    <a:pt x="176" y="15"/>
                  </a:cubicBezTo>
                  <a:cubicBezTo>
                    <a:pt x="180" y="17"/>
                    <a:pt x="185" y="18"/>
                    <a:pt x="188" y="20"/>
                  </a:cubicBezTo>
                  <a:cubicBezTo>
                    <a:pt x="192" y="22"/>
                    <a:pt x="195" y="24"/>
                    <a:pt x="198" y="25"/>
                  </a:cubicBezTo>
                  <a:cubicBezTo>
                    <a:pt x="203" y="28"/>
                    <a:pt x="206" y="30"/>
                    <a:pt x="206" y="30"/>
                  </a:cubicBezTo>
                  <a:cubicBezTo>
                    <a:pt x="206" y="30"/>
                    <a:pt x="203" y="29"/>
                    <a:pt x="197" y="26"/>
                  </a:cubicBezTo>
                  <a:cubicBezTo>
                    <a:pt x="195" y="24"/>
                    <a:pt x="192" y="23"/>
                    <a:pt x="188" y="21"/>
                  </a:cubicBezTo>
                  <a:cubicBezTo>
                    <a:pt x="184" y="19"/>
                    <a:pt x="180" y="18"/>
                    <a:pt x="175" y="16"/>
                  </a:cubicBezTo>
                  <a:cubicBezTo>
                    <a:pt x="173" y="15"/>
                    <a:pt x="170" y="14"/>
                    <a:pt x="168" y="13"/>
                  </a:cubicBezTo>
                  <a:cubicBezTo>
                    <a:pt x="166" y="13"/>
                    <a:pt x="165" y="12"/>
                    <a:pt x="164" y="12"/>
                  </a:cubicBezTo>
                  <a:cubicBezTo>
                    <a:pt x="162" y="11"/>
                    <a:pt x="161" y="11"/>
                    <a:pt x="160" y="11"/>
                  </a:cubicBezTo>
                  <a:cubicBezTo>
                    <a:pt x="157" y="10"/>
                    <a:pt x="154" y="9"/>
                    <a:pt x="151" y="8"/>
                  </a:cubicBezTo>
                  <a:cubicBezTo>
                    <a:pt x="148" y="7"/>
                    <a:pt x="145" y="7"/>
                    <a:pt x="142" y="6"/>
                  </a:cubicBezTo>
                  <a:cubicBezTo>
                    <a:pt x="136" y="5"/>
                    <a:pt x="129" y="4"/>
                    <a:pt x="123" y="3"/>
                  </a:cubicBezTo>
                  <a:cubicBezTo>
                    <a:pt x="120" y="3"/>
                    <a:pt x="116" y="2"/>
                    <a:pt x="113" y="2"/>
                  </a:cubicBezTo>
                  <a:cubicBezTo>
                    <a:pt x="108" y="2"/>
                    <a:pt x="108" y="2"/>
                    <a:pt x="108" y="2"/>
                  </a:cubicBezTo>
                  <a:cubicBezTo>
                    <a:pt x="103" y="2"/>
                    <a:pt x="103" y="2"/>
                    <a:pt x="103" y="2"/>
                  </a:cubicBezTo>
                  <a:cubicBezTo>
                    <a:pt x="96" y="2"/>
                    <a:pt x="89" y="2"/>
                    <a:pt x="83" y="3"/>
                  </a:cubicBezTo>
                  <a:cubicBezTo>
                    <a:pt x="76" y="4"/>
                    <a:pt x="70" y="4"/>
                    <a:pt x="64" y="6"/>
                  </a:cubicBezTo>
                  <a:cubicBezTo>
                    <a:pt x="57" y="7"/>
                    <a:pt x="52" y="9"/>
                    <a:pt x="46" y="10"/>
                  </a:cubicBezTo>
                  <a:cubicBezTo>
                    <a:pt x="40" y="12"/>
                    <a:pt x="35" y="14"/>
                    <a:pt x="31" y="15"/>
                  </a:cubicBezTo>
                  <a:cubicBezTo>
                    <a:pt x="26" y="17"/>
                    <a:pt x="22" y="19"/>
                    <a:pt x="18" y="21"/>
                  </a:cubicBezTo>
                  <a:cubicBezTo>
                    <a:pt x="14" y="22"/>
                    <a:pt x="11" y="24"/>
                    <a:pt x="8" y="26"/>
                  </a:cubicBezTo>
                  <a:cubicBezTo>
                    <a:pt x="3" y="28"/>
                    <a:pt x="0" y="30"/>
                    <a:pt x="0" y="30"/>
                  </a:cubicBezTo>
                  <a:close/>
                </a:path>
              </a:pathLst>
            </a:custGeom>
            <a:solidFill>
              <a:srgbClr val="473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8" name="Freeform 171">
              <a:extLst>
                <a:ext uri="{FF2B5EF4-FFF2-40B4-BE49-F238E27FC236}">
                  <a16:creationId xmlns:a16="http://schemas.microsoft.com/office/drawing/2014/main" xmlns="" id="{8B76D7F3-864A-4F32-881C-67EFCB208DDC}"/>
                </a:ext>
              </a:extLst>
            </p:cNvPr>
            <p:cNvSpPr>
              <a:spLocks/>
            </p:cNvSpPr>
            <p:nvPr/>
          </p:nvSpPr>
          <p:spPr bwMode="auto">
            <a:xfrm>
              <a:off x="20282924" y="4621160"/>
              <a:ext cx="242888" cy="36513"/>
            </a:xfrm>
            <a:custGeom>
              <a:avLst/>
              <a:gdLst>
                <a:gd name="T0" fmla="*/ 0 w 88"/>
                <a:gd name="T1" fmla="*/ 13 h 13"/>
                <a:gd name="T2" fmla="*/ 4 w 88"/>
                <a:gd name="T3" fmla="*/ 11 h 13"/>
                <a:gd name="T4" fmla="*/ 8 w 88"/>
                <a:gd name="T5" fmla="*/ 9 h 13"/>
                <a:gd name="T6" fmla="*/ 13 w 88"/>
                <a:gd name="T7" fmla="*/ 6 h 13"/>
                <a:gd name="T8" fmla="*/ 19 w 88"/>
                <a:gd name="T9" fmla="*/ 4 h 13"/>
                <a:gd name="T10" fmla="*/ 27 w 88"/>
                <a:gd name="T11" fmla="*/ 2 h 13"/>
                <a:gd name="T12" fmla="*/ 35 w 88"/>
                <a:gd name="T13" fmla="*/ 0 h 13"/>
                <a:gd name="T14" fmla="*/ 40 w 88"/>
                <a:gd name="T15" fmla="*/ 0 h 13"/>
                <a:gd name="T16" fmla="*/ 44 w 88"/>
                <a:gd name="T17" fmla="*/ 0 h 13"/>
                <a:gd name="T18" fmla="*/ 46 w 88"/>
                <a:gd name="T19" fmla="*/ 0 h 13"/>
                <a:gd name="T20" fmla="*/ 48 w 88"/>
                <a:gd name="T21" fmla="*/ 0 h 13"/>
                <a:gd name="T22" fmla="*/ 53 w 88"/>
                <a:gd name="T23" fmla="*/ 0 h 13"/>
                <a:gd name="T24" fmla="*/ 57 w 88"/>
                <a:gd name="T25" fmla="*/ 1 h 13"/>
                <a:gd name="T26" fmla="*/ 61 w 88"/>
                <a:gd name="T27" fmla="*/ 2 h 13"/>
                <a:gd name="T28" fmla="*/ 68 w 88"/>
                <a:gd name="T29" fmla="*/ 4 h 13"/>
                <a:gd name="T30" fmla="*/ 75 w 88"/>
                <a:gd name="T31" fmla="*/ 7 h 13"/>
                <a:gd name="T32" fmla="*/ 80 w 88"/>
                <a:gd name="T33" fmla="*/ 9 h 13"/>
                <a:gd name="T34" fmla="*/ 84 w 88"/>
                <a:gd name="T35" fmla="*/ 11 h 13"/>
                <a:gd name="T36" fmla="*/ 88 w 88"/>
                <a:gd name="T37" fmla="*/ 13 h 13"/>
                <a:gd name="T38" fmla="*/ 84 w 88"/>
                <a:gd name="T39" fmla="*/ 12 h 13"/>
                <a:gd name="T40" fmla="*/ 80 w 88"/>
                <a:gd name="T41" fmla="*/ 10 h 13"/>
                <a:gd name="T42" fmla="*/ 74 w 88"/>
                <a:gd name="T43" fmla="*/ 8 h 13"/>
                <a:gd name="T44" fmla="*/ 68 w 88"/>
                <a:gd name="T45" fmla="*/ 6 h 13"/>
                <a:gd name="T46" fmla="*/ 60 w 88"/>
                <a:gd name="T47" fmla="*/ 4 h 13"/>
                <a:gd name="T48" fmla="*/ 52 w 88"/>
                <a:gd name="T49" fmla="*/ 3 h 13"/>
                <a:gd name="T50" fmla="*/ 48 w 88"/>
                <a:gd name="T51" fmla="*/ 2 h 13"/>
                <a:gd name="T52" fmla="*/ 46 w 88"/>
                <a:gd name="T53" fmla="*/ 2 h 13"/>
                <a:gd name="T54" fmla="*/ 44 w 88"/>
                <a:gd name="T55" fmla="*/ 2 h 13"/>
                <a:gd name="T56" fmla="*/ 40 w 88"/>
                <a:gd name="T57" fmla="*/ 2 h 13"/>
                <a:gd name="T58" fmla="*/ 35 w 88"/>
                <a:gd name="T59" fmla="*/ 3 h 13"/>
                <a:gd name="T60" fmla="*/ 27 w 88"/>
                <a:gd name="T61" fmla="*/ 4 h 13"/>
                <a:gd name="T62" fmla="*/ 24 w 88"/>
                <a:gd name="T63" fmla="*/ 4 h 13"/>
                <a:gd name="T64" fmla="*/ 20 w 88"/>
                <a:gd name="T65" fmla="*/ 5 h 13"/>
                <a:gd name="T66" fmla="*/ 13 w 88"/>
                <a:gd name="T67" fmla="*/ 7 h 13"/>
                <a:gd name="T68" fmla="*/ 4 w 88"/>
                <a:gd name="T69" fmla="*/ 12 h 13"/>
                <a:gd name="T70" fmla="*/ 0 w 88"/>
                <a:gd name="T7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3">
                  <a:moveTo>
                    <a:pt x="0" y="13"/>
                  </a:moveTo>
                  <a:cubicBezTo>
                    <a:pt x="0" y="13"/>
                    <a:pt x="1" y="12"/>
                    <a:pt x="4" y="11"/>
                  </a:cubicBezTo>
                  <a:cubicBezTo>
                    <a:pt x="5" y="10"/>
                    <a:pt x="6" y="10"/>
                    <a:pt x="8" y="9"/>
                  </a:cubicBezTo>
                  <a:cubicBezTo>
                    <a:pt x="9" y="8"/>
                    <a:pt x="11" y="7"/>
                    <a:pt x="13" y="6"/>
                  </a:cubicBezTo>
                  <a:cubicBezTo>
                    <a:pt x="15" y="5"/>
                    <a:pt x="17" y="5"/>
                    <a:pt x="19" y="4"/>
                  </a:cubicBezTo>
                  <a:cubicBezTo>
                    <a:pt x="22" y="3"/>
                    <a:pt x="24" y="2"/>
                    <a:pt x="27" y="2"/>
                  </a:cubicBezTo>
                  <a:cubicBezTo>
                    <a:pt x="30" y="1"/>
                    <a:pt x="32" y="0"/>
                    <a:pt x="35" y="0"/>
                  </a:cubicBezTo>
                  <a:cubicBezTo>
                    <a:pt x="37" y="0"/>
                    <a:pt x="38" y="0"/>
                    <a:pt x="40" y="0"/>
                  </a:cubicBezTo>
                  <a:cubicBezTo>
                    <a:pt x="44" y="0"/>
                    <a:pt x="44" y="0"/>
                    <a:pt x="44" y="0"/>
                  </a:cubicBezTo>
                  <a:cubicBezTo>
                    <a:pt x="46" y="0"/>
                    <a:pt x="46" y="0"/>
                    <a:pt x="46" y="0"/>
                  </a:cubicBezTo>
                  <a:cubicBezTo>
                    <a:pt x="48" y="0"/>
                    <a:pt x="48" y="0"/>
                    <a:pt x="48" y="0"/>
                  </a:cubicBezTo>
                  <a:cubicBezTo>
                    <a:pt x="50" y="0"/>
                    <a:pt x="51" y="0"/>
                    <a:pt x="53" y="0"/>
                  </a:cubicBezTo>
                  <a:cubicBezTo>
                    <a:pt x="54" y="0"/>
                    <a:pt x="55" y="1"/>
                    <a:pt x="57" y="1"/>
                  </a:cubicBezTo>
                  <a:cubicBezTo>
                    <a:pt x="58" y="1"/>
                    <a:pt x="60" y="1"/>
                    <a:pt x="61" y="2"/>
                  </a:cubicBezTo>
                  <a:cubicBezTo>
                    <a:pt x="64" y="2"/>
                    <a:pt x="66" y="3"/>
                    <a:pt x="68" y="4"/>
                  </a:cubicBezTo>
                  <a:cubicBezTo>
                    <a:pt x="71" y="5"/>
                    <a:pt x="73" y="6"/>
                    <a:pt x="75" y="7"/>
                  </a:cubicBezTo>
                  <a:cubicBezTo>
                    <a:pt x="77" y="7"/>
                    <a:pt x="79" y="8"/>
                    <a:pt x="80" y="9"/>
                  </a:cubicBezTo>
                  <a:cubicBezTo>
                    <a:pt x="82" y="10"/>
                    <a:pt x="83" y="11"/>
                    <a:pt x="84" y="11"/>
                  </a:cubicBezTo>
                  <a:cubicBezTo>
                    <a:pt x="86" y="13"/>
                    <a:pt x="88" y="13"/>
                    <a:pt x="88" y="13"/>
                  </a:cubicBezTo>
                  <a:cubicBezTo>
                    <a:pt x="88" y="13"/>
                    <a:pt x="86" y="13"/>
                    <a:pt x="84" y="12"/>
                  </a:cubicBezTo>
                  <a:cubicBezTo>
                    <a:pt x="83" y="11"/>
                    <a:pt x="81" y="11"/>
                    <a:pt x="80" y="10"/>
                  </a:cubicBezTo>
                  <a:cubicBezTo>
                    <a:pt x="78" y="9"/>
                    <a:pt x="76" y="9"/>
                    <a:pt x="74" y="8"/>
                  </a:cubicBezTo>
                  <a:cubicBezTo>
                    <a:pt x="72" y="7"/>
                    <a:pt x="70" y="6"/>
                    <a:pt x="68" y="6"/>
                  </a:cubicBezTo>
                  <a:cubicBezTo>
                    <a:pt x="65" y="5"/>
                    <a:pt x="63" y="4"/>
                    <a:pt x="60" y="4"/>
                  </a:cubicBezTo>
                  <a:cubicBezTo>
                    <a:pt x="58" y="3"/>
                    <a:pt x="55" y="3"/>
                    <a:pt x="52" y="3"/>
                  </a:cubicBezTo>
                  <a:cubicBezTo>
                    <a:pt x="51" y="2"/>
                    <a:pt x="50" y="2"/>
                    <a:pt x="48" y="2"/>
                  </a:cubicBezTo>
                  <a:cubicBezTo>
                    <a:pt x="46" y="2"/>
                    <a:pt x="46" y="2"/>
                    <a:pt x="46" y="2"/>
                  </a:cubicBezTo>
                  <a:cubicBezTo>
                    <a:pt x="44" y="2"/>
                    <a:pt x="44" y="2"/>
                    <a:pt x="44" y="2"/>
                  </a:cubicBezTo>
                  <a:cubicBezTo>
                    <a:pt x="40" y="2"/>
                    <a:pt x="40" y="2"/>
                    <a:pt x="40" y="2"/>
                  </a:cubicBezTo>
                  <a:cubicBezTo>
                    <a:pt x="38" y="2"/>
                    <a:pt x="37" y="2"/>
                    <a:pt x="35" y="3"/>
                  </a:cubicBezTo>
                  <a:cubicBezTo>
                    <a:pt x="33" y="3"/>
                    <a:pt x="30" y="3"/>
                    <a:pt x="27" y="4"/>
                  </a:cubicBezTo>
                  <a:cubicBezTo>
                    <a:pt x="26" y="4"/>
                    <a:pt x="25" y="4"/>
                    <a:pt x="24" y="4"/>
                  </a:cubicBezTo>
                  <a:cubicBezTo>
                    <a:pt x="22" y="5"/>
                    <a:pt x="21" y="5"/>
                    <a:pt x="20" y="5"/>
                  </a:cubicBezTo>
                  <a:cubicBezTo>
                    <a:pt x="18" y="6"/>
                    <a:pt x="15" y="7"/>
                    <a:pt x="13" y="7"/>
                  </a:cubicBezTo>
                  <a:cubicBezTo>
                    <a:pt x="9" y="9"/>
                    <a:pt x="6" y="10"/>
                    <a:pt x="4" y="12"/>
                  </a:cubicBezTo>
                  <a:cubicBezTo>
                    <a:pt x="2" y="13"/>
                    <a:pt x="0" y="13"/>
                    <a:pt x="0" y="13"/>
                  </a:cubicBezTo>
                  <a:close/>
                </a:path>
              </a:pathLst>
            </a:custGeom>
            <a:solidFill>
              <a:srgbClr val="473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9" name="Freeform 172">
              <a:extLst>
                <a:ext uri="{FF2B5EF4-FFF2-40B4-BE49-F238E27FC236}">
                  <a16:creationId xmlns:a16="http://schemas.microsoft.com/office/drawing/2014/main" xmlns="" id="{CB13DD28-A442-44E5-9FEA-012308214304}"/>
                </a:ext>
              </a:extLst>
            </p:cNvPr>
            <p:cNvSpPr>
              <a:spLocks/>
            </p:cNvSpPr>
            <p:nvPr/>
          </p:nvSpPr>
          <p:spPr bwMode="auto">
            <a:xfrm>
              <a:off x="20519462" y="5098998"/>
              <a:ext cx="290513" cy="422275"/>
            </a:xfrm>
            <a:custGeom>
              <a:avLst/>
              <a:gdLst>
                <a:gd name="T0" fmla="*/ 105 w 105"/>
                <a:gd name="T1" fmla="*/ 0 h 153"/>
                <a:gd name="T2" fmla="*/ 0 w 105"/>
                <a:gd name="T3" fmla="*/ 153 h 153"/>
                <a:gd name="T4" fmla="*/ 0 w 105"/>
                <a:gd name="T5" fmla="*/ 153 h 153"/>
                <a:gd name="T6" fmla="*/ 0 w 105"/>
                <a:gd name="T7" fmla="*/ 153 h 153"/>
                <a:gd name="T8" fmla="*/ 58 w 105"/>
                <a:gd name="T9" fmla="*/ 132 h 153"/>
                <a:gd name="T10" fmla="*/ 88 w 105"/>
                <a:gd name="T11" fmla="*/ 106 h 153"/>
                <a:gd name="T12" fmla="*/ 99 w 105"/>
                <a:gd name="T13" fmla="*/ 81 h 153"/>
                <a:gd name="T14" fmla="*/ 99 w 105"/>
                <a:gd name="T15" fmla="*/ 81 h 153"/>
                <a:gd name="T16" fmla="*/ 99 w 105"/>
                <a:gd name="T17" fmla="*/ 81 h 153"/>
                <a:gd name="T18" fmla="*/ 100 w 105"/>
                <a:gd name="T19" fmla="*/ 74 h 153"/>
                <a:gd name="T20" fmla="*/ 105 w 105"/>
                <a:gd name="T2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53">
                  <a:moveTo>
                    <a:pt x="105" y="0"/>
                  </a:moveTo>
                  <a:cubicBezTo>
                    <a:pt x="91" y="89"/>
                    <a:pt x="48" y="133"/>
                    <a:pt x="0" y="153"/>
                  </a:cubicBezTo>
                  <a:cubicBezTo>
                    <a:pt x="0" y="153"/>
                    <a:pt x="0" y="153"/>
                    <a:pt x="0" y="153"/>
                  </a:cubicBezTo>
                  <a:cubicBezTo>
                    <a:pt x="0" y="153"/>
                    <a:pt x="0" y="153"/>
                    <a:pt x="0" y="153"/>
                  </a:cubicBezTo>
                  <a:cubicBezTo>
                    <a:pt x="21" y="149"/>
                    <a:pt x="41" y="142"/>
                    <a:pt x="58" y="132"/>
                  </a:cubicBezTo>
                  <a:cubicBezTo>
                    <a:pt x="71" y="124"/>
                    <a:pt x="82" y="116"/>
                    <a:pt x="88" y="106"/>
                  </a:cubicBezTo>
                  <a:cubicBezTo>
                    <a:pt x="94" y="98"/>
                    <a:pt x="98" y="90"/>
                    <a:pt x="99" y="81"/>
                  </a:cubicBezTo>
                  <a:cubicBezTo>
                    <a:pt x="99" y="81"/>
                    <a:pt x="99" y="81"/>
                    <a:pt x="99" y="81"/>
                  </a:cubicBezTo>
                  <a:cubicBezTo>
                    <a:pt x="99" y="81"/>
                    <a:pt x="99" y="81"/>
                    <a:pt x="99" y="81"/>
                  </a:cubicBezTo>
                  <a:cubicBezTo>
                    <a:pt x="100" y="74"/>
                    <a:pt x="100" y="74"/>
                    <a:pt x="100" y="74"/>
                  </a:cubicBezTo>
                  <a:cubicBezTo>
                    <a:pt x="105" y="0"/>
                    <a:pt x="105" y="0"/>
                    <a:pt x="105" y="0"/>
                  </a:cubicBezTo>
                </a:path>
              </a:pathLst>
            </a:custGeom>
            <a:solidFill>
              <a:srgbClr val="1922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60" name="Freeform 173">
              <a:extLst>
                <a:ext uri="{FF2B5EF4-FFF2-40B4-BE49-F238E27FC236}">
                  <a16:creationId xmlns:a16="http://schemas.microsoft.com/office/drawing/2014/main" xmlns="" id="{ABDBDFD6-3ADC-418F-B738-7FC5AD8E84B6}"/>
                </a:ext>
              </a:extLst>
            </p:cNvPr>
            <p:cNvSpPr>
              <a:spLocks/>
            </p:cNvSpPr>
            <p:nvPr/>
          </p:nvSpPr>
          <p:spPr bwMode="auto">
            <a:xfrm>
              <a:off x="20025749" y="5322835"/>
              <a:ext cx="766763" cy="406400"/>
            </a:xfrm>
            <a:custGeom>
              <a:avLst/>
              <a:gdLst>
                <a:gd name="T0" fmla="*/ 278 w 278"/>
                <a:gd name="T1" fmla="*/ 0 h 147"/>
                <a:gd name="T2" fmla="*/ 267 w 278"/>
                <a:gd name="T3" fmla="*/ 25 h 147"/>
                <a:gd name="T4" fmla="*/ 237 w 278"/>
                <a:gd name="T5" fmla="*/ 51 h 147"/>
                <a:gd name="T6" fmla="*/ 179 w 278"/>
                <a:gd name="T7" fmla="*/ 72 h 147"/>
                <a:gd name="T8" fmla="*/ 179 w 278"/>
                <a:gd name="T9" fmla="*/ 72 h 147"/>
                <a:gd name="T10" fmla="*/ 99 w 278"/>
                <a:gd name="T11" fmla="*/ 86 h 147"/>
                <a:gd name="T12" fmla="*/ 0 w 278"/>
                <a:gd name="T13" fmla="*/ 70 h 147"/>
                <a:gd name="T14" fmla="*/ 40 w 278"/>
                <a:gd name="T15" fmla="*/ 124 h 147"/>
                <a:gd name="T16" fmla="*/ 136 w 278"/>
                <a:gd name="T17" fmla="*/ 147 h 147"/>
                <a:gd name="T18" fmla="*/ 233 w 278"/>
                <a:gd name="T19" fmla="*/ 124 h 147"/>
                <a:gd name="T20" fmla="*/ 273 w 278"/>
                <a:gd name="T21" fmla="*/ 70 h 147"/>
                <a:gd name="T22" fmla="*/ 273 w 278"/>
                <a:gd name="T23" fmla="*/ 70 h 147"/>
                <a:gd name="T24" fmla="*/ 278 w 278"/>
                <a:gd name="T25"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8" h="147">
                  <a:moveTo>
                    <a:pt x="278" y="0"/>
                  </a:moveTo>
                  <a:cubicBezTo>
                    <a:pt x="277" y="9"/>
                    <a:pt x="273" y="17"/>
                    <a:pt x="267" y="25"/>
                  </a:cubicBezTo>
                  <a:cubicBezTo>
                    <a:pt x="261" y="35"/>
                    <a:pt x="250" y="43"/>
                    <a:pt x="237" y="51"/>
                  </a:cubicBezTo>
                  <a:cubicBezTo>
                    <a:pt x="220" y="61"/>
                    <a:pt x="200" y="68"/>
                    <a:pt x="179" y="72"/>
                  </a:cubicBezTo>
                  <a:cubicBezTo>
                    <a:pt x="179" y="72"/>
                    <a:pt x="179" y="72"/>
                    <a:pt x="179" y="72"/>
                  </a:cubicBezTo>
                  <a:cubicBezTo>
                    <a:pt x="153" y="83"/>
                    <a:pt x="125" y="86"/>
                    <a:pt x="99" y="86"/>
                  </a:cubicBezTo>
                  <a:cubicBezTo>
                    <a:pt x="46" y="86"/>
                    <a:pt x="3" y="71"/>
                    <a:pt x="0" y="70"/>
                  </a:cubicBezTo>
                  <a:cubicBezTo>
                    <a:pt x="1" y="89"/>
                    <a:pt x="14" y="109"/>
                    <a:pt x="40" y="124"/>
                  </a:cubicBezTo>
                  <a:cubicBezTo>
                    <a:pt x="66" y="139"/>
                    <a:pt x="101" y="147"/>
                    <a:pt x="136" y="147"/>
                  </a:cubicBezTo>
                  <a:cubicBezTo>
                    <a:pt x="171" y="147"/>
                    <a:pt x="206" y="139"/>
                    <a:pt x="233" y="124"/>
                  </a:cubicBezTo>
                  <a:cubicBezTo>
                    <a:pt x="259" y="109"/>
                    <a:pt x="272" y="89"/>
                    <a:pt x="273" y="70"/>
                  </a:cubicBezTo>
                  <a:cubicBezTo>
                    <a:pt x="273" y="70"/>
                    <a:pt x="273" y="70"/>
                    <a:pt x="273" y="70"/>
                  </a:cubicBezTo>
                  <a:cubicBezTo>
                    <a:pt x="278" y="0"/>
                    <a:pt x="278" y="0"/>
                    <a:pt x="278" y="0"/>
                  </a:cubicBezTo>
                </a:path>
              </a:pathLst>
            </a:custGeom>
            <a:solidFill>
              <a:srgbClr val="4C5B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grpSp>
        <p:nvGrpSpPr>
          <p:cNvPr id="297" name="Group 296">
            <a:extLst>
              <a:ext uri="{FF2B5EF4-FFF2-40B4-BE49-F238E27FC236}">
                <a16:creationId xmlns:a16="http://schemas.microsoft.com/office/drawing/2014/main" xmlns="" id="{C660F525-82BC-4600-8DA5-32945A3A336E}"/>
              </a:ext>
            </a:extLst>
          </p:cNvPr>
          <p:cNvGrpSpPr/>
          <p:nvPr/>
        </p:nvGrpSpPr>
        <p:grpSpPr>
          <a:xfrm>
            <a:off x="19773398" y="5015867"/>
            <a:ext cx="3391162" cy="1870397"/>
            <a:chOff x="19846362" y="6554735"/>
            <a:chExt cx="4095750" cy="2259013"/>
          </a:xfrm>
        </p:grpSpPr>
        <p:sp>
          <p:nvSpPr>
            <p:cNvPr id="15" name="Freeform 214">
              <a:extLst>
                <a:ext uri="{FF2B5EF4-FFF2-40B4-BE49-F238E27FC236}">
                  <a16:creationId xmlns:a16="http://schemas.microsoft.com/office/drawing/2014/main" xmlns="" id="{CAE2DBA4-61BC-42B3-A023-83A6DCA99BE8}"/>
                </a:ext>
              </a:extLst>
            </p:cNvPr>
            <p:cNvSpPr>
              <a:spLocks/>
            </p:cNvSpPr>
            <p:nvPr/>
          </p:nvSpPr>
          <p:spPr bwMode="auto">
            <a:xfrm>
              <a:off x="19846362" y="6615060"/>
              <a:ext cx="4095750" cy="2198688"/>
            </a:xfrm>
            <a:custGeom>
              <a:avLst/>
              <a:gdLst>
                <a:gd name="T0" fmla="*/ 2580 w 2580"/>
                <a:gd name="T1" fmla="*/ 874 h 1385"/>
                <a:gd name="T2" fmla="*/ 1695 w 2580"/>
                <a:gd name="T3" fmla="*/ 1385 h 1385"/>
                <a:gd name="T4" fmla="*/ 1693 w 2580"/>
                <a:gd name="T5" fmla="*/ 1385 h 1385"/>
                <a:gd name="T6" fmla="*/ 1330 w 2580"/>
                <a:gd name="T7" fmla="*/ 1385 h 1385"/>
                <a:gd name="T8" fmla="*/ 0 w 2580"/>
                <a:gd name="T9" fmla="*/ 618 h 1385"/>
                <a:gd name="T10" fmla="*/ 1069 w 2580"/>
                <a:gd name="T11" fmla="*/ 0 h 1385"/>
                <a:gd name="T12" fmla="*/ 2580 w 2580"/>
                <a:gd name="T13" fmla="*/ 874 h 1385"/>
              </a:gdLst>
              <a:ahLst/>
              <a:cxnLst>
                <a:cxn ang="0">
                  <a:pos x="T0" y="T1"/>
                </a:cxn>
                <a:cxn ang="0">
                  <a:pos x="T2" y="T3"/>
                </a:cxn>
                <a:cxn ang="0">
                  <a:pos x="T4" y="T5"/>
                </a:cxn>
                <a:cxn ang="0">
                  <a:pos x="T6" y="T7"/>
                </a:cxn>
                <a:cxn ang="0">
                  <a:pos x="T8" y="T9"/>
                </a:cxn>
                <a:cxn ang="0">
                  <a:pos x="T10" y="T11"/>
                </a:cxn>
                <a:cxn ang="0">
                  <a:pos x="T12" y="T13"/>
                </a:cxn>
              </a:cxnLst>
              <a:rect l="0" t="0" r="r" b="b"/>
              <a:pathLst>
                <a:path w="2580" h="1385">
                  <a:moveTo>
                    <a:pt x="2580" y="874"/>
                  </a:moveTo>
                  <a:lnTo>
                    <a:pt x="1695" y="1385"/>
                  </a:lnTo>
                  <a:lnTo>
                    <a:pt x="1693" y="1385"/>
                  </a:lnTo>
                  <a:lnTo>
                    <a:pt x="1330" y="1385"/>
                  </a:lnTo>
                  <a:lnTo>
                    <a:pt x="0" y="618"/>
                  </a:lnTo>
                  <a:lnTo>
                    <a:pt x="1069" y="0"/>
                  </a:lnTo>
                  <a:lnTo>
                    <a:pt x="2580" y="874"/>
                  </a:lnTo>
                  <a:close/>
                </a:path>
              </a:pathLst>
            </a:custGeom>
            <a:solidFill>
              <a:srgbClr val="5169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6" name="Freeform 215">
              <a:extLst>
                <a:ext uri="{FF2B5EF4-FFF2-40B4-BE49-F238E27FC236}">
                  <a16:creationId xmlns:a16="http://schemas.microsoft.com/office/drawing/2014/main" xmlns="" id="{EB8A6349-A02F-429D-96CC-AC8629D4530E}"/>
                </a:ext>
              </a:extLst>
            </p:cNvPr>
            <p:cNvSpPr>
              <a:spLocks/>
            </p:cNvSpPr>
            <p:nvPr/>
          </p:nvSpPr>
          <p:spPr bwMode="auto">
            <a:xfrm>
              <a:off x="19846362" y="6554735"/>
              <a:ext cx="4095750" cy="2198688"/>
            </a:xfrm>
            <a:custGeom>
              <a:avLst/>
              <a:gdLst>
                <a:gd name="T0" fmla="*/ 2580 w 2580"/>
                <a:gd name="T1" fmla="*/ 873 h 1385"/>
                <a:gd name="T2" fmla="*/ 1695 w 2580"/>
                <a:gd name="T3" fmla="*/ 1385 h 1385"/>
                <a:gd name="T4" fmla="*/ 1693 w 2580"/>
                <a:gd name="T5" fmla="*/ 1385 h 1385"/>
                <a:gd name="T6" fmla="*/ 1330 w 2580"/>
                <a:gd name="T7" fmla="*/ 1385 h 1385"/>
                <a:gd name="T8" fmla="*/ 0 w 2580"/>
                <a:gd name="T9" fmla="*/ 618 h 1385"/>
                <a:gd name="T10" fmla="*/ 1069 w 2580"/>
                <a:gd name="T11" fmla="*/ 0 h 1385"/>
                <a:gd name="T12" fmla="*/ 2580 w 2580"/>
                <a:gd name="T13" fmla="*/ 873 h 1385"/>
              </a:gdLst>
              <a:ahLst/>
              <a:cxnLst>
                <a:cxn ang="0">
                  <a:pos x="T0" y="T1"/>
                </a:cxn>
                <a:cxn ang="0">
                  <a:pos x="T2" y="T3"/>
                </a:cxn>
                <a:cxn ang="0">
                  <a:pos x="T4" y="T5"/>
                </a:cxn>
                <a:cxn ang="0">
                  <a:pos x="T6" y="T7"/>
                </a:cxn>
                <a:cxn ang="0">
                  <a:pos x="T8" y="T9"/>
                </a:cxn>
                <a:cxn ang="0">
                  <a:pos x="T10" y="T11"/>
                </a:cxn>
                <a:cxn ang="0">
                  <a:pos x="T12" y="T13"/>
                </a:cxn>
              </a:cxnLst>
              <a:rect l="0" t="0" r="r" b="b"/>
              <a:pathLst>
                <a:path w="2580" h="1385">
                  <a:moveTo>
                    <a:pt x="2580" y="873"/>
                  </a:moveTo>
                  <a:lnTo>
                    <a:pt x="1695" y="1385"/>
                  </a:lnTo>
                  <a:lnTo>
                    <a:pt x="1693" y="1385"/>
                  </a:lnTo>
                  <a:lnTo>
                    <a:pt x="1330" y="1385"/>
                  </a:lnTo>
                  <a:lnTo>
                    <a:pt x="0" y="618"/>
                  </a:lnTo>
                  <a:lnTo>
                    <a:pt x="1069" y="0"/>
                  </a:lnTo>
                  <a:lnTo>
                    <a:pt x="2580" y="873"/>
                  </a:lnTo>
                  <a:close/>
                </a:path>
              </a:pathLst>
            </a:custGeom>
            <a:solidFill>
              <a:srgbClr val="F6F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7" name="Freeform 216">
              <a:extLst>
                <a:ext uri="{FF2B5EF4-FFF2-40B4-BE49-F238E27FC236}">
                  <a16:creationId xmlns:a16="http://schemas.microsoft.com/office/drawing/2014/main" xmlns="" id="{406EF00C-C39F-4C0F-9F3F-4CC85BA3C5D2}"/>
                </a:ext>
              </a:extLst>
            </p:cNvPr>
            <p:cNvSpPr>
              <a:spLocks noEditPoints="1"/>
            </p:cNvSpPr>
            <p:nvPr/>
          </p:nvSpPr>
          <p:spPr bwMode="auto">
            <a:xfrm>
              <a:off x="20735362" y="7267523"/>
              <a:ext cx="2119313" cy="1222375"/>
            </a:xfrm>
            <a:custGeom>
              <a:avLst/>
              <a:gdLst>
                <a:gd name="T0" fmla="*/ 1267 w 1335"/>
                <a:gd name="T1" fmla="*/ 503 h 770"/>
                <a:gd name="T2" fmla="*/ 1260 w 1335"/>
                <a:gd name="T3" fmla="*/ 497 h 770"/>
                <a:gd name="T4" fmla="*/ 1055 w 1335"/>
                <a:gd name="T5" fmla="*/ 379 h 770"/>
                <a:gd name="T6" fmla="*/ 968 w 1335"/>
                <a:gd name="T7" fmla="*/ 330 h 770"/>
                <a:gd name="T8" fmla="*/ 963 w 1335"/>
                <a:gd name="T9" fmla="*/ 325 h 770"/>
                <a:gd name="T10" fmla="*/ 815 w 1335"/>
                <a:gd name="T11" fmla="*/ 240 h 770"/>
                <a:gd name="T12" fmla="*/ 712 w 1335"/>
                <a:gd name="T13" fmla="*/ 182 h 770"/>
                <a:gd name="T14" fmla="*/ 705 w 1335"/>
                <a:gd name="T15" fmla="*/ 177 h 770"/>
                <a:gd name="T16" fmla="*/ 486 w 1335"/>
                <a:gd name="T17" fmla="*/ 50 h 770"/>
                <a:gd name="T18" fmla="*/ 480 w 1335"/>
                <a:gd name="T19" fmla="*/ 47 h 770"/>
                <a:gd name="T20" fmla="*/ 396 w 1335"/>
                <a:gd name="T21" fmla="*/ 0 h 770"/>
                <a:gd name="T22" fmla="*/ 334 w 1335"/>
                <a:gd name="T23" fmla="*/ 36 h 770"/>
                <a:gd name="T24" fmla="*/ 327 w 1335"/>
                <a:gd name="T25" fmla="*/ 40 h 770"/>
                <a:gd name="T26" fmla="*/ 33 w 1335"/>
                <a:gd name="T27" fmla="*/ 210 h 770"/>
                <a:gd name="T28" fmla="*/ 26 w 1335"/>
                <a:gd name="T29" fmla="*/ 214 h 770"/>
                <a:gd name="T30" fmla="*/ 0 w 1335"/>
                <a:gd name="T31" fmla="*/ 228 h 770"/>
                <a:gd name="T32" fmla="*/ 87 w 1335"/>
                <a:gd name="T33" fmla="*/ 278 h 770"/>
                <a:gd name="T34" fmla="*/ 92 w 1335"/>
                <a:gd name="T35" fmla="*/ 282 h 770"/>
                <a:gd name="T36" fmla="*/ 327 w 1335"/>
                <a:gd name="T37" fmla="*/ 417 h 770"/>
                <a:gd name="T38" fmla="*/ 332 w 1335"/>
                <a:gd name="T39" fmla="*/ 419 h 770"/>
                <a:gd name="T40" fmla="*/ 532 w 1335"/>
                <a:gd name="T41" fmla="*/ 536 h 770"/>
                <a:gd name="T42" fmla="*/ 537 w 1335"/>
                <a:gd name="T43" fmla="*/ 537 h 770"/>
                <a:gd name="T44" fmla="*/ 938 w 1335"/>
                <a:gd name="T45" fmla="*/ 770 h 770"/>
                <a:gd name="T46" fmla="*/ 1335 w 1335"/>
                <a:gd name="T47" fmla="*/ 541 h 770"/>
                <a:gd name="T48" fmla="*/ 1267 w 1335"/>
                <a:gd name="T49" fmla="*/ 503 h 770"/>
                <a:gd name="T50" fmla="*/ 549 w 1335"/>
                <a:gd name="T51" fmla="*/ 537 h 770"/>
                <a:gd name="T52" fmla="*/ 540 w 1335"/>
                <a:gd name="T53" fmla="*/ 532 h 770"/>
                <a:gd name="T54" fmla="*/ 344 w 1335"/>
                <a:gd name="T55" fmla="*/ 419 h 770"/>
                <a:gd name="T56" fmla="*/ 335 w 1335"/>
                <a:gd name="T57" fmla="*/ 414 h 770"/>
                <a:gd name="T58" fmla="*/ 104 w 1335"/>
                <a:gd name="T59" fmla="*/ 280 h 770"/>
                <a:gd name="T60" fmla="*/ 95 w 1335"/>
                <a:gd name="T61" fmla="*/ 275 h 770"/>
                <a:gd name="T62" fmla="*/ 14 w 1335"/>
                <a:gd name="T63" fmla="*/ 228 h 770"/>
                <a:gd name="T64" fmla="*/ 33 w 1335"/>
                <a:gd name="T65" fmla="*/ 217 h 770"/>
                <a:gd name="T66" fmla="*/ 33 w 1335"/>
                <a:gd name="T67" fmla="*/ 217 h 770"/>
                <a:gd name="T68" fmla="*/ 36 w 1335"/>
                <a:gd name="T69" fmla="*/ 216 h 770"/>
                <a:gd name="T70" fmla="*/ 340 w 1335"/>
                <a:gd name="T71" fmla="*/ 40 h 770"/>
                <a:gd name="T72" fmla="*/ 396 w 1335"/>
                <a:gd name="T73" fmla="*/ 7 h 770"/>
                <a:gd name="T74" fmla="*/ 803 w 1335"/>
                <a:gd name="T75" fmla="*/ 242 h 770"/>
                <a:gd name="T76" fmla="*/ 813 w 1335"/>
                <a:gd name="T77" fmla="*/ 247 h 770"/>
                <a:gd name="T78" fmla="*/ 1043 w 1335"/>
                <a:gd name="T79" fmla="*/ 381 h 770"/>
                <a:gd name="T80" fmla="*/ 1053 w 1335"/>
                <a:gd name="T81" fmla="*/ 386 h 770"/>
                <a:gd name="T82" fmla="*/ 1248 w 1335"/>
                <a:gd name="T83" fmla="*/ 499 h 770"/>
                <a:gd name="T84" fmla="*/ 1258 w 1335"/>
                <a:gd name="T85" fmla="*/ 504 h 770"/>
                <a:gd name="T86" fmla="*/ 1321 w 1335"/>
                <a:gd name="T87" fmla="*/ 541 h 770"/>
                <a:gd name="T88" fmla="*/ 938 w 1335"/>
                <a:gd name="T89" fmla="*/ 762 h 770"/>
                <a:gd name="T90" fmla="*/ 549 w 1335"/>
                <a:gd name="T91" fmla="*/ 53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35" h="770">
                  <a:moveTo>
                    <a:pt x="1267" y="503"/>
                  </a:moveTo>
                  <a:lnTo>
                    <a:pt x="1260" y="497"/>
                  </a:lnTo>
                  <a:lnTo>
                    <a:pt x="1055" y="379"/>
                  </a:lnTo>
                  <a:lnTo>
                    <a:pt x="968" y="330"/>
                  </a:lnTo>
                  <a:lnTo>
                    <a:pt x="963" y="325"/>
                  </a:lnTo>
                  <a:lnTo>
                    <a:pt x="815" y="240"/>
                  </a:lnTo>
                  <a:lnTo>
                    <a:pt x="712" y="182"/>
                  </a:lnTo>
                  <a:lnTo>
                    <a:pt x="705" y="177"/>
                  </a:lnTo>
                  <a:lnTo>
                    <a:pt x="486" y="50"/>
                  </a:lnTo>
                  <a:lnTo>
                    <a:pt x="480" y="47"/>
                  </a:lnTo>
                  <a:lnTo>
                    <a:pt x="396" y="0"/>
                  </a:lnTo>
                  <a:lnTo>
                    <a:pt x="334" y="36"/>
                  </a:lnTo>
                  <a:lnTo>
                    <a:pt x="327" y="40"/>
                  </a:lnTo>
                  <a:lnTo>
                    <a:pt x="33" y="210"/>
                  </a:lnTo>
                  <a:lnTo>
                    <a:pt x="26" y="214"/>
                  </a:lnTo>
                  <a:lnTo>
                    <a:pt x="0" y="228"/>
                  </a:lnTo>
                  <a:lnTo>
                    <a:pt x="87" y="278"/>
                  </a:lnTo>
                  <a:lnTo>
                    <a:pt x="92" y="282"/>
                  </a:lnTo>
                  <a:lnTo>
                    <a:pt x="327" y="417"/>
                  </a:lnTo>
                  <a:lnTo>
                    <a:pt x="332" y="419"/>
                  </a:lnTo>
                  <a:lnTo>
                    <a:pt x="532" y="536"/>
                  </a:lnTo>
                  <a:lnTo>
                    <a:pt x="537" y="537"/>
                  </a:lnTo>
                  <a:lnTo>
                    <a:pt x="938" y="770"/>
                  </a:lnTo>
                  <a:lnTo>
                    <a:pt x="1335" y="541"/>
                  </a:lnTo>
                  <a:lnTo>
                    <a:pt x="1267" y="503"/>
                  </a:lnTo>
                  <a:close/>
                  <a:moveTo>
                    <a:pt x="549" y="537"/>
                  </a:moveTo>
                  <a:lnTo>
                    <a:pt x="540" y="532"/>
                  </a:lnTo>
                  <a:lnTo>
                    <a:pt x="344" y="419"/>
                  </a:lnTo>
                  <a:lnTo>
                    <a:pt x="335" y="414"/>
                  </a:lnTo>
                  <a:lnTo>
                    <a:pt x="104" y="280"/>
                  </a:lnTo>
                  <a:lnTo>
                    <a:pt x="95" y="275"/>
                  </a:lnTo>
                  <a:lnTo>
                    <a:pt x="14" y="228"/>
                  </a:lnTo>
                  <a:lnTo>
                    <a:pt x="33" y="217"/>
                  </a:lnTo>
                  <a:lnTo>
                    <a:pt x="33" y="217"/>
                  </a:lnTo>
                  <a:lnTo>
                    <a:pt x="36" y="216"/>
                  </a:lnTo>
                  <a:lnTo>
                    <a:pt x="340" y="40"/>
                  </a:lnTo>
                  <a:lnTo>
                    <a:pt x="396" y="7"/>
                  </a:lnTo>
                  <a:lnTo>
                    <a:pt x="803" y="242"/>
                  </a:lnTo>
                  <a:lnTo>
                    <a:pt x="813" y="247"/>
                  </a:lnTo>
                  <a:lnTo>
                    <a:pt x="1043" y="381"/>
                  </a:lnTo>
                  <a:lnTo>
                    <a:pt x="1053" y="386"/>
                  </a:lnTo>
                  <a:lnTo>
                    <a:pt x="1248" y="499"/>
                  </a:lnTo>
                  <a:lnTo>
                    <a:pt x="1258" y="504"/>
                  </a:lnTo>
                  <a:lnTo>
                    <a:pt x="1321" y="541"/>
                  </a:lnTo>
                  <a:lnTo>
                    <a:pt x="938" y="762"/>
                  </a:lnTo>
                  <a:lnTo>
                    <a:pt x="549" y="537"/>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8" name="Freeform 217">
              <a:extLst>
                <a:ext uri="{FF2B5EF4-FFF2-40B4-BE49-F238E27FC236}">
                  <a16:creationId xmlns:a16="http://schemas.microsoft.com/office/drawing/2014/main" xmlns="" id="{AA32E540-E2B3-4166-A179-E17B4B191546}"/>
                </a:ext>
              </a:extLst>
            </p:cNvPr>
            <p:cNvSpPr>
              <a:spLocks/>
            </p:cNvSpPr>
            <p:nvPr/>
          </p:nvSpPr>
          <p:spPr bwMode="auto">
            <a:xfrm>
              <a:off x="21491012" y="7253235"/>
              <a:ext cx="530225" cy="306388"/>
            </a:xfrm>
            <a:custGeom>
              <a:avLst/>
              <a:gdLst>
                <a:gd name="T0" fmla="*/ 334 w 334"/>
                <a:gd name="T1" fmla="*/ 134 h 193"/>
                <a:gd name="T2" fmla="*/ 233 w 334"/>
                <a:gd name="T3" fmla="*/ 193 h 193"/>
                <a:gd name="T4" fmla="*/ 226 w 334"/>
                <a:gd name="T5" fmla="*/ 188 h 193"/>
                <a:gd name="T6" fmla="*/ 320 w 334"/>
                <a:gd name="T7" fmla="*/ 134 h 193"/>
                <a:gd name="T8" fmla="*/ 101 w 334"/>
                <a:gd name="T9" fmla="*/ 7 h 193"/>
                <a:gd name="T10" fmla="*/ 7 w 334"/>
                <a:gd name="T11" fmla="*/ 63 h 193"/>
                <a:gd name="T12" fmla="*/ 0 w 334"/>
                <a:gd name="T13" fmla="*/ 58 h 193"/>
                <a:gd name="T14" fmla="*/ 101 w 334"/>
                <a:gd name="T15" fmla="*/ 0 h 193"/>
                <a:gd name="T16" fmla="*/ 334 w 334"/>
                <a:gd name="T17" fmla="*/ 134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193">
                  <a:moveTo>
                    <a:pt x="334" y="134"/>
                  </a:moveTo>
                  <a:lnTo>
                    <a:pt x="233" y="193"/>
                  </a:lnTo>
                  <a:lnTo>
                    <a:pt x="226" y="188"/>
                  </a:lnTo>
                  <a:lnTo>
                    <a:pt x="320" y="134"/>
                  </a:lnTo>
                  <a:lnTo>
                    <a:pt x="101" y="7"/>
                  </a:lnTo>
                  <a:lnTo>
                    <a:pt x="7" y="63"/>
                  </a:lnTo>
                  <a:lnTo>
                    <a:pt x="0" y="58"/>
                  </a:lnTo>
                  <a:lnTo>
                    <a:pt x="101" y="0"/>
                  </a:lnTo>
                  <a:lnTo>
                    <a:pt x="334" y="134"/>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19" name="Freeform 218">
              <a:extLst>
                <a:ext uri="{FF2B5EF4-FFF2-40B4-BE49-F238E27FC236}">
                  <a16:creationId xmlns:a16="http://schemas.microsoft.com/office/drawing/2014/main" xmlns="" id="{191EACD9-C0DD-4040-8A83-2BBED0A61312}"/>
                </a:ext>
              </a:extLst>
            </p:cNvPr>
            <p:cNvSpPr>
              <a:spLocks/>
            </p:cNvSpPr>
            <p:nvPr/>
          </p:nvSpPr>
          <p:spPr bwMode="auto">
            <a:xfrm>
              <a:off x="22256187" y="7485010"/>
              <a:ext cx="1009650" cy="582613"/>
            </a:xfrm>
            <a:custGeom>
              <a:avLst/>
              <a:gdLst>
                <a:gd name="T0" fmla="*/ 636 w 636"/>
                <a:gd name="T1" fmla="*/ 176 h 367"/>
                <a:gd name="T2" fmla="*/ 305 w 636"/>
                <a:gd name="T3" fmla="*/ 367 h 367"/>
                <a:gd name="T4" fmla="*/ 299 w 636"/>
                <a:gd name="T5" fmla="*/ 362 h 367"/>
                <a:gd name="T6" fmla="*/ 622 w 636"/>
                <a:gd name="T7" fmla="*/ 176 h 367"/>
                <a:gd name="T8" fmla="*/ 330 w 636"/>
                <a:gd name="T9" fmla="*/ 9 h 367"/>
                <a:gd name="T10" fmla="*/ 8 w 636"/>
                <a:gd name="T11" fmla="*/ 195 h 367"/>
                <a:gd name="T12" fmla="*/ 0 w 636"/>
                <a:gd name="T13" fmla="*/ 190 h 367"/>
                <a:gd name="T14" fmla="*/ 330 w 636"/>
                <a:gd name="T15" fmla="*/ 0 h 367"/>
                <a:gd name="T16" fmla="*/ 636 w 636"/>
                <a:gd name="T17" fmla="*/ 176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6" h="367">
                  <a:moveTo>
                    <a:pt x="636" y="176"/>
                  </a:moveTo>
                  <a:lnTo>
                    <a:pt x="305" y="367"/>
                  </a:lnTo>
                  <a:lnTo>
                    <a:pt x="299" y="362"/>
                  </a:lnTo>
                  <a:lnTo>
                    <a:pt x="622" y="176"/>
                  </a:lnTo>
                  <a:lnTo>
                    <a:pt x="330" y="9"/>
                  </a:lnTo>
                  <a:lnTo>
                    <a:pt x="8" y="195"/>
                  </a:lnTo>
                  <a:lnTo>
                    <a:pt x="0" y="190"/>
                  </a:lnTo>
                  <a:lnTo>
                    <a:pt x="330" y="0"/>
                  </a:lnTo>
                  <a:lnTo>
                    <a:pt x="636" y="176"/>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0" name="Freeform 219">
              <a:extLst>
                <a:ext uri="{FF2B5EF4-FFF2-40B4-BE49-F238E27FC236}">
                  <a16:creationId xmlns:a16="http://schemas.microsoft.com/office/drawing/2014/main" xmlns="" id="{3BD26426-F374-4B0B-BC89-614D160045E8}"/>
                </a:ext>
              </a:extLst>
            </p:cNvPr>
            <p:cNvSpPr>
              <a:spLocks noEditPoints="1"/>
            </p:cNvSpPr>
            <p:nvPr/>
          </p:nvSpPr>
          <p:spPr bwMode="auto">
            <a:xfrm>
              <a:off x="20616299" y="7234185"/>
              <a:ext cx="658813" cy="377825"/>
            </a:xfrm>
            <a:custGeom>
              <a:avLst/>
              <a:gdLst>
                <a:gd name="T0" fmla="*/ 409 w 415"/>
                <a:gd name="T1" fmla="*/ 57 h 238"/>
                <a:gd name="T2" fmla="*/ 308 w 415"/>
                <a:gd name="T3" fmla="*/ 0 h 238"/>
                <a:gd name="T4" fmla="*/ 0 w 415"/>
                <a:gd name="T5" fmla="*/ 177 h 238"/>
                <a:gd name="T6" fmla="*/ 101 w 415"/>
                <a:gd name="T7" fmla="*/ 235 h 238"/>
                <a:gd name="T8" fmla="*/ 108 w 415"/>
                <a:gd name="T9" fmla="*/ 238 h 238"/>
                <a:gd name="T10" fmla="*/ 108 w 415"/>
                <a:gd name="T11" fmla="*/ 238 h 238"/>
                <a:gd name="T12" fmla="*/ 111 w 415"/>
                <a:gd name="T13" fmla="*/ 237 h 238"/>
                <a:gd name="T14" fmla="*/ 415 w 415"/>
                <a:gd name="T15" fmla="*/ 61 h 238"/>
                <a:gd name="T16" fmla="*/ 409 w 415"/>
                <a:gd name="T17" fmla="*/ 57 h 238"/>
                <a:gd name="T18" fmla="*/ 108 w 415"/>
                <a:gd name="T19" fmla="*/ 231 h 238"/>
                <a:gd name="T20" fmla="*/ 14 w 415"/>
                <a:gd name="T21" fmla="*/ 177 h 238"/>
                <a:gd name="T22" fmla="*/ 308 w 415"/>
                <a:gd name="T23" fmla="*/ 7 h 238"/>
                <a:gd name="T24" fmla="*/ 402 w 415"/>
                <a:gd name="T25" fmla="*/ 61 h 238"/>
                <a:gd name="T26" fmla="*/ 108 w 415"/>
                <a:gd name="T27" fmla="*/ 23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238">
                  <a:moveTo>
                    <a:pt x="409" y="57"/>
                  </a:moveTo>
                  <a:lnTo>
                    <a:pt x="308" y="0"/>
                  </a:lnTo>
                  <a:lnTo>
                    <a:pt x="0" y="177"/>
                  </a:lnTo>
                  <a:lnTo>
                    <a:pt x="101" y="235"/>
                  </a:lnTo>
                  <a:lnTo>
                    <a:pt x="108" y="238"/>
                  </a:lnTo>
                  <a:lnTo>
                    <a:pt x="108" y="238"/>
                  </a:lnTo>
                  <a:lnTo>
                    <a:pt x="111" y="237"/>
                  </a:lnTo>
                  <a:lnTo>
                    <a:pt x="415" y="61"/>
                  </a:lnTo>
                  <a:lnTo>
                    <a:pt x="409" y="57"/>
                  </a:lnTo>
                  <a:close/>
                  <a:moveTo>
                    <a:pt x="108" y="231"/>
                  </a:moveTo>
                  <a:lnTo>
                    <a:pt x="14" y="177"/>
                  </a:lnTo>
                  <a:lnTo>
                    <a:pt x="308" y="7"/>
                  </a:lnTo>
                  <a:lnTo>
                    <a:pt x="402" y="61"/>
                  </a:lnTo>
                  <a:lnTo>
                    <a:pt x="108" y="231"/>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1" name="Freeform 220">
              <a:extLst>
                <a:ext uri="{FF2B5EF4-FFF2-40B4-BE49-F238E27FC236}">
                  <a16:creationId xmlns:a16="http://schemas.microsoft.com/office/drawing/2014/main" xmlns="" id="{A112519B-8B0F-4538-92EA-887CF1674995}"/>
                </a:ext>
              </a:extLst>
            </p:cNvPr>
            <p:cNvSpPr>
              <a:spLocks/>
            </p:cNvSpPr>
            <p:nvPr/>
          </p:nvSpPr>
          <p:spPr bwMode="auto">
            <a:xfrm>
              <a:off x="20873474" y="7651698"/>
              <a:ext cx="1155700" cy="63500"/>
            </a:xfrm>
            <a:custGeom>
              <a:avLst/>
              <a:gdLst>
                <a:gd name="T0" fmla="*/ 728 w 728"/>
                <a:gd name="T1" fmla="*/ 5 h 40"/>
                <a:gd name="T2" fmla="*/ 0 w 728"/>
                <a:gd name="T3" fmla="*/ 40 h 40"/>
                <a:gd name="T4" fmla="*/ 0 w 728"/>
                <a:gd name="T5" fmla="*/ 33 h 40"/>
                <a:gd name="T6" fmla="*/ 726 w 728"/>
                <a:gd name="T7" fmla="*/ 0 h 40"/>
                <a:gd name="T8" fmla="*/ 728 w 728"/>
                <a:gd name="T9" fmla="*/ 5 h 40"/>
              </a:gdLst>
              <a:ahLst/>
              <a:cxnLst>
                <a:cxn ang="0">
                  <a:pos x="T0" y="T1"/>
                </a:cxn>
                <a:cxn ang="0">
                  <a:pos x="T2" y="T3"/>
                </a:cxn>
                <a:cxn ang="0">
                  <a:pos x="T4" y="T5"/>
                </a:cxn>
                <a:cxn ang="0">
                  <a:pos x="T6" y="T7"/>
                </a:cxn>
                <a:cxn ang="0">
                  <a:pos x="T8" y="T9"/>
                </a:cxn>
              </a:cxnLst>
              <a:rect l="0" t="0" r="r" b="b"/>
              <a:pathLst>
                <a:path w="728" h="40">
                  <a:moveTo>
                    <a:pt x="728" y="5"/>
                  </a:moveTo>
                  <a:lnTo>
                    <a:pt x="0" y="40"/>
                  </a:lnTo>
                  <a:lnTo>
                    <a:pt x="0" y="33"/>
                  </a:lnTo>
                  <a:lnTo>
                    <a:pt x="726" y="0"/>
                  </a:lnTo>
                  <a:lnTo>
                    <a:pt x="728" y="5"/>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2" name="Freeform 221">
              <a:extLst>
                <a:ext uri="{FF2B5EF4-FFF2-40B4-BE49-F238E27FC236}">
                  <a16:creationId xmlns:a16="http://schemas.microsoft.com/office/drawing/2014/main" xmlns="" id="{FE4ECB27-D35E-463A-A589-FFDD8AFF8E7B}"/>
                </a:ext>
              </a:extLst>
            </p:cNvPr>
            <p:cNvSpPr>
              <a:spLocks/>
            </p:cNvSpPr>
            <p:nvPr/>
          </p:nvSpPr>
          <p:spPr bwMode="auto">
            <a:xfrm>
              <a:off x="21254474" y="7872360"/>
              <a:ext cx="1155700" cy="60325"/>
            </a:xfrm>
            <a:custGeom>
              <a:avLst/>
              <a:gdLst>
                <a:gd name="T0" fmla="*/ 728 w 728"/>
                <a:gd name="T1" fmla="*/ 5 h 38"/>
                <a:gd name="T2" fmla="*/ 0 w 728"/>
                <a:gd name="T3" fmla="*/ 38 h 38"/>
                <a:gd name="T4" fmla="*/ 0 w 728"/>
                <a:gd name="T5" fmla="*/ 33 h 38"/>
                <a:gd name="T6" fmla="*/ 728 w 728"/>
                <a:gd name="T7" fmla="*/ 0 h 38"/>
                <a:gd name="T8" fmla="*/ 728 w 728"/>
                <a:gd name="T9" fmla="*/ 5 h 38"/>
              </a:gdLst>
              <a:ahLst/>
              <a:cxnLst>
                <a:cxn ang="0">
                  <a:pos x="T0" y="T1"/>
                </a:cxn>
                <a:cxn ang="0">
                  <a:pos x="T2" y="T3"/>
                </a:cxn>
                <a:cxn ang="0">
                  <a:pos x="T4" y="T5"/>
                </a:cxn>
                <a:cxn ang="0">
                  <a:pos x="T6" y="T7"/>
                </a:cxn>
                <a:cxn ang="0">
                  <a:pos x="T8" y="T9"/>
                </a:cxn>
              </a:cxnLst>
              <a:rect l="0" t="0" r="r" b="b"/>
              <a:pathLst>
                <a:path w="728" h="38">
                  <a:moveTo>
                    <a:pt x="728" y="5"/>
                  </a:moveTo>
                  <a:lnTo>
                    <a:pt x="0" y="38"/>
                  </a:lnTo>
                  <a:lnTo>
                    <a:pt x="0" y="33"/>
                  </a:lnTo>
                  <a:lnTo>
                    <a:pt x="728" y="0"/>
                  </a:lnTo>
                  <a:lnTo>
                    <a:pt x="728" y="5"/>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3" name="Freeform 222">
              <a:extLst>
                <a:ext uri="{FF2B5EF4-FFF2-40B4-BE49-F238E27FC236}">
                  <a16:creationId xmlns:a16="http://schemas.microsoft.com/office/drawing/2014/main" xmlns="" id="{832E1BC6-FB0A-4472-A97A-A626805F5C68}"/>
                </a:ext>
              </a:extLst>
            </p:cNvPr>
            <p:cNvSpPr>
              <a:spLocks/>
            </p:cNvSpPr>
            <p:nvPr/>
          </p:nvSpPr>
          <p:spPr bwMode="auto">
            <a:xfrm>
              <a:off x="21579912" y="8059685"/>
              <a:ext cx="1155700" cy="63500"/>
            </a:xfrm>
            <a:custGeom>
              <a:avLst/>
              <a:gdLst>
                <a:gd name="T0" fmla="*/ 728 w 728"/>
                <a:gd name="T1" fmla="*/ 5 h 40"/>
                <a:gd name="T2" fmla="*/ 0 w 728"/>
                <a:gd name="T3" fmla="*/ 40 h 40"/>
                <a:gd name="T4" fmla="*/ 0 w 728"/>
                <a:gd name="T5" fmla="*/ 33 h 40"/>
                <a:gd name="T6" fmla="*/ 728 w 728"/>
                <a:gd name="T7" fmla="*/ 0 h 40"/>
                <a:gd name="T8" fmla="*/ 728 w 728"/>
                <a:gd name="T9" fmla="*/ 5 h 40"/>
              </a:gdLst>
              <a:ahLst/>
              <a:cxnLst>
                <a:cxn ang="0">
                  <a:pos x="T0" y="T1"/>
                </a:cxn>
                <a:cxn ang="0">
                  <a:pos x="T2" y="T3"/>
                </a:cxn>
                <a:cxn ang="0">
                  <a:pos x="T4" y="T5"/>
                </a:cxn>
                <a:cxn ang="0">
                  <a:pos x="T6" y="T7"/>
                </a:cxn>
                <a:cxn ang="0">
                  <a:pos x="T8" y="T9"/>
                </a:cxn>
              </a:cxnLst>
              <a:rect l="0" t="0" r="r" b="b"/>
              <a:pathLst>
                <a:path w="728" h="40">
                  <a:moveTo>
                    <a:pt x="728" y="5"/>
                  </a:moveTo>
                  <a:lnTo>
                    <a:pt x="0" y="40"/>
                  </a:lnTo>
                  <a:lnTo>
                    <a:pt x="0" y="33"/>
                  </a:lnTo>
                  <a:lnTo>
                    <a:pt x="728" y="0"/>
                  </a:lnTo>
                  <a:lnTo>
                    <a:pt x="728" y="5"/>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4" name="Freeform 223">
              <a:extLst>
                <a:ext uri="{FF2B5EF4-FFF2-40B4-BE49-F238E27FC236}">
                  <a16:creationId xmlns:a16="http://schemas.microsoft.com/office/drawing/2014/main" xmlns="" id="{924FBC6E-00DC-46D2-9702-BF1997B37163}"/>
                </a:ext>
              </a:extLst>
            </p:cNvPr>
            <p:cNvSpPr>
              <a:spLocks/>
            </p:cNvSpPr>
            <p:nvPr/>
          </p:nvSpPr>
          <p:spPr bwMode="auto">
            <a:xfrm>
              <a:off x="21957737" y="8564510"/>
              <a:ext cx="579438" cy="188913"/>
            </a:xfrm>
            <a:custGeom>
              <a:avLst/>
              <a:gdLst>
                <a:gd name="T0" fmla="*/ 365 w 365"/>
                <a:gd name="T1" fmla="*/ 119 h 119"/>
                <a:gd name="T2" fmla="*/ 0 w 365"/>
                <a:gd name="T3" fmla="*/ 119 h 119"/>
                <a:gd name="T4" fmla="*/ 182 w 365"/>
                <a:gd name="T5" fmla="*/ 0 h 119"/>
                <a:gd name="T6" fmla="*/ 365 w 365"/>
                <a:gd name="T7" fmla="*/ 119 h 119"/>
                <a:gd name="T8" fmla="*/ 365 w 365"/>
                <a:gd name="T9" fmla="*/ 119 h 119"/>
              </a:gdLst>
              <a:ahLst/>
              <a:cxnLst>
                <a:cxn ang="0">
                  <a:pos x="T0" y="T1"/>
                </a:cxn>
                <a:cxn ang="0">
                  <a:pos x="T2" y="T3"/>
                </a:cxn>
                <a:cxn ang="0">
                  <a:pos x="T4" y="T5"/>
                </a:cxn>
                <a:cxn ang="0">
                  <a:pos x="T6" y="T7"/>
                </a:cxn>
                <a:cxn ang="0">
                  <a:pos x="T8" y="T9"/>
                </a:cxn>
              </a:cxnLst>
              <a:rect l="0" t="0" r="r" b="b"/>
              <a:pathLst>
                <a:path w="365" h="119">
                  <a:moveTo>
                    <a:pt x="365" y="119"/>
                  </a:moveTo>
                  <a:lnTo>
                    <a:pt x="0" y="119"/>
                  </a:lnTo>
                  <a:lnTo>
                    <a:pt x="182" y="0"/>
                  </a:lnTo>
                  <a:lnTo>
                    <a:pt x="365" y="119"/>
                  </a:lnTo>
                  <a:lnTo>
                    <a:pt x="365" y="119"/>
                  </a:lnTo>
                  <a:close/>
                </a:path>
              </a:pathLst>
            </a:custGeom>
            <a:solidFill>
              <a:srgbClr val="8D9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grpSp>
        <p:nvGrpSpPr>
          <p:cNvPr id="300" name="Group 299">
            <a:extLst>
              <a:ext uri="{FF2B5EF4-FFF2-40B4-BE49-F238E27FC236}">
                <a16:creationId xmlns:a16="http://schemas.microsoft.com/office/drawing/2014/main" xmlns="" id="{40B4EF6C-F45B-46E3-A7AA-30D98A8AA2D1}"/>
              </a:ext>
            </a:extLst>
          </p:cNvPr>
          <p:cNvGrpSpPr/>
          <p:nvPr/>
        </p:nvGrpSpPr>
        <p:grpSpPr>
          <a:xfrm>
            <a:off x="19414469" y="7057151"/>
            <a:ext cx="1497106" cy="942428"/>
            <a:chOff x="19103412" y="8628010"/>
            <a:chExt cx="1808163" cy="1138238"/>
          </a:xfrm>
        </p:grpSpPr>
        <p:sp>
          <p:nvSpPr>
            <p:cNvPr id="262" name="Freeform 175">
              <a:extLst>
                <a:ext uri="{FF2B5EF4-FFF2-40B4-BE49-F238E27FC236}">
                  <a16:creationId xmlns:a16="http://schemas.microsoft.com/office/drawing/2014/main" xmlns="" id="{8304DF77-B421-4943-A8CB-80153E2080EA}"/>
                </a:ext>
              </a:extLst>
            </p:cNvPr>
            <p:cNvSpPr>
              <a:spLocks/>
            </p:cNvSpPr>
            <p:nvPr/>
          </p:nvSpPr>
          <p:spPr bwMode="auto">
            <a:xfrm>
              <a:off x="19103412" y="8675635"/>
              <a:ext cx="1808163" cy="1090613"/>
            </a:xfrm>
            <a:custGeom>
              <a:avLst/>
              <a:gdLst>
                <a:gd name="T0" fmla="*/ 649 w 655"/>
                <a:gd name="T1" fmla="*/ 334 h 395"/>
                <a:gd name="T2" fmla="*/ 647 w 655"/>
                <a:gd name="T3" fmla="*/ 332 h 395"/>
                <a:gd name="T4" fmla="*/ 515 w 655"/>
                <a:gd name="T5" fmla="*/ 256 h 395"/>
                <a:gd name="T6" fmla="*/ 512 w 655"/>
                <a:gd name="T7" fmla="*/ 255 h 395"/>
                <a:gd name="T8" fmla="*/ 503 w 655"/>
                <a:gd name="T9" fmla="*/ 254 h 395"/>
                <a:gd name="T10" fmla="*/ 503 w 655"/>
                <a:gd name="T11" fmla="*/ 254 h 395"/>
                <a:gd name="T12" fmla="*/ 99 w 655"/>
                <a:gd name="T13" fmla="*/ 21 h 395"/>
                <a:gd name="T14" fmla="*/ 94 w 655"/>
                <a:gd name="T15" fmla="*/ 18 h 395"/>
                <a:gd name="T16" fmla="*/ 8 w 655"/>
                <a:gd name="T17" fmla="*/ 1 h 395"/>
                <a:gd name="T18" fmla="*/ 4 w 655"/>
                <a:gd name="T19" fmla="*/ 10 h 395"/>
                <a:gd name="T20" fmla="*/ 63 w 655"/>
                <a:gd name="T21" fmla="*/ 69 h 395"/>
                <a:gd name="T22" fmla="*/ 66 w 655"/>
                <a:gd name="T23" fmla="*/ 72 h 395"/>
                <a:gd name="T24" fmla="*/ 66 w 655"/>
                <a:gd name="T25" fmla="*/ 72 h 395"/>
                <a:gd name="T26" fmla="*/ 473 w 655"/>
                <a:gd name="T27" fmla="*/ 307 h 395"/>
                <a:gd name="T28" fmla="*/ 479 w 655"/>
                <a:gd name="T29" fmla="*/ 315 h 395"/>
                <a:gd name="T30" fmla="*/ 613 w 655"/>
                <a:gd name="T31" fmla="*/ 393 h 395"/>
                <a:gd name="T32" fmla="*/ 631 w 655"/>
                <a:gd name="T33" fmla="*/ 391 h 395"/>
                <a:gd name="T34" fmla="*/ 655 w 655"/>
                <a:gd name="T35" fmla="*/ 349 h 395"/>
                <a:gd name="T36" fmla="*/ 649 w 655"/>
                <a:gd name="T37" fmla="*/ 334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5" h="395">
                  <a:moveTo>
                    <a:pt x="649" y="334"/>
                  </a:moveTo>
                  <a:cubicBezTo>
                    <a:pt x="648" y="333"/>
                    <a:pt x="648" y="333"/>
                    <a:pt x="647" y="332"/>
                  </a:cubicBezTo>
                  <a:cubicBezTo>
                    <a:pt x="515" y="256"/>
                    <a:pt x="515" y="256"/>
                    <a:pt x="515" y="256"/>
                  </a:cubicBezTo>
                  <a:cubicBezTo>
                    <a:pt x="512" y="255"/>
                    <a:pt x="512" y="255"/>
                    <a:pt x="512" y="255"/>
                  </a:cubicBezTo>
                  <a:cubicBezTo>
                    <a:pt x="510" y="254"/>
                    <a:pt x="507" y="253"/>
                    <a:pt x="503" y="254"/>
                  </a:cubicBezTo>
                  <a:cubicBezTo>
                    <a:pt x="503" y="254"/>
                    <a:pt x="503" y="254"/>
                    <a:pt x="503" y="254"/>
                  </a:cubicBezTo>
                  <a:cubicBezTo>
                    <a:pt x="99" y="21"/>
                    <a:pt x="99" y="21"/>
                    <a:pt x="99" y="21"/>
                  </a:cubicBezTo>
                  <a:cubicBezTo>
                    <a:pt x="94" y="18"/>
                    <a:pt x="94" y="18"/>
                    <a:pt x="94" y="18"/>
                  </a:cubicBezTo>
                  <a:cubicBezTo>
                    <a:pt x="8" y="1"/>
                    <a:pt x="8" y="1"/>
                    <a:pt x="8" y="1"/>
                  </a:cubicBezTo>
                  <a:cubicBezTo>
                    <a:pt x="3" y="0"/>
                    <a:pt x="0" y="6"/>
                    <a:pt x="4" y="10"/>
                  </a:cubicBezTo>
                  <a:cubicBezTo>
                    <a:pt x="63" y="69"/>
                    <a:pt x="63" y="69"/>
                    <a:pt x="63" y="69"/>
                  </a:cubicBezTo>
                  <a:cubicBezTo>
                    <a:pt x="64" y="70"/>
                    <a:pt x="65" y="71"/>
                    <a:pt x="66" y="72"/>
                  </a:cubicBezTo>
                  <a:cubicBezTo>
                    <a:pt x="66" y="72"/>
                    <a:pt x="66" y="72"/>
                    <a:pt x="66" y="72"/>
                  </a:cubicBezTo>
                  <a:cubicBezTo>
                    <a:pt x="473" y="307"/>
                    <a:pt x="473" y="307"/>
                    <a:pt x="473" y="307"/>
                  </a:cubicBezTo>
                  <a:cubicBezTo>
                    <a:pt x="474" y="311"/>
                    <a:pt x="476" y="313"/>
                    <a:pt x="479" y="315"/>
                  </a:cubicBezTo>
                  <a:cubicBezTo>
                    <a:pt x="613" y="393"/>
                    <a:pt x="613" y="393"/>
                    <a:pt x="613" y="393"/>
                  </a:cubicBezTo>
                  <a:cubicBezTo>
                    <a:pt x="618" y="395"/>
                    <a:pt x="624" y="395"/>
                    <a:pt x="631" y="391"/>
                  </a:cubicBezTo>
                  <a:cubicBezTo>
                    <a:pt x="644" y="383"/>
                    <a:pt x="655" y="364"/>
                    <a:pt x="655" y="349"/>
                  </a:cubicBezTo>
                  <a:cubicBezTo>
                    <a:pt x="655" y="342"/>
                    <a:pt x="653" y="336"/>
                    <a:pt x="649" y="334"/>
                  </a:cubicBezTo>
                  <a:close/>
                </a:path>
              </a:pathLst>
            </a:custGeom>
            <a:solidFill>
              <a:srgbClr val="5169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5" name="Freeform 224">
              <a:extLst>
                <a:ext uri="{FF2B5EF4-FFF2-40B4-BE49-F238E27FC236}">
                  <a16:creationId xmlns:a16="http://schemas.microsoft.com/office/drawing/2014/main" xmlns="" id="{6D3A46FD-49FB-45C0-8F69-BFE33390D566}"/>
                </a:ext>
              </a:extLst>
            </p:cNvPr>
            <p:cNvSpPr>
              <a:spLocks/>
            </p:cNvSpPr>
            <p:nvPr/>
          </p:nvSpPr>
          <p:spPr bwMode="auto">
            <a:xfrm>
              <a:off x="19103412" y="8628010"/>
              <a:ext cx="260350" cy="200025"/>
            </a:xfrm>
            <a:custGeom>
              <a:avLst/>
              <a:gdLst>
                <a:gd name="T0" fmla="*/ 94 w 94"/>
                <a:gd name="T1" fmla="*/ 18 h 72"/>
                <a:gd name="T2" fmla="*/ 8 w 94"/>
                <a:gd name="T3" fmla="*/ 1 h 72"/>
                <a:gd name="T4" fmla="*/ 4 w 94"/>
                <a:gd name="T5" fmla="*/ 10 h 72"/>
                <a:gd name="T6" fmla="*/ 66 w 94"/>
                <a:gd name="T7" fmla="*/ 72 h 72"/>
              </a:gdLst>
              <a:ahLst/>
              <a:cxnLst>
                <a:cxn ang="0">
                  <a:pos x="T0" y="T1"/>
                </a:cxn>
                <a:cxn ang="0">
                  <a:pos x="T2" y="T3"/>
                </a:cxn>
                <a:cxn ang="0">
                  <a:pos x="T4" y="T5"/>
                </a:cxn>
                <a:cxn ang="0">
                  <a:pos x="T6" y="T7"/>
                </a:cxn>
              </a:cxnLst>
              <a:rect l="0" t="0" r="r" b="b"/>
              <a:pathLst>
                <a:path w="94" h="72">
                  <a:moveTo>
                    <a:pt x="94" y="18"/>
                  </a:moveTo>
                  <a:cubicBezTo>
                    <a:pt x="8" y="1"/>
                    <a:pt x="8" y="1"/>
                    <a:pt x="8" y="1"/>
                  </a:cubicBezTo>
                  <a:cubicBezTo>
                    <a:pt x="3" y="0"/>
                    <a:pt x="0" y="6"/>
                    <a:pt x="4" y="10"/>
                  </a:cubicBezTo>
                  <a:cubicBezTo>
                    <a:pt x="66" y="72"/>
                    <a:pt x="66" y="72"/>
                    <a:pt x="66" y="72"/>
                  </a:cubicBezTo>
                </a:path>
              </a:pathLst>
            </a:custGeom>
            <a:solidFill>
              <a:srgbClr val="232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6" name="Freeform 225">
              <a:extLst>
                <a:ext uri="{FF2B5EF4-FFF2-40B4-BE49-F238E27FC236}">
                  <a16:creationId xmlns:a16="http://schemas.microsoft.com/office/drawing/2014/main" xmlns="" id="{A492F016-157B-4B30-B12F-2C4136703B92}"/>
                </a:ext>
              </a:extLst>
            </p:cNvPr>
            <p:cNvSpPr>
              <a:spLocks/>
            </p:cNvSpPr>
            <p:nvPr/>
          </p:nvSpPr>
          <p:spPr bwMode="auto">
            <a:xfrm>
              <a:off x="20776637" y="9542410"/>
              <a:ext cx="134938" cy="177800"/>
            </a:xfrm>
            <a:custGeom>
              <a:avLst/>
              <a:gdLst>
                <a:gd name="T0" fmla="*/ 49 w 49"/>
                <a:gd name="T1" fmla="*/ 18 h 64"/>
                <a:gd name="T2" fmla="*/ 25 w 49"/>
                <a:gd name="T3" fmla="*/ 60 h 64"/>
                <a:gd name="T4" fmla="*/ 7 w 49"/>
                <a:gd name="T5" fmla="*/ 62 h 64"/>
                <a:gd name="T6" fmla="*/ 0 w 49"/>
                <a:gd name="T7" fmla="*/ 46 h 64"/>
                <a:gd name="T8" fmla="*/ 25 w 49"/>
                <a:gd name="T9" fmla="*/ 4 h 64"/>
                <a:gd name="T10" fmla="*/ 41 w 49"/>
                <a:gd name="T11" fmla="*/ 2 h 64"/>
                <a:gd name="T12" fmla="*/ 43 w 49"/>
                <a:gd name="T13" fmla="*/ 3 h 64"/>
                <a:gd name="T14" fmla="*/ 49 w 49"/>
                <a:gd name="T15" fmla="*/ 18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64">
                  <a:moveTo>
                    <a:pt x="49" y="18"/>
                  </a:moveTo>
                  <a:cubicBezTo>
                    <a:pt x="49" y="33"/>
                    <a:pt x="38" y="52"/>
                    <a:pt x="25" y="60"/>
                  </a:cubicBezTo>
                  <a:cubicBezTo>
                    <a:pt x="18" y="64"/>
                    <a:pt x="12" y="64"/>
                    <a:pt x="7" y="62"/>
                  </a:cubicBezTo>
                  <a:cubicBezTo>
                    <a:pt x="3" y="59"/>
                    <a:pt x="0" y="54"/>
                    <a:pt x="0" y="46"/>
                  </a:cubicBezTo>
                  <a:cubicBezTo>
                    <a:pt x="0" y="30"/>
                    <a:pt x="11" y="12"/>
                    <a:pt x="25" y="4"/>
                  </a:cubicBezTo>
                  <a:cubicBezTo>
                    <a:pt x="31" y="0"/>
                    <a:pt x="37" y="0"/>
                    <a:pt x="41" y="2"/>
                  </a:cubicBezTo>
                  <a:cubicBezTo>
                    <a:pt x="42" y="2"/>
                    <a:pt x="42" y="2"/>
                    <a:pt x="43" y="3"/>
                  </a:cubicBezTo>
                  <a:cubicBezTo>
                    <a:pt x="47" y="6"/>
                    <a:pt x="49" y="11"/>
                    <a:pt x="49" y="18"/>
                  </a:cubicBez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7" name="Freeform 226">
              <a:extLst>
                <a:ext uri="{FF2B5EF4-FFF2-40B4-BE49-F238E27FC236}">
                  <a16:creationId xmlns:a16="http://schemas.microsoft.com/office/drawing/2014/main" xmlns="" id="{BE71051B-7FFB-4325-B30C-8C7E7AC5BAE0}"/>
                </a:ext>
              </a:extLst>
            </p:cNvPr>
            <p:cNvSpPr>
              <a:spLocks/>
            </p:cNvSpPr>
            <p:nvPr/>
          </p:nvSpPr>
          <p:spPr bwMode="auto">
            <a:xfrm>
              <a:off x="19270099" y="8675635"/>
              <a:ext cx="1222375" cy="801688"/>
            </a:xfrm>
            <a:custGeom>
              <a:avLst/>
              <a:gdLst>
                <a:gd name="T0" fmla="*/ 443 w 443"/>
                <a:gd name="T1" fmla="*/ 237 h 290"/>
                <a:gd name="T2" fmla="*/ 436 w 443"/>
                <a:gd name="T3" fmla="*/ 240 h 290"/>
                <a:gd name="T4" fmla="*/ 412 w 443"/>
                <a:gd name="T5" fmla="*/ 282 h 290"/>
                <a:gd name="T6" fmla="*/ 413 w 443"/>
                <a:gd name="T7" fmla="*/ 290 h 290"/>
                <a:gd name="T8" fmla="*/ 6 w 443"/>
                <a:gd name="T9" fmla="*/ 55 h 290"/>
                <a:gd name="T10" fmla="*/ 6 w 443"/>
                <a:gd name="T11" fmla="*/ 55 h 290"/>
                <a:gd name="T12" fmla="*/ 0 w 443"/>
                <a:gd name="T13" fmla="*/ 41 h 290"/>
                <a:gd name="T14" fmla="*/ 22 w 443"/>
                <a:gd name="T15" fmla="*/ 4 h 290"/>
                <a:gd name="T16" fmla="*/ 34 w 443"/>
                <a:gd name="T17" fmla="*/ 1 h 290"/>
                <a:gd name="T18" fmla="*/ 39 w 443"/>
                <a:gd name="T19" fmla="*/ 4 h 290"/>
                <a:gd name="T20" fmla="*/ 443 w 443"/>
                <a:gd name="T21" fmla="*/ 23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3" h="290">
                  <a:moveTo>
                    <a:pt x="443" y="237"/>
                  </a:moveTo>
                  <a:cubicBezTo>
                    <a:pt x="441" y="238"/>
                    <a:pt x="439" y="239"/>
                    <a:pt x="436" y="240"/>
                  </a:cubicBezTo>
                  <a:cubicBezTo>
                    <a:pt x="423" y="248"/>
                    <a:pt x="412" y="267"/>
                    <a:pt x="412" y="282"/>
                  </a:cubicBezTo>
                  <a:cubicBezTo>
                    <a:pt x="412" y="285"/>
                    <a:pt x="412" y="288"/>
                    <a:pt x="413" y="290"/>
                  </a:cubicBezTo>
                  <a:cubicBezTo>
                    <a:pt x="6" y="55"/>
                    <a:pt x="6" y="55"/>
                    <a:pt x="6" y="55"/>
                  </a:cubicBezTo>
                  <a:cubicBezTo>
                    <a:pt x="6" y="55"/>
                    <a:pt x="6" y="55"/>
                    <a:pt x="6" y="55"/>
                  </a:cubicBezTo>
                  <a:cubicBezTo>
                    <a:pt x="2" y="53"/>
                    <a:pt x="0" y="48"/>
                    <a:pt x="0" y="41"/>
                  </a:cubicBezTo>
                  <a:cubicBezTo>
                    <a:pt x="0" y="27"/>
                    <a:pt x="10" y="11"/>
                    <a:pt x="22" y="4"/>
                  </a:cubicBezTo>
                  <a:cubicBezTo>
                    <a:pt x="26" y="1"/>
                    <a:pt x="31" y="0"/>
                    <a:pt x="34" y="1"/>
                  </a:cubicBezTo>
                  <a:cubicBezTo>
                    <a:pt x="39" y="4"/>
                    <a:pt x="39" y="4"/>
                    <a:pt x="39" y="4"/>
                  </a:cubicBezTo>
                  <a:lnTo>
                    <a:pt x="443" y="237"/>
                  </a:lnTo>
                  <a:close/>
                </a:path>
              </a:pathLst>
            </a:custGeom>
            <a:solidFill>
              <a:srgbClr val="0E0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8" name="Freeform 227">
              <a:extLst>
                <a:ext uri="{FF2B5EF4-FFF2-40B4-BE49-F238E27FC236}">
                  <a16:creationId xmlns:a16="http://schemas.microsoft.com/office/drawing/2014/main" xmlns="" id="{7B11280C-66E9-43CE-930F-3EF2126BCF06}"/>
                </a:ext>
              </a:extLst>
            </p:cNvPr>
            <p:cNvSpPr>
              <a:spLocks/>
            </p:cNvSpPr>
            <p:nvPr/>
          </p:nvSpPr>
          <p:spPr bwMode="auto">
            <a:xfrm>
              <a:off x="20406749" y="9328098"/>
              <a:ext cx="482600" cy="385763"/>
            </a:xfrm>
            <a:custGeom>
              <a:avLst/>
              <a:gdLst>
                <a:gd name="T0" fmla="*/ 175 w 175"/>
                <a:gd name="T1" fmla="*/ 80 h 140"/>
                <a:gd name="T2" fmla="*/ 159 w 175"/>
                <a:gd name="T3" fmla="*/ 82 h 140"/>
                <a:gd name="T4" fmla="*/ 134 w 175"/>
                <a:gd name="T5" fmla="*/ 124 h 140"/>
                <a:gd name="T6" fmla="*/ 141 w 175"/>
                <a:gd name="T7" fmla="*/ 140 h 140"/>
                <a:gd name="T8" fmla="*/ 7 w 175"/>
                <a:gd name="T9" fmla="*/ 62 h 140"/>
                <a:gd name="T10" fmla="*/ 1 w 175"/>
                <a:gd name="T11" fmla="*/ 54 h 140"/>
                <a:gd name="T12" fmla="*/ 0 w 175"/>
                <a:gd name="T13" fmla="*/ 46 h 140"/>
                <a:gd name="T14" fmla="*/ 24 w 175"/>
                <a:gd name="T15" fmla="*/ 4 h 140"/>
                <a:gd name="T16" fmla="*/ 31 w 175"/>
                <a:gd name="T17" fmla="*/ 1 h 140"/>
                <a:gd name="T18" fmla="*/ 31 w 175"/>
                <a:gd name="T19" fmla="*/ 1 h 140"/>
                <a:gd name="T20" fmla="*/ 40 w 175"/>
                <a:gd name="T21" fmla="*/ 2 h 140"/>
                <a:gd name="T22" fmla="*/ 43 w 175"/>
                <a:gd name="T23" fmla="*/ 3 h 140"/>
                <a:gd name="T24" fmla="*/ 175 w 175"/>
                <a:gd name="T25" fmla="*/ 8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40">
                  <a:moveTo>
                    <a:pt x="175" y="80"/>
                  </a:moveTo>
                  <a:cubicBezTo>
                    <a:pt x="171" y="78"/>
                    <a:pt x="165" y="78"/>
                    <a:pt x="159" y="82"/>
                  </a:cubicBezTo>
                  <a:cubicBezTo>
                    <a:pt x="145" y="90"/>
                    <a:pt x="134" y="108"/>
                    <a:pt x="134" y="124"/>
                  </a:cubicBezTo>
                  <a:cubicBezTo>
                    <a:pt x="134" y="132"/>
                    <a:pt x="137" y="137"/>
                    <a:pt x="141" y="140"/>
                  </a:cubicBezTo>
                  <a:cubicBezTo>
                    <a:pt x="7" y="62"/>
                    <a:pt x="7" y="62"/>
                    <a:pt x="7" y="62"/>
                  </a:cubicBezTo>
                  <a:cubicBezTo>
                    <a:pt x="4" y="60"/>
                    <a:pt x="2" y="58"/>
                    <a:pt x="1" y="54"/>
                  </a:cubicBezTo>
                  <a:cubicBezTo>
                    <a:pt x="0" y="52"/>
                    <a:pt x="0" y="49"/>
                    <a:pt x="0" y="46"/>
                  </a:cubicBezTo>
                  <a:cubicBezTo>
                    <a:pt x="0" y="31"/>
                    <a:pt x="11" y="12"/>
                    <a:pt x="24" y="4"/>
                  </a:cubicBezTo>
                  <a:cubicBezTo>
                    <a:pt x="27" y="3"/>
                    <a:pt x="29" y="2"/>
                    <a:pt x="31" y="1"/>
                  </a:cubicBezTo>
                  <a:cubicBezTo>
                    <a:pt x="31" y="1"/>
                    <a:pt x="31" y="1"/>
                    <a:pt x="31" y="1"/>
                  </a:cubicBezTo>
                  <a:cubicBezTo>
                    <a:pt x="35" y="0"/>
                    <a:pt x="38" y="1"/>
                    <a:pt x="40" y="2"/>
                  </a:cubicBezTo>
                  <a:cubicBezTo>
                    <a:pt x="43" y="3"/>
                    <a:pt x="43" y="3"/>
                    <a:pt x="43" y="3"/>
                  </a:cubicBezTo>
                  <a:lnTo>
                    <a:pt x="175" y="80"/>
                  </a:lnTo>
                  <a:close/>
                </a:path>
              </a:pathLst>
            </a:custGeom>
            <a:solidFill>
              <a:srgbClr val="1B1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29" name="Freeform 228">
              <a:extLst>
                <a:ext uri="{FF2B5EF4-FFF2-40B4-BE49-F238E27FC236}">
                  <a16:creationId xmlns:a16="http://schemas.microsoft.com/office/drawing/2014/main" xmlns="" id="{5E4340EE-A779-40AB-B01A-9CDFA9ACE461}"/>
                </a:ext>
              </a:extLst>
            </p:cNvPr>
            <p:cNvSpPr>
              <a:spLocks/>
            </p:cNvSpPr>
            <p:nvPr/>
          </p:nvSpPr>
          <p:spPr bwMode="auto">
            <a:xfrm>
              <a:off x="19443137" y="8810573"/>
              <a:ext cx="144463" cy="111125"/>
            </a:xfrm>
            <a:custGeom>
              <a:avLst/>
              <a:gdLst>
                <a:gd name="T0" fmla="*/ 52 w 52"/>
                <a:gd name="T1" fmla="*/ 22 h 40"/>
                <a:gd name="T2" fmla="*/ 19 w 52"/>
                <a:gd name="T3" fmla="*/ 3 h 40"/>
                <a:gd name="T4" fmla="*/ 3 w 52"/>
                <a:gd name="T5" fmla="*/ 6 h 40"/>
                <a:gd name="T6" fmla="*/ 3 w 52"/>
                <a:gd name="T7" fmla="*/ 6 h 40"/>
                <a:gd name="T8" fmla="*/ 8 w 52"/>
                <a:gd name="T9" fmla="*/ 21 h 40"/>
                <a:gd name="T10" fmla="*/ 41 w 52"/>
                <a:gd name="T11" fmla="*/ 40 h 40"/>
                <a:gd name="T12" fmla="*/ 52 w 52"/>
                <a:gd name="T13" fmla="*/ 22 h 40"/>
              </a:gdLst>
              <a:ahLst/>
              <a:cxnLst>
                <a:cxn ang="0">
                  <a:pos x="T0" y="T1"/>
                </a:cxn>
                <a:cxn ang="0">
                  <a:pos x="T2" y="T3"/>
                </a:cxn>
                <a:cxn ang="0">
                  <a:pos x="T4" y="T5"/>
                </a:cxn>
                <a:cxn ang="0">
                  <a:pos x="T6" y="T7"/>
                </a:cxn>
                <a:cxn ang="0">
                  <a:pos x="T8" y="T9"/>
                </a:cxn>
                <a:cxn ang="0">
                  <a:pos x="T10" y="T11"/>
                </a:cxn>
                <a:cxn ang="0">
                  <a:pos x="T12" y="T13"/>
                </a:cxn>
              </a:cxnLst>
              <a:rect l="0" t="0" r="r" b="b"/>
              <a:pathLst>
                <a:path w="52" h="40">
                  <a:moveTo>
                    <a:pt x="52" y="22"/>
                  </a:moveTo>
                  <a:cubicBezTo>
                    <a:pt x="19" y="3"/>
                    <a:pt x="19" y="3"/>
                    <a:pt x="19" y="3"/>
                  </a:cubicBezTo>
                  <a:cubicBezTo>
                    <a:pt x="13" y="0"/>
                    <a:pt x="5" y="1"/>
                    <a:pt x="3" y="6"/>
                  </a:cubicBezTo>
                  <a:cubicBezTo>
                    <a:pt x="3" y="6"/>
                    <a:pt x="3" y="6"/>
                    <a:pt x="3" y="6"/>
                  </a:cubicBezTo>
                  <a:cubicBezTo>
                    <a:pt x="0" y="10"/>
                    <a:pt x="2" y="17"/>
                    <a:pt x="8" y="21"/>
                  </a:cubicBezTo>
                  <a:cubicBezTo>
                    <a:pt x="41" y="40"/>
                    <a:pt x="41" y="40"/>
                    <a:pt x="41" y="40"/>
                  </a:cubicBezTo>
                  <a:lnTo>
                    <a:pt x="52" y="22"/>
                  </a:lnTo>
                  <a:close/>
                </a:path>
              </a:pathLst>
            </a:custGeom>
            <a:solidFill>
              <a:srgbClr val="232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0" name="Freeform 229">
              <a:extLst>
                <a:ext uri="{FF2B5EF4-FFF2-40B4-BE49-F238E27FC236}">
                  <a16:creationId xmlns:a16="http://schemas.microsoft.com/office/drawing/2014/main" xmlns="" id="{4F085F78-BFB8-4AD8-AAB1-526FDCA367F3}"/>
                </a:ext>
              </a:extLst>
            </p:cNvPr>
            <p:cNvSpPr>
              <a:spLocks/>
            </p:cNvSpPr>
            <p:nvPr/>
          </p:nvSpPr>
          <p:spPr bwMode="auto">
            <a:xfrm>
              <a:off x="19562199" y="8877248"/>
              <a:ext cx="142875" cy="111125"/>
            </a:xfrm>
            <a:custGeom>
              <a:avLst/>
              <a:gdLst>
                <a:gd name="T0" fmla="*/ 0 w 52"/>
                <a:gd name="T1" fmla="*/ 17 h 40"/>
                <a:gd name="T2" fmla="*/ 33 w 52"/>
                <a:gd name="T3" fmla="*/ 37 h 40"/>
                <a:gd name="T4" fmla="*/ 49 w 52"/>
                <a:gd name="T5" fmla="*/ 34 h 40"/>
                <a:gd name="T6" fmla="*/ 49 w 52"/>
                <a:gd name="T7" fmla="*/ 34 h 40"/>
                <a:gd name="T8" fmla="*/ 44 w 52"/>
                <a:gd name="T9" fmla="*/ 19 h 40"/>
                <a:gd name="T10" fmla="*/ 11 w 52"/>
                <a:gd name="T11" fmla="*/ 0 h 40"/>
                <a:gd name="T12" fmla="*/ 0 w 52"/>
                <a:gd name="T13" fmla="*/ 17 h 40"/>
              </a:gdLst>
              <a:ahLst/>
              <a:cxnLst>
                <a:cxn ang="0">
                  <a:pos x="T0" y="T1"/>
                </a:cxn>
                <a:cxn ang="0">
                  <a:pos x="T2" y="T3"/>
                </a:cxn>
                <a:cxn ang="0">
                  <a:pos x="T4" y="T5"/>
                </a:cxn>
                <a:cxn ang="0">
                  <a:pos x="T6" y="T7"/>
                </a:cxn>
                <a:cxn ang="0">
                  <a:pos x="T8" y="T9"/>
                </a:cxn>
                <a:cxn ang="0">
                  <a:pos x="T10" y="T11"/>
                </a:cxn>
                <a:cxn ang="0">
                  <a:pos x="T12" y="T13"/>
                </a:cxn>
              </a:cxnLst>
              <a:rect l="0" t="0" r="r" b="b"/>
              <a:pathLst>
                <a:path w="52" h="40">
                  <a:moveTo>
                    <a:pt x="0" y="17"/>
                  </a:moveTo>
                  <a:cubicBezTo>
                    <a:pt x="33" y="37"/>
                    <a:pt x="33" y="37"/>
                    <a:pt x="33" y="37"/>
                  </a:cubicBezTo>
                  <a:cubicBezTo>
                    <a:pt x="39" y="40"/>
                    <a:pt x="47" y="39"/>
                    <a:pt x="49" y="34"/>
                  </a:cubicBezTo>
                  <a:cubicBezTo>
                    <a:pt x="49" y="34"/>
                    <a:pt x="49" y="34"/>
                    <a:pt x="49" y="34"/>
                  </a:cubicBezTo>
                  <a:cubicBezTo>
                    <a:pt x="52" y="29"/>
                    <a:pt x="50" y="23"/>
                    <a:pt x="44" y="19"/>
                  </a:cubicBezTo>
                  <a:cubicBezTo>
                    <a:pt x="11" y="0"/>
                    <a:pt x="11" y="0"/>
                    <a:pt x="11" y="0"/>
                  </a:cubicBezTo>
                  <a:lnTo>
                    <a:pt x="0" y="17"/>
                  </a:lnTo>
                  <a:close/>
                </a:path>
              </a:pathLst>
            </a:custGeom>
            <a:solidFill>
              <a:srgbClr val="232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grpSp>
        <p:nvGrpSpPr>
          <p:cNvPr id="303" name="Group 302">
            <a:extLst>
              <a:ext uri="{FF2B5EF4-FFF2-40B4-BE49-F238E27FC236}">
                <a16:creationId xmlns:a16="http://schemas.microsoft.com/office/drawing/2014/main" xmlns="" id="{7D7288E2-4161-4444-933B-A3CDD5E4BCF6}"/>
              </a:ext>
            </a:extLst>
          </p:cNvPr>
          <p:cNvGrpSpPr/>
          <p:nvPr/>
        </p:nvGrpSpPr>
        <p:grpSpPr>
          <a:xfrm>
            <a:off x="17282585" y="7336551"/>
            <a:ext cx="2865401" cy="1804677"/>
            <a:chOff x="16687237" y="8907410"/>
            <a:chExt cx="3460750" cy="2179638"/>
          </a:xfrm>
        </p:grpSpPr>
        <p:sp>
          <p:nvSpPr>
            <p:cNvPr id="261" name="Freeform 174">
              <a:extLst>
                <a:ext uri="{FF2B5EF4-FFF2-40B4-BE49-F238E27FC236}">
                  <a16:creationId xmlns:a16="http://schemas.microsoft.com/office/drawing/2014/main" xmlns="" id="{96AF8F91-4C77-4923-90C8-281051BE29E4}"/>
                </a:ext>
              </a:extLst>
            </p:cNvPr>
            <p:cNvSpPr>
              <a:spLocks/>
            </p:cNvSpPr>
            <p:nvPr/>
          </p:nvSpPr>
          <p:spPr bwMode="auto">
            <a:xfrm>
              <a:off x="16698349" y="8970910"/>
              <a:ext cx="3449638" cy="2116138"/>
            </a:xfrm>
            <a:custGeom>
              <a:avLst/>
              <a:gdLst>
                <a:gd name="T0" fmla="*/ 1239 w 1250"/>
                <a:gd name="T1" fmla="*/ 308 h 766"/>
                <a:gd name="T2" fmla="*/ 840 w 1250"/>
                <a:gd name="T3" fmla="*/ 78 h 766"/>
                <a:gd name="T4" fmla="*/ 721 w 1250"/>
                <a:gd name="T5" fmla="*/ 9 h 766"/>
                <a:gd name="T6" fmla="*/ 670 w 1250"/>
                <a:gd name="T7" fmla="*/ 9 h 766"/>
                <a:gd name="T8" fmla="*/ 412 w 1250"/>
                <a:gd name="T9" fmla="*/ 158 h 766"/>
                <a:gd name="T10" fmla="*/ 401 w 1250"/>
                <a:gd name="T11" fmla="*/ 164 h 766"/>
                <a:gd name="T12" fmla="*/ 401 w 1250"/>
                <a:gd name="T13" fmla="*/ 164 h 766"/>
                <a:gd name="T14" fmla="*/ 14 w 1250"/>
                <a:gd name="T15" fmla="*/ 388 h 766"/>
                <a:gd name="T16" fmla="*/ 10 w 1250"/>
                <a:gd name="T17" fmla="*/ 390 h 766"/>
                <a:gd name="T18" fmla="*/ 8 w 1250"/>
                <a:gd name="T19" fmla="*/ 392 h 766"/>
                <a:gd name="T20" fmla="*/ 8 w 1250"/>
                <a:gd name="T21" fmla="*/ 393 h 766"/>
                <a:gd name="T22" fmla="*/ 5 w 1250"/>
                <a:gd name="T23" fmla="*/ 395 h 766"/>
                <a:gd name="T24" fmla="*/ 5 w 1250"/>
                <a:gd name="T25" fmla="*/ 395 h 766"/>
                <a:gd name="T26" fmla="*/ 4 w 1250"/>
                <a:gd name="T27" fmla="*/ 398 h 766"/>
                <a:gd name="T28" fmla="*/ 3 w 1250"/>
                <a:gd name="T29" fmla="*/ 398 h 766"/>
                <a:gd name="T30" fmla="*/ 2 w 1250"/>
                <a:gd name="T31" fmla="*/ 401 h 766"/>
                <a:gd name="T32" fmla="*/ 2 w 1250"/>
                <a:gd name="T33" fmla="*/ 401 h 766"/>
                <a:gd name="T34" fmla="*/ 1 w 1250"/>
                <a:gd name="T35" fmla="*/ 404 h 766"/>
                <a:gd name="T36" fmla="*/ 1 w 1250"/>
                <a:gd name="T37" fmla="*/ 405 h 766"/>
                <a:gd name="T38" fmla="*/ 1 w 1250"/>
                <a:gd name="T39" fmla="*/ 407 h 766"/>
                <a:gd name="T40" fmla="*/ 0 w 1250"/>
                <a:gd name="T41" fmla="*/ 408 h 766"/>
                <a:gd name="T42" fmla="*/ 0 w 1250"/>
                <a:gd name="T43" fmla="*/ 410 h 766"/>
                <a:gd name="T44" fmla="*/ 0 w 1250"/>
                <a:gd name="T45" fmla="*/ 412 h 766"/>
                <a:gd name="T46" fmla="*/ 0 w 1250"/>
                <a:gd name="T47" fmla="*/ 412 h 766"/>
                <a:gd name="T48" fmla="*/ 0 w 1250"/>
                <a:gd name="T49" fmla="*/ 443 h 766"/>
                <a:gd name="T50" fmla="*/ 14 w 1250"/>
                <a:gd name="T51" fmla="*/ 465 h 766"/>
                <a:gd name="T52" fmla="*/ 510 w 1250"/>
                <a:gd name="T53" fmla="*/ 752 h 766"/>
                <a:gd name="T54" fmla="*/ 592 w 1250"/>
                <a:gd name="T55" fmla="*/ 752 h 766"/>
                <a:gd name="T56" fmla="*/ 1239 w 1250"/>
                <a:gd name="T57" fmla="*/ 378 h 766"/>
                <a:gd name="T58" fmla="*/ 1250 w 1250"/>
                <a:gd name="T59" fmla="*/ 358 h 766"/>
                <a:gd name="T60" fmla="*/ 1250 w 1250"/>
                <a:gd name="T61" fmla="*/ 328 h 766"/>
                <a:gd name="T62" fmla="*/ 1239 w 1250"/>
                <a:gd name="T63" fmla="*/ 308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0" h="766">
                  <a:moveTo>
                    <a:pt x="1239" y="308"/>
                  </a:moveTo>
                  <a:cubicBezTo>
                    <a:pt x="840" y="78"/>
                    <a:pt x="840" y="78"/>
                    <a:pt x="840" y="78"/>
                  </a:cubicBezTo>
                  <a:cubicBezTo>
                    <a:pt x="721" y="9"/>
                    <a:pt x="721" y="9"/>
                    <a:pt x="721" y="9"/>
                  </a:cubicBezTo>
                  <a:cubicBezTo>
                    <a:pt x="705" y="0"/>
                    <a:pt x="686" y="0"/>
                    <a:pt x="670" y="9"/>
                  </a:cubicBezTo>
                  <a:cubicBezTo>
                    <a:pt x="412" y="158"/>
                    <a:pt x="412" y="158"/>
                    <a:pt x="412" y="158"/>
                  </a:cubicBezTo>
                  <a:cubicBezTo>
                    <a:pt x="401" y="164"/>
                    <a:pt x="401" y="164"/>
                    <a:pt x="401" y="164"/>
                  </a:cubicBezTo>
                  <a:cubicBezTo>
                    <a:pt x="401" y="164"/>
                    <a:pt x="401" y="164"/>
                    <a:pt x="401" y="164"/>
                  </a:cubicBezTo>
                  <a:cubicBezTo>
                    <a:pt x="14" y="388"/>
                    <a:pt x="14" y="388"/>
                    <a:pt x="14" y="388"/>
                  </a:cubicBezTo>
                  <a:cubicBezTo>
                    <a:pt x="12" y="389"/>
                    <a:pt x="11" y="389"/>
                    <a:pt x="10" y="390"/>
                  </a:cubicBezTo>
                  <a:cubicBezTo>
                    <a:pt x="10" y="391"/>
                    <a:pt x="9" y="391"/>
                    <a:pt x="8" y="392"/>
                  </a:cubicBezTo>
                  <a:cubicBezTo>
                    <a:pt x="8" y="393"/>
                    <a:pt x="8" y="393"/>
                    <a:pt x="8" y="393"/>
                  </a:cubicBezTo>
                  <a:cubicBezTo>
                    <a:pt x="7" y="393"/>
                    <a:pt x="6" y="394"/>
                    <a:pt x="5" y="395"/>
                  </a:cubicBezTo>
                  <a:cubicBezTo>
                    <a:pt x="5" y="395"/>
                    <a:pt x="5" y="395"/>
                    <a:pt x="5" y="395"/>
                  </a:cubicBezTo>
                  <a:cubicBezTo>
                    <a:pt x="5" y="396"/>
                    <a:pt x="4" y="397"/>
                    <a:pt x="4" y="398"/>
                  </a:cubicBezTo>
                  <a:cubicBezTo>
                    <a:pt x="3" y="398"/>
                    <a:pt x="3" y="398"/>
                    <a:pt x="3" y="398"/>
                  </a:cubicBezTo>
                  <a:cubicBezTo>
                    <a:pt x="3" y="399"/>
                    <a:pt x="3" y="400"/>
                    <a:pt x="2" y="401"/>
                  </a:cubicBezTo>
                  <a:cubicBezTo>
                    <a:pt x="2" y="401"/>
                    <a:pt x="2" y="401"/>
                    <a:pt x="2" y="401"/>
                  </a:cubicBezTo>
                  <a:cubicBezTo>
                    <a:pt x="2" y="402"/>
                    <a:pt x="1" y="403"/>
                    <a:pt x="1" y="404"/>
                  </a:cubicBezTo>
                  <a:cubicBezTo>
                    <a:pt x="1" y="404"/>
                    <a:pt x="1" y="404"/>
                    <a:pt x="1" y="405"/>
                  </a:cubicBezTo>
                  <a:cubicBezTo>
                    <a:pt x="1" y="405"/>
                    <a:pt x="1" y="406"/>
                    <a:pt x="1" y="407"/>
                  </a:cubicBezTo>
                  <a:cubicBezTo>
                    <a:pt x="0" y="407"/>
                    <a:pt x="0" y="408"/>
                    <a:pt x="0" y="408"/>
                  </a:cubicBezTo>
                  <a:cubicBezTo>
                    <a:pt x="0" y="409"/>
                    <a:pt x="0" y="409"/>
                    <a:pt x="0" y="410"/>
                  </a:cubicBezTo>
                  <a:cubicBezTo>
                    <a:pt x="0" y="411"/>
                    <a:pt x="0" y="411"/>
                    <a:pt x="0" y="412"/>
                  </a:cubicBezTo>
                  <a:cubicBezTo>
                    <a:pt x="0" y="412"/>
                    <a:pt x="0" y="412"/>
                    <a:pt x="0" y="412"/>
                  </a:cubicBezTo>
                  <a:cubicBezTo>
                    <a:pt x="0" y="443"/>
                    <a:pt x="0" y="443"/>
                    <a:pt x="0" y="443"/>
                  </a:cubicBezTo>
                  <a:cubicBezTo>
                    <a:pt x="0" y="451"/>
                    <a:pt x="5" y="460"/>
                    <a:pt x="14" y="465"/>
                  </a:cubicBezTo>
                  <a:cubicBezTo>
                    <a:pt x="510" y="752"/>
                    <a:pt x="510" y="752"/>
                    <a:pt x="510" y="752"/>
                  </a:cubicBezTo>
                  <a:cubicBezTo>
                    <a:pt x="535" y="766"/>
                    <a:pt x="567" y="766"/>
                    <a:pt x="592" y="752"/>
                  </a:cubicBezTo>
                  <a:cubicBezTo>
                    <a:pt x="1239" y="378"/>
                    <a:pt x="1239" y="378"/>
                    <a:pt x="1239" y="378"/>
                  </a:cubicBezTo>
                  <a:cubicBezTo>
                    <a:pt x="1246" y="374"/>
                    <a:pt x="1250" y="366"/>
                    <a:pt x="1250" y="358"/>
                  </a:cubicBezTo>
                  <a:cubicBezTo>
                    <a:pt x="1250" y="328"/>
                    <a:pt x="1250" y="328"/>
                    <a:pt x="1250" y="328"/>
                  </a:cubicBezTo>
                  <a:cubicBezTo>
                    <a:pt x="1250" y="320"/>
                    <a:pt x="1246" y="313"/>
                    <a:pt x="1239" y="308"/>
                  </a:cubicBezTo>
                  <a:close/>
                </a:path>
              </a:pathLst>
            </a:custGeom>
            <a:solidFill>
              <a:srgbClr val="5169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1" name="Freeform 230">
              <a:extLst>
                <a:ext uri="{FF2B5EF4-FFF2-40B4-BE49-F238E27FC236}">
                  <a16:creationId xmlns:a16="http://schemas.microsoft.com/office/drawing/2014/main" xmlns="" id="{67EF74E2-A89D-4FB5-B181-8AE6F5F1DF3B}"/>
                </a:ext>
              </a:extLst>
            </p:cNvPr>
            <p:cNvSpPr>
              <a:spLocks/>
            </p:cNvSpPr>
            <p:nvPr/>
          </p:nvSpPr>
          <p:spPr bwMode="auto">
            <a:xfrm>
              <a:off x="16698349" y="8907410"/>
              <a:ext cx="3449638" cy="2033588"/>
            </a:xfrm>
            <a:custGeom>
              <a:avLst/>
              <a:gdLst>
                <a:gd name="T0" fmla="*/ 1250 w 1250"/>
                <a:gd name="T1" fmla="*/ 329 h 736"/>
                <a:gd name="T2" fmla="*/ 1244 w 1250"/>
                <a:gd name="T3" fmla="*/ 344 h 736"/>
                <a:gd name="T4" fmla="*/ 1239 w 1250"/>
                <a:gd name="T5" fmla="*/ 348 h 736"/>
                <a:gd name="T6" fmla="*/ 592 w 1250"/>
                <a:gd name="T7" fmla="*/ 722 h 736"/>
                <a:gd name="T8" fmla="*/ 510 w 1250"/>
                <a:gd name="T9" fmla="*/ 722 h 736"/>
                <a:gd name="T10" fmla="*/ 117 w 1250"/>
                <a:gd name="T11" fmla="*/ 495 h 736"/>
                <a:gd name="T12" fmla="*/ 14 w 1250"/>
                <a:gd name="T13" fmla="*/ 435 h 736"/>
                <a:gd name="T14" fmla="*/ 5 w 1250"/>
                <a:gd name="T15" fmla="*/ 427 h 736"/>
                <a:gd name="T16" fmla="*/ 0 w 1250"/>
                <a:gd name="T17" fmla="*/ 413 h 736"/>
                <a:gd name="T18" fmla="*/ 14 w 1250"/>
                <a:gd name="T19" fmla="*/ 388 h 736"/>
                <a:gd name="T20" fmla="*/ 670 w 1250"/>
                <a:gd name="T21" fmla="*/ 10 h 736"/>
                <a:gd name="T22" fmla="*/ 721 w 1250"/>
                <a:gd name="T23" fmla="*/ 10 h 736"/>
                <a:gd name="T24" fmla="*/ 840 w 1250"/>
                <a:gd name="T25" fmla="*/ 78 h 736"/>
                <a:gd name="T26" fmla="*/ 1239 w 1250"/>
                <a:gd name="T27" fmla="*/ 308 h 736"/>
                <a:gd name="T28" fmla="*/ 1250 w 1250"/>
                <a:gd name="T29" fmla="*/ 329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0" h="736">
                  <a:moveTo>
                    <a:pt x="1250" y="329"/>
                  </a:moveTo>
                  <a:cubicBezTo>
                    <a:pt x="1250" y="334"/>
                    <a:pt x="1248" y="339"/>
                    <a:pt x="1244" y="344"/>
                  </a:cubicBezTo>
                  <a:cubicBezTo>
                    <a:pt x="1243" y="345"/>
                    <a:pt x="1241" y="347"/>
                    <a:pt x="1239" y="348"/>
                  </a:cubicBezTo>
                  <a:cubicBezTo>
                    <a:pt x="592" y="722"/>
                    <a:pt x="592" y="722"/>
                    <a:pt x="592" y="722"/>
                  </a:cubicBezTo>
                  <a:cubicBezTo>
                    <a:pt x="567" y="736"/>
                    <a:pt x="535" y="736"/>
                    <a:pt x="510" y="722"/>
                  </a:cubicBezTo>
                  <a:cubicBezTo>
                    <a:pt x="117" y="495"/>
                    <a:pt x="117" y="495"/>
                    <a:pt x="117" y="495"/>
                  </a:cubicBezTo>
                  <a:cubicBezTo>
                    <a:pt x="14" y="435"/>
                    <a:pt x="14" y="435"/>
                    <a:pt x="14" y="435"/>
                  </a:cubicBezTo>
                  <a:cubicBezTo>
                    <a:pt x="10" y="433"/>
                    <a:pt x="7" y="430"/>
                    <a:pt x="5" y="427"/>
                  </a:cubicBezTo>
                  <a:cubicBezTo>
                    <a:pt x="2" y="423"/>
                    <a:pt x="0" y="418"/>
                    <a:pt x="0" y="413"/>
                  </a:cubicBezTo>
                  <a:cubicBezTo>
                    <a:pt x="0" y="403"/>
                    <a:pt x="4" y="394"/>
                    <a:pt x="14" y="388"/>
                  </a:cubicBezTo>
                  <a:cubicBezTo>
                    <a:pt x="670" y="10"/>
                    <a:pt x="670" y="10"/>
                    <a:pt x="670" y="10"/>
                  </a:cubicBezTo>
                  <a:cubicBezTo>
                    <a:pt x="686" y="0"/>
                    <a:pt x="705" y="0"/>
                    <a:pt x="721" y="10"/>
                  </a:cubicBezTo>
                  <a:cubicBezTo>
                    <a:pt x="840" y="78"/>
                    <a:pt x="840" y="78"/>
                    <a:pt x="840" y="78"/>
                  </a:cubicBezTo>
                  <a:cubicBezTo>
                    <a:pt x="1239" y="308"/>
                    <a:pt x="1239" y="308"/>
                    <a:pt x="1239" y="308"/>
                  </a:cubicBezTo>
                  <a:cubicBezTo>
                    <a:pt x="1246" y="313"/>
                    <a:pt x="1250" y="321"/>
                    <a:pt x="1250" y="329"/>
                  </a:cubicBezTo>
                  <a:close/>
                </a:path>
              </a:pathLst>
            </a:custGeom>
            <a:solidFill>
              <a:srgbClr val="0303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2" name="Freeform 231">
              <a:extLst>
                <a:ext uri="{FF2B5EF4-FFF2-40B4-BE49-F238E27FC236}">
                  <a16:creationId xmlns:a16="http://schemas.microsoft.com/office/drawing/2014/main" xmlns="" id="{8FF86C43-B481-4FEC-9434-60FDDE45143D}"/>
                </a:ext>
              </a:extLst>
            </p:cNvPr>
            <p:cNvSpPr>
              <a:spLocks/>
            </p:cNvSpPr>
            <p:nvPr/>
          </p:nvSpPr>
          <p:spPr bwMode="auto">
            <a:xfrm>
              <a:off x="17834999" y="8907410"/>
              <a:ext cx="1181100" cy="668338"/>
            </a:xfrm>
            <a:custGeom>
              <a:avLst/>
              <a:gdLst>
                <a:gd name="T0" fmla="*/ 144 w 428"/>
                <a:gd name="T1" fmla="*/ 242 h 242"/>
                <a:gd name="T2" fmla="*/ 428 w 428"/>
                <a:gd name="T3" fmla="*/ 78 h 242"/>
                <a:gd name="T4" fmla="*/ 309 w 428"/>
                <a:gd name="T5" fmla="*/ 10 h 242"/>
                <a:gd name="T6" fmla="*/ 258 w 428"/>
                <a:gd name="T7" fmla="*/ 10 h 242"/>
                <a:gd name="T8" fmla="*/ 0 w 428"/>
                <a:gd name="T9" fmla="*/ 158 h 242"/>
                <a:gd name="T10" fmla="*/ 144 w 428"/>
                <a:gd name="T11" fmla="*/ 242 h 242"/>
              </a:gdLst>
              <a:ahLst/>
              <a:cxnLst>
                <a:cxn ang="0">
                  <a:pos x="T0" y="T1"/>
                </a:cxn>
                <a:cxn ang="0">
                  <a:pos x="T2" y="T3"/>
                </a:cxn>
                <a:cxn ang="0">
                  <a:pos x="T4" y="T5"/>
                </a:cxn>
                <a:cxn ang="0">
                  <a:pos x="T6" y="T7"/>
                </a:cxn>
                <a:cxn ang="0">
                  <a:pos x="T8" y="T9"/>
                </a:cxn>
                <a:cxn ang="0">
                  <a:pos x="T10" y="T11"/>
                </a:cxn>
              </a:cxnLst>
              <a:rect l="0" t="0" r="r" b="b"/>
              <a:pathLst>
                <a:path w="428" h="242">
                  <a:moveTo>
                    <a:pt x="144" y="242"/>
                  </a:moveTo>
                  <a:cubicBezTo>
                    <a:pt x="428" y="78"/>
                    <a:pt x="428" y="78"/>
                    <a:pt x="428" y="78"/>
                  </a:cubicBezTo>
                  <a:cubicBezTo>
                    <a:pt x="309" y="10"/>
                    <a:pt x="309" y="10"/>
                    <a:pt x="309" y="10"/>
                  </a:cubicBezTo>
                  <a:cubicBezTo>
                    <a:pt x="293" y="0"/>
                    <a:pt x="274" y="0"/>
                    <a:pt x="258" y="10"/>
                  </a:cubicBezTo>
                  <a:cubicBezTo>
                    <a:pt x="0" y="158"/>
                    <a:pt x="0" y="158"/>
                    <a:pt x="0" y="158"/>
                  </a:cubicBezTo>
                  <a:lnTo>
                    <a:pt x="144" y="242"/>
                  </a:lnTo>
                  <a:close/>
                </a:path>
              </a:pathLst>
            </a:custGeom>
            <a:solidFill>
              <a:srgbClr val="172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3" name="Freeform 232">
              <a:extLst>
                <a:ext uri="{FF2B5EF4-FFF2-40B4-BE49-F238E27FC236}">
                  <a16:creationId xmlns:a16="http://schemas.microsoft.com/office/drawing/2014/main" xmlns="" id="{6B335B01-471D-4986-A5E4-CEC9481A9731}"/>
                </a:ext>
              </a:extLst>
            </p:cNvPr>
            <p:cNvSpPr>
              <a:spLocks/>
            </p:cNvSpPr>
            <p:nvPr/>
          </p:nvSpPr>
          <p:spPr bwMode="auto">
            <a:xfrm>
              <a:off x="16687237" y="9363023"/>
              <a:ext cx="1514475" cy="911225"/>
            </a:xfrm>
            <a:custGeom>
              <a:avLst/>
              <a:gdLst>
                <a:gd name="T0" fmla="*/ 405 w 549"/>
                <a:gd name="T1" fmla="*/ 0 h 330"/>
                <a:gd name="T2" fmla="*/ 18 w 549"/>
                <a:gd name="T3" fmla="*/ 223 h 330"/>
                <a:gd name="T4" fmla="*/ 18 w 549"/>
                <a:gd name="T5" fmla="*/ 270 h 330"/>
                <a:gd name="T6" fmla="*/ 121 w 549"/>
                <a:gd name="T7" fmla="*/ 330 h 330"/>
                <a:gd name="T8" fmla="*/ 122 w 549"/>
                <a:gd name="T9" fmla="*/ 329 h 330"/>
                <a:gd name="T10" fmla="*/ 549 w 549"/>
                <a:gd name="T11" fmla="*/ 83 h 330"/>
                <a:gd name="T12" fmla="*/ 405 w 549"/>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549" h="330">
                  <a:moveTo>
                    <a:pt x="405" y="0"/>
                  </a:moveTo>
                  <a:cubicBezTo>
                    <a:pt x="18" y="223"/>
                    <a:pt x="18" y="223"/>
                    <a:pt x="18" y="223"/>
                  </a:cubicBezTo>
                  <a:cubicBezTo>
                    <a:pt x="0" y="234"/>
                    <a:pt x="0" y="260"/>
                    <a:pt x="18" y="270"/>
                  </a:cubicBezTo>
                  <a:cubicBezTo>
                    <a:pt x="121" y="330"/>
                    <a:pt x="121" y="330"/>
                    <a:pt x="121" y="330"/>
                  </a:cubicBezTo>
                  <a:cubicBezTo>
                    <a:pt x="122" y="329"/>
                    <a:pt x="122" y="329"/>
                    <a:pt x="122" y="329"/>
                  </a:cubicBezTo>
                  <a:cubicBezTo>
                    <a:pt x="549" y="83"/>
                    <a:pt x="549" y="83"/>
                    <a:pt x="549" y="83"/>
                  </a:cubicBezTo>
                  <a:lnTo>
                    <a:pt x="405" y="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4" name="Freeform 233">
              <a:extLst>
                <a:ext uri="{FF2B5EF4-FFF2-40B4-BE49-F238E27FC236}">
                  <a16:creationId xmlns:a16="http://schemas.microsoft.com/office/drawing/2014/main" xmlns="" id="{CC36CE95-6C61-46F9-83FB-52873951DDAE}"/>
                </a:ext>
              </a:extLst>
            </p:cNvPr>
            <p:cNvSpPr>
              <a:spLocks/>
            </p:cNvSpPr>
            <p:nvPr/>
          </p:nvSpPr>
          <p:spPr bwMode="auto">
            <a:xfrm>
              <a:off x="18127099" y="9836098"/>
              <a:ext cx="101600" cy="57150"/>
            </a:xfrm>
            <a:custGeom>
              <a:avLst/>
              <a:gdLst>
                <a:gd name="T0" fmla="*/ 31 w 37"/>
                <a:gd name="T1" fmla="*/ 3 h 21"/>
                <a:gd name="T2" fmla="*/ 31 w 37"/>
                <a:gd name="T3" fmla="*/ 17 h 21"/>
                <a:gd name="T4" fmla="*/ 6 w 37"/>
                <a:gd name="T5" fmla="*/ 17 h 21"/>
                <a:gd name="T6" fmla="*/ 6 w 37"/>
                <a:gd name="T7" fmla="*/ 3 h 21"/>
                <a:gd name="T8" fmla="*/ 31 w 37"/>
                <a:gd name="T9" fmla="*/ 3 h 21"/>
              </a:gdLst>
              <a:ahLst/>
              <a:cxnLst>
                <a:cxn ang="0">
                  <a:pos x="T0" y="T1"/>
                </a:cxn>
                <a:cxn ang="0">
                  <a:pos x="T2" y="T3"/>
                </a:cxn>
                <a:cxn ang="0">
                  <a:pos x="T4" y="T5"/>
                </a:cxn>
                <a:cxn ang="0">
                  <a:pos x="T6" y="T7"/>
                </a:cxn>
                <a:cxn ang="0">
                  <a:pos x="T8" y="T9"/>
                </a:cxn>
              </a:cxnLst>
              <a:rect l="0" t="0" r="r" b="b"/>
              <a:pathLst>
                <a:path w="37" h="21">
                  <a:moveTo>
                    <a:pt x="31" y="3"/>
                  </a:moveTo>
                  <a:cubicBezTo>
                    <a:pt x="37" y="7"/>
                    <a:pt x="37" y="13"/>
                    <a:pt x="31" y="17"/>
                  </a:cubicBezTo>
                  <a:cubicBezTo>
                    <a:pt x="24" y="21"/>
                    <a:pt x="13" y="21"/>
                    <a:pt x="6" y="17"/>
                  </a:cubicBezTo>
                  <a:cubicBezTo>
                    <a:pt x="0" y="13"/>
                    <a:pt x="0" y="7"/>
                    <a:pt x="6" y="3"/>
                  </a:cubicBezTo>
                  <a:cubicBezTo>
                    <a:pt x="13" y="0"/>
                    <a:pt x="24" y="0"/>
                    <a:pt x="31" y="3"/>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5" name="Freeform 234">
              <a:extLst>
                <a:ext uri="{FF2B5EF4-FFF2-40B4-BE49-F238E27FC236}">
                  <a16:creationId xmlns:a16="http://schemas.microsoft.com/office/drawing/2014/main" xmlns="" id="{8276CDCD-02B5-4859-A92D-88C9E80BCBAF}"/>
                </a:ext>
              </a:extLst>
            </p:cNvPr>
            <p:cNvSpPr>
              <a:spLocks/>
            </p:cNvSpPr>
            <p:nvPr/>
          </p:nvSpPr>
          <p:spPr bwMode="auto">
            <a:xfrm>
              <a:off x="18344587" y="9959923"/>
              <a:ext cx="103188" cy="60325"/>
            </a:xfrm>
            <a:custGeom>
              <a:avLst/>
              <a:gdLst>
                <a:gd name="T0" fmla="*/ 31 w 37"/>
                <a:gd name="T1" fmla="*/ 4 h 22"/>
                <a:gd name="T2" fmla="*/ 31 w 37"/>
                <a:gd name="T3" fmla="*/ 18 h 22"/>
                <a:gd name="T4" fmla="*/ 7 w 37"/>
                <a:gd name="T5" fmla="*/ 18 h 22"/>
                <a:gd name="T6" fmla="*/ 7 w 37"/>
                <a:gd name="T7" fmla="*/ 4 h 22"/>
                <a:gd name="T8" fmla="*/ 31 w 37"/>
                <a:gd name="T9" fmla="*/ 4 h 22"/>
              </a:gdLst>
              <a:ahLst/>
              <a:cxnLst>
                <a:cxn ang="0">
                  <a:pos x="T0" y="T1"/>
                </a:cxn>
                <a:cxn ang="0">
                  <a:pos x="T2" y="T3"/>
                </a:cxn>
                <a:cxn ang="0">
                  <a:pos x="T4" y="T5"/>
                </a:cxn>
                <a:cxn ang="0">
                  <a:pos x="T6" y="T7"/>
                </a:cxn>
                <a:cxn ang="0">
                  <a:pos x="T8" y="T9"/>
                </a:cxn>
              </a:cxnLst>
              <a:rect l="0" t="0" r="r" b="b"/>
              <a:pathLst>
                <a:path w="37" h="22">
                  <a:moveTo>
                    <a:pt x="31" y="4"/>
                  </a:moveTo>
                  <a:cubicBezTo>
                    <a:pt x="37" y="8"/>
                    <a:pt x="37" y="14"/>
                    <a:pt x="31" y="18"/>
                  </a:cubicBezTo>
                  <a:cubicBezTo>
                    <a:pt x="24" y="22"/>
                    <a:pt x="13" y="22"/>
                    <a:pt x="7" y="18"/>
                  </a:cubicBezTo>
                  <a:cubicBezTo>
                    <a:pt x="0" y="14"/>
                    <a:pt x="0" y="8"/>
                    <a:pt x="7" y="4"/>
                  </a:cubicBezTo>
                  <a:cubicBezTo>
                    <a:pt x="13" y="0"/>
                    <a:pt x="24" y="0"/>
                    <a:pt x="31" y="4"/>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6" name="Freeform 235">
              <a:extLst>
                <a:ext uri="{FF2B5EF4-FFF2-40B4-BE49-F238E27FC236}">
                  <a16:creationId xmlns:a16="http://schemas.microsoft.com/office/drawing/2014/main" xmlns="" id="{BFAE6800-BA0C-4633-B15E-99F4C64226F7}"/>
                </a:ext>
              </a:extLst>
            </p:cNvPr>
            <p:cNvSpPr>
              <a:spLocks/>
            </p:cNvSpPr>
            <p:nvPr/>
          </p:nvSpPr>
          <p:spPr bwMode="auto">
            <a:xfrm>
              <a:off x="18563662" y="10086923"/>
              <a:ext cx="101600" cy="60325"/>
            </a:xfrm>
            <a:custGeom>
              <a:avLst/>
              <a:gdLst>
                <a:gd name="T0" fmla="*/ 31 w 37"/>
                <a:gd name="T1" fmla="*/ 4 h 22"/>
                <a:gd name="T2" fmla="*/ 31 w 37"/>
                <a:gd name="T3" fmla="*/ 18 h 22"/>
                <a:gd name="T4" fmla="*/ 7 w 37"/>
                <a:gd name="T5" fmla="*/ 18 h 22"/>
                <a:gd name="T6" fmla="*/ 7 w 37"/>
                <a:gd name="T7" fmla="*/ 4 h 22"/>
                <a:gd name="T8" fmla="*/ 31 w 37"/>
                <a:gd name="T9" fmla="*/ 4 h 22"/>
              </a:gdLst>
              <a:ahLst/>
              <a:cxnLst>
                <a:cxn ang="0">
                  <a:pos x="T0" y="T1"/>
                </a:cxn>
                <a:cxn ang="0">
                  <a:pos x="T2" y="T3"/>
                </a:cxn>
                <a:cxn ang="0">
                  <a:pos x="T4" y="T5"/>
                </a:cxn>
                <a:cxn ang="0">
                  <a:pos x="T6" y="T7"/>
                </a:cxn>
                <a:cxn ang="0">
                  <a:pos x="T8" y="T9"/>
                </a:cxn>
              </a:cxnLst>
              <a:rect l="0" t="0" r="r" b="b"/>
              <a:pathLst>
                <a:path w="37" h="22">
                  <a:moveTo>
                    <a:pt x="31" y="4"/>
                  </a:moveTo>
                  <a:cubicBezTo>
                    <a:pt x="37" y="8"/>
                    <a:pt x="37" y="14"/>
                    <a:pt x="31" y="18"/>
                  </a:cubicBezTo>
                  <a:cubicBezTo>
                    <a:pt x="24" y="22"/>
                    <a:pt x="13" y="22"/>
                    <a:pt x="7" y="18"/>
                  </a:cubicBezTo>
                  <a:cubicBezTo>
                    <a:pt x="0" y="14"/>
                    <a:pt x="0" y="8"/>
                    <a:pt x="7" y="4"/>
                  </a:cubicBezTo>
                  <a:cubicBezTo>
                    <a:pt x="13" y="0"/>
                    <a:pt x="24" y="0"/>
                    <a:pt x="31" y="4"/>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7" name="Freeform 236">
              <a:extLst>
                <a:ext uri="{FF2B5EF4-FFF2-40B4-BE49-F238E27FC236}">
                  <a16:creationId xmlns:a16="http://schemas.microsoft.com/office/drawing/2014/main" xmlns="" id="{789C58C6-5525-42B1-9A2C-19C24862C7E4}"/>
                </a:ext>
              </a:extLst>
            </p:cNvPr>
            <p:cNvSpPr>
              <a:spLocks/>
            </p:cNvSpPr>
            <p:nvPr/>
          </p:nvSpPr>
          <p:spPr bwMode="auto">
            <a:xfrm>
              <a:off x="18155674" y="10071048"/>
              <a:ext cx="104775" cy="60325"/>
            </a:xfrm>
            <a:custGeom>
              <a:avLst/>
              <a:gdLst>
                <a:gd name="T0" fmla="*/ 31 w 38"/>
                <a:gd name="T1" fmla="*/ 4 h 22"/>
                <a:gd name="T2" fmla="*/ 31 w 38"/>
                <a:gd name="T3" fmla="*/ 18 h 22"/>
                <a:gd name="T4" fmla="*/ 7 w 38"/>
                <a:gd name="T5" fmla="*/ 18 h 22"/>
                <a:gd name="T6" fmla="*/ 7 w 38"/>
                <a:gd name="T7" fmla="*/ 4 h 22"/>
                <a:gd name="T8" fmla="*/ 31 w 38"/>
                <a:gd name="T9" fmla="*/ 4 h 22"/>
              </a:gdLst>
              <a:ahLst/>
              <a:cxnLst>
                <a:cxn ang="0">
                  <a:pos x="T0" y="T1"/>
                </a:cxn>
                <a:cxn ang="0">
                  <a:pos x="T2" y="T3"/>
                </a:cxn>
                <a:cxn ang="0">
                  <a:pos x="T4" y="T5"/>
                </a:cxn>
                <a:cxn ang="0">
                  <a:pos x="T6" y="T7"/>
                </a:cxn>
                <a:cxn ang="0">
                  <a:pos x="T8" y="T9"/>
                </a:cxn>
              </a:cxnLst>
              <a:rect l="0" t="0" r="r" b="b"/>
              <a:pathLst>
                <a:path w="38" h="22">
                  <a:moveTo>
                    <a:pt x="31" y="4"/>
                  </a:moveTo>
                  <a:cubicBezTo>
                    <a:pt x="38" y="8"/>
                    <a:pt x="38" y="14"/>
                    <a:pt x="31" y="18"/>
                  </a:cubicBezTo>
                  <a:cubicBezTo>
                    <a:pt x="24" y="22"/>
                    <a:pt x="13" y="22"/>
                    <a:pt x="7" y="18"/>
                  </a:cubicBezTo>
                  <a:cubicBezTo>
                    <a:pt x="0" y="14"/>
                    <a:pt x="0" y="8"/>
                    <a:pt x="7" y="4"/>
                  </a:cubicBezTo>
                  <a:cubicBezTo>
                    <a:pt x="13" y="0"/>
                    <a:pt x="24" y="0"/>
                    <a:pt x="31" y="4"/>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8" name="Freeform 237">
              <a:extLst>
                <a:ext uri="{FF2B5EF4-FFF2-40B4-BE49-F238E27FC236}">
                  <a16:creationId xmlns:a16="http://schemas.microsoft.com/office/drawing/2014/main" xmlns="" id="{25872DBF-EE68-4749-B55A-38EC19E29C1E}"/>
                </a:ext>
              </a:extLst>
            </p:cNvPr>
            <p:cNvSpPr>
              <a:spLocks/>
            </p:cNvSpPr>
            <p:nvPr/>
          </p:nvSpPr>
          <p:spPr bwMode="auto">
            <a:xfrm>
              <a:off x="18373162" y="10198048"/>
              <a:ext cx="104775" cy="57150"/>
            </a:xfrm>
            <a:custGeom>
              <a:avLst/>
              <a:gdLst>
                <a:gd name="T0" fmla="*/ 31 w 38"/>
                <a:gd name="T1" fmla="*/ 3 h 21"/>
                <a:gd name="T2" fmla="*/ 31 w 38"/>
                <a:gd name="T3" fmla="*/ 17 h 21"/>
                <a:gd name="T4" fmla="*/ 7 w 38"/>
                <a:gd name="T5" fmla="*/ 17 h 21"/>
                <a:gd name="T6" fmla="*/ 7 w 38"/>
                <a:gd name="T7" fmla="*/ 3 h 21"/>
                <a:gd name="T8" fmla="*/ 31 w 38"/>
                <a:gd name="T9" fmla="*/ 3 h 21"/>
              </a:gdLst>
              <a:ahLst/>
              <a:cxnLst>
                <a:cxn ang="0">
                  <a:pos x="T0" y="T1"/>
                </a:cxn>
                <a:cxn ang="0">
                  <a:pos x="T2" y="T3"/>
                </a:cxn>
                <a:cxn ang="0">
                  <a:pos x="T4" y="T5"/>
                </a:cxn>
                <a:cxn ang="0">
                  <a:pos x="T6" y="T7"/>
                </a:cxn>
                <a:cxn ang="0">
                  <a:pos x="T8" y="T9"/>
                </a:cxn>
              </a:cxnLst>
              <a:rect l="0" t="0" r="r" b="b"/>
              <a:pathLst>
                <a:path w="38" h="21">
                  <a:moveTo>
                    <a:pt x="31" y="3"/>
                  </a:moveTo>
                  <a:cubicBezTo>
                    <a:pt x="38" y="7"/>
                    <a:pt x="38" y="14"/>
                    <a:pt x="31" y="17"/>
                  </a:cubicBezTo>
                  <a:cubicBezTo>
                    <a:pt x="24" y="21"/>
                    <a:pt x="14" y="21"/>
                    <a:pt x="7" y="17"/>
                  </a:cubicBezTo>
                  <a:cubicBezTo>
                    <a:pt x="0" y="14"/>
                    <a:pt x="0" y="7"/>
                    <a:pt x="7" y="3"/>
                  </a:cubicBezTo>
                  <a:cubicBezTo>
                    <a:pt x="14" y="0"/>
                    <a:pt x="24" y="0"/>
                    <a:pt x="31" y="3"/>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39" name="Freeform 238">
              <a:extLst>
                <a:ext uri="{FF2B5EF4-FFF2-40B4-BE49-F238E27FC236}">
                  <a16:creationId xmlns:a16="http://schemas.microsoft.com/office/drawing/2014/main" xmlns="" id="{C454E587-90FA-4D75-8792-E4BE40948615}"/>
                </a:ext>
              </a:extLst>
            </p:cNvPr>
            <p:cNvSpPr>
              <a:spLocks/>
            </p:cNvSpPr>
            <p:nvPr/>
          </p:nvSpPr>
          <p:spPr bwMode="auto">
            <a:xfrm>
              <a:off x="18781149" y="10213923"/>
              <a:ext cx="104775" cy="58738"/>
            </a:xfrm>
            <a:custGeom>
              <a:avLst/>
              <a:gdLst>
                <a:gd name="T0" fmla="*/ 31 w 38"/>
                <a:gd name="T1" fmla="*/ 3 h 21"/>
                <a:gd name="T2" fmla="*/ 31 w 38"/>
                <a:gd name="T3" fmla="*/ 17 h 21"/>
                <a:gd name="T4" fmla="*/ 7 w 38"/>
                <a:gd name="T5" fmla="*/ 17 h 21"/>
                <a:gd name="T6" fmla="*/ 7 w 38"/>
                <a:gd name="T7" fmla="*/ 3 h 21"/>
                <a:gd name="T8" fmla="*/ 31 w 38"/>
                <a:gd name="T9" fmla="*/ 3 h 21"/>
              </a:gdLst>
              <a:ahLst/>
              <a:cxnLst>
                <a:cxn ang="0">
                  <a:pos x="T0" y="T1"/>
                </a:cxn>
                <a:cxn ang="0">
                  <a:pos x="T2" y="T3"/>
                </a:cxn>
                <a:cxn ang="0">
                  <a:pos x="T4" y="T5"/>
                </a:cxn>
                <a:cxn ang="0">
                  <a:pos x="T6" y="T7"/>
                </a:cxn>
                <a:cxn ang="0">
                  <a:pos x="T8" y="T9"/>
                </a:cxn>
              </a:cxnLst>
              <a:rect l="0" t="0" r="r" b="b"/>
              <a:pathLst>
                <a:path w="38" h="21">
                  <a:moveTo>
                    <a:pt x="31" y="3"/>
                  </a:moveTo>
                  <a:cubicBezTo>
                    <a:pt x="38" y="7"/>
                    <a:pt x="38" y="14"/>
                    <a:pt x="31" y="17"/>
                  </a:cubicBezTo>
                  <a:cubicBezTo>
                    <a:pt x="24" y="21"/>
                    <a:pt x="13" y="21"/>
                    <a:pt x="7" y="17"/>
                  </a:cubicBezTo>
                  <a:cubicBezTo>
                    <a:pt x="0" y="14"/>
                    <a:pt x="0" y="7"/>
                    <a:pt x="7" y="3"/>
                  </a:cubicBezTo>
                  <a:cubicBezTo>
                    <a:pt x="13" y="0"/>
                    <a:pt x="24" y="0"/>
                    <a:pt x="31" y="3"/>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40" name="Freeform 239">
              <a:extLst>
                <a:ext uri="{FF2B5EF4-FFF2-40B4-BE49-F238E27FC236}">
                  <a16:creationId xmlns:a16="http://schemas.microsoft.com/office/drawing/2014/main" xmlns="" id="{915F2E31-4F6B-4F53-97AA-1623132FC493}"/>
                </a:ext>
              </a:extLst>
            </p:cNvPr>
            <p:cNvSpPr>
              <a:spLocks/>
            </p:cNvSpPr>
            <p:nvPr/>
          </p:nvSpPr>
          <p:spPr bwMode="auto">
            <a:xfrm>
              <a:off x="18317599" y="9724973"/>
              <a:ext cx="101600" cy="58738"/>
            </a:xfrm>
            <a:custGeom>
              <a:avLst/>
              <a:gdLst>
                <a:gd name="T0" fmla="*/ 30 w 37"/>
                <a:gd name="T1" fmla="*/ 4 h 21"/>
                <a:gd name="T2" fmla="*/ 30 w 37"/>
                <a:gd name="T3" fmla="*/ 18 h 21"/>
                <a:gd name="T4" fmla="*/ 6 w 37"/>
                <a:gd name="T5" fmla="*/ 18 h 21"/>
                <a:gd name="T6" fmla="*/ 6 w 37"/>
                <a:gd name="T7" fmla="*/ 4 h 21"/>
                <a:gd name="T8" fmla="*/ 30 w 37"/>
                <a:gd name="T9" fmla="*/ 4 h 21"/>
              </a:gdLst>
              <a:ahLst/>
              <a:cxnLst>
                <a:cxn ang="0">
                  <a:pos x="T0" y="T1"/>
                </a:cxn>
                <a:cxn ang="0">
                  <a:pos x="T2" y="T3"/>
                </a:cxn>
                <a:cxn ang="0">
                  <a:pos x="T4" y="T5"/>
                </a:cxn>
                <a:cxn ang="0">
                  <a:pos x="T6" y="T7"/>
                </a:cxn>
                <a:cxn ang="0">
                  <a:pos x="T8" y="T9"/>
                </a:cxn>
              </a:cxnLst>
              <a:rect l="0" t="0" r="r" b="b"/>
              <a:pathLst>
                <a:path w="37" h="21">
                  <a:moveTo>
                    <a:pt x="30" y="4"/>
                  </a:moveTo>
                  <a:cubicBezTo>
                    <a:pt x="37" y="8"/>
                    <a:pt x="37" y="14"/>
                    <a:pt x="30" y="18"/>
                  </a:cubicBezTo>
                  <a:cubicBezTo>
                    <a:pt x="24" y="21"/>
                    <a:pt x="13" y="21"/>
                    <a:pt x="6" y="18"/>
                  </a:cubicBezTo>
                  <a:cubicBezTo>
                    <a:pt x="0" y="14"/>
                    <a:pt x="0" y="8"/>
                    <a:pt x="6" y="4"/>
                  </a:cubicBezTo>
                  <a:cubicBezTo>
                    <a:pt x="13" y="0"/>
                    <a:pt x="24" y="0"/>
                    <a:pt x="30" y="4"/>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41" name="Freeform 240">
              <a:extLst>
                <a:ext uri="{FF2B5EF4-FFF2-40B4-BE49-F238E27FC236}">
                  <a16:creationId xmlns:a16="http://schemas.microsoft.com/office/drawing/2014/main" xmlns="" id="{D9E8402F-4985-485D-9320-DB18B25BAEBE}"/>
                </a:ext>
              </a:extLst>
            </p:cNvPr>
            <p:cNvSpPr>
              <a:spLocks/>
            </p:cNvSpPr>
            <p:nvPr/>
          </p:nvSpPr>
          <p:spPr bwMode="auto">
            <a:xfrm>
              <a:off x="18535087" y="9851973"/>
              <a:ext cx="103188" cy="58738"/>
            </a:xfrm>
            <a:custGeom>
              <a:avLst/>
              <a:gdLst>
                <a:gd name="T0" fmla="*/ 30 w 37"/>
                <a:gd name="T1" fmla="*/ 3 h 21"/>
                <a:gd name="T2" fmla="*/ 30 w 37"/>
                <a:gd name="T3" fmla="*/ 17 h 21"/>
                <a:gd name="T4" fmla="*/ 6 w 37"/>
                <a:gd name="T5" fmla="*/ 17 h 21"/>
                <a:gd name="T6" fmla="*/ 6 w 37"/>
                <a:gd name="T7" fmla="*/ 3 h 21"/>
                <a:gd name="T8" fmla="*/ 30 w 37"/>
                <a:gd name="T9" fmla="*/ 3 h 21"/>
              </a:gdLst>
              <a:ahLst/>
              <a:cxnLst>
                <a:cxn ang="0">
                  <a:pos x="T0" y="T1"/>
                </a:cxn>
                <a:cxn ang="0">
                  <a:pos x="T2" y="T3"/>
                </a:cxn>
                <a:cxn ang="0">
                  <a:pos x="T4" y="T5"/>
                </a:cxn>
                <a:cxn ang="0">
                  <a:pos x="T6" y="T7"/>
                </a:cxn>
                <a:cxn ang="0">
                  <a:pos x="T8" y="T9"/>
                </a:cxn>
              </a:cxnLst>
              <a:rect l="0" t="0" r="r" b="b"/>
              <a:pathLst>
                <a:path w="37" h="21">
                  <a:moveTo>
                    <a:pt x="30" y="3"/>
                  </a:moveTo>
                  <a:cubicBezTo>
                    <a:pt x="37" y="7"/>
                    <a:pt x="37" y="13"/>
                    <a:pt x="30" y="17"/>
                  </a:cubicBezTo>
                  <a:cubicBezTo>
                    <a:pt x="24" y="21"/>
                    <a:pt x="13" y="21"/>
                    <a:pt x="6" y="17"/>
                  </a:cubicBezTo>
                  <a:cubicBezTo>
                    <a:pt x="0" y="13"/>
                    <a:pt x="0" y="7"/>
                    <a:pt x="6" y="3"/>
                  </a:cubicBezTo>
                  <a:cubicBezTo>
                    <a:pt x="13" y="0"/>
                    <a:pt x="24" y="0"/>
                    <a:pt x="30" y="3"/>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42" name="Freeform 241">
              <a:extLst>
                <a:ext uri="{FF2B5EF4-FFF2-40B4-BE49-F238E27FC236}">
                  <a16:creationId xmlns:a16="http://schemas.microsoft.com/office/drawing/2014/main" xmlns="" id="{2EF37617-88B5-4AA9-951F-4A2113455006}"/>
                </a:ext>
              </a:extLst>
            </p:cNvPr>
            <p:cNvSpPr>
              <a:spLocks/>
            </p:cNvSpPr>
            <p:nvPr/>
          </p:nvSpPr>
          <p:spPr bwMode="auto">
            <a:xfrm>
              <a:off x="18754162" y="9975798"/>
              <a:ext cx="101600" cy="61913"/>
            </a:xfrm>
            <a:custGeom>
              <a:avLst/>
              <a:gdLst>
                <a:gd name="T0" fmla="*/ 31 w 37"/>
                <a:gd name="T1" fmla="*/ 4 h 22"/>
                <a:gd name="T2" fmla="*/ 31 w 37"/>
                <a:gd name="T3" fmla="*/ 18 h 22"/>
                <a:gd name="T4" fmla="*/ 6 w 37"/>
                <a:gd name="T5" fmla="*/ 18 h 22"/>
                <a:gd name="T6" fmla="*/ 6 w 37"/>
                <a:gd name="T7" fmla="*/ 4 h 22"/>
                <a:gd name="T8" fmla="*/ 31 w 37"/>
                <a:gd name="T9" fmla="*/ 4 h 22"/>
              </a:gdLst>
              <a:ahLst/>
              <a:cxnLst>
                <a:cxn ang="0">
                  <a:pos x="T0" y="T1"/>
                </a:cxn>
                <a:cxn ang="0">
                  <a:pos x="T2" y="T3"/>
                </a:cxn>
                <a:cxn ang="0">
                  <a:pos x="T4" y="T5"/>
                </a:cxn>
                <a:cxn ang="0">
                  <a:pos x="T6" y="T7"/>
                </a:cxn>
                <a:cxn ang="0">
                  <a:pos x="T8" y="T9"/>
                </a:cxn>
              </a:cxnLst>
              <a:rect l="0" t="0" r="r" b="b"/>
              <a:pathLst>
                <a:path w="37" h="22">
                  <a:moveTo>
                    <a:pt x="31" y="4"/>
                  </a:moveTo>
                  <a:cubicBezTo>
                    <a:pt x="37" y="8"/>
                    <a:pt x="37" y="14"/>
                    <a:pt x="31" y="18"/>
                  </a:cubicBezTo>
                  <a:cubicBezTo>
                    <a:pt x="24" y="22"/>
                    <a:pt x="13" y="22"/>
                    <a:pt x="6" y="18"/>
                  </a:cubicBezTo>
                  <a:cubicBezTo>
                    <a:pt x="0" y="14"/>
                    <a:pt x="0" y="8"/>
                    <a:pt x="6" y="4"/>
                  </a:cubicBezTo>
                  <a:cubicBezTo>
                    <a:pt x="13" y="0"/>
                    <a:pt x="24" y="0"/>
                    <a:pt x="31" y="4"/>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43" name="Freeform 242">
              <a:extLst>
                <a:ext uri="{FF2B5EF4-FFF2-40B4-BE49-F238E27FC236}">
                  <a16:creationId xmlns:a16="http://schemas.microsoft.com/office/drawing/2014/main" xmlns="" id="{D8D738B9-765D-4653-8E91-845AE4F3589B}"/>
                </a:ext>
              </a:extLst>
            </p:cNvPr>
            <p:cNvSpPr>
              <a:spLocks/>
            </p:cNvSpPr>
            <p:nvPr/>
          </p:nvSpPr>
          <p:spPr bwMode="auto">
            <a:xfrm>
              <a:off x="18723999" y="9742435"/>
              <a:ext cx="104775" cy="57150"/>
            </a:xfrm>
            <a:custGeom>
              <a:avLst/>
              <a:gdLst>
                <a:gd name="T0" fmla="*/ 31 w 38"/>
                <a:gd name="T1" fmla="*/ 4 h 21"/>
                <a:gd name="T2" fmla="*/ 31 w 38"/>
                <a:gd name="T3" fmla="*/ 18 h 21"/>
                <a:gd name="T4" fmla="*/ 7 w 38"/>
                <a:gd name="T5" fmla="*/ 18 h 21"/>
                <a:gd name="T6" fmla="*/ 7 w 38"/>
                <a:gd name="T7" fmla="*/ 4 h 21"/>
                <a:gd name="T8" fmla="*/ 31 w 38"/>
                <a:gd name="T9" fmla="*/ 4 h 21"/>
              </a:gdLst>
              <a:ahLst/>
              <a:cxnLst>
                <a:cxn ang="0">
                  <a:pos x="T0" y="T1"/>
                </a:cxn>
                <a:cxn ang="0">
                  <a:pos x="T2" y="T3"/>
                </a:cxn>
                <a:cxn ang="0">
                  <a:pos x="T4" y="T5"/>
                </a:cxn>
                <a:cxn ang="0">
                  <a:pos x="T6" y="T7"/>
                </a:cxn>
                <a:cxn ang="0">
                  <a:pos x="T8" y="T9"/>
                </a:cxn>
              </a:cxnLst>
              <a:rect l="0" t="0" r="r" b="b"/>
              <a:pathLst>
                <a:path w="38" h="21">
                  <a:moveTo>
                    <a:pt x="31" y="4"/>
                  </a:moveTo>
                  <a:cubicBezTo>
                    <a:pt x="38" y="8"/>
                    <a:pt x="38" y="14"/>
                    <a:pt x="31" y="18"/>
                  </a:cubicBezTo>
                  <a:cubicBezTo>
                    <a:pt x="25" y="21"/>
                    <a:pt x="14" y="21"/>
                    <a:pt x="7" y="18"/>
                  </a:cubicBezTo>
                  <a:cubicBezTo>
                    <a:pt x="0" y="14"/>
                    <a:pt x="0" y="8"/>
                    <a:pt x="7" y="4"/>
                  </a:cubicBezTo>
                  <a:cubicBezTo>
                    <a:pt x="14" y="0"/>
                    <a:pt x="25" y="0"/>
                    <a:pt x="31" y="4"/>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44" name="Freeform 243">
              <a:extLst>
                <a:ext uri="{FF2B5EF4-FFF2-40B4-BE49-F238E27FC236}">
                  <a16:creationId xmlns:a16="http://schemas.microsoft.com/office/drawing/2014/main" xmlns="" id="{713D9BA4-4CC8-42ED-9CAB-680983BC4733}"/>
                </a:ext>
              </a:extLst>
            </p:cNvPr>
            <p:cNvSpPr>
              <a:spLocks/>
            </p:cNvSpPr>
            <p:nvPr/>
          </p:nvSpPr>
          <p:spPr bwMode="auto">
            <a:xfrm>
              <a:off x="18944662" y="9869435"/>
              <a:ext cx="101600" cy="57150"/>
            </a:xfrm>
            <a:custGeom>
              <a:avLst/>
              <a:gdLst>
                <a:gd name="T0" fmla="*/ 30 w 37"/>
                <a:gd name="T1" fmla="*/ 3 h 21"/>
                <a:gd name="T2" fmla="*/ 30 w 37"/>
                <a:gd name="T3" fmla="*/ 17 h 21"/>
                <a:gd name="T4" fmla="*/ 6 w 37"/>
                <a:gd name="T5" fmla="*/ 17 h 21"/>
                <a:gd name="T6" fmla="*/ 6 w 37"/>
                <a:gd name="T7" fmla="*/ 3 h 21"/>
                <a:gd name="T8" fmla="*/ 30 w 37"/>
                <a:gd name="T9" fmla="*/ 3 h 21"/>
              </a:gdLst>
              <a:ahLst/>
              <a:cxnLst>
                <a:cxn ang="0">
                  <a:pos x="T0" y="T1"/>
                </a:cxn>
                <a:cxn ang="0">
                  <a:pos x="T2" y="T3"/>
                </a:cxn>
                <a:cxn ang="0">
                  <a:pos x="T4" y="T5"/>
                </a:cxn>
                <a:cxn ang="0">
                  <a:pos x="T6" y="T7"/>
                </a:cxn>
                <a:cxn ang="0">
                  <a:pos x="T8" y="T9"/>
                </a:cxn>
              </a:cxnLst>
              <a:rect l="0" t="0" r="r" b="b"/>
              <a:pathLst>
                <a:path w="37" h="21">
                  <a:moveTo>
                    <a:pt x="30" y="3"/>
                  </a:moveTo>
                  <a:cubicBezTo>
                    <a:pt x="37" y="7"/>
                    <a:pt x="37" y="13"/>
                    <a:pt x="30" y="17"/>
                  </a:cubicBezTo>
                  <a:cubicBezTo>
                    <a:pt x="24" y="21"/>
                    <a:pt x="13" y="21"/>
                    <a:pt x="6" y="17"/>
                  </a:cubicBezTo>
                  <a:cubicBezTo>
                    <a:pt x="0" y="13"/>
                    <a:pt x="0" y="7"/>
                    <a:pt x="6" y="3"/>
                  </a:cubicBezTo>
                  <a:cubicBezTo>
                    <a:pt x="13" y="0"/>
                    <a:pt x="24" y="0"/>
                    <a:pt x="30" y="3"/>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45" name="Freeform 244">
              <a:extLst>
                <a:ext uri="{FF2B5EF4-FFF2-40B4-BE49-F238E27FC236}">
                  <a16:creationId xmlns:a16="http://schemas.microsoft.com/office/drawing/2014/main" xmlns="" id="{0772E5A0-371B-4AB6-8358-7F0347F12E23}"/>
                </a:ext>
              </a:extLst>
            </p:cNvPr>
            <p:cNvSpPr>
              <a:spLocks/>
            </p:cNvSpPr>
            <p:nvPr/>
          </p:nvSpPr>
          <p:spPr bwMode="auto">
            <a:xfrm>
              <a:off x="18971649" y="10102798"/>
              <a:ext cx="101600" cy="61913"/>
            </a:xfrm>
            <a:custGeom>
              <a:avLst/>
              <a:gdLst>
                <a:gd name="T0" fmla="*/ 31 w 37"/>
                <a:gd name="T1" fmla="*/ 4 h 22"/>
                <a:gd name="T2" fmla="*/ 31 w 37"/>
                <a:gd name="T3" fmla="*/ 18 h 22"/>
                <a:gd name="T4" fmla="*/ 7 w 37"/>
                <a:gd name="T5" fmla="*/ 18 h 22"/>
                <a:gd name="T6" fmla="*/ 7 w 37"/>
                <a:gd name="T7" fmla="*/ 4 h 22"/>
                <a:gd name="T8" fmla="*/ 31 w 37"/>
                <a:gd name="T9" fmla="*/ 4 h 22"/>
              </a:gdLst>
              <a:ahLst/>
              <a:cxnLst>
                <a:cxn ang="0">
                  <a:pos x="T0" y="T1"/>
                </a:cxn>
                <a:cxn ang="0">
                  <a:pos x="T2" y="T3"/>
                </a:cxn>
                <a:cxn ang="0">
                  <a:pos x="T4" y="T5"/>
                </a:cxn>
                <a:cxn ang="0">
                  <a:pos x="T6" y="T7"/>
                </a:cxn>
                <a:cxn ang="0">
                  <a:pos x="T8" y="T9"/>
                </a:cxn>
              </a:cxnLst>
              <a:rect l="0" t="0" r="r" b="b"/>
              <a:pathLst>
                <a:path w="37" h="22">
                  <a:moveTo>
                    <a:pt x="31" y="4"/>
                  </a:moveTo>
                  <a:cubicBezTo>
                    <a:pt x="37" y="8"/>
                    <a:pt x="37" y="14"/>
                    <a:pt x="31" y="18"/>
                  </a:cubicBezTo>
                  <a:cubicBezTo>
                    <a:pt x="24" y="22"/>
                    <a:pt x="13" y="22"/>
                    <a:pt x="7" y="18"/>
                  </a:cubicBezTo>
                  <a:cubicBezTo>
                    <a:pt x="0" y="14"/>
                    <a:pt x="0" y="8"/>
                    <a:pt x="7" y="4"/>
                  </a:cubicBezTo>
                  <a:cubicBezTo>
                    <a:pt x="13" y="0"/>
                    <a:pt x="24" y="0"/>
                    <a:pt x="31" y="4"/>
                  </a:cubicBezTo>
                  <a:close/>
                </a:path>
              </a:pathLst>
            </a:custGeom>
            <a:solidFill>
              <a:srgbClr val="191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46" name="Freeform 245">
              <a:extLst>
                <a:ext uri="{FF2B5EF4-FFF2-40B4-BE49-F238E27FC236}">
                  <a16:creationId xmlns:a16="http://schemas.microsoft.com/office/drawing/2014/main" xmlns="" id="{ED6F6168-B2FE-488F-8164-2C55BD990200}"/>
                </a:ext>
              </a:extLst>
            </p:cNvPr>
            <p:cNvSpPr>
              <a:spLocks/>
            </p:cNvSpPr>
            <p:nvPr/>
          </p:nvSpPr>
          <p:spPr bwMode="auto">
            <a:xfrm>
              <a:off x="16698349" y="9817048"/>
              <a:ext cx="3449638" cy="1209675"/>
            </a:xfrm>
            <a:custGeom>
              <a:avLst/>
              <a:gdLst>
                <a:gd name="T0" fmla="*/ 1250 w 1250"/>
                <a:gd name="T1" fmla="*/ 0 h 438"/>
                <a:gd name="T2" fmla="*/ 1250 w 1250"/>
                <a:gd name="T3" fmla="*/ 30 h 438"/>
                <a:gd name="T4" fmla="*/ 1239 w 1250"/>
                <a:gd name="T5" fmla="*/ 50 h 438"/>
                <a:gd name="T6" fmla="*/ 592 w 1250"/>
                <a:gd name="T7" fmla="*/ 423 h 438"/>
                <a:gd name="T8" fmla="*/ 510 w 1250"/>
                <a:gd name="T9" fmla="*/ 423 h 438"/>
                <a:gd name="T10" fmla="*/ 14 w 1250"/>
                <a:gd name="T11" fmla="*/ 137 h 438"/>
                <a:gd name="T12" fmla="*/ 0 w 1250"/>
                <a:gd name="T13" fmla="*/ 114 h 438"/>
                <a:gd name="T14" fmla="*/ 0 w 1250"/>
                <a:gd name="T15" fmla="*/ 84 h 438"/>
                <a:gd name="T16" fmla="*/ 5 w 1250"/>
                <a:gd name="T17" fmla="*/ 98 h 438"/>
                <a:gd name="T18" fmla="*/ 14 w 1250"/>
                <a:gd name="T19" fmla="*/ 106 h 438"/>
                <a:gd name="T20" fmla="*/ 117 w 1250"/>
                <a:gd name="T21" fmla="*/ 166 h 438"/>
                <a:gd name="T22" fmla="*/ 510 w 1250"/>
                <a:gd name="T23" fmla="*/ 393 h 438"/>
                <a:gd name="T24" fmla="*/ 592 w 1250"/>
                <a:gd name="T25" fmla="*/ 393 h 438"/>
                <a:gd name="T26" fmla="*/ 1239 w 1250"/>
                <a:gd name="T27" fmla="*/ 19 h 438"/>
                <a:gd name="T28" fmla="*/ 1244 w 1250"/>
                <a:gd name="T29" fmla="*/ 15 h 438"/>
                <a:gd name="T30" fmla="*/ 1250 w 1250"/>
                <a:gd name="T3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0" h="438">
                  <a:moveTo>
                    <a:pt x="1250" y="0"/>
                  </a:moveTo>
                  <a:cubicBezTo>
                    <a:pt x="1250" y="30"/>
                    <a:pt x="1250" y="30"/>
                    <a:pt x="1250" y="30"/>
                  </a:cubicBezTo>
                  <a:cubicBezTo>
                    <a:pt x="1250" y="37"/>
                    <a:pt x="1246" y="45"/>
                    <a:pt x="1239" y="50"/>
                  </a:cubicBezTo>
                  <a:cubicBezTo>
                    <a:pt x="592" y="423"/>
                    <a:pt x="592" y="423"/>
                    <a:pt x="592" y="423"/>
                  </a:cubicBezTo>
                  <a:cubicBezTo>
                    <a:pt x="567" y="438"/>
                    <a:pt x="535" y="438"/>
                    <a:pt x="510" y="423"/>
                  </a:cubicBezTo>
                  <a:cubicBezTo>
                    <a:pt x="14" y="137"/>
                    <a:pt x="14" y="137"/>
                    <a:pt x="14" y="137"/>
                  </a:cubicBezTo>
                  <a:cubicBezTo>
                    <a:pt x="5" y="132"/>
                    <a:pt x="0" y="123"/>
                    <a:pt x="0" y="114"/>
                  </a:cubicBezTo>
                  <a:cubicBezTo>
                    <a:pt x="0" y="84"/>
                    <a:pt x="0" y="84"/>
                    <a:pt x="0" y="84"/>
                  </a:cubicBezTo>
                  <a:cubicBezTo>
                    <a:pt x="0" y="89"/>
                    <a:pt x="2" y="94"/>
                    <a:pt x="5" y="98"/>
                  </a:cubicBezTo>
                  <a:cubicBezTo>
                    <a:pt x="7" y="101"/>
                    <a:pt x="10" y="104"/>
                    <a:pt x="14" y="106"/>
                  </a:cubicBezTo>
                  <a:cubicBezTo>
                    <a:pt x="117" y="166"/>
                    <a:pt x="117" y="166"/>
                    <a:pt x="117" y="166"/>
                  </a:cubicBezTo>
                  <a:cubicBezTo>
                    <a:pt x="510" y="393"/>
                    <a:pt x="510" y="393"/>
                    <a:pt x="510" y="393"/>
                  </a:cubicBezTo>
                  <a:cubicBezTo>
                    <a:pt x="535" y="407"/>
                    <a:pt x="567" y="407"/>
                    <a:pt x="592" y="393"/>
                  </a:cubicBezTo>
                  <a:cubicBezTo>
                    <a:pt x="1239" y="19"/>
                    <a:pt x="1239" y="19"/>
                    <a:pt x="1239" y="19"/>
                  </a:cubicBezTo>
                  <a:cubicBezTo>
                    <a:pt x="1241" y="18"/>
                    <a:pt x="1243" y="16"/>
                    <a:pt x="1244" y="15"/>
                  </a:cubicBezTo>
                  <a:cubicBezTo>
                    <a:pt x="1248" y="10"/>
                    <a:pt x="1250" y="5"/>
                    <a:pt x="1250" y="0"/>
                  </a:cubicBezTo>
                  <a:close/>
                </a:path>
              </a:pathLst>
            </a:custGeom>
            <a:solidFill>
              <a:srgbClr val="0101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grpSp>
        <p:nvGrpSpPr>
          <p:cNvPr id="295" name="Group 294">
            <a:extLst>
              <a:ext uri="{FF2B5EF4-FFF2-40B4-BE49-F238E27FC236}">
                <a16:creationId xmlns:a16="http://schemas.microsoft.com/office/drawing/2014/main" xmlns="" id="{CA94196A-FEF6-47E9-B637-1017599478FB}"/>
              </a:ext>
            </a:extLst>
          </p:cNvPr>
          <p:cNvGrpSpPr/>
          <p:nvPr/>
        </p:nvGrpSpPr>
        <p:grpSpPr>
          <a:xfrm>
            <a:off x="18462172" y="5144215"/>
            <a:ext cx="588853" cy="828074"/>
            <a:chOff x="18339824" y="6715073"/>
            <a:chExt cx="711201" cy="1000125"/>
          </a:xfrm>
        </p:grpSpPr>
        <p:sp>
          <p:nvSpPr>
            <p:cNvPr id="47" name="Freeform 246">
              <a:extLst>
                <a:ext uri="{FF2B5EF4-FFF2-40B4-BE49-F238E27FC236}">
                  <a16:creationId xmlns:a16="http://schemas.microsoft.com/office/drawing/2014/main" xmlns="" id="{889C24A1-99AB-442F-A6AA-89AB604A49E5}"/>
                </a:ext>
              </a:extLst>
            </p:cNvPr>
            <p:cNvSpPr>
              <a:spLocks/>
            </p:cNvSpPr>
            <p:nvPr/>
          </p:nvSpPr>
          <p:spPr bwMode="auto">
            <a:xfrm>
              <a:off x="18452537" y="6715073"/>
              <a:ext cx="598488" cy="974725"/>
            </a:xfrm>
            <a:custGeom>
              <a:avLst/>
              <a:gdLst>
                <a:gd name="T0" fmla="*/ 175 w 217"/>
                <a:gd name="T1" fmla="*/ 340 h 353"/>
                <a:gd name="T2" fmla="*/ 42 w 217"/>
                <a:gd name="T3" fmla="*/ 263 h 353"/>
                <a:gd name="T4" fmla="*/ 0 w 217"/>
                <a:gd name="T5" fmla="*/ 183 h 353"/>
                <a:gd name="T6" fmla="*/ 0 w 217"/>
                <a:gd name="T7" fmla="*/ 45 h 353"/>
                <a:gd name="T8" fmla="*/ 42 w 217"/>
                <a:gd name="T9" fmla="*/ 13 h 353"/>
                <a:gd name="T10" fmla="*/ 175 w 217"/>
                <a:gd name="T11" fmla="*/ 90 h 353"/>
                <a:gd name="T12" fmla="*/ 217 w 217"/>
                <a:gd name="T13" fmla="*/ 170 h 353"/>
                <a:gd name="T14" fmla="*/ 217 w 217"/>
                <a:gd name="T15" fmla="*/ 308 h 353"/>
                <a:gd name="T16" fmla="*/ 175 w 217"/>
                <a:gd name="T17" fmla="*/ 34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353">
                  <a:moveTo>
                    <a:pt x="175" y="340"/>
                  </a:moveTo>
                  <a:cubicBezTo>
                    <a:pt x="42" y="263"/>
                    <a:pt x="42" y="263"/>
                    <a:pt x="42" y="263"/>
                  </a:cubicBezTo>
                  <a:cubicBezTo>
                    <a:pt x="19" y="250"/>
                    <a:pt x="0" y="214"/>
                    <a:pt x="0" y="183"/>
                  </a:cubicBezTo>
                  <a:cubicBezTo>
                    <a:pt x="0" y="45"/>
                    <a:pt x="0" y="45"/>
                    <a:pt x="0" y="45"/>
                  </a:cubicBezTo>
                  <a:cubicBezTo>
                    <a:pt x="0" y="14"/>
                    <a:pt x="19" y="0"/>
                    <a:pt x="42" y="13"/>
                  </a:cubicBezTo>
                  <a:cubicBezTo>
                    <a:pt x="175" y="90"/>
                    <a:pt x="175" y="90"/>
                    <a:pt x="175" y="90"/>
                  </a:cubicBezTo>
                  <a:cubicBezTo>
                    <a:pt x="198" y="103"/>
                    <a:pt x="217" y="139"/>
                    <a:pt x="217" y="170"/>
                  </a:cubicBezTo>
                  <a:cubicBezTo>
                    <a:pt x="217" y="308"/>
                    <a:pt x="217" y="308"/>
                    <a:pt x="217" y="308"/>
                  </a:cubicBezTo>
                  <a:cubicBezTo>
                    <a:pt x="217" y="339"/>
                    <a:pt x="198" y="353"/>
                    <a:pt x="175" y="340"/>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48" name="Freeform 247">
              <a:extLst>
                <a:ext uri="{FF2B5EF4-FFF2-40B4-BE49-F238E27FC236}">
                  <a16:creationId xmlns:a16="http://schemas.microsoft.com/office/drawing/2014/main" xmlns="" id="{929AE0AF-02E7-47BD-9BC4-F89159EA812E}"/>
                </a:ext>
              </a:extLst>
            </p:cNvPr>
            <p:cNvSpPr>
              <a:spLocks/>
            </p:cNvSpPr>
            <p:nvPr/>
          </p:nvSpPr>
          <p:spPr bwMode="auto">
            <a:xfrm>
              <a:off x="18339824" y="6740473"/>
              <a:ext cx="595313" cy="974725"/>
            </a:xfrm>
            <a:custGeom>
              <a:avLst/>
              <a:gdLst>
                <a:gd name="T0" fmla="*/ 174 w 216"/>
                <a:gd name="T1" fmla="*/ 339 h 353"/>
                <a:gd name="T2" fmla="*/ 42 w 216"/>
                <a:gd name="T3" fmla="*/ 263 h 353"/>
                <a:gd name="T4" fmla="*/ 0 w 216"/>
                <a:gd name="T5" fmla="*/ 183 h 353"/>
                <a:gd name="T6" fmla="*/ 0 w 216"/>
                <a:gd name="T7" fmla="*/ 45 h 353"/>
                <a:gd name="T8" fmla="*/ 42 w 216"/>
                <a:gd name="T9" fmla="*/ 13 h 353"/>
                <a:gd name="T10" fmla="*/ 174 w 216"/>
                <a:gd name="T11" fmla="*/ 89 h 353"/>
                <a:gd name="T12" fmla="*/ 216 w 216"/>
                <a:gd name="T13" fmla="*/ 170 h 353"/>
                <a:gd name="T14" fmla="*/ 216 w 216"/>
                <a:gd name="T15" fmla="*/ 308 h 353"/>
                <a:gd name="T16" fmla="*/ 174 w 216"/>
                <a:gd name="T17" fmla="*/ 33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353">
                  <a:moveTo>
                    <a:pt x="174" y="339"/>
                  </a:moveTo>
                  <a:cubicBezTo>
                    <a:pt x="42" y="263"/>
                    <a:pt x="42" y="263"/>
                    <a:pt x="42" y="263"/>
                  </a:cubicBezTo>
                  <a:cubicBezTo>
                    <a:pt x="18" y="250"/>
                    <a:pt x="0" y="214"/>
                    <a:pt x="0" y="183"/>
                  </a:cubicBezTo>
                  <a:cubicBezTo>
                    <a:pt x="0" y="45"/>
                    <a:pt x="0" y="45"/>
                    <a:pt x="0" y="45"/>
                  </a:cubicBezTo>
                  <a:cubicBezTo>
                    <a:pt x="0" y="14"/>
                    <a:pt x="18" y="0"/>
                    <a:pt x="42" y="13"/>
                  </a:cubicBezTo>
                  <a:cubicBezTo>
                    <a:pt x="174" y="89"/>
                    <a:pt x="174" y="89"/>
                    <a:pt x="174" y="89"/>
                  </a:cubicBezTo>
                  <a:cubicBezTo>
                    <a:pt x="197" y="103"/>
                    <a:pt x="216" y="139"/>
                    <a:pt x="216" y="170"/>
                  </a:cubicBezTo>
                  <a:cubicBezTo>
                    <a:pt x="216" y="308"/>
                    <a:pt x="216" y="308"/>
                    <a:pt x="216" y="308"/>
                  </a:cubicBezTo>
                  <a:cubicBezTo>
                    <a:pt x="216" y="339"/>
                    <a:pt x="197" y="353"/>
                    <a:pt x="174" y="339"/>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49" name="Freeform 248">
              <a:extLst>
                <a:ext uri="{FF2B5EF4-FFF2-40B4-BE49-F238E27FC236}">
                  <a16:creationId xmlns:a16="http://schemas.microsoft.com/office/drawing/2014/main" xmlns="" id="{FAF33B64-CDF3-4607-AE97-42C2DDD157AF}"/>
                </a:ext>
              </a:extLst>
            </p:cNvPr>
            <p:cNvSpPr>
              <a:spLocks noEditPoints="1"/>
            </p:cNvSpPr>
            <p:nvPr/>
          </p:nvSpPr>
          <p:spPr bwMode="auto">
            <a:xfrm>
              <a:off x="18552549" y="7346898"/>
              <a:ext cx="157163" cy="141288"/>
            </a:xfrm>
            <a:custGeom>
              <a:avLst/>
              <a:gdLst>
                <a:gd name="T0" fmla="*/ 47 w 57"/>
                <a:gd name="T1" fmla="*/ 47 h 51"/>
                <a:gd name="T2" fmla="*/ 10 w 57"/>
                <a:gd name="T3" fmla="*/ 26 h 51"/>
                <a:gd name="T4" fmla="*/ 0 w 57"/>
                <a:gd name="T5" fmla="*/ 9 h 51"/>
                <a:gd name="T6" fmla="*/ 10 w 57"/>
                <a:gd name="T7" fmla="*/ 3 h 51"/>
                <a:gd name="T8" fmla="*/ 47 w 57"/>
                <a:gd name="T9" fmla="*/ 24 h 51"/>
                <a:gd name="T10" fmla="*/ 57 w 57"/>
                <a:gd name="T11" fmla="*/ 42 h 51"/>
                <a:gd name="T12" fmla="*/ 47 w 57"/>
                <a:gd name="T13" fmla="*/ 47 h 51"/>
                <a:gd name="T14" fmla="*/ 10 w 57"/>
                <a:gd name="T15" fmla="*/ 10 h 51"/>
                <a:gd name="T16" fmla="*/ 6 w 57"/>
                <a:gd name="T17" fmla="*/ 12 h 51"/>
                <a:gd name="T18" fmla="*/ 10 w 57"/>
                <a:gd name="T19" fmla="*/ 19 h 51"/>
                <a:gd name="T20" fmla="*/ 47 w 57"/>
                <a:gd name="T21" fmla="*/ 40 h 51"/>
                <a:gd name="T22" fmla="*/ 51 w 57"/>
                <a:gd name="T23" fmla="*/ 38 h 51"/>
                <a:gd name="T24" fmla="*/ 47 w 57"/>
                <a:gd name="T25" fmla="*/ 31 h 51"/>
                <a:gd name="T26" fmla="*/ 10 w 57"/>
                <a:gd name="T2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47" y="47"/>
                  </a:moveTo>
                  <a:cubicBezTo>
                    <a:pt x="10" y="26"/>
                    <a:pt x="10" y="26"/>
                    <a:pt x="10" y="26"/>
                  </a:cubicBezTo>
                  <a:cubicBezTo>
                    <a:pt x="4" y="23"/>
                    <a:pt x="0" y="15"/>
                    <a:pt x="0" y="9"/>
                  </a:cubicBezTo>
                  <a:cubicBezTo>
                    <a:pt x="0" y="2"/>
                    <a:pt x="4" y="0"/>
                    <a:pt x="10" y="3"/>
                  </a:cubicBezTo>
                  <a:cubicBezTo>
                    <a:pt x="47" y="24"/>
                    <a:pt x="47" y="24"/>
                    <a:pt x="47" y="24"/>
                  </a:cubicBezTo>
                  <a:cubicBezTo>
                    <a:pt x="53" y="27"/>
                    <a:pt x="57" y="35"/>
                    <a:pt x="57" y="42"/>
                  </a:cubicBezTo>
                  <a:cubicBezTo>
                    <a:pt x="57" y="48"/>
                    <a:pt x="53" y="51"/>
                    <a:pt x="47" y="47"/>
                  </a:cubicBezTo>
                  <a:close/>
                  <a:moveTo>
                    <a:pt x="10" y="10"/>
                  </a:moveTo>
                  <a:cubicBezTo>
                    <a:pt x="8" y="9"/>
                    <a:pt x="6" y="10"/>
                    <a:pt x="6" y="12"/>
                  </a:cubicBezTo>
                  <a:cubicBezTo>
                    <a:pt x="6" y="15"/>
                    <a:pt x="8" y="18"/>
                    <a:pt x="10" y="19"/>
                  </a:cubicBezTo>
                  <a:cubicBezTo>
                    <a:pt x="47" y="40"/>
                    <a:pt x="47" y="40"/>
                    <a:pt x="47" y="40"/>
                  </a:cubicBezTo>
                  <a:cubicBezTo>
                    <a:pt x="49" y="42"/>
                    <a:pt x="51" y="40"/>
                    <a:pt x="51" y="38"/>
                  </a:cubicBezTo>
                  <a:cubicBezTo>
                    <a:pt x="51" y="36"/>
                    <a:pt x="49" y="32"/>
                    <a:pt x="47" y="31"/>
                  </a:cubicBezTo>
                  <a:lnTo>
                    <a:pt x="10" y="1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50" name="Freeform 249">
              <a:extLst>
                <a:ext uri="{FF2B5EF4-FFF2-40B4-BE49-F238E27FC236}">
                  <a16:creationId xmlns:a16="http://schemas.microsoft.com/office/drawing/2014/main" xmlns="" id="{3036EC75-A7DE-48B9-9BC1-37B8D7B38DFA}"/>
                </a:ext>
              </a:extLst>
            </p:cNvPr>
            <p:cNvSpPr>
              <a:spLocks noEditPoints="1"/>
            </p:cNvSpPr>
            <p:nvPr/>
          </p:nvSpPr>
          <p:spPr bwMode="auto">
            <a:xfrm>
              <a:off x="18552549" y="7300860"/>
              <a:ext cx="157163" cy="139700"/>
            </a:xfrm>
            <a:custGeom>
              <a:avLst/>
              <a:gdLst>
                <a:gd name="T0" fmla="*/ 47 w 57"/>
                <a:gd name="T1" fmla="*/ 48 h 51"/>
                <a:gd name="T2" fmla="*/ 10 w 57"/>
                <a:gd name="T3" fmla="*/ 27 h 51"/>
                <a:gd name="T4" fmla="*/ 0 w 57"/>
                <a:gd name="T5" fmla="*/ 9 h 51"/>
                <a:gd name="T6" fmla="*/ 10 w 57"/>
                <a:gd name="T7" fmla="*/ 4 h 51"/>
                <a:gd name="T8" fmla="*/ 47 w 57"/>
                <a:gd name="T9" fmla="*/ 25 h 51"/>
                <a:gd name="T10" fmla="*/ 57 w 57"/>
                <a:gd name="T11" fmla="*/ 42 h 51"/>
                <a:gd name="T12" fmla="*/ 47 w 57"/>
                <a:gd name="T13" fmla="*/ 48 h 51"/>
                <a:gd name="T14" fmla="*/ 10 w 57"/>
                <a:gd name="T15" fmla="*/ 11 h 51"/>
                <a:gd name="T16" fmla="*/ 6 w 57"/>
                <a:gd name="T17" fmla="*/ 13 h 51"/>
                <a:gd name="T18" fmla="*/ 10 w 57"/>
                <a:gd name="T19" fmla="*/ 20 h 51"/>
                <a:gd name="T20" fmla="*/ 47 w 57"/>
                <a:gd name="T21" fmla="*/ 41 h 51"/>
                <a:gd name="T22" fmla="*/ 51 w 57"/>
                <a:gd name="T23" fmla="*/ 39 h 51"/>
                <a:gd name="T24" fmla="*/ 47 w 57"/>
                <a:gd name="T25" fmla="*/ 32 h 51"/>
                <a:gd name="T26" fmla="*/ 10 w 57"/>
                <a:gd name="T2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47" y="48"/>
                  </a:moveTo>
                  <a:cubicBezTo>
                    <a:pt x="10" y="27"/>
                    <a:pt x="10" y="27"/>
                    <a:pt x="10" y="27"/>
                  </a:cubicBezTo>
                  <a:cubicBezTo>
                    <a:pt x="4" y="24"/>
                    <a:pt x="0" y="16"/>
                    <a:pt x="0" y="9"/>
                  </a:cubicBezTo>
                  <a:cubicBezTo>
                    <a:pt x="0" y="3"/>
                    <a:pt x="4" y="0"/>
                    <a:pt x="10" y="4"/>
                  </a:cubicBezTo>
                  <a:cubicBezTo>
                    <a:pt x="47" y="25"/>
                    <a:pt x="47" y="25"/>
                    <a:pt x="47" y="25"/>
                  </a:cubicBezTo>
                  <a:cubicBezTo>
                    <a:pt x="53" y="28"/>
                    <a:pt x="57" y="36"/>
                    <a:pt x="57" y="42"/>
                  </a:cubicBezTo>
                  <a:cubicBezTo>
                    <a:pt x="57" y="49"/>
                    <a:pt x="53" y="51"/>
                    <a:pt x="47" y="48"/>
                  </a:cubicBezTo>
                  <a:close/>
                  <a:moveTo>
                    <a:pt x="10" y="11"/>
                  </a:moveTo>
                  <a:cubicBezTo>
                    <a:pt x="8" y="9"/>
                    <a:pt x="6" y="11"/>
                    <a:pt x="6" y="13"/>
                  </a:cubicBezTo>
                  <a:cubicBezTo>
                    <a:pt x="6" y="15"/>
                    <a:pt x="8" y="19"/>
                    <a:pt x="10" y="20"/>
                  </a:cubicBezTo>
                  <a:cubicBezTo>
                    <a:pt x="47" y="41"/>
                    <a:pt x="47" y="41"/>
                    <a:pt x="47" y="41"/>
                  </a:cubicBezTo>
                  <a:cubicBezTo>
                    <a:pt x="49" y="42"/>
                    <a:pt x="51" y="41"/>
                    <a:pt x="51" y="39"/>
                  </a:cubicBezTo>
                  <a:cubicBezTo>
                    <a:pt x="51" y="36"/>
                    <a:pt x="49" y="33"/>
                    <a:pt x="47" y="32"/>
                  </a:cubicBezTo>
                  <a:lnTo>
                    <a:pt x="10" y="11"/>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51" name="Freeform 250">
              <a:extLst>
                <a:ext uri="{FF2B5EF4-FFF2-40B4-BE49-F238E27FC236}">
                  <a16:creationId xmlns:a16="http://schemas.microsoft.com/office/drawing/2014/main" xmlns="" id="{249C238E-8614-4C95-BC38-B4627687FFA2}"/>
                </a:ext>
              </a:extLst>
            </p:cNvPr>
            <p:cNvSpPr>
              <a:spLocks/>
            </p:cNvSpPr>
            <p:nvPr/>
          </p:nvSpPr>
          <p:spPr bwMode="auto">
            <a:xfrm>
              <a:off x="18571599" y="7408810"/>
              <a:ext cx="119063" cy="95250"/>
            </a:xfrm>
            <a:custGeom>
              <a:avLst/>
              <a:gdLst>
                <a:gd name="T0" fmla="*/ 21 w 43"/>
                <a:gd name="T1" fmla="*/ 30 h 35"/>
                <a:gd name="T2" fmla="*/ 0 w 43"/>
                <a:gd name="T3" fmla="*/ 0 h 35"/>
                <a:gd name="T4" fmla="*/ 6 w 43"/>
                <a:gd name="T5" fmla="*/ 1 h 35"/>
                <a:gd name="T6" fmla="*/ 21 w 43"/>
                <a:gd name="T7" fmla="*/ 22 h 35"/>
                <a:gd name="T8" fmla="*/ 37 w 43"/>
                <a:gd name="T9" fmla="*/ 19 h 35"/>
                <a:gd name="T10" fmla="*/ 43 w 43"/>
                <a:gd name="T11" fmla="*/ 25 h 35"/>
                <a:gd name="T12" fmla="*/ 21 w 43"/>
                <a:gd name="T13" fmla="*/ 30 h 35"/>
              </a:gdLst>
              <a:ahLst/>
              <a:cxnLst>
                <a:cxn ang="0">
                  <a:pos x="T0" y="T1"/>
                </a:cxn>
                <a:cxn ang="0">
                  <a:pos x="T2" y="T3"/>
                </a:cxn>
                <a:cxn ang="0">
                  <a:pos x="T4" y="T5"/>
                </a:cxn>
                <a:cxn ang="0">
                  <a:pos x="T6" y="T7"/>
                </a:cxn>
                <a:cxn ang="0">
                  <a:pos x="T8" y="T9"/>
                </a:cxn>
                <a:cxn ang="0">
                  <a:pos x="T10" y="T11"/>
                </a:cxn>
                <a:cxn ang="0">
                  <a:pos x="T12" y="T13"/>
                </a:cxn>
              </a:cxnLst>
              <a:rect l="0" t="0" r="r" b="b"/>
              <a:pathLst>
                <a:path w="43" h="35">
                  <a:moveTo>
                    <a:pt x="21" y="30"/>
                  </a:moveTo>
                  <a:cubicBezTo>
                    <a:pt x="12" y="24"/>
                    <a:pt x="3" y="12"/>
                    <a:pt x="0" y="0"/>
                  </a:cubicBezTo>
                  <a:cubicBezTo>
                    <a:pt x="6" y="1"/>
                    <a:pt x="6" y="1"/>
                    <a:pt x="6" y="1"/>
                  </a:cubicBezTo>
                  <a:cubicBezTo>
                    <a:pt x="8" y="10"/>
                    <a:pt x="15" y="18"/>
                    <a:pt x="21" y="22"/>
                  </a:cubicBezTo>
                  <a:cubicBezTo>
                    <a:pt x="28" y="26"/>
                    <a:pt x="35" y="25"/>
                    <a:pt x="37" y="19"/>
                  </a:cubicBezTo>
                  <a:cubicBezTo>
                    <a:pt x="43" y="25"/>
                    <a:pt x="43" y="25"/>
                    <a:pt x="43" y="25"/>
                  </a:cubicBezTo>
                  <a:cubicBezTo>
                    <a:pt x="40" y="33"/>
                    <a:pt x="31" y="35"/>
                    <a:pt x="21" y="3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52" name="Freeform 251">
              <a:extLst>
                <a:ext uri="{FF2B5EF4-FFF2-40B4-BE49-F238E27FC236}">
                  <a16:creationId xmlns:a16="http://schemas.microsoft.com/office/drawing/2014/main" xmlns="" id="{021424F6-F8B3-4E2A-9F60-ED8368A4A10F}"/>
                </a:ext>
              </a:extLst>
            </p:cNvPr>
            <p:cNvSpPr>
              <a:spLocks/>
            </p:cNvSpPr>
            <p:nvPr/>
          </p:nvSpPr>
          <p:spPr bwMode="auto">
            <a:xfrm>
              <a:off x="18508099" y="7026223"/>
              <a:ext cx="246063" cy="360363"/>
            </a:xfrm>
            <a:custGeom>
              <a:avLst/>
              <a:gdLst>
                <a:gd name="T0" fmla="*/ 28 w 89"/>
                <a:gd name="T1" fmla="*/ 107 h 130"/>
                <a:gd name="T2" fmla="*/ 21 w 89"/>
                <a:gd name="T3" fmla="*/ 103 h 130"/>
                <a:gd name="T4" fmla="*/ 15 w 89"/>
                <a:gd name="T5" fmla="*/ 86 h 130"/>
                <a:gd name="T6" fmla="*/ 0 w 89"/>
                <a:gd name="T7" fmla="*/ 40 h 130"/>
                <a:gd name="T8" fmla="*/ 44 w 89"/>
                <a:gd name="T9" fmla="*/ 14 h 130"/>
                <a:gd name="T10" fmla="*/ 89 w 89"/>
                <a:gd name="T11" fmla="*/ 91 h 130"/>
                <a:gd name="T12" fmla="*/ 74 w 89"/>
                <a:gd name="T13" fmla="*/ 120 h 130"/>
                <a:gd name="T14" fmla="*/ 74 w 89"/>
                <a:gd name="T15" fmla="*/ 120 h 130"/>
                <a:gd name="T16" fmla="*/ 68 w 89"/>
                <a:gd name="T17" fmla="*/ 130 h 130"/>
                <a:gd name="T18" fmla="*/ 62 w 89"/>
                <a:gd name="T19" fmla="*/ 127 h 130"/>
                <a:gd name="T20" fmla="*/ 70 w 89"/>
                <a:gd name="T21" fmla="*/ 112 h 130"/>
                <a:gd name="T22" fmla="*/ 70 w 89"/>
                <a:gd name="T23" fmla="*/ 113 h 130"/>
                <a:gd name="T24" fmla="*/ 70 w 89"/>
                <a:gd name="T25" fmla="*/ 112 h 130"/>
                <a:gd name="T26" fmla="*/ 82 w 89"/>
                <a:gd name="T27" fmla="*/ 87 h 130"/>
                <a:gd name="T28" fmla="*/ 44 w 89"/>
                <a:gd name="T29" fmla="*/ 22 h 130"/>
                <a:gd name="T30" fmla="*/ 7 w 89"/>
                <a:gd name="T31" fmla="*/ 43 h 130"/>
                <a:gd name="T32" fmla="*/ 19 w 89"/>
                <a:gd name="T33" fmla="*/ 83 h 130"/>
                <a:gd name="T34" fmla="*/ 28 w 89"/>
                <a:gd name="T35" fmla="*/ 10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30">
                  <a:moveTo>
                    <a:pt x="28" y="107"/>
                  </a:moveTo>
                  <a:cubicBezTo>
                    <a:pt x="21" y="103"/>
                    <a:pt x="21" y="103"/>
                    <a:pt x="21" y="103"/>
                  </a:cubicBezTo>
                  <a:cubicBezTo>
                    <a:pt x="21" y="99"/>
                    <a:pt x="19" y="93"/>
                    <a:pt x="15" y="86"/>
                  </a:cubicBezTo>
                  <a:cubicBezTo>
                    <a:pt x="6" y="71"/>
                    <a:pt x="0" y="54"/>
                    <a:pt x="0" y="40"/>
                  </a:cubicBezTo>
                  <a:cubicBezTo>
                    <a:pt x="0" y="12"/>
                    <a:pt x="20" y="0"/>
                    <a:pt x="44" y="14"/>
                  </a:cubicBezTo>
                  <a:cubicBezTo>
                    <a:pt x="69" y="28"/>
                    <a:pt x="89" y="63"/>
                    <a:pt x="89" y="91"/>
                  </a:cubicBezTo>
                  <a:cubicBezTo>
                    <a:pt x="89" y="105"/>
                    <a:pt x="83" y="116"/>
                    <a:pt x="74" y="120"/>
                  </a:cubicBezTo>
                  <a:cubicBezTo>
                    <a:pt x="74" y="120"/>
                    <a:pt x="74" y="120"/>
                    <a:pt x="74" y="120"/>
                  </a:cubicBezTo>
                  <a:cubicBezTo>
                    <a:pt x="70" y="122"/>
                    <a:pt x="68" y="126"/>
                    <a:pt x="68" y="130"/>
                  </a:cubicBezTo>
                  <a:cubicBezTo>
                    <a:pt x="62" y="127"/>
                    <a:pt x="62" y="127"/>
                    <a:pt x="62" y="127"/>
                  </a:cubicBezTo>
                  <a:cubicBezTo>
                    <a:pt x="61" y="120"/>
                    <a:pt x="64" y="115"/>
                    <a:pt x="70" y="112"/>
                  </a:cubicBezTo>
                  <a:cubicBezTo>
                    <a:pt x="70" y="113"/>
                    <a:pt x="70" y="113"/>
                    <a:pt x="70" y="113"/>
                  </a:cubicBezTo>
                  <a:cubicBezTo>
                    <a:pt x="70" y="112"/>
                    <a:pt x="70" y="112"/>
                    <a:pt x="70" y="112"/>
                  </a:cubicBezTo>
                  <a:cubicBezTo>
                    <a:pt x="78" y="109"/>
                    <a:pt x="82" y="99"/>
                    <a:pt x="82" y="87"/>
                  </a:cubicBezTo>
                  <a:cubicBezTo>
                    <a:pt x="82" y="63"/>
                    <a:pt x="65" y="34"/>
                    <a:pt x="44" y="22"/>
                  </a:cubicBezTo>
                  <a:cubicBezTo>
                    <a:pt x="24" y="10"/>
                    <a:pt x="7" y="19"/>
                    <a:pt x="7" y="43"/>
                  </a:cubicBezTo>
                  <a:cubicBezTo>
                    <a:pt x="7" y="56"/>
                    <a:pt x="11" y="70"/>
                    <a:pt x="19" y="83"/>
                  </a:cubicBezTo>
                  <a:cubicBezTo>
                    <a:pt x="25" y="93"/>
                    <a:pt x="28" y="101"/>
                    <a:pt x="28" y="10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53" name="Freeform 252">
              <a:extLst>
                <a:ext uri="{FF2B5EF4-FFF2-40B4-BE49-F238E27FC236}">
                  <a16:creationId xmlns:a16="http://schemas.microsoft.com/office/drawing/2014/main" xmlns="" id="{1D115DAC-0C8A-4F54-A47D-A60076616FA1}"/>
                </a:ext>
              </a:extLst>
            </p:cNvPr>
            <p:cNvSpPr>
              <a:spLocks/>
            </p:cNvSpPr>
            <p:nvPr/>
          </p:nvSpPr>
          <p:spPr bwMode="auto">
            <a:xfrm>
              <a:off x="18590649" y="7200848"/>
              <a:ext cx="77788" cy="163513"/>
            </a:xfrm>
            <a:custGeom>
              <a:avLst/>
              <a:gdLst>
                <a:gd name="T0" fmla="*/ 23 w 28"/>
                <a:gd name="T1" fmla="*/ 59 h 59"/>
                <a:gd name="T2" fmla="*/ 16 w 28"/>
                <a:gd name="T3" fmla="*/ 55 h 59"/>
                <a:gd name="T4" fmla="*/ 21 w 28"/>
                <a:gd name="T5" fmla="*/ 22 h 59"/>
                <a:gd name="T6" fmla="*/ 20 w 28"/>
                <a:gd name="T7" fmla="*/ 22 h 59"/>
                <a:gd name="T8" fmla="*/ 14 w 28"/>
                <a:gd name="T9" fmla="*/ 17 h 59"/>
                <a:gd name="T10" fmla="*/ 11 w 28"/>
                <a:gd name="T11" fmla="*/ 16 h 59"/>
                <a:gd name="T12" fmla="*/ 8 w 28"/>
                <a:gd name="T13" fmla="*/ 15 h 59"/>
                <a:gd name="T14" fmla="*/ 12 w 28"/>
                <a:gd name="T15" fmla="*/ 52 h 59"/>
                <a:gd name="T16" fmla="*/ 6 w 28"/>
                <a:gd name="T17" fmla="*/ 50 h 59"/>
                <a:gd name="T18" fmla="*/ 1 w 28"/>
                <a:gd name="T19" fmla="*/ 3 h 59"/>
                <a:gd name="T20" fmla="*/ 3 w 28"/>
                <a:gd name="T21" fmla="*/ 1 h 59"/>
                <a:gd name="T22" fmla="*/ 6 w 28"/>
                <a:gd name="T23" fmla="*/ 5 h 59"/>
                <a:gd name="T24" fmla="*/ 9 w 28"/>
                <a:gd name="T25" fmla="*/ 8 h 59"/>
                <a:gd name="T26" fmla="*/ 12 w 28"/>
                <a:gd name="T27" fmla="*/ 8 h 59"/>
                <a:gd name="T28" fmla="*/ 14 w 28"/>
                <a:gd name="T29" fmla="*/ 7 h 59"/>
                <a:gd name="T30" fmla="*/ 17 w 28"/>
                <a:gd name="T31" fmla="*/ 11 h 59"/>
                <a:gd name="T32" fmla="*/ 19 w 28"/>
                <a:gd name="T33" fmla="*/ 14 h 59"/>
                <a:gd name="T34" fmla="*/ 22 w 28"/>
                <a:gd name="T35" fmla="*/ 13 h 59"/>
                <a:gd name="T36" fmla="*/ 26 w 28"/>
                <a:gd name="T37" fmla="*/ 14 h 59"/>
                <a:gd name="T38" fmla="*/ 28 w 28"/>
                <a:gd name="T39" fmla="*/ 19 h 59"/>
                <a:gd name="T40" fmla="*/ 23 w 28"/>
                <a:gd name="T4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59">
                  <a:moveTo>
                    <a:pt x="23" y="59"/>
                  </a:moveTo>
                  <a:cubicBezTo>
                    <a:pt x="16" y="55"/>
                    <a:pt x="16" y="55"/>
                    <a:pt x="16" y="55"/>
                  </a:cubicBezTo>
                  <a:cubicBezTo>
                    <a:pt x="21" y="22"/>
                    <a:pt x="21" y="22"/>
                    <a:pt x="21" y="22"/>
                  </a:cubicBezTo>
                  <a:cubicBezTo>
                    <a:pt x="20" y="22"/>
                    <a:pt x="20" y="22"/>
                    <a:pt x="20" y="22"/>
                  </a:cubicBezTo>
                  <a:cubicBezTo>
                    <a:pt x="18" y="21"/>
                    <a:pt x="16" y="19"/>
                    <a:pt x="14" y="17"/>
                  </a:cubicBezTo>
                  <a:cubicBezTo>
                    <a:pt x="13" y="17"/>
                    <a:pt x="12" y="17"/>
                    <a:pt x="11" y="16"/>
                  </a:cubicBezTo>
                  <a:cubicBezTo>
                    <a:pt x="10" y="16"/>
                    <a:pt x="9" y="15"/>
                    <a:pt x="8" y="15"/>
                  </a:cubicBezTo>
                  <a:cubicBezTo>
                    <a:pt x="12" y="52"/>
                    <a:pt x="12" y="52"/>
                    <a:pt x="12" y="52"/>
                  </a:cubicBezTo>
                  <a:cubicBezTo>
                    <a:pt x="6" y="50"/>
                    <a:pt x="6" y="50"/>
                    <a:pt x="6" y="50"/>
                  </a:cubicBezTo>
                  <a:cubicBezTo>
                    <a:pt x="1" y="3"/>
                    <a:pt x="1" y="3"/>
                    <a:pt x="1" y="3"/>
                  </a:cubicBezTo>
                  <a:cubicBezTo>
                    <a:pt x="0" y="2"/>
                    <a:pt x="1" y="0"/>
                    <a:pt x="3" y="1"/>
                  </a:cubicBezTo>
                  <a:cubicBezTo>
                    <a:pt x="4" y="1"/>
                    <a:pt x="6" y="3"/>
                    <a:pt x="6" y="5"/>
                  </a:cubicBezTo>
                  <a:cubicBezTo>
                    <a:pt x="6" y="5"/>
                    <a:pt x="8" y="8"/>
                    <a:pt x="9" y="8"/>
                  </a:cubicBezTo>
                  <a:cubicBezTo>
                    <a:pt x="11" y="9"/>
                    <a:pt x="12" y="8"/>
                    <a:pt x="12" y="8"/>
                  </a:cubicBezTo>
                  <a:cubicBezTo>
                    <a:pt x="12" y="7"/>
                    <a:pt x="13" y="6"/>
                    <a:pt x="14" y="7"/>
                  </a:cubicBezTo>
                  <a:cubicBezTo>
                    <a:pt x="16" y="8"/>
                    <a:pt x="17" y="10"/>
                    <a:pt x="17" y="11"/>
                  </a:cubicBezTo>
                  <a:cubicBezTo>
                    <a:pt x="18" y="12"/>
                    <a:pt x="18" y="14"/>
                    <a:pt x="19" y="14"/>
                  </a:cubicBezTo>
                  <a:cubicBezTo>
                    <a:pt x="20" y="15"/>
                    <a:pt x="22" y="14"/>
                    <a:pt x="22" y="13"/>
                  </a:cubicBezTo>
                  <a:cubicBezTo>
                    <a:pt x="23" y="12"/>
                    <a:pt x="25" y="13"/>
                    <a:pt x="26" y="14"/>
                  </a:cubicBezTo>
                  <a:cubicBezTo>
                    <a:pt x="27" y="16"/>
                    <a:pt x="28" y="18"/>
                    <a:pt x="28" y="19"/>
                  </a:cubicBezTo>
                  <a:lnTo>
                    <a:pt x="23" y="59"/>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54" name="Freeform 253">
              <a:extLst>
                <a:ext uri="{FF2B5EF4-FFF2-40B4-BE49-F238E27FC236}">
                  <a16:creationId xmlns:a16="http://schemas.microsoft.com/office/drawing/2014/main" xmlns="" id="{F57B1500-9E5A-49C8-ADEA-FCEBA2A3C744}"/>
                </a:ext>
              </a:extLst>
            </p:cNvPr>
            <p:cNvSpPr>
              <a:spLocks/>
            </p:cNvSpPr>
            <p:nvPr/>
          </p:nvSpPr>
          <p:spPr bwMode="auto">
            <a:xfrm>
              <a:off x="18638274" y="7115123"/>
              <a:ext cx="71438" cy="112713"/>
            </a:xfrm>
            <a:custGeom>
              <a:avLst/>
              <a:gdLst>
                <a:gd name="T0" fmla="*/ 23 w 26"/>
                <a:gd name="T1" fmla="*/ 40 h 41"/>
                <a:gd name="T2" fmla="*/ 20 w 26"/>
                <a:gd name="T3" fmla="*/ 36 h 41"/>
                <a:gd name="T4" fmla="*/ 2 w 26"/>
                <a:gd name="T5" fmla="*/ 8 h 41"/>
                <a:gd name="T6" fmla="*/ 0 w 26"/>
                <a:gd name="T7" fmla="*/ 2 h 41"/>
                <a:gd name="T8" fmla="*/ 4 w 26"/>
                <a:gd name="T9" fmla="*/ 2 h 41"/>
                <a:gd name="T10" fmla="*/ 26 w 26"/>
                <a:gd name="T11" fmla="*/ 37 h 41"/>
                <a:gd name="T12" fmla="*/ 24 w 26"/>
                <a:gd name="T13" fmla="*/ 40 h 41"/>
                <a:gd name="T14" fmla="*/ 23 w 26"/>
                <a:gd name="T15" fmla="*/ 4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23" y="40"/>
                  </a:moveTo>
                  <a:cubicBezTo>
                    <a:pt x="22" y="39"/>
                    <a:pt x="20" y="37"/>
                    <a:pt x="20" y="36"/>
                  </a:cubicBezTo>
                  <a:cubicBezTo>
                    <a:pt x="18" y="25"/>
                    <a:pt x="12" y="16"/>
                    <a:pt x="2" y="8"/>
                  </a:cubicBezTo>
                  <a:cubicBezTo>
                    <a:pt x="1" y="6"/>
                    <a:pt x="0" y="4"/>
                    <a:pt x="0" y="2"/>
                  </a:cubicBezTo>
                  <a:cubicBezTo>
                    <a:pt x="0" y="1"/>
                    <a:pt x="2" y="0"/>
                    <a:pt x="4" y="2"/>
                  </a:cubicBezTo>
                  <a:cubicBezTo>
                    <a:pt x="15" y="12"/>
                    <a:pt x="23" y="24"/>
                    <a:pt x="26" y="37"/>
                  </a:cubicBezTo>
                  <a:cubicBezTo>
                    <a:pt x="26" y="39"/>
                    <a:pt x="26" y="41"/>
                    <a:pt x="24" y="40"/>
                  </a:cubicBezTo>
                  <a:lnTo>
                    <a:pt x="23" y="40"/>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55" name="Freeform 254">
              <a:extLst>
                <a:ext uri="{FF2B5EF4-FFF2-40B4-BE49-F238E27FC236}">
                  <a16:creationId xmlns:a16="http://schemas.microsoft.com/office/drawing/2014/main" xmlns="" id="{82BDD769-4B3E-4DE6-BD40-40C6AEB2D296}"/>
                </a:ext>
              </a:extLst>
            </p:cNvPr>
            <p:cNvSpPr>
              <a:spLocks/>
            </p:cNvSpPr>
            <p:nvPr/>
          </p:nvSpPr>
          <p:spPr bwMode="auto">
            <a:xfrm>
              <a:off x="18417612" y="7092898"/>
              <a:ext cx="71438" cy="55563"/>
            </a:xfrm>
            <a:custGeom>
              <a:avLst/>
              <a:gdLst>
                <a:gd name="T0" fmla="*/ 22 w 26"/>
                <a:gd name="T1" fmla="*/ 19 h 20"/>
                <a:gd name="T2" fmla="*/ 3 w 26"/>
                <a:gd name="T3" fmla="*/ 8 h 20"/>
                <a:gd name="T4" fmla="*/ 0 w 26"/>
                <a:gd name="T5" fmla="*/ 2 h 20"/>
                <a:gd name="T6" fmla="*/ 3 w 26"/>
                <a:gd name="T7" fmla="*/ 1 h 20"/>
                <a:gd name="T8" fmla="*/ 22 w 26"/>
                <a:gd name="T9" fmla="*/ 12 h 20"/>
                <a:gd name="T10" fmla="*/ 26 w 26"/>
                <a:gd name="T11" fmla="*/ 17 h 20"/>
                <a:gd name="T12" fmla="*/ 22 w 26"/>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2" y="19"/>
                  </a:moveTo>
                  <a:cubicBezTo>
                    <a:pt x="3" y="8"/>
                    <a:pt x="3" y="8"/>
                    <a:pt x="3" y="8"/>
                  </a:cubicBezTo>
                  <a:cubicBezTo>
                    <a:pt x="2" y="7"/>
                    <a:pt x="0" y="4"/>
                    <a:pt x="0" y="2"/>
                  </a:cubicBezTo>
                  <a:cubicBezTo>
                    <a:pt x="0" y="0"/>
                    <a:pt x="2" y="0"/>
                    <a:pt x="3" y="1"/>
                  </a:cubicBezTo>
                  <a:cubicBezTo>
                    <a:pt x="22" y="12"/>
                    <a:pt x="22" y="12"/>
                    <a:pt x="22" y="12"/>
                  </a:cubicBezTo>
                  <a:cubicBezTo>
                    <a:pt x="24" y="13"/>
                    <a:pt x="26" y="15"/>
                    <a:pt x="26" y="17"/>
                  </a:cubicBezTo>
                  <a:cubicBezTo>
                    <a:pt x="26" y="19"/>
                    <a:pt x="24" y="20"/>
                    <a:pt x="22" y="1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56" name="Freeform 255">
              <a:extLst>
                <a:ext uri="{FF2B5EF4-FFF2-40B4-BE49-F238E27FC236}">
                  <a16:creationId xmlns:a16="http://schemas.microsoft.com/office/drawing/2014/main" xmlns="" id="{E4B71C8C-9D6A-4FF1-A5B7-40FB3D889E24}"/>
                </a:ext>
              </a:extLst>
            </p:cNvPr>
            <p:cNvSpPr>
              <a:spLocks/>
            </p:cNvSpPr>
            <p:nvPr/>
          </p:nvSpPr>
          <p:spPr bwMode="auto">
            <a:xfrm>
              <a:off x="18773212" y="7297685"/>
              <a:ext cx="71438" cy="55563"/>
            </a:xfrm>
            <a:custGeom>
              <a:avLst/>
              <a:gdLst>
                <a:gd name="T0" fmla="*/ 23 w 26"/>
                <a:gd name="T1" fmla="*/ 19 h 20"/>
                <a:gd name="T2" fmla="*/ 3 w 26"/>
                <a:gd name="T3" fmla="*/ 8 h 20"/>
                <a:gd name="T4" fmla="*/ 0 w 26"/>
                <a:gd name="T5" fmla="*/ 3 h 20"/>
                <a:gd name="T6" fmla="*/ 3 w 26"/>
                <a:gd name="T7" fmla="*/ 1 h 20"/>
                <a:gd name="T8" fmla="*/ 23 w 26"/>
                <a:gd name="T9" fmla="*/ 12 h 20"/>
                <a:gd name="T10" fmla="*/ 26 w 26"/>
                <a:gd name="T11" fmla="*/ 18 h 20"/>
                <a:gd name="T12" fmla="*/ 23 w 26"/>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3" y="19"/>
                  </a:moveTo>
                  <a:cubicBezTo>
                    <a:pt x="3" y="8"/>
                    <a:pt x="3" y="8"/>
                    <a:pt x="3" y="8"/>
                  </a:cubicBezTo>
                  <a:cubicBezTo>
                    <a:pt x="2" y="7"/>
                    <a:pt x="0" y="5"/>
                    <a:pt x="0" y="3"/>
                  </a:cubicBezTo>
                  <a:cubicBezTo>
                    <a:pt x="0" y="1"/>
                    <a:pt x="2" y="0"/>
                    <a:pt x="3" y="1"/>
                  </a:cubicBezTo>
                  <a:cubicBezTo>
                    <a:pt x="23" y="12"/>
                    <a:pt x="23" y="12"/>
                    <a:pt x="23" y="12"/>
                  </a:cubicBezTo>
                  <a:cubicBezTo>
                    <a:pt x="24" y="13"/>
                    <a:pt x="26" y="16"/>
                    <a:pt x="26" y="18"/>
                  </a:cubicBezTo>
                  <a:cubicBezTo>
                    <a:pt x="26" y="20"/>
                    <a:pt x="24" y="20"/>
                    <a:pt x="23" y="1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57" name="Freeform 256">
              <a:extLst>
                <a:ext uri="{FF2B5EF4-FFF2-40B4-BE49-F238E27FC236}">
                  <a16:creationId xmlns:a16="http://schemas.microsoft.com/office/drawing/2014/main" xmlns="" id="{2F516B2E-433D-404A-828B-581AAD026ACE}"/>
                </a:ext>
              </a:extLst>
            </p:cNvPr>
            <p:cNvSpPr>
              <a:spLocks/>
            </p:cNvSpPr>
            <p:nvPr/>
          </p:nvSpPr>
          <p:spPr bwMode="auto">
            <a:xfrm>
              <a:off x="18728762" y="7111948"/>
              <a:ext cx="80963" cy="61913"/>
            </a:xfrm>
            <a:custGeom>
              <a:avLst/>
              <a:gdLst>
                <a:gd name="T0" fmla="*/ 3 w 29"/>
                <a:gd name="T1" fmla="*/ 21 h 22"/>
                <a:gd name="T2" fmla="*/ 1 w 29"/>
                <a:gd name="T3" fmla="*/ 19 h 22"/>
                <a:gd name="T4" fmla="*/ 1 w 29"/>
                <a:gd name="T5" fmla="*/ 14 h 22"/>
                <a:gd name="T6" fmla="*/ 23 w 29"/>
                <a:gd name="T7" fmla="*/ 1 h 22"/>
                <a:gd name="T8" fmla="*/ 28 w 29"/>
                <a:gd name="T9" fmla="*/ 4 h 22"/>
                <a:gd name="T10" fmla="*/ 28 w 29"/>
                <a:gd name="T11" fmla="*/ 9 h 22"/>
                <a:gd name="T12" fmla="*/ 6 w 29"/>
                <a:gd name="T13" fmla="*/ 21 h 22"/>
                <a:gd name="T14" fmla="*/ 3 w 29"/>
                <a:gd name="T15" fmla="*/ 2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2">
                  <a:moveTo>
                    <a:pt x="3" y="21"/>
                  </a:moveTo>
                  <a:cubicBezTo>
                    <a:pt x="3" y="21"/>
                    <a:pt x="2" y="20"/>
                    <a:pt x="1" y="19"/>
                  </a:cubicBezTo>
                  <a:cubicBezTo>
                    <a:pt x="0" y="17"/>
                    <a:pt x="0" y="14"/>
                    <a:pt x="1" y="14"/>
                  </a:cubicBezTo>
                  <a:cubicBezTo>
                    <a:pt x="23" y="1"/>
                    <a:pt x="23" y="1"/>
                    <a:pt x="23" y="1"/>
                  </a:cubicBezTo>
                  <a:cubicBezTo>
                    <a:pt x="25" y="0"/>
                    <a:pt x="26" y="1"/>
                    <a:pt x="28" y="4"/>
                  </a:cubicBezTo>
                  <a:cubicBezTo>
                    <a:pt x="29" y="6"/>
                    <a:pt x="29" y="8"/>
                    <a:pt x="28" y="9"/>
                  </a:cubicBezTo>
                  <a:cubicBezTo>
                    <a:pt x="6" y="21"/>
                    <a:pt x="6" y="21"/>
                    <a:pt x="6" y="21"/>
                  </a:cubicBezTo>
                  <a:cubicBezTo>
                    <a:pt x="5" y="22"/>
                    <a:pt x="4" y="22"/>
                    <a:pt x="3" y="21"/>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58" name="Freeform 257">
              <a:extLst>
                <a:ext uri="{FF2B5EF4-FFF2-40B4-BE49-F238E27FC236}">
                  <a16:creationId xmlns:a16="http://schemas.microsoft.com/office/drawing/2014/main" xmlns="" id="{152F024F-4F97-4633-A49C-4C64D2E06B62}"/>
                </a:ext>
              </a:extLst>
            </p:cNvPr>
            <p:cNvSpPr>
              <a:spLocks/>
            </p:cNvSpPr>
            <p:nvPr/>
          </p:nvSpPr>
          <p:spPr bwMode="auto">
            <a:xfrm>
              <a:off x="18620812" y="6973835"/>
              <a:ext cx="19050" cy="85725"/>
            </a:xfrm>
            <a:custGeom>
              <a:avLst/>
              <a:gdLst>
                <a:gd name="T0" fmla="*/ 3 w 7"/>
                <a:gd name="T1" fmla="*/ 30 h 31"/>
                <a:gd name="T2" fmla="*/ 0 w 7"/>
                <a:gd name="T3" fmla="*/ 25 h 31"/>
                <a:gd name="T4" fmla="*/ 0 w 7"/>
                <a:gd name="T5" fmla="*/ 3 h 31"/>
                <a:gd name="T6" fmla="*/ 3 w 7"/>
                <a:gd name="T7" fmla="*/ 1 h 31"/>
                <a:gd name="T8" fmla="*/ 7 w 7"/>
                <a:gd name="T9" fmla="*/ 6 h 31"/>
                <a:gd name="T10" fmla="*/ 7 w 7"/>
                <a:gd name="T11" fmla="*/ 28 h 31"/>
                <a:gd name="T12" fmla="*/ 3 w 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7" h="31">
                  <a:moveTo>
                    <a:pt x="3" y="30"/>
                  </a:moveTo>
                  <a:cubicBezTo>
                    <a:pt x="2" y="29"/>
                    <a:pt x="0" y="27"/>
                    <a:pt x="0" y="25"/>
                  </a:cubicBezTo>
                  <a:cubicBezTo>
                    <a:pt x="0" y="3"/>
                    <a:pt x="0" y="3"/>
                    <a:pt x="0" y="3"/>
                  </a:cubicBezTo>
                  <a:cubicBezTo>
                    <a:pt x="0" y="1"/>
                    <a:pt x="2" y="0"/>
                    <a:pt x="3" y="1"/>
                  </a:cubicBezTo>
                  <a:cubicBezTo>
                    <a:pt x="5" y="2"/>
                    <a:pt x="7" y="4"/>
                    <a:pt x="7" y="6"/>
                  </a:cubicBezTo>
                  <a:cubicBezTo>
                    <a:pt x="7" y="28"/>
                    <a:pt x="7" y="28"/>
                    <a:pt x="7" y="28"/>
                  </a:cubicBezTo>
                  <a:cubicBezTo>
                    <a:pt x="7" y="30"/>
                    <a:pt x="5" y="31"/>
                    <a:pt x="3" y="3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59" name="Freeform 258">
              <a:extLst>
                <a:ext uri="{FF2B5EF4-FFF2-40B4-BE49-F238E27FC236}">
                  <a16:creationId xmlns:a16="http://schemas.microsoft.com/office/drawing/2014/main" xmlns="" id="{E4BD01DD-D67D-4EFF-B447-310400546D54}"/>
                </a:ext>
              </a:extLst>
            </p:cNvPr>
            <p:cNvSpPr>
              <a:spLocks/>
            </p:cNvSpPr>
            <p:nvPr/>
          </p:nvSpPr>
          <p:spPr bwMode="auto">
            <a:xfrm>
              <a:off x="18452537" y="6919860"/>
              <a:ext cx="80963" cy="128588"/>
            </a:xfrm>
            <a:custGeom>
              <a:avLst/>
              <a:gdLst>
                <a:gd name="T0" fmla="*/ 26 w 29"/>
                <a:gd name="T1" fmla="*/ 46 h 47"/>
                <a:gd name="T2" fmla="*/ 23 w 29"/>
                <a:gd name="T3" fmla="*/ 44 h 47"/>
                <a:gd name="T4" fmla="*/ 1 w 29"/>
                <a:gd name="T5" fmla="*/ 6 h 47"/>
                <a:gd name="T6" fmla="*/ 1 w 29"/>
                <a:gd name="T7" fmla="*/ 1 h 47"/>
                <a:gd name="T8" fmla="*/ 6 w 29"/>
                <a:gd name="T9" fmla="*/ 3 h 47"/>
                <a:gd name="T10" fmla="*/ 28 w 29"/>
                <a:gd name="T11" fmla="*/ 41 h 47"/>
                <a:gd name="T12" fmla="*/ 28 w 29"/>
                <a:gd name="T13" fmla="*/ 47 h 47"/>
                <a:gd name="T14" fmla="*/ 26 w 29"/>
                <a:gd name="T15" fmla="*/ 46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26" y="46"/>
                  </a:moveTo>
                  <a:cubicBezTo>
                    <a:pt x="25" y="46"/>
                    <a:pt x="24" y="45"/>
                    <a:pt x="23" y="44"/>
                  </a:cubicBezTo>
                  <a:cubicBezTo>
                    <a:pt x="1" y="6"/>
                    <a:pt x="1" y="6"/>
                    <a:pt x="1" y="6"/>
                  </a:cubicBezTo>
                  <a:cubicBezTo>
                    <a:pt x="0" y="3"/>
                    <a:pt x="0" y="1"/>
                    <a:pt x="1" y="1"/>
                  </a:cubicBezTo>
                  <a:cubicBezTo>
                    <a:pt x="2" y="0"/>
                    <a:pt x="4" y="1"/>
                    <a:pt x="6" y="3"/>
                  </a:cubicBezTo>
                  <a:cubicBezTo>
                    <a:pt x="28" y="41"/>
                    <a:pt x="28" y="41"/>
                    <a:pt x="28" y="41"/>
                  </a:cubicBezTo>
                  <a:cubicBezTo>
                    <a:pt x="29" y="44"/>
                    <a:pt x="29" y="46"/>
                    <a:pt x="28" y="47"/>
                  </a:cubicBezTo>
                  <a:cubicBezTo>
                    <a:pt x="27" y="47"/>
                    <a:pt x="26" y="47"/>
                    <a:pt x="26" y="4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grpSp>
        <p:nvGrpSpPr>
          <p:cNvPr id="302" name="Group 301">
            <a:extLst>
              <a:ext uri="{FF2B5EF4-FFF2-40B4-BE49-F238E27FC236}">
                <a16:creationId xmlns:a16="http://schemas.microsoft.com/office/drawing/2014/main" xmlns="" id="{6680E6E2-A276-4328-9333-C3904535D94B}"/>
              </a:ext>
            </a:extLst>
          </p:cNvPr>
          <p:cNvGrpSpPr/>
          <p:nvPr/>
        </p:nvGrpSpPr>
        <p:grpSpPr>
          <a:xfrm>
            <a:off x="14152881" y="8203327"/>
            <a:ext cx="340431" cy="478444"/>
            <a:chOff x="14082149" y="9774185"/>
            <a:chExt cx="411163" cy="577851"/>
          </a:xfrm>
        </p:grpSpPr>
        <p:sp>
          <p:nvSpPr>
            <p:cNvPr id="60" name="Freeform 259">
              <a:extLst>
                <a:ext uri="{FF2B5EF4-FFF2-40B4-BE49-F238E27FC236}">
                  <a16:creationId xmlns:a16="http://schemas.microsoft.com/office/drawing/2014/main" xmlns="" id="{E2BCE6FF-2FC9-4D54-AE1C-C7387AC935B7}"/>
                </a:ext>
              </a:extLst>
            </p:cNvPr>
            <p:cNvSpPr>
              <a:spLocks/>
            </p:cNvSpPr>
            <p:nvPr/>
          </p:nvSpPr>
          <p:spPr bwMode="auto">
            <a:xfrm>
              <a:off x="14148824" y="9774185"/>
              <a:ext cx="344488" cy="563563"/>
            </a:xfrm>
            <a:custGeom>
              <a:avLst/>
              <a:gdLst>
                <a:gd name="T0" fmla="*/ 101 w 125"/>
                <a:gd name="T1" fmla="*/ 196 h 204"/>
                <a:gd name="T2" fmla="*/ 25 w 125"/>
                <a:gd name="T3" fmla="*/ 152 h 204"/>
                <a:gd name="T4" fmla="*/ 0 w 125"/>
                <a:gd name="T5" fmla="*/ 106 h 204"/>
                <a:gd name="T6" fmla="*/ 0 w 125"/>
                <a:gd name="T7" fmla="*/ 26 h 204"/>
                <a:gd name="T8" fmla="*/ 25 w 125"/>
                <a:gd name="T9" fmla="*/ 8 h 204"/>
                <a:gd name="T10" fmla="*/ 101 w 125"/>
                <a:gd name="T11" fmla="*/ 52 h 204"/>
                <a:gd name="T12" fmla="*/ 125 w 125"/>
                <a:gd name="T13" fmla="*/ 98 h 204"/>
                <a:gd name="T14" fmla="*/ 125 w 125"/>
                <a:gd name="T15" fmla="*/ 178 h 204"/>
                <a:gd name="T16" fmla="*/ 101 w 125"/>
                <a:gd name="T1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4">
                  <a:moveTo>
                    <a:pt x="101" y="196"/>
                  </a:moveTo>
                  <a:cubicBezTo>
                    <a:pt x="25" y="152"/>
                    <a:pt x="25" y="152"/>
                    <a:pt x="25" y="152"/>
                  </a:cubicBezTo>
                  <a:cubicBezTo>
                    <a:pt x="11" y="144"/>
                    <a:pt x="0" y="124"/>
                    <a:pt x="0" y="106"/>
                  </a:cubicBezTo>
                  <a:cubicBezTo>
                    <a:pt x="0" y="26"/>
                    <a:pt x="0" y="26"/>
                    <a:pt x="0" y="26"/>
                  </a:cubicBezTo>
                  <a:cubicBezTo>
                    <a:pt x="0" y="8"/>
                    <a:pt x="11" y="0"/>
                    <a:pt x="25" y="8"/>
                  </a:cubicBezTo>
                  <a:cubicBezTo>
                    <a:pt x="101" y="52"/>
                    <a:pt x="101" y="52"/>
                    <a:pt x="101" y="52"/>
                  </a:cubicBezTo>
                  <a:cubicBezTo>
                    <a:pt x="114" y="60"/>
                    <a:pt x="125" y="80"/>
                    <a:pt x="125" y="98"/>
                  </a:cubicBezTo>
                  <a:cubicBezTo>
                    <a:pt x="125" y="178"/>
                    <a:pt x="125" y="178"/>
                    <a:pt x="125" y="178"/>
                  </a:cubicBezTo>
                  <a:cubicBezTo>
                    <a:pt x="125" y="196"/>
                    <a:pt x="114" y="204"/>
                    <a:pt x="101" y="196"/>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61" name="Freeform 260">
              <a:extLst>
                <a:ext uri="{FF2B5EF4-FFF2-40B4-BE49-F238E27FC236}">
                  <a16:creationId xmlns:a16="http://schemas.microsoft.com/office/drawing/2014/main" xmlns="" id="{4717BD30-9E3E-436A-BA1F-A95483C26092}"/>
                </a:ext>
              </a:extLst>
            </p:cNvPr>
            <p:cNvSpPr>
              <a:spLocks/>
            </p:cNvSpPr>
            <p:nvPr/>
          </p:nvSpPr>
          <p:spPr bwMode="auto">
            <a:xfrm>
              <a:off x="14082149" y="9788473"/>
              <a:ext cx="344488" cy="563563"/>
            </a:xfrm>
            <a:custGeom>
              <a:avLst/>
              <a:gdLst>
                <a:gd name="T0" fmla="*/ 101 w 125"/>
                <a:gd name="T1" fmla="*/ 196 h 204"/>
                <a:gd name="T2" fmla="*/ 25 w 125"/>
                <a:gd name="T3" fmla="*/ 152 h 204"/>
                <a:gd name="T4" fmla="*/ 0 w 125"/>
                <a:gd name="T5" fmla="*/ 106 h 204"/>
                <a:gd name="T6" fmla="*/ 0 w 125"/>
                <a:gd name="T7" fmla="*/ 26 h 204"/>
                <a:gd name="T8" fmla="*/ 25 w 125"/>
                <a:gd name="T9" fmla="*/ 8 h 204"/>
                <a:gd name="T10" fmla="*/ 101 w 125"/>
                <a:gd name="T11" fmla="*/ 52 h 204"/>
                <a:gd name="T12" fmla="*/ 125 w 125"/>
                <a:gd name="T13" fmla="*/ 98 h 204"/>
                <a:gd name="T14" fmla="*/ 125 w 125"/>
                <a:gd name="T15" fmla="*/ 178 h 204"/>
                <a:gd name="T16" fmla="*/ 101 w 125"/>
                <a:gd name="T1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4">
                  <a:moveTo>
                    <a:pt x="101" y="196"/>
                  </a:moveTo>
                  <a:cubicBezTo>
                    <a:pt x="25" y="152"/>
                    <a:pt x="25" y="152"/>
                    <a:pt x="25" y="152"/>
                  </a:cubicBezTo>
                  <a:cubicBezTo>
                    <a:pt x="11" y="144"/>
                    <a:pt x="0" y="124"/>
                    <a:pt x="0" y="106"/>
                  </a:cubicBezTo>
                  <a:cubicBezTo>
                    <a:pt x="0" y="26"/>
                    <a:pt x="0" y="26"/>
                    <a:pt x="0" y="26"/>
                  </a:cubicBezTo>
                  <a:cubicBezTo>
                    <a:pt x="0" y="8"/>
                    <a:pt x="11" y="0"/>
                    <a:pt x="25" y="8"/>
                  </a:cubicBezTo>
                  <a:cubicBezTo>
                    <a:pt x="101" y="52"/>
                    <a:pt x="101" y="52"/>
                    <a:pt x="101" y="52"/>
                  </a:cubicBezTo>
                  <a:cubicBezTo>
                    <a:pt x="114" y="60"/>
                    <a:pt x="125" y="80"/>
                    <a:pt x="125" y="98"/>
                  </a:cubicBezTo>
                  <a:cubicBezTo>
                    <a:pt x="125" y="178"/>
                    <a:pt x="125" y="178"/>
                    <a:pt x="125" y="178"/>
                  </a:cubicBezTo>
                  <a:cubicBezTo>
                    <a:pt x="125" y="196"/>
                    <a:pt x="114" y="204"/>
                    <a:pt x="101" y="196"/>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62" name="Freeform 261">
              <a:extLst>
                <a:ext uri="{FF2B5EF4-FFF2-40B4-BE49-F238E27FC236}">
                  <a16:creationId xmlns:a16="http://schemas.microsoft.com/office/drawing/2014/main" xmlns="" id="{27B46613-4E3B-4EAD-A115-010903B7AE1E}"/>
                </a:ext>
              </a:extLst>
            </p:cNvPr>
            <p:cNvSpPr>
              <a:spLocks noEditPoints="1"/>
            </p:cNvSpPr>
            <p:nvPr/>
          </p:nvSpPr>
          <p:spPr bwMode="auto">
            <a:xfrm>
              <a:off x="14150412" y="9874198"/>
              <a:ext cx="25400" cy="36513"/>
            </a:xfrm>
            <a:custGeom>
              <a:avLst/>
              <a:gdLst>
                <a:gd name="T0" fmla="*/ 4 w 9"/>
                <a:gd name="T1" fmla="*/ 11 h 13"/>
                <a:gd name="T2" fmla="*/ 0 w 9"/>
                <a:gd name="T3" fmla="*/ 4 h 13"/>
                <a:gd name="T4" fmla="*/ 4 w 9"/>
                <a:gd name="T5" fmla="*/ 2 h 13"/>
                <a:gd name="T6" fmla="*/ 9 w 9"/>
                <a:gd name="T7" fmla="*/ 9 h 13"/>
                <a:gd name="T8" fmla="*/ 4 w 9"/>
                <a:gd name="T9" fmla="*/ 11 h 13"/>
                <a:gd name="T10" fmla="*/ 4 w 9"/>
                <a:gd name="T11" fmla="*/ 4 h 13"/>
                <a:gd name="T12" fmla="*/ 3 w 9"/>
                <a:gd name="T13" fmla="*/ 5 h 13"/>
                <a:gd name="T14" fmla="*/ 4 w 9"/>
                <a:gd name="T15" fmla="*/ 9 h 13"/>
                <a:gd name="T16" fmla="*/ 6 w 9"/>
                <a:gd name="T17" fmla="*/ 8 h 13"/>
                <a:gd name="T18" fmla="*/ 4 w 9"/>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4" y="11"/>
                  </a:moveTo>
                  <a:cubicBezTo>
                    <a:pt x="2" y="10"/>
                    <a:pt x="0" y="7"/>
                    <a:pt x="0" y="4"/>
                  </a:cubicBezTo>
                  <a:cubicBezTo>
                    <a:pt x="0" y="1"/>
                    <a:pt x="2" y="0"/>
                    <a:pt x="4" y="2"/>
                  </a:cubicBezTo>
                  <a:cubicBezTo>
                    <a:pt x="7" y="3"/>
                    <a:pt x="9" y="6"/>
                    <a:pt x="9" y="9"/>
                  </a:cubicBezTo>
                  <a:cubicBezTo>
                    <a:pt x="9" y="12"/>
                    <a:pt x="7" y="13"/>
                    <a:pt x="4" y="11"/>
                  </a:cubicBezTo>
                  <a:close/>
                  <a:moveTo>
                    <a:pt x="4" y="4"/>
                  </a:moveTo>
                  <a:cubicBezTo>
                    <a:pt x="3" y="4"/>
                    <a:pt x="3" y="4"/>
                    <a:pt x="3" y="5"/>
                  </a:cubicBezTo>
                  <a:cubicBezTo>
                    <a:pt x="3" y="7"/>
                    <a:pt x="3" y="8"/>
                    <a:pt x="4" y="9"/>
                  </a:cubicBezTo>
                  <a:cubicBezTo>
                    <a:pt x="5" y="9"/>
                    <a:pt x="6" y="9"/>
                    <a:pt x="6" y="8"/>
                  </a:cubicBezTo>
                  <a:cubicBezTo>
                    <a:pt x="6" y="6"/>
                    <a:pt x="5" y="5"/>
                    <a:pt x="4" y="4"/>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63" name="Freeform 262">
              <a:extLst>
                <a:ext uri="{FF2B5EF4-FFF2-40B4-BE49-F238E27FC236}">
                  <a16:creationId xmlns:a16="http://schemas.microsoft.com/office/drawing/2014/main" xmlns="" id="{C3A11D6D-7C3A-48DF-BAFA-C49F0D071D33}"/>
                </a:ext>
              </a:extLst>
            </p:cNvPr>
            <p:cNvSpPr>
              <a:spLocks noEditPoints="1"/>
            </p:cNvSpPr>
            <p:nvPr/>
          </p:nvSpPr>
          <p:spPr bwMode="auto">
            <a:xfrm>
              <a:off x="14325037" y="9978973"/>
              <a:ext cx="33338" cy="49213"/>
            </a:xfrm>
            <a:custGeom>
              <a:avLst/>
              <a:gdLst>
                <a:gd name="T0" fmla="*/ 6 w 12"/>
                <a:gd name="T1" fmla="*/ 16 h 18"/>
                <a:gd name="T2" fmla="*/ 0 w 12"/>
                <a:gd name="T3" fmla="*/ 6 h 18"/>
                <a:gd name="T4" fmla="*/ 6 w 12"/>
                <a:gd name="T5" fmla="*/ 2 h 18"/>
                <a:gd name="T6" fmla="*/ 12 w 12"/>
                <a:gd name="T7" fmla="*/ 13 h 18"/>
                <a:gd name="T8" fmla="*/ 6 w 12"/>
                <a:gd name="T9" fmla="*/ 16 h 18"/>
                <a:gd name="T10" fmla="*/ 6 w 12"/>
                <a:gd name="T11" fmla="*/ 5 h 18"/>
                <a:gd name="T12" fmla="*/ 2 w 12"/>
                <a:gd name="T13" fmla="*/ 7 h 18"/>
                <a:gd name="T14" fmla="*/ 6 w 12"/>
                <a:gd name="T15" fmla="*/ 13 h 18"/>
                <a:gd name="T16" fmla="*/ 9 w 12"/>
                <a:gd name="T17" fmla="*/ 11 h 18"/>
                <a:gd name="T18" fmla="*/ 6 w 12"/>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8">
                  <a:moveTo>
                    <a:pt x="6" y="16"/>
                  </a:moveTo>
                  <a:cubicBezTo>
                    <a:pt x="2" y="14"/>
                    <a:pt x="0" y="9"/>
                    <a:pt x="0" y="6"/>
                  </a:cubicBezTo>
                  <a:cubicBezTo>
                    <a:pt x="0" y="2"/>
                    <a:pt x="2" y="0"/>
                    <a:pt x="6" y="2"/>
                  </a:cubicBezTo>
                  <a:cubicBezTo>
                    <a:pt x="9" y="4"/>
                    <a:pt x="12" y="9"/>
                    <a:pt x="12" y="13"/>
                  </a:cubicBezTo>
                  <a:cubicBezTo>
                    <a:pt x="12" y="16"/>
                    <a:pt x="9" y="18"/>
                    <a:pt x="6" y="16"/>
                  </a:cubicBezTo>
                  <a:close/>
                  <a:moveTo>
                    <a:pt x="6" y="5"/>
                  </a:moveTo>
                  <a:cubicBezTo>
                    <a:pt x="4" y="4"/>
                    <a:pt x="2" y="5"/>
                    <a:pt x="2" y="7"/>
                  </a:cubicBezTo>
                  <a:cubicBezTo>
                    <a:pt x="2" y="9"/>
                    <a:pt x="4" y="12"/>
                    <a:pt x="6" y="13"/>
                  </a:cubicBezTo>
                  <a:cubicBezTo>
                    <a:pt x="8" y="14"/>
                    <a:pt x="9" y="13"/>
                    <a:pt x="9" y="11"/>
                  </a:cubicBezTo>
                  <a:cubicBezTo>
                    <a:pt x="9" y="9"/>
                    <a:pt x="8" y="6"/>
                    <a:pt x="6" y="5"/>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64" name="Freeform 263">
              <a:extLst>
                <a:ext uri="{FF2B5EF4-FFF2-40B4-BE49-F238E27FC236}">
                  <a16:creationId xmlns:a16="http://schemas.microsoft.com/office/drawing/2014/main" xmlns="" id="{E0568E64-1E4D-49E3-9459-3AFF7C7A5BE0}"/>
                </a:ext>
              </a:extLst>
            </p:cNvPr>
            <p:cNvSpPr>
              <a:spLocks/>
            </p:cNvSpPr>
            <p:nvPr/>
          </p:nvSpPr>
          <p:spPr bwMode="auto">
            <a:xfrm>
              <a:off x="14250424" y="9918648"/>
              <a:ext cx="19050" cy="15875"/>
            </a:xfrm>
            <a:custGeom>
              <a:avLst/>
              <a:gdLst>
                <a:gd name="T0" fmla="*/ 1 w 7"/>
                <a:gd name="T1" fmla="*/ 5 h 6"/>
                <a:gd name="T2" fmla="*/ 0 w 7"/>
                <a:gd name="T3" fmla="*/ 5 h 6"/>
                <a:gd name="T4" fmla="*/ 0 w 7"/>
                <a:gd name="T5" fmla="*/ 2 h 6"/>
                <a:gd name="T6" fmla="*/ 5 w 7"/>
                <a:gd name="T7" fmla="*/ 0 h 6"/>
                <a:gd name="T8" fmla="*/ 7 w 7"/>
                <a:gd name="T9" fmla="*/ 1 h 6"/>
                <a:gd name="T10" fmla="*/ 7 w 7"/>
                <a:gd name="T11" fmla="*/ 3 h 6"/>
                <a:gd name="T12" fmla="*/ 2 w 7"/>
                <a:gd name="T13" fmla="*/ 6 h 6"/>
                <a:gd name="T14" fmla="*/ 1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1" y="5"/>
                  </a:moveTo>
                  <a:cubicBezTo>
                    <a:pt x="1" y="5"/>
                    <a:pt x="1" y="5"/>
                    <a:pt x="0" y="5"/>
                  </a:cubicBezTo>
                  <a:cubicBezTo>
                    <a:pt x="0" y="4"/>
                    <a:pt x="0" y="3"/>
                    <a:pt x="0" y="2"/>
                  </a:cubicBezTo>
                  <a:cubicBezTo>
                    <a:pt x="5" y="0"/>
                    <a:pt x="5" y="0"/>
                    <a:pt x="5" y="0"/>
                  </a:cubicBezTo>
                  <a:cubicBezTo>
                    <a:pt x="5" y="0"/>
                    <a:pt x="6" y="0"/>
                    <a:pt x="7" y="1"/>
                  </a:cubicBezTo>
                  <a:cubicBezTo>
                    <a:pt x="7" y="2"/>
                    <a:pt x="7" y="3"/>
                    <a:pt x="7" y="3"/>
                  </a:cubicBezTo>
                  <a:cubicBezTo>
                    <a:pt x="2" y="6"/>
                    <a:pt x="2" y="6"/>
                    <a:pt x="2" y="6"/>
                  </a:cubicBezTo>
                  <a:lnTo>
                    <a:pt x="1" y="5"/>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65" name="Freeform 264">
              <a:extLst>
                <a:ext uri="{FF2B5EF4-FFF2-40B4-BE49-F238E27FC236}">
                  <a16:creationId xmlns:a16="http://schemas.microsoft.com/office/drawing/2014/main" xmlns="" id="{20E74DE2-B1F0-4A8E-B8FD-7FBC8547D131}"/>
                </a:ext>
              </a:extLst>
            </p:cNvPr>
            <p:cNvSpPr>
              <a:spLocks/>
            </p:cNvSpPr>
            <p:nvPr/>
          </p:nvSpPr>
          <p:spPr bwMode="auto">
            <a:xfrm>
              <a:off x="14250424" y="9910710"/>
              <a:ext cx="19050" cy="30163"/>
            </a:xfrm>
            <a:custGeom>
              <a:avLst/>
              <a:gdLst>
                <a:gd name="T0" fmla="*/ 6 w 7"/>
                <a:gd name="T1" fmla="*/ 11 h 11"/>
                <a:gd name="T2" fmla="*/ 5 w 7"/>
                <a:gd name="T3" fmla="*/ 10 h 11"/>
                <a:gd name="T4" fmla="*/ 0 w 7"/>
                <a:gd name="T5" fmla="*/ 2 h 11"/>
                <a:gd name="T6" fmla="*/ 0 w 7"/>
                <a:gd name="T7" fmla="*/ 0 h 11"/>
                <a:gd name="T8" fmla="*/ 2 w 7"/>
                <a:gd name="T9" fmla="*/ 1 h 11"/>
                <a:gd name="T10" fmla="*/ 7 w 7"/>
                <a:gd name="T11" fmla="*/ 9 h 11"/>
                <a:gd name="T12" fmla="*/ 7 w 7"/>
                <a:gd name="T13" fmla="*/ 11 h 11"/>
                <a:gd name="T14" fmla="*/ 6 w 7"/>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6" y="11"/>
                  </a:moveTo>
                  <a:cubicBezTo>
                    <a:pt x="6" y="11"/>
                    <a:pt x="5" y="11"/>
                    <a:pt x="5" y="10"/>
                  </a:cubicBezTo>
                  <a:cubicBezTo>
                    <a:pt x="0" y="2"/>
                    <a:pt x="0" y="2"/>
                    <a:pt x="0" y="2"/>
                  </a:cubicBezTo>
                  <a:cubicBezTo>
                    <a:pt x="0" y="1"/>
                    <a:pt x="0" y="0"/>
                    <a:pt x="0" y="0"/>
                  </a:cubicBezTo>
                  <a:cubicBezTo>
                    <a:pt x="1" y="0"/>
                    <a:pt x="2" y="0"/>
                    <a:pt x="2" y="1"/>
                  </a:cubicBezTo>
                  <a:cubicBezTo>
                    <a:pt x="7" y="9"/>
                    <a:pt x="7" y="9"/>
                    <a:pt x="7" y="9"/>
                  </a:cubicBezTo>
                  <a:cubicBezTo>
                    <a:pt x="7" y="10"/>
                    <a:pt x="7" y="11"/>
                    <a:pt x="7" y="11"/>
                  </a:cubicBezTo>
                  <a:lnTo>
                    <a:pt x="6" y="11"/>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66" name="Freeform 265">
              <a:extLst>
                <a:ext uri="{FF2B5EF4-FFF2-40B4-BE49-F238E27FC236}">
                  <a16:creationId xmlns:a16="http://schemas.microsoft.com/office/drawing/2014/main" xmlns="" id="{30918798-1A8C-4C35-B2F3-F873E530CF8D}"/>
                </a:ext>
              </a:extLst>
            </p:cNvPr>
            <p:cNvSpPr>
              <a:spLocks noEditPoints="1"/>
            </p:cNvSpPr>
            <p:nvPr/>
          </p:nvSpPr>
          <p:spPr bwMode="auto">
            <a:xfrm>
              <a:off x="14129774" y="9926585"/>
              <a:ext cx="252413" cy="334963"/>
            </a:xfrm>
            <a:custGeom>
              <a:avLst/>
              <a:gdLst>
                <a:gd name="T0" fmla="*/ 81 w 92"/>
                <a:gd name="T1" fmla="*/ 118 h 121"/>
                <a:gd name="T2" fmla="*/ 44 w 92"/>
                <a:gd name="T3" fmla="*/ 96 h 121"/>
                <a:gd name="T4" fmla="*/ 42 w 92"/>
                <a:gd name="T5" fmla="*/ 94 h 121"/>
                <a:gd name="T6" fmla="*/ 44 w 92"/>
                <a:gd name="T7" fmla="*/ 93 h 121"/>
                <a:gd name="T8" fmla="*/ 81 w 92"/>
                <a:gd name="T9" fmla="*/ 115 h 121"/>
                <a:gd name="T10" fmla="*/ 89 w 92"/>
                <a:gd name="T11" fmla="*/ 110 h 121"/>
                <a:gd name="T12" fmla="*/ 89 w 92"/>
                <a:gd name="T13" fmla="*/ 110 h 121"/>
                <a:gd name="T14" fmla="*/ 90 w 92"/>
                <a:gd name="T15" fmla="*/ 109 h 121"/>
                <a:gd name="T16" fmla="*/ 92 w 92"/>
                <a:gd name="T17" fmla="*/ 111 h 121"/>
                <a:gd name="T18" fmla="*/ 92 w 92"/>
                <a:gd name="T19" fmla="*/ 112 h 121"/>
                <a:gd name="T20" fmla="*/ 81 w 92"/>
                <a:gd name="T21" fmla="*/ 118 h 121"/>
                <a:gd name="T22" fmla="*/ 40 w 92"/>
                <a:gd name="T23" fmla="*/ 94 h 121"/>
                <a:gd name="T24" fmla="*/ 10 w 92"/>
                <a:gd name="T25" fmla="*/ 77 h 121"/>
                <a:gd name="T26" fmla="*/ 0 w 92"/>
                <a:gd name="T27" fmla="*/ 59 h 121"/>
                <a:gd name="T28" fmla="*/ 0 w 92"/>
                <a:gd name="T29" fmla="*/ 8 h 121"/>
                <a:gd name="T30" fmla="*/ 1 w 92"/>
                <a:gd name="T31" fmla="*/ 8 h 121"/>
                <a:gd name="T32" fmla="*/ 2 w 92"/>
                <a:gd name="T33" fmla="*/ 10 h 121"/>
                <a:gd name="T34" fmla="*/ 2 w 92"/>
                <a:gd name="T35" fmla="*/ 60 h 121"/>
                <a:gd name="T36" fmla="*/ 10 w 92"/>
                <a:gd name="T37" fmla="*/ 74 h 121"/>
                <a:gd name="T38" fmla="*/ 40 w 92"/>
                <a:gd name="T39" fmla="*/ 91 h 121"/>
                <a:gd name="T40" fmla="*/ 41 w 92"/>
                <a:gd name="T41" fmla="*/ 93 h 121"/>
                <a:gd name="T42" fmla="*/ 40 w 92"/>
                <a:gd name="T43" fmla="*/ 94 h 121"/>
                <a:gd name="T44" fmla="*/ 90 w 92"/>
                <a:gd name="T45" fmla="*/ 108 h 121"/>
                <a:gd name="T46" fmla="*/ 89 w 92"/>
                <a:gd name="T47" fmla="*/ 105 h 121"/>
                <a:gd name="T48" fmla="*/ 90 w 92"/>
                <a:gd name="T49" fmla="*/ 105 h 121"/>
                <a:gd name="T50" fmla="*/ 92 w 92"/>
                <a:gd name="T51" fmla="*/ 107 h 121"/>
                <a:gd name="T52" fmla="*/ 90 w 92"/>
                <a:gd name="T53" fmla="*/ 108 h 121"/>
                <a:gd name="T54" fmla="*/ 90 w 92"/>
                <a:gd name="T55" fmla="*/ 103 h 121"/>
                <a:gd name="T56" fmla="*/ 89 w 92"/>
                <a:gd name="T57" fmla="*/ 101 h 121"/>
                <a:gd name="T58" fmla="*/ 89 w 92"/>
                <a:gd name="T59" fmla="*/ 59 h 121"/>
                <a:gd name="T60" fmla="*/ 81 w 92"/>
                <a:gd name="T61" fmla="*/ 46 h 121"/>
                <a:gd name="T62" fmla="*/ 44 w 92"/>
                <a:gd name="T63" fmla="*/ 24 h 121"/>
                <a:gd name="T64" fmla="*/ 43 w 92"/>
                <a:gd name="T65" fmla="*/ 22 h 121"/>
                <a:gd name="T66" fmla="*/ 44 w 92"/>
                <a:gd name="T67" fmla="*/ 21 h 121"/>
                <a:gd name="T68" fmla="*/ 81 w 92"/>
                <a:gd name="T69" fmla="*/ 43 h 121"/>
                <a:gd name="T70" fmla="*/ 92 w 92"/>
                <a:gd name="T71" fmla="*/ 61 h 121"/>
                <a:gd name="T72" fmla="*/ 92 w 92"/>
                <a:gd name="T73" fmla="*/ 102 h 121"/>
                <a:gd name="T74" fmla="*/ 90 w 92"/>
                <a:gd name="T75" fmla="*/ 103 h 121"/>
                <a:gd name="T76" fmla="*/ 2 w 92"/>
                <a:gd name="T77" fmla="*/ 7 h 121"/>
                <a:gd name="T78" fmla="*/ 1 w 92"/>
                <a:gd name="T79" fmla="*/ 6 h 121"/>
                <a:gd name="T80" fmla="*/ 1 w 92"/>
                <a:gd name="T81" fmla="*/ 4 h 121"/>
                <a:gd name="T82" fmla="*/ 2 w 92"/>
                <a:gd name="T83" fmla="*/ 4 h 121"/>
                <a:gd name="T84" fmla="*/ 3 w 92"/>
                <a:gd name="T85" fmla="*/ 6 h 121"/>
                <a:gd name="T86" fmla="*/ 2 w 92"/>
                <a:gd name="T87" fmla="*/ 7 h 121"/>
                <a:gd name="T88" fmla="*/ 4 w 92"/>
                <a:gd name="T89" fmla="*/ 4 h 121"/>
                <a:gd name="T90" fmla="*/ 3 w 92"/>
                <a:gd name="T91" fmla="*/ 3 h 121"/>
                <a:gd name="T92" fmla="*/ 2 w 92"/>
                <a:gd name="T93" fmla="*/ 2 h 121"/>
                <a:gd name="T94" fmla="*/ 3 w 92"/>
                <a:gd name="T95" fmla="*/ 1 h 121"/>
                <a:gd name="T96" fmla="*/ 10 w 92"/>
                <a:gd name="T97" fmla="*/ 2 h 121"/>
                <a:gd name="T98" fmla="*/ 40 w 92"/>
                <a:gd name="T99" fmla="*/ 19 h 121"/>
                <a:gd name="T100" fmla="*/ 42 w 92"/>
                <a:gd name="T101" fmla="*/ 21 h 121"/>
                <a:gd name="T102" fmla="*/ 40 w 92"/>
                <a:gd name="T103" fmla="*/ 22 h 121"/>
                <a:gd name="T104" fmla="*/ 10 w 92"/>
                <a:gd name="T105" fmla="*/ 5 h 121"/>
                <a:gd name="T106" fmla="*/ 5 w 92"/>
                <a:gd name="T107" fmla="*/ 4 h 121"/>
                <a:gd name="T108" fmla="*/ 4 w 92"/>
                <a:gd name="T10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2" h="121">
                  <a:moveTo>
                    <a:pt x="81" y="118"/>
                  </a:moveTo>
                  <a:cubicBezTo>
                    <a:pt x="44" y="96"/>
                    <a:pt x="44" y="96"/>
                    <a:pt x="44" y="96"/>
                  </a:cubicBezTo>
                  <a:cubicBezTo>
                    <a:pt x="43" y="96"/>
                    <a:pt x="42" y="95"/>
                    <a:pt x="42" y="94"/>
                  </a:cubicBezTo>
                  <a:cubicBezTo>
                    <a:pt x="42" y="93"/>
                    <a:pt x="43" y="93"/>
                    <a:pt x="44" y="93"/>
                  </a:cubicBezTo>
                  <a:cubicBezTo>
                    <a:pt x="81" y="115"/>
                    <a:pt x="81" y="115"/>
                    <a:pt x="81" y="115"/>
                  </a:cubicBezTo>
                  <a:cubicBezTo>
                    <a:pt x="86" y="117"/>
                    <a:pt x="89" y="115"/>
                    <a:pt x="89" y="110"/>
                  </a:cubicBezTo>
                  <a:cubicBezTo>
                    <a:pt x="89" y="110"/>
                    <a:pt x="89" y="110"/>
                    <a:pt x="89" y="110"/>
                  </a:cubicBezTo>
                  <a:cubicBezTo>
                    <a:pt x="89" y="109"/>
                    <a:pt x="90" y="109"/>
                    <a:pt x="90" y="109"/>
                  </a:cubicBezTo>
                  <a:cubicBezTo>
                    <a:pt x="91" y="109"/>
                    <a:pt x="92" y="110"/>
                    <a:pt x="92" y="111"/>
                  </a:cubicBezTo>
                  <a:cubicBezTo>
                    <a:pt x="92" y="112"/>
                    <a:pt x="92" y="112"/>
                    <a:pt x="92" y="112"/>
                  </a:cubicBezTo>
                  <a:cubicBezTo>
                    <a:pt x="92" y="118"/>
                    <a:pt x="87" y="121"/>
                    <a:pt x="81" y="118"/>
                  </a:cubicBezTo>
                  <a:close/>
                  <a:moveTo>
                    <a:pt x="40" y="94"/>
                  </a:moveTo>
                  <a:cubicBezTo>
                    <a:pt x="10" y="77"/>
                    <a:pt x="10" y="77"/>
                    <a:pt x="10" y="77"/>
                  </a:cubicBezTo>
                  <a:cubicBezTo>
                    <a:pt x="5" y="74"/>
                    <a:pt x="0" y="65"/>
                    <a:pt x="0" y="59"/>
                  </a:cubicBezTo>
                  <a:cubicBezTo>
                    <a:pt x="0" y="8"/>
                    <a:pt x="0" y="8"/>
                    <a:pt x="0" y="8"/>
                  </a:cubicBezTo>
                  <a:cubicBezTo>
                    <a:pt x="0" y="8"/>
                    <a:pt x="0" y="7"/>
                    <a:pt x="1" y="8"/>
                  </a:cubicBezTo>
                  <a:cubicBezTo>
                    <a:pt x="2" y="8"/>
                    <a:pt x="2" y="9"/>
                    <a:pt x="2" y="10"/>
                  </a:cubicBezTo>
                  <a:cubicBezTo>
                    <a:pt x="2" y="60"/>
                    <a:pt x="2" y="60"/>
                    <a:pt x="2" y="60"/>
                  </a:cubicBezTo>
                  <a:cubicBezTo>
                    <a:pt x="2" y="65"/>
                    <a:pt x="6" y="71"/>
                    <a:pt x="10" y="74"/>
                  </a:cubicBezTo>
                  <a:cubicBezTo>
                    <a:pt x="40" y="91"/>
                    <a:pt x="40" y="91"/>
                    <a:pt x="40" y="91"/>
                  </a:cubicBezTo>
                  <a:cubicBezTo>
                    <a:pt x="40" y="91"/>
                    <a:pt x="41" y="92"/>
                    <a:pt x="41" y="93"/>
                  </a:cubicBezTo>
                  <a:cubicBezTo>
                    <a:pt x="41" y="94"/>
                    <a:pt x="40" y="94"/>
                    <a:pt x="40" y="94"/>
                  </a:cubicBezTo>
                  <a:close/>
                  <a:moveTo>
                    <a:pt x="90" y="108"/>
                  </a:moveTo>
                  <a:cubicBezTo>
                    <a:pt x="90" y="107"/>
                    <a:pt x="89" y="106"/>
                    <a:pt x="89" y="105"/>
                  </a:cubicBezTo>
                  <a:cubicBezTo>
                    <a:pt x="89" y="105"/>
                    <a:pt x="90" y="104"/>
                    <a:pt x="90" y="105"/>
                  </a:cubicBezTo>
                  <a:cubicBezTo>
                    <a:pt x="91" y="105"/>
                    <a:pt x="92" y="106"/>
                    <a:pt x="92" y="107"/>
                  </a:cubicBezTo>
                  <a:cubicBezTo>
                    <a:pt x="92" y="108"/>
                    <a:pt x="91" y="108"/>
                    <a:pt x="90" y="108"/>
                  </a:cubicBezTo>
                  <a:close/>
                  <a:moveTo>
                    <a:pt x="90" y="103"/>
                  </a:moveTo>
                  <a:cubicBezTo>
                    <a:pt x="90" y="103"/>
                    <a:pt x="89" y="102"/>
                    <a:pt x="89" y="101"/>
                  </a:cubicBezTo>
                  <a:cubicBezTo>
                    <a:pt x="89" y="59"/>
                    <a:pt x="89" y="59"/>
                    <a:pt x="89" y="59"/>
                  </a:cubicBezTo>
                  <a:cubicBezTo>
                    <a:pt x="89" y="54"/>
                    <a:pt x="86" y="48"/>
                    <a:pt x="81" y="46"/>
                  </a:cubicBezTo>
                  <a:cubicBezTo>
                    <a:pt x="44" y="24"/>
                    <a:pt x="44" y="24"/>
                    <a:pt x="44" y="24"/>
                  </a:cubicBezTo>
                  <a:cubicBezTo>
                    <a:pt x="43" y="24"/>
                    <a:pt x="43" y="23"/>
                    <a:pt x="43" y="22"/>
                  </a:cubicBezTo>
                  <a:cubicBezTo>
                    <a:pt x="43" y="21"/>
                    <a:pt x="43" y="21"/>
                    <a:pt x="44" y="21"/>
                  </a:cubicBezTo>
                  <a:cubicBezTo>
                    <a:pt x="81" y="43"/>
                    <a:pt x="81" y="43"/>
                    <a:pt x="81" y="43"/>
                  </a:cubicBezTo>
                  <a:cubicBezTo>
                    <a:pt x="87" y="46"/>
                    <a:pt x="92" y="54"/>
                    <a:pt x="92" y="61"/>
                  </a:cubicBezTo>
                  <a:cubicBezTo>
                    <a:pt x="92" y="102"/>
                    <a:pt x="92" y="102"/>
                    <a:pt x="92" y="102"/>
                  </a:cubicBezTo>
                  <a:cubicBezTo>
                    <a:pt x="92" y="103"/>
                    <a:pt x="91" y="104"/>
                    <a:pt x="90" y="103"/>
                  </a:cubicBezTo>
                  <a:close/>
                  <a:moveTo>
                    <a:pt x="2" y="7"/>
                  </a:moveTo>
                  <a:cubicBezTo>
                    <a:pt x="1" y="6"/>
                    <a:pt x="1" y="6"/>
                    <a:pt x="1" y="6"/>
                  </a:cubicBezTo>
                  <a:cubicBezTo>
                    <a:pt x="1" y="6"/>
                    <a:pt x="0" y="5"/>
                    <a:pt x="1" y="4"/>
                  </a:cubicBezTo>
                  <a:cubicBezTo>
                    <a:pt x="1" y="3"/>
                    <a:pt x="1" y="3"/>
                    <a:pt x="2" y="4"/>
                  </a:cubicBezTo>
                  <a:cubicBezTo>
                    <a:pt x="3" y="5"/>
                    <a:pt x="3" y="6"/>
                    <a:pt x="3" y="6"/>
                  </a:cubicBezTo>
                  <a:cubicBezTo>
                    <a:pt x="3" y="7"/>
                    <a:pt x="2" y="7"/>
                    <a:pt x="2" y="7"/>
                  </a:cubicBezTo>
                  <a:close/>
                  <a:moveTo>
                    <a:pt x="4" y="4"/>
                  </a:moveTo>
                  <a:cubicBezTo>
                    <a:pt x="3" y="4"/>
                    <a:pt x="3" y="4"/>
                    <a:pt x="3" y="3"/>
                  </a:cubicBezTo>
                  <a:cubicBezTo>
                    <a:pt x="3" y="3"/>
                    <a:pt x="2" y="2"/>
                    <a:pt x="2" y="2"/>
                  </a:cubicBezTo>
                  <a:cubicBezTo>
                    <a:pt x="2" y="2"/>
                    <a:pt x="3" y="1"/>
                    <a:pt x="3" y="1"/>
                  </a:cubicBezTo>
                  <a:cubicBezTo>
                    <a:pt x="5" y="0"/>
                    <a:pt x="8" y="0"/>
                    <a:pt x="10" y="2"/>
                  </a:cubicBezTo>
                  <a:cubicBezTo>
                    <a:pt x="40" y="19"/>
                    <a:pt x="40" y="19"/>
                    <a:pt x="40" y="19"/>
                  </a:cubicBezTo>
                  <a:cubicBezTo>
                    <a:pt x="41" y="20"/>
                    <a:pt x="42" y="21"/>
                    <a:pt x="42" y="21"/>
                  </a:cubicBezTo>
                  <a:cubicBezTo>
                    <a:pt x="42" y="22"/>
                    <a:pt x="41" y="22"/>
                    <a:pt x="40" y="22"/>
                  </a:cubicBezTo>
                  <a:cubicBezTo>
                    <a:pt x="10" y="5"/>
                    <a:pt x="10" y="5"/>
                    <a:pt x="10" y="5"/>
                  </a:cubicBezTo>
                  <a:cubicBezTo>
                    <a:pt x="8" y="3"/>
                    <a:pt x="6" y="3"/>
                    <a:pt x="5" y="4"/>
                  </a:cubicBezTo>
                  <a:lnTo>
                    <a:pt x="4" y="4"/>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67" name="Freeform 266">
              <a:extLst>
                <a:ext uri="{FF2B5EF4-FFF2-40B4-BE49-F238E27FC236}">
                  <a16:creationId xmlns:a16="http://schemas.microsoft.com/office/drawing/2014/main" xmlns="" id="{89C2A8FE-BE40-4D2D-9DF8-4C3000707FFF}"/>
                </a:ext>
              </a:extLst>
            </p:cNvPr>
            <p:cNvSpPr>
              <a:spLocks noEditPoints="1"/>
            </p:cNvSpPr>
            <p:nvPr/>
          </p:nvSpPr>
          <p:spPr bwMode="auto">
            <a:xfrm>
              <a:off x="14137712" y="9929760"/>
              <a:ext cx="236538" cy="187325"/>
            </a:xfrm>
            <a:custGeom>
              <a:avLst/>
              <a:gdLst>
                <a:gd name="T0" fmla="*/ 42 w 86"/>
                <a:gd name="T1" fmla="*/ 65 h 68"/>
                <a:gd name="T2" fmla="*/ 34 w 86"/>
                <a:gd name="T3" fmla="*/ 57 h 68"/>
                <a:gd name="T4" fmla="*/ 34 w 86"/>
                <a:gd name="T5" fmla="*/ 57 h 68"/>
                <a:gd name="T6" fmla="*/ 31 w 86"/>
                <a:gd name="T7" fmla="*/ 52 h 68"/>
                <a:gd name="T8" fmla="*/ 31 w 86"/>
                <a:gd name="T9" fmla="*/ 52 h 68"/>
                <a:gd name="T10" fmla="*/ 30 w 86"/>
                <a:gd name="T11" fmla="*/ 51 h 68"/>
                <a:gd name="T12" fmla="*/ 31 w 86"/>
                <a:gd name="T13" fmla="*/ 50 h 68"/>
                <a:gd name="T14" fmla="*/ 32 w 86"/>
                <a:gd name="T15" fmla="*/ 51 h 68"/>
                <a:gd name="T16" fmla="*/ 35 w 86"/>
                <a:gd name="T17" fmla="*/ 55 h 68"/>
                <a:gd name="T18" fmla="*/ 42 w 86"/>
                <a:gd name="T19" fmla="*/ 62 h 68"/>
                <a:gd name="T20" fmla="*/ 49 w 86"/>
                <a:gd name="T21" fmla="*/ 64 h 68"/>
                <a:gd name="T22" fmla="*/ 84 w 86"/>
                <a:gd name="T23" fmla="*/ 48 h 68"/>
                <a:gd name="T24" fmla="*/ 85 w 86"/>
                <a:gd name="T25" fmla="*/ 49 h 68"/>
                <a:gd name="T26" fmla="*/ 85 w 86"/>
                <a:gd name="T27" fmla="*/ 51 h 68"/>
                <a:gd name="T28" fmla="*/ 51 w 86"/>
                <a:gd name="T29" fmla="*/ 67 h 68"/>
                <a:gd name="T30" fmla="*/ 42 w 86"/>
                <a:gd name="T31" fmla="*/ 65 h 68"/>
                <a:gd name="T32" fmla="*/ 29 w 86"/>
                <a:gd name="T33" fmla="*/ 48 h 68"/>
                <a:gd name="T34" fmla="*/ 28 w 86"/>
                <a:gd name="T35" fmla="*/ 47 h 68"/>
                <a:gd name="T36" fmla="*/ 0 w 86"/>
                <a:gd name="T37" fmla="*/ 2 h 68"/>
                <a:gd name="T38" fmla="*/ 0 w 86"/>
                <a:gd name="T39" fmla="*/ 0 h 68"/>
                <a:gd name="T40" fmla="*/ 2 w 86"/>
                <a:gd name="T41" fmla="*/ 1 h 68"/>
                <a:gd name="T42" fmla="*/ 30 w 86"/>
                <a:gd name="T43" fmla="*/ 46 h 68"/>
                <a:gd name="T44" fmla="*/ 30 w 86"/>
                <a:gd name="T45" fmla="*/ 48 h 68"/>
                <a:gd name="T46" fmla="*/ 29 w 86"/>
                <a:gd name="T47"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68">
                  <a:moveTo>
                    <a:pt x="42" y="65"/>
                  </a:moveTo>
                  <a:cubicBezTo>
                    <a:pt x="39" y="64"/>
                    <a:pt x="36" y="60"/>
                    <a:pt x="34" y="57"/>
                  </a:cubicBezTo>
                  <a:cubicBezTo>
                    <a:pt x="34" y="57"/>
                    <a:pt x="34" y="57"/>
                    <a:pt x="34" y="57"/>
                  </a:cubicBezTo>
                  <a:cubicBezTo>
                    <a:pt x="31" y="52"/>
                    <a:pt x="31" y="52"/>
                    <a:pt x="31" y="52"/>
                  </a:cubicBezTo>
                  <a:cubicBezTo>
                    <a:pt x="31" y="52"/>
                    <a:pt x="31" y="52"/>
                    <a:pt x="31" y="52"/>
                  </a:cubicBezTo>
                  <a:cubicBezTo>
                    <a:pt x="30" y="51"/>
                    <a:pt x="30" y="51"/>
                    <a:pt x="30" y="51"/>
                  </a:cubicBezTo>
                  <a:cubicBezTo>
                    <a:pt x="30" y="50"/>
                    <a:pt x="30" y="50"/>
                    <a:pt x="31" y="50"/>
                  </a:cubicBezTo>
                  <a:cubicBezTo>
                    <a:pt x="31" y="49"/>
                    <a:pt x="32" y="50"/>
                    <a:pt x="32" y="51"/>
                  </a:cubicBezTo>
                  <a:cubicBezTo>
                    <a:pt x="35" y="55"/>
                    <a:pt x="35" y="55"/>
                    <a:pt x="35" y="55"/>
                  </a:cubicBezTo>
                  <a:cubicBezTo>
                    <a:pt x="37" y="58"/>
                    <a:pt x="40" y="61"/>
                    <a:pt x="42" y="62"/>
                  </a:cubicBezTo>
                  <a:cubicBezTo>
                    <a:pt x="45" y="64"/>
                    <a:pt x="47" y="64"/>
                    <a:pt x="49" y="64"/>
                  </a:cubicBezTo>
                  <a:cubicBezTo>
                    <a:pt x="84" y="48"/>
                    <a:pt x="84" y="48"/>
                    <a:pt x="84" y="48"/>
                  </a:cubicBezTo>
                  <a:cubicBezTo>
                    <a:pt x="84" y="48"/>
                    <a:pt x="85" y="49"/>
                    <a:pt x="85" y="49"/>
                  </a:cubicBezTo>
                  <a:cubicBezTo>
                    <a:pt x="86" y="50"/>
                    <a:pt x="86" y="51"/>
                    <a:pt x="85" y="51"/>
                  </a:cubicBezTo>
                  <a:cubicBezTo>
                    <a:pt x="51" y="67"/>
                    <a:pt x="51" y="67"/>
                    <a:pt x="51" y="67"/>
                  </a:cubicBezTo>
                  <a:cubicBezTo>
                    <a:pt x="49" y="68"/>
                    <a:pt x="46" y="67"/>
                    <a:pt x="42" y="65"/>
                  </a:cubicBezTo>
                  <a:close/>
                  <a:moveTo>
                    <a:pt x="29" y="48"/>
                  </a:moveTo>
                  <a:cubicBezTo>
                    <a:pt x="28" y="48"/>
                    <a:pt x="28" y="48"/>
                    <a:pt x="28" y="47"/>
                  </a:cubicBezTo>
                  <a:cubicBezTo>
                    <a:pt x="0" y="2"/>
                    <a:pt x="0" y="2"/>
                    <a:pt x="0" y="2"/>
                  </a:cubicBezTo>
                  <a:cubicBezTo>
                    <a:pt x="0" y="1"/>
                    <a:pt x="0" y="0"/>
                    <a:pt x="0" y="0"/>
                  </a:cubicBezTo>
                  <a:cubicBezTo>
                    <a:pt x="0" y="0"/>
                    <a:pt x="1" y="0"/>
                    <a:pt x="2" y="1"/>
                  </a:cubicBezTo>
                  <a:cubicBezTo>
                    <a:pt x="30" y="46"/>
                    <a:pt x="30" y="46"/>
                    <a:pt x="30" y="46"/>
                  </a:cubicBezTo>
                  <a:cubicBezTo>
                    <a:pt x="30" y="47"/>
                    <a:pt x="30" y="48"/>
                    <a:pt x="30" y="48"/>
                  </a:cubicBezTo>
                  <a:lnTo>
                    <a:pt x="29" y="48"/>
                  </a:ln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grpSp>
        <p:nvGrpSpPr>
          <p:cNvPr id="301" name="Group 300">
            <a:extLst>
              <a:ext uri="{FF2B5EF4-FFF2-40B4-BE49-F238E27FC236}">
                <a16:creationId xmlns:a16="http://schemas.microsoft.com/office/drawing/2014/main" xmlns="" id="{EC7598FF-D510-4E40-BCC1-BB5F4CB18653}"/>
              </a:ext>
            </a:extLst>
          </p:cNvPr>
          <p:cNvGrpSpPr/>
          <p:nvPr/>
        </p:nvGrpSpPr>
        <p:grpSpPr>
          <a:xfrm>
            <a:off x="18233400" y="9154239"/>
            <a:ext cx="603312" cy="847791"/>
            <a:chOff x="18108049" y="10725098"/>
            <a:chExt cx="728663" cy="1023938"/>
          </a:xfrm>
        </p:grpSpPr>
        <p:sp>
          <p:nvSpPr>
            <p:cNvPr id="68" name="Freeform 267">
              <a:extLst>
                <a:ext uri="{FF2B5EF4-FFF2-40B4-BE49-F238E27FC236}">
                  <a16:creationId xmlns:a16="http://schemas.microsoft.com/office/drawing/2014/main" xmlns="" id="{9CDFF94A-3E35-47EC-ACB0-DFB61E0BA1B4}"/>
                </a:ext>
              </a:extLst>
            </p:cNvPr>
            <p:cNvSpPr>
              <a:spLocks/>
            </p:cNvSpPr>
            <p:nvPr/>
          </p:nvSpPr>
          <p:spPr bwMode="auto">
            <a:xfrm>
              <a:off x="18223937" y="10725098"/>
              <a:ext cx="612775" cy="1000125"/>
            </a:xfrm>
            <a:custGeom>
              <a:avLst/>
              <a:gdLst>
                <a:gd name="T0" fmla="*/ 179 w 222"/>
                <a:gd name="T1" fmla="*/ 349 h 362"/>
                <a:gd name="T2" fmla="*/ 44 w 222"/>
                <a:gd name="T3" fmla="*/ 270 h 362"/>
                <a:gd name="T4" fmla="*/ 0 w 222"/>
                <a:gd name="T5" fmla="*/ 188 h 362"/>
                <a:gd name="T6" fmla="*/ 0 w 222"/>
                <a:gd name="T7" fmla="*/ 47 h 362"/>
                <a:gd name="T8" fmla="*/ 44 w 222"/>
                <a:gd name="T9" fmla="*/ 14 h 362"/>
                <a:gd name="T10" fmla="*/ 179 w 222"/>
                <a:gd name="T11" fmla="*/ 92 h 362"/>
                <a:gd name="T12" fmla="*/ 222 w 222"/>
                <a:gd name="T13" fmla="*/ 175 h 362"/>
                <a:gd name="T14" fmla="*/ 222 w 222"/>
                <a:gd name="T15" fmla="*/ 316 h 362"/>
                <a:gd name="T16" fmla="*/ 179 w 222"/>
                <a:gd name="T17" fmla="*/ 349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362">
                  <a:moveTo>
                    <a:pt x="179" y="349"/>
                  </a:moveTo>
                  <a:cubicBezTo>
                    <a:pt x="44" y="270"/>
                    <a:pt x="44" y="270"/>
                    <a:pt x="44" y="270"/>
                  </a:cubicBezTo>
                  <a:cubicBezTo>
                    <a:pt x="20" y="257"/>
                    <a:pt x="0" y="220"/>
                    <a:pt x="0" y="188"/>
                  </a:cubicBezTo>
                  <a:cubicBezTo>
                    <a:pt x="0" y="47"/>
                    <a:pt x="0" y="47"/>
                    <a:pt x="0" y="47"/>
                  </a:cubicBezTo>
                  <a:cubicBezTo>
                    <a:pt x="0" y="15"/>
                    <a:pt x="20" y="0"/>
                    <a:pt x="44" y="14"/>
                  </a:cubicBezTo>
                  <a:cubicBezTo>
                    <a:pt x="179" y="92"/>
                    <a:pt x="179" y="92"/>
                    <a:pt x="179" y="92"/>
                  </a:cubicBezTo>
                  <a:cubicBezTo>
                    <a:pt x="203" y="106"/>
                    <a:pt x="222" y="143"/>
                    <a:pt x="222" y="175"/>
                  </a:cubicBezTo>
                  <a:cubicBezTo>
                    <a:pt x="222" y="316"/>
                    <a:pt x="222" y="316"/>
                    <a:pt x="222" y="316"/>
                  </a:cubicBezTo>
                  <a:cubicBezTo>
                    <a:pt x="222" y="348"/>
                    <a:pt x="203" y="362"/>
                    <a:pt x="179" y="349"/>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69" name="Freeform 268">
              <a:extLst>
                <a:ext uri="{FF2B5EF4-FFF2-40B4-BE49-F238E27FC236}">
                  <a16:creationId xmlns:a16="http://schemas.microsoft.com/office/drawing/2014/main" xmlns="" id="{B5A10358-B950-4809-8A01-B229284265F9}"/>
                </a:ext>
              </a:extLst>
            </p:cNvPr>
            <p:cNvSpPr>
              <a:spLocks/>
            </p:cNvSpPr>
            <p:nvPr/>
          </p:nvSpPr>
          <p:spPr bwMode="auto">
            <a:xfrm>
              <a:off x="18108049" y="10750498"/>
              <a:ext cx="612775" cy="998538"/>
            </a:xfrm>
            <a:custGeom>
              <a:avLst/>
              <a:gdLst>
                <a:gd name="T0" fmla="*/ 179 w 222"/>
                <a:gd name="T1" fmla="*/ 348 h 362"/>
                <a:gd name="T2" fmla="*/ 43 w 222"/>
                <a:gd name="T3" fmla="*/ 270 h 362"/>
                <a:gd name="T4" fmla="*/ 0 w 222"/>
                <a:gd name="T5" fmla="*/ 188 h 362"/>
                <a:gd name="T6" fmla="*/ 0 w 222"/>
                <a:gd name="T7" fmla="*/ 46 h 362"/>
                <a:gd name="T8" fmla="*/ 43 w 222"/>
                <a:gd name="T9" fmla="*/ 14 h 362"/>
                <a:gd name="T10" fmla="*/ 179 w 222"/>
                <a:gd name="T11" fmla="*/ 92 h 362"/>
                <a:gd name="T12" fmla="*/ 222 w 222"/>
                <a:gd name="T13" fmla="*/ 175 h 362"/>
                <a:gd name="T14" fmla="*/ 222 w 222"/>
                <a:gd name="T15" fmla="*/ 316 h 362"/>
                <a:gd name="T16" fmla="*/ 179 w 222"/>
                <a:gd name="T17" fmla="*/ 3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362">
                  <a:moveTo>
                    <a:pt x="179" y="348"/>
                  </a:moveTo>
                  <a:cubicBezTo>
                    <a:pt x="43" y="270"/>
                    <a:pt x="43" y="270"/>
                    <a:pt x="43" y="270"/>
                  </a:cubicBezTo>
                  <a:cubicBezTo>
                    <a:pt x="19" y="256"/>
                    <a:pt x="0" y="220"/>
                    <a:pt x="0" y="188"/>
                  </a:cubicBezTo>
                  <a:cubicBezTo>
                    <a:pt x="0" y="46"/>
                    <a:pt x="0" y="46"/>
                    <a:pt x="0" y="46"/>
                  </a:cubicBezTo>
                  <a:cubicBezTo>
                    <a:pt x="0" y="15"/>
                    <a:pt x="19" y="0"/>
                    <a:pt x="43" y="14"/>
                  </a:cubicBezTo>
                  <a:cubicBezTo>
                    <a:pt x="179" y="92"/>
                    <a:pt x="179" y="92"/>
                    <a:pt x="179" y="92"/>
                  </a:cubicBezTo>
                  <a:cubicBezTo>
                    <a:pt x="202" y="106"/>
                    <a:pt x="222" y="143"/>
                    <a:pt x="222" y="175"/>
                  </a:cubicBezTo>
                  <a:cubicBezTo>
                    <a:pt x="222" y="316"/>
                    <a:pt x="222" y="316"/>
                    <a:pt x="222" y="316"/>
                  </a:cubicBezTo>
                  <a:cubicBezTo>
                    <a:pt x="222" y="348"/>
                    <a:pt x="202" y="362"/>
                    <a:pt x="179" y="348"/>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70" name="Freeform 269">
              <a:extLst>
                <a:ext uri="{FF2B5EF4-FFF2-40B4-BE49-F238E27FC236}">
                  <a16:creationId xmlns:a16="http://schemas.microsoft.com/office/drawing/2014/main" xmlns="" id="{AA84DE44-C0F8-4D2F-9607-443D6DE74A77}"/>
                </a:ext>
              </a:extLst>
            </p:cNvPr>
            <p:cNvSpPr>
              <a:spLocks noEditPoints="1"/>
            </p:cNvSpPr>
            <p:nvPr/>
          </p:nvSpPr>
          <p:spPr bwMode="auto">
            <a:xfrm>
              <a:off x="18220762" y="11006085"/>
              <a:ext cx="384175" cy="506413"/>
            </a:xfrm>
            <a:custGeom>
              <a:avLst/>
              <a:gdLst>
                <a:gd name="T0" fmla="*/ 37 w 139"/>
                <a:gd name="T1" fmla="*/ 174 h 183"/>
                <a:gd name="T2" fmla="*/ 36 w 139"/>
                <a:gd name="T3" fmla="*/ 174 h 183"/>
                <a:gd name="T4" fmla="*/ 24 w 139"/>
                <a:gd name="T5" fmla="*/ 127 h 183"/>
                <a:gd name="T6" fmla="*/ 0 w 139"/>
                <a:gd name="T7" fmla="*/ 51 h 183"/>
                <a:gd name="T8" fmla="*/ 4 w 139"/>
                <a:gd name="T9" fmla="*/ 26 h 183"/>
                <a:gd name="T10" fmla="*/ 23 w 139"/>
                <a:gd name="T11" fmla="*/ 5 h 183"/>
                <a:gd name="T12" fmla="*/ 51 w 139"/>
                <a:gd name="T13" fmla="*/ 3 h 183"/>
                <a:gd name="T14" fmla="*/ 54 w 139"/>
                <a:gd name="T15" fmla="*/ 7 h 183"/>
                <a:gd name="T16" fmla="*/ 54 w 139"/>
                <a:gd name="T17" fmla="*/ 10 h 183"/>
                <a:gd name="T18" fmla="*/ 52 w 139"/>
                <a:gd name="T19" fmla="*/ 10 h 183"/>
                <a:gd name="T20" fmla="*/ 9 w 139"/>
                <a:gd name="T21" fmla="*/ 31 h 183"/>
                <a:gd name="T22" fmla="*/ 5 w 139"/>
                <a:gd name="T23" fmla="*/ 54 h 183"/>
                <a:gd name="T24" fmla="*/ 28 w 139"/>
                <a:gd name="T25" fmla="*/ 125 h 183"/>
                <a:gd name="T26" fmla="*/ 29 w 139"/>
                <a:gd name="T27" fmla="*/ 126 h 183"/>
                <a:gd name="T28" fmla="*/ 40 w 139"/>
                <a:gd name="T29" fmla="*/ 166 h 183"/>
                <a:gd name="T30" fmla="*/ 56 w 139"/>
                <a:gd name="T31" fmla="*/ 165 h 183"/>
                <a:gd name="T32" fmla="*/ 60 w 139"/>
                <a:gd name="T33" fmla="*/ 169 h 183"/>
                <a:gd name="T34" fmla="*/ 58 w 139"/>
                <a:gd name="T35" fmla="*/ 173 h 183"/>
                <a:gd name="T36" fmla="*/ 37 w 139"/>
                <a:gd name="T37" fmla="*/ 174 h 183"/>
                <a:gd name="T38" fmla="*/ 65 w 139"/>
                <a:gd name="T39" fmla="*/ 172 h 183"/>
                <a:gd name="T40" fmla="*/ 62 w 139"/>
                <a:gd name="T41" fmla="*/ 168 h 183"/>
                <a:gd name="T42" fmla="*/ 62 w 139"/>
                <a:gd name="T43" fmla="*/ 166 h 183"/>
                <a:gd name="T44" fmla="*/ 63 w 139"/>
                <a:gd name="T45" fmla="*/ 165 h 183"/>
                <a:gd name="T46" fmla="*/ 67 w 139"/>
                <a:gd name="T47" fmla="*/ 164 h 183"/>
                <a:gd name="T48" fmla="*/ 68 w 139"/>
                <a:gd name="T49" fmla="*/ 165 h 183"/>
                <a:gd name="T50" fmla="*/ 69 w 139"/>
                <a:gd name="T51" fmla="*/ 166 h 183"/>
                <a:gd name="T52" fmla="*/ 129 w 139"/>
                <a:gd name="T53" fmla="*/ 152 h 183"/>
                <a:gd name="T54" fmla="*/ 133 w 139"/>
                <a:gd name="T55" fmla="*/ 129 h 183"/>
                <a:gd name="T56" fmla="*/ 133 w 139"/>
                <a:gd name="T57" fmla="*/ 116 h 183"/>
                <a:gd name="T58" fmla="*/ 133 w 139"/>
                <a:gd name="T59" fmla="*/ 114 h 183"/>
                <a:gd name="T60" fmla="*/ 135 w 139"/>
                <a:gd name="T61" fmla="*/ 114 h 183"/>
                <a:gd name="T62" fmla="*/ 138 w 139"/>
                <a:gd name="T63" fmla="*/ 118 h 183"/>
                <a:gd name="T64" fmla="*/ 139 w 139"/>
                <a:gd name="T65" fmla="*/ 132 h 183"/>
                <a:gd name="T66" fmla="*/ 135 w 139"/>
                <a:gd name="T67" fmla="*/ 158 h 183"/>
                <a:gd name="T68" fmla="*/ 109 w 139"/>
                <a:gd name="T69" fmla="*/ 181 h 183"/>
                <a:gd name="T70" fmla="*/ 69 w 139"/>
                <a:gd name="T71" fmla="*/ 172 h 183"/>
                <a:gd name="T72" fmla="*/ 69 w 139"/>
                <a:gd name="T73" fmla="*/ 172 h 183"/>
                <a:gd name="T74" fmla="*/ 66 w 139"/>
                <a:gd name="T75" fmla="*/ 172 h 183"/>
                <a:gd name="T76" fmla="*/ 65 w 139"/>
                <a:gd name="T77" fmla="*/ 172 h 183"/>
                <a:gd name="T78" fmla="*/ 134 w 139"/>
                <a:gd name="T79" fmla="*/ 110 h 183"/>
                <a:gd name="T80" fmla="*/ 131 w 139"/>
                <a:gd name="T81" fmla="*/ 106 h 183"/>
                <a:gd name="T82" fmla="*/ 92 w 139"/>
                <a:gd name="T83" fmla="*/ 35 h 183"/>
                <a:gd name="T84" fmla="*/ 69 w 139"/>
                <a:gd name="T85" fmla="*/ 18 h 183"/>
                <a:gd name="T86" fmla="*/ 69 w 139"/>
                <a:gd name="T87" fmla="*/ 17 h 183"/>
                <a:gd name="T88" fmla="*/ 66 w 139"/>
                <a:gd name="T89" fmla="*/ 12 h 183"/>
                <a:gd name="T90" fmla="*/ 67 w 139"/>
                <a:gd name="T91" fmla="*/ 10 h 183"/>
                <a:gd name="T92" fmla="*/ 69 w 139"/>
                <a:gd name="T93" fmla="*/ 10 h 183"/>
                <a:gd name="T94" fmla="*/ 69 w 139"/>
                <a:gd name="T95" fmla="*/ 11 h 183"/>
                <a:gd name="T96" fmla="*/ 94 w 139"/>
                <a:gd name="T97" fmla="*/ 30 h 183"/>
                <a:gd name="T98" fmla="*/ 121 w 139"/>
                <a:gd name="T99" fmla="*/ 67 h 183"/>
                <a:gd name="T100" fmla="*/ 136 w 139"/>
                <a:gd name="T101" fmla="*/ 107 h 183"/>
                <a:gd name="T102" fmla="*/ 134 w 139"/>
                <a:gd name="T103" fmla="*/ 110 h 183"/>
                <a:gd name="T104" fmla="*/ 60 w 139"/>
                <a:gd name="T105" fmla="*/ 13 h 183"/>
                <a:gd name="T106" fmla="*/ 57 w 139"/>
                <a:gd name="T107" fmla="*/ 8 h 183"/>
                <a:gd name="T108" fmla="*/ 58 w 139"/>
                <a:gd name="T109" fmla="*/ 6 h 183"/>
                <a:gd name="T110" fmla="*/ 60 w 139"/>
                <a:gd name="T111" fmla="*/ 6 h 183"/>
                <a:gd name="T112" fmla="*/ 63 w 139"/>
                <a:gd name="T113" fmla="*/ 11 h 183"/>
                <a:gd name="T114" fmla="*/ 60 w 139"/>
                <a:gd name="T115" fmla="*/ 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 h="183">
                  <a:moveTo>
                    <a:pt x="37" y="174"/>
                  </a:moveTo>
                  <a:cubicBezTo>
                    <a:pt x="36" y="174"/>
                    <a:pt x="36" y="174"/>
                    <a:pt x="36" y="174"/>
                  </a:cubicBezTo>
                  <a:cubicBezTo>
                    <a:pt x="24" y="127"/>
                    <a:pt x="24" y="127"/>
                    <a:pt x="24" y="127"/>
                  </a:cubicBezTo>
                  <a:cubicBezTo>
                    <a:pt x="8" y="102"/>
                    <a:pt x="0" y="75"/>
                    <a:pt x="0" y="51"/>
                  </a:cubicBezTo>
                  <a:cubicBezTo>
                    <a:pt x="0" y="42"/>
                    <a:pt x="1" y="33"/>
                    <a:pt x="4" y="26"/>
                  </a:cubicBezTo>
                  <a:cubicBezTo>
                    <a:pt x="8" y="16"/>
                    <a:pt x="14" y="8"/>
                    <a:pt x="23" y="5"/>
                  </a:cubicBezTo>
                  <a:cubicBezTo>
                    <a:pt x="31" y="1"/>
                    <a:pt x="40" y="0"/>
                    <a:pt x="51" y="3"/>
                  </a:cubicBezTo>
                  <a:cubicBezTo>
                    <a:pt x="52" y="3"/>
                    <a:pt x="54" y="5"/>
                    <a:pt x="54" y="7"/>
                  </a:cubicBezTo>
                  <a:cubicBezTo>
                    <a:pt x="55" y="8"/>
                    <a:pt x="54" y="9"/>
                    <a:pt x="54" y="10"/>
                  </a:cubicBezTo>
                  <a:cubicBezTo>
                    <a:pt x="54" y="10"/>
                    <a:pt x="53" y="11"/>
                    <a:pt x="52" y="10"/>
                  </a:cubicBezTo>
                  <a:cubicBezTo>
                    <a:pt x="33" y="5"/>
                    <a:pt x="17" y="13"/>
                    <a:pt x="9" y="31"/>
                  </a:cubicBezTo>
                  <a:cubicBezTo>
                    <a:pt x="7" y="38"/>
                    <a:pt x="5" y="46"/>
                    <a:pt x="5" y="54"/>
                  </a:cubicBezTo>
                  <a:cubicBezTo>
                    <a:pt x="5" y="77"/>
                    <a:pt x="14" y="102"/>
                    <a:pt x="28" y="125"/>
                  </a:cubicBezTo>
                  <a:cubicBezTo>
                    <a:pt x="29" y="126"/>
                    <a:pt x="29" y="126"/>
                    <a:pt x="29" y="126"/>
                  </a:cubicBezTo>
                  <a:cubicBezTo>
                    <a:pt x="40" y="166"/>
                    <a:pt x="40" y="166"/>
                    <a:pt x="40" y="166"/>
                  </a:cubicBezTo>
                  <a:cubicBezTo>
                    <a:pt x="56" y="165"/>
                    <a:pt x="56" y="165"/>
                    <a:pt x="56" y="165"/>
                  </a:cubicBezTo>
                  <a:cubicBezTo>
                    <a:pt x="57" y="165"/>
                    <a:pt x="59" y="167"/>
                    <a:pt x="60" y="169"/>
                  </a:cubicBezTo>
                  <a:cubicBezTo>
                    <a:pt x="60" y="171"/>
                    <a:pt x="60" y="172"/>
                    <a:pt x="58" y="173"/>
                  </a:cubicBezTo>
                  <a:lnTo>
                    <a:pt x="37" y="174"/>
                  </a:lnTo>
                  <a:close/>
                  <a:moveTo>
                    <a:pt x="65" y="172"/>
                  </a:moveTo>
                  <a:cubicBezTo>
                    <a:pt x="64" y="171"/>
                    <a:pt x="63" y="170"/>
                    <a:pt x="62" y="168"/>
                  </a:cubicBezTo>
                  <a:cubicBezTo>
                    <a:pt x="62" y="167"/>
                    <a:pt x="62" y="166"/>
                    <a:pt x="62" y="166"/>
                  </a:cubicBezTo>
                  <a:cubicBezTo>
                    <a:pt x="62" y="165"/>
                    <a:pt x="63" y="165"/>
                    <a:pt x="63" y="165"/>
                  </a:cubicBezTo>
                  <a:cubicBezTo>
                    <a:pt x="67" y="164"/>
                    <a:pt x="67" y="164"/>
                    <a:pt x="67" y="164"/>
                  </a:cubicBezTo>
                  <a:cubicBezTo>
                    <a:pt x="68" y="165"/>
                    <a:pt x="68" y="165"/>
                    <a:pt x="68" y="165"/>
                  </a:cubicBezTo>
                  <a:cubicBezTo>
                    <a:pt x="68" y="165"/>
                    <a:pt x="69" y="165"/>
                    <a:pt x="69" y="166"/>
                  </a:cubicBezTo>
                  <a:cubicBezTo>
                    <a:pt x="96" y="181"/>
                    <a:pt x="120" y="175"/>
                    <a:pt x="129" y="152"/>
                  </a:cubicBezTo>
                  <a:cubicBezTo>
                    <a:pt x="132" y="145"/>
                    <a:pt x="133" y="137"/>
                    <a:pt x="133" y="129"/>
                  </a:cubicBezTo>
                  <a:cubicBezTo>
                    <a:pt x="133" y="125"/>
                    <a:pt x="133" y="120"/>
                    <a:pt x="133" y="116"/>
                  </a:cubicBezTo>
                  <a:cubicBezTo>
                    <a:pt x="133" y="115"/>
                    <a:pt x="133" y="114"/>
                    <a:pt x="133" y="114"/>
                  </a:cubicBezTo>
                  <a:cubicBezTo>
                    <a:pt x="134" y="113"/>
                    <a:pt x="134" y="113"/>
                    <a:pt x="135" y="114"/>
                  </a:cubicBezTo>
                  <a:cubicBezTo>
                    <a:pt x="137" y="114"/>
                    <a:pt x="138" y="116"/>
                    <a:pt x="138" y="118"/>
                  </a:cubicBezTo>
                  <a:cubicBezTo>
                    <a:pt x="139" y="123"/>
                    <a:pt x="139" y="128"/>
                    <a:pt x="139" y="132"/>
                  </a:cubicBezTo>
                  <a:cubicBezTo>
                    <a:pt x="139" y="141"/>
                    <a:pt x="138" y="150"/>
                    <a:pt x="135" y="158"/>
                  </a:cubicBezTo>
                  <a:cubicBezTo>
                    <a:pt x="130" y="170"/>
                    <a:pt x="121" y="178"/>
                    <a:pt x="109" y="181"/>
                  </a:cubicBezTo>
                  <a:cubicBezTo>
                    <a:pt x="97" y="183"/>
                    <a:pt x="83" y="180"/>
                    <a:pt x="69" y="172"/>
                  </a:cubicBezTo>
                  <a:cubicBezTo>
                    <a:pt x="69" y="172"/>
                    <a:pt x="69" y="172"/>
                    <a:pt x="69" y="172"/>
                  </a:cubicBezTo>
                  <a:cubicBezTo>
                    <a:pt x="66" y="172"/>
                    <a:pt x="66" y="172"/>
                    <a:pt x="66" y="172"/>
                  </a:cubicBezTo>
                  <a:cubicBezTo>
                    <a:pt x="66" y="172"/>
                    <a:pt x="65" y="172"/>
                    <a:pt x="65" y="172"/>
                  </a:cubicBezTo>
                  <a:close/>
                  <a:moveTo>
                    <a:pt x="134" y="110"/>
                  </a:moveTo>
                  <a:cubicBezTo>
                    <a:pt x="132" y="109"/>
                    <a:pt x="131" y="107"/>
                    <a:pt x="131" y="106"/>
                  </a:cubicBezTo>
                  <a:cubicBezTo>
                    <a:pt x="125" y="80"/>
                    <a:pt x="111" y="54"/>
                    <a:pt x="92" y="35"/>
                  </a:cubicBezTo>
                  <a:cubicBezTo>
                    <a:pt x="85" y="28"/>
                    <a:pt x="77" y="22"/>
                    <a:pt x="69" y="18"/>
                  </a:cubicBezTo>
                  <a:cubicBezTo>
                    <a:pt x="69" y="17"/>
                    <a:pt x="69" y="17"/>
                    <a:pt x="69" y="17"/>
                  </a:cubicBezTo>
                  <a:cubicBezTo>
                    <a:pt x="67" y="16"/>
                    <a:pt x="66" y="14"/>
                    <a:pt x="66" y="12"/>
                  </a:cubicBezTo>
                  <a:cubicBezTo>
                    <a:pt x="66" y="11"/>
                    <a:pt x="66" y="11"/>
                    <a:pt x="67" y="10"/>
                  </a:cubicBezTo>
                  <a:cubicBezTo>
                    <a:pt x="67" y="10"/>
                    <a:pt x="68" y="10"/>
                    <a:pt x="69" y="10"/>
                  </a:cubicBezTo>
                  <a:cubicBezTo>
                    <a:pt x="69" y="11"/>
                    <a:pt x="69" y="11"/>
                    <a:pt x="69" y="11"/>
                  </a:cubicBezTo>
                  <a:cubicBezTo>
                    <a:pt x="78" y="16"/>
                    <a:pt x="86" y="22"/>
                    <a:pt x="94" y="30"/>
                  </a:cubicBezTo>
                  <a:cubicBezTo>
                    <a:pt x="104" y="41"/>
                    <a:pt x="113" y="53"/>
                    <a:pt x="121" y="67"/>
                  </a:cubicBezTo>
                  <a:cubicBezTo>
                    <a:pt x="128" y="80"/>
                    <a:pt x="133" y="94"/>
                    <a:pt x="136" y="107"/>
                  </a:cubicBezTo>
                  <a:cubicBezTo>
                    <a:pt x="137" y="109"/>
                    <a:pt x="136" y="110"/>
                    <a:pt x="134" y="110"/>
                  </a:cubicBezTo>
                  <a:close/>
                  <a:moveTo>
                    <a:pt x="60" y="13"/>
                  </a:moveTo>
                  <a:cubicBezTo>
                    <a:pt x="59" y="12"/>
                    <a:pt x="57" y="10"/>
                    <a:pt x="57" y="8"/>
                  </a:cubicBezTo>
                  <a:cubicBezTo>
                    <a:pt x="57" y="7"/>
                    <a:pt x="57" y="7"/>
                    <a:pt x="58" y="6"/>
                  </a:cubicBezTo>
                  <a:cubicBezTo>
                    <a:pt x="58" y="6"/>
                    <a:pt x="59" y="6"/>
                    <a:pt x="60" y="6"/>
                  </a:cubicBezTo>
                  <a:cubicBezTo>
                    <a:pt x="61" y="7"/>
                    <a:pt x="63" y="9"/>
                    <a:pt x="63" y="11"/>
                  </a:cubicBezTo>
                  <a:cubicBezTo>
                    <a:pt x="63" y="13"/>
                    <a:pt x="62" y="14"/>
                    <a:pt x="60" y="13"/>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71" name="Freeform 270">
              <a:extLst>
                <a:ext uri="{FF2B5EF4-FFF2-40B4-BE49-F238E27FC236}">
                  <a16:creationId xmlns:a16="http://schemas.microsoft.com/office/drawing/2014/main" xmlns="" id="{49ED4033-39B1-4C3A-B764-75006E1ADC1F}"/>
                </a:ext>
              </a:extLst>
            </p:cNvPr>
            <p:cNvSpPr>
              <a:spLocks noEditPoints="1"/>
            </p:cNvSpPr>
            <p:nvPr/>
          </p:nvSpPr>
          <p:spPr bwMode="auto">
            <a:xfrm>
              <a:off x="18284262" y="11158485"/>
              <a:ext cx="66675" cy="96838"/>
            </a:xfrm>
            <a:custGeom>
              <a:avLst/>
              <a:gdLst>
                <a:gd name="T0" fmla="*/ 12 w 24"/>
                <a:gd name="T1" fmla="*/ 31 h 35"/>
                <a:gd name="T2" fmla="*/ 0 w 24"/>
                <a:gd name="T3" fmla="*/ 11 h 35"/>
                <a:gd name="T4" fmla="*/ 12 w 24"/>
                <a:gd name="T5" fmla="*/ 4 h 35"/>
                <a:gd name="T6" fmla="*/ 24 w 24"/>
                <a:gd name="T7" fmla="*/ 24 h 35"/>
                <a:gd name="T8" fmla="*/ 12 w 24"/>
                <a:gd name="T9" fmla="*/ 31 h 35"/>
                <a:gd name="T10" fmla="*/ 12 w 24"/>
                <a:gd name="T11" fmla="*/ 10 h 35"/>
                <a:gd name="T12" fmla="*/ 5 w 24"/>
                <a:gd name="T13" fmla="*/ 14 h 35"/>
                <a:gd name="T14" fmla="*/ 12 w 24"/>
                <a:gd name="T15" fmla="*/ 25 h 35"/>
                <a:gd name="T16" fmla="*/ 18 w 24"/>
                <a:gd name="T17" fmla="*/ 21 h 35"/>
                <a:gd name="T18" fmla="*/ 12 w 24"/>
                <a:gd name="T19"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5">
                  <a:moveTo>
                    <a:pt x="12" y="31"/>
                  </a:moveTo>
                  <a:cubicBezTo>
                    <a:pt x="5" y="28"/>
                    <a:pt x="0" y="18"/>
                    <a:pt x="0" y="11"/>
                  </a:cubicBezTo>
                  <a:cubicBezTo>
                    <a:pt x="0" y="3"/>
                    <a:pt x="5" y="0"/>
                    <a:pt x="12" y="4"/>
                  </a:cubicBezTo>
                  <a:cubicBezTo>
                    <a:pt x="18" y="7"/>
                    <a:pt x="24" y="17"/>
                    <a:pt x="24" y="24"/>
                  </a:cubicBezTo>
                  <a:cubicBezTo>
                    <a:pt x="24" y="32"/>
                    <a:pt x="18" y="35"/>
                    <a:pt x="12" y="31"/>
                  </a:cubicBezTo>
                  <a:close/>
                  <a:moveTo>
                    <a:pt x="12" y="10"/>
                  </a:moveTo>
                  <a:cubicBezTo>
                    <a:pt x="8" y="8"/>
                    <a:pt x="5" y="10"/>
                    <a:pt x="5" y="14"/>
                  </a:cubicBezTo>
                  <a:cubicBezTo>
                    <a:pt x="5" y="18"/>
                    <a:pt x="8" y="23"/>
                    <a:pt x="12" y="25"/>
                  </a:cubicBezTo>
                  <a:cubicBezTo>
                    <a:pt x="15" y="27"/>
                    <a:pt x="18" y="25"/>
                    <a:pt x="18" y="21"/>
                  </a:cubicBezTo>
                  <a:cubicBezTo>
                    <a:pt x="18" y="17"/>
                    <a:pt x="15" y="12"/>
                    <a:pt x="12" y="1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72" name="Freeform 271">
              <a:extLst>
                <a:ext uri="{FF2B5EF4-FFF2-40B4-BE49-F238E27FC236}">
                  <a16:creationId xmlns:a16="http://schemas.microsoft.com/office/drawing/2014/main" xmlns="" id="{3566592E-9ABD-4D87-93D6-FB5AB22C1A67}"/>
                </a:ext>
              </a:extLst>
            </p:cNvPr>
            <p:cNvSpPr>
              <a:spLocks noEditPoints="1"/>
            </p:cNvSpPr>
            <p:nvPr/>
          </p:nvSpPr>
          <p:spPr bwMode="auto">
            <a:xfrm>
              <a:off x="18377924" y="11214048"/>
              <a:ext cx="66675" cy="96838"/>
            </a:xfrm>
            <a:custGeom>
              <a:avLst/>
              <a:gdLst>
                <a:gd name="T0" fmla="*/ 12 w 24"/>
                <a:gd name="T1" fmla="*/ 31 h 35"/>
                <a:gd name="T2" fmla="*/ 0 w 24"/>
                <a:gd name="T3" fmla="*/ 11 h 35"/>
                <a:gd name="T4" fmla="*/ 12 w 24"/>
                <a:gd name="T5" fmla="*/ 4 h 35"/>
                <a:gd name="T6" fmla="*/ 24 w 24"/>
                <a:gd name="T7" fmla="*/ 25 h 35"/>
                <a:gd name="T8" fmla="*/ 12 w 24"/>
                <a:gd name="T9" fmla="*/ 31 h 35"/>
                <a:gd name="T10" fmla="*/ 12 w 24"/>
                <a:gd name="T11" fmla="*/ 10 h 35"/>
                <a:gd name="T12" fmla="*/ 6 w 24"/>
                <a:gd name="T13" fmla="*/ 14 h 35"/>
                <a:gd name="T14" fmla="*/ 12 w 24"/>
                <a:gd name="T15" fmla="*/ 25 h 35"/>
                <a:gd name="T16" fmla="*/ 19 w 24"/>
                <a:gd name="T17" fmla="*/ 21 h 35"/>
                <a:gd name="T18" fmla="*/ 12 w 24"/>
                <a:gd name="T19"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5">
                  <a:moveTo>
                    <a:pt x="12" y="31"/>
                  </a:moveTo>
                  <a:cubicBezTo>
                    <a:pt x="6" y="28"/>
                    <a:pt x="0" y="18"/>
                    <a:pt x="0" y="11"/>
                  </a:cubicBezTo>
                  <a:cubicBezTo>
                    <a:pt x="0" y="3"/>
                    <a:pt x="6" y="0"/>
                    <a:pt x="12" y="4"/>
                  </a:cubicBezTo>
                  <a:cubicBezTo>
                    <a:pt x="19" y="7"/>
                    <a:pt x="24" y="17"/>
                    <a:pt x="24" y="25"/>
                  </a:cubicBezTo>
                  <a:cubicBezTo>
                    <a:pt x="24" y="32"/>
                    <a:pt x="19" y="35"/>
                    <a:pt x="12" y="31"/>
                  </a:cubicBezTo>
                  <a:close/>
                  <a:moveTo>
                    <a:pt x="12" y="10"/>
                  </a:moveTo>
                  <a:cubicBezTo>
                    <a:pt x="9" y="8"/>
                    <a:pt x="6" y="10"/>
                    <a:pt x="6" y="14"/>
                  </a:cubicBezTo>
                  <a:cubicBezTo>
                    <a:pt x="6" y="18"/>
                    <a:pt x="9" y="23"/>
                    <a:pt x="12" y="25"/>
                  </a:cubicBezTo>
                  <a:cubicBezTo>
                    <a:pt x="16" y="27"/>
                    <a:pt x="19" y="25"/>
                    <a:pt x="19" y="21"/>
                  </a:cubicBezTo>
                  <a:cubicBezTo>
                    <a:pt x="19" y="17"/>
                    <a:pt x="16" y="12"/>
                    <a:pt x="12" y="1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73" name="Freeform 272">
              <a:extLst>
                <a:ext uri="{FF2B5EF4-FFF2-40B4-BE49-F238E27FC236}">
                  <a16:creationId xmlns:a16="http://schemas.microsoft.com/office/drawing/2014/main" xmlns="" id="{1E5298CE-3E8D-46C4-B586-CE75F760AE39}"/>
                </a:ext>
              </a:extLst>
            </p:cNvPr>
            <p:cNvSpPr>
              <a:spLocks noEditPoints="1"/>
            </p:cNvSpPr>
            <p:nvPr/>
          </p:nvSpPr>
          <p:spPr bwMode="auto">
            <a:xfrm>
              <a:off x="18474762" y="11269610"/>
              <a:ext cx="66675" cy="95250"/>
            </a:xfrm>
            <a:custGeom>
              <a:avLst/>
              <a:gdLst>
                <a:gd name="T0" fmla="*/ 12 w 24"/>
                <a:gd name="T1" fmla="*/ 32 h 35"/>
                <a:gd name="T2" fmla="*/ 0 w 24"/>
                <a:gd name="T3" fmla="*/ 11 h 35"/>
                <a:gd name="T4" fmla="*/ 12 w 24"/>
                <a:gd name="T5" fmla="*/ 4 h 35"/>
                <a:gd name="T6" fmla="*/ 24 w 24"/>
                <a:gd name="T7" fmla="*/ 25 h 35"/>
                <a:gd name="T8" fmla="*/ 12 w 24"/>
                <a:gd name="T9" fmla="*/ 32 h 35"/>
                <a:gd name="T10" fmla="*/ 12 w 24"/>
                <a:gd name="T11" fmla="*/ 10 h 35"/>
                <a:gd name="T12" fmla="*/ 6 w 24"/>
                <a:gd name="T13" fmla="*/ 14 h 35"/>
                <a:gd name="T14" fmla="*/ 12 w 24"/>
                <a:gd name="T15" fmla="*/ 25 h 35"/>
                <a:gd name="T16" fmla="*/ 18 w 24"/>
                <a:gd name="T17" fmla="*/ 21 h 35"/>
                <a:gd name="T18" fmla="*/ 12 w 24"/>
                <a:gd name="T19"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5">
                  <a:moveTo>
                    <a:pt x="12" y="32"/>
                  </a:moveTo>
                  <a:cubicBezTo>
                    <a:pt x="5" y="28"/>
                    <a:pt x="0" y="18"/>
                    <a:pt x="0" y="11"/>
                  </a:cubicBezTo>
                  <a:cubicBezTo>
                    <a:pt x="0" y="3"/>
                    <a:pt x="5" y="0"/>
                    <a:pt x="12" y="4"/>
                  </a:cubicBezTo>
                  <a:cubicBezTo>
                    <a:pt x="19" y="7"/>
                    <a:pt x="24" y="17"/>
                    <a:pt x="24" y="25"/>
                  </a:cubicBezTo>
                  <a:cubicBezTo>
                    <a:pt x="24" y="32"/>
                    <a:pt x="19" y="35"/>
                    <a:pt x="12" y="32"/>
                  </a:cubicBezTo>
                  <a:close/>
                  <a:moveTo>
                    <a:pt x="12" y="10"/>
                  </a:moveTo>
                  <a:cubicBezTo>
                    <a:pt x="9" y="8"/>
                    <a:pt x="6" y="10"/>
                    <a:pt x="6" y="14"/>
                  </a:cubicBezTo>
                  <a:cubicBezTo>
                    <a:pt x="6" y="18"/>
                    <a:pt x="9" y="23"/>
                    <a:pt x="12" y="25"/>
                  </a:cubicBezTo>
                  <a:cubicBezTo>
                    <a:pt x="16" y="27"/>
                    <a:pt x="18" y="25"/>
                    <a:pt x="18" y="21"/>
                  </a:cubicBezTo>
                  <a:cubicBezTo>
                    <a:pt x="18" y="17"/>
                    <a:pt x="16" y="12"/>
                    <a:pt x="12" y="1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74" name="Freeform 273">
              <a:extLst>
                <a:ext uri="{FF2B5EF4-FFF2-40B4-BE49-F238E27FC236}">
                  <a16:creationId xmlns:a16="http://schemas.microsoft.com/office/drawing/2014/main" xmlns="" id="{CD485A07-A479-4FD3-983E-4A2F4F974C82}"/>
                </a:ext>
              </a:extLst>
            </p:cNvPr>
            <p:cNvSpPr>
              <a:spLocks noEditPoints="1"/>
            </p:cNvSpPr>
            <p:nvPr/>
          </p:nvSpPr>
          <p:spPr bwMode="auto">
            <a:xfrm>
              <a:off x="18593824" y="11080698"/>
              <a:ext cx="44450" cy="63500"/>
            </a:xfrm>
            <a:custGeom>
              <a:avLst/>
              <a:gdLst>
                <a:gd name="T0" fmla="*/ 8 w 16"/>
                <a:gd name="T1" fmla="*/ 21 h 23"/>
                <a:gd name="T2" fmla="*/ 0 w 16"/>
                <a:gd name="T3" fmla="*/ 7 h 23"/>
                <a:gd name="T4" fmla="*/ 8 w 16"/>
                <a:gd name="T5" fmla="*/ 2 h 23"/>
                <a:gd name="T6" fmla="*/ 16 w 16"/>
                <a:gd name="T7" fmla="*/ 16 h 23"/>
                <a:gd name="T8" fmla="*/ 8 w 16"/>
                <a:gd name="T9" fmla="*/ 21 h 23"/>
                <a:gd name="T10" fmla="*/ 8 w 16"/>
                <a:gd name="T11" fmla="*/ 9 h 23"/>
                <a:gd name="T12" fmla="*/ 5 w 16"/>
                <a:gd name="T13" fmla="*/ 10 h 23"/>
                <a:gd name="T14" fmla="*/ 8 w 16"/>
                <a:gd name="T15" fmla="*/ 14 h 23"/>
                <a:gd name="T16" fmla="*/ 10 w 16"/>
                <a:gd name="T17" fmla="*/ 13 h 23"/>
                <a:gd name="T18" fmla="*/ 8 w 16"/>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3">
                  <a:moveTo>
                    <a:pt x="8" y="21"/>
                  </a:moveTo>
                  <a:cubicBezTo>
                    <a:pt x="3" y="18"/>
                    <a:pt x="0" y="12"/>
                    <a:pt x="0" y="7"/>
                  </a:cubicBezTo>
                  <a:cubicBezTo>
                    <a:pt x="0" y="2"/>
                    <a:pt x="3" y="0"/>
                    <a:pt x="8" y="2"/>
                  </a:cubicBezTo>
                  <a:cubicBezTo>
                    <a:pt x="12" y="5"/>
                    <a:pt x="16" y="11"/>
                    <a:pt x="16" y="16"/>
                  </a:cubicBezTo>
                  <a:cubicBezTo>
                    <a:pt x="16" y="21"/>
                    <a:pt x="12" y="23"/>
                    <a:pt x="8" y="21"/>
                  </a:cubicBezTo>
                  <a:close/>
                  <a:moveTo>
                    <a:pt x="8" y="9"/>
                  </a:moveTo>
                  <a:cubicBezTo>
                    <a:pt x="6" y="8"/>
                    <a:pt x="5" y="9"/>
                    <a:pt x="5" y="10"/>
                  </a:cubicBezTo>
                  <a:cubicBezTo>
                    <a:pt x="5" y="11"/>
                    <a:pt x="6" y="13"/>
                    <a:pt x="8" y="14"/>
                  </a:cubicBezTo>
                  <a:cubicBezTo>
                    <a:pt x="9" y="15"/>
                    <a:pt x="10" y="14"/>
                    <a:pt x="10" y="13"/>
                  </a:cubicBezTo>
                  <a:cubicBezTo>
                    <a:pt x="10" y="11"/>
                    <a:pt x="9" y="10"/>
                    <a:pt x="8" y="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75" name="Freeform 274">
              <a:extLst>
                <a:ext uri="{FF2B5EF4-FFF2-40B4-BE49-F238E27FC236}">
                  <a16:creationId xmlns:a16="http://schemas.microsoft.com/office/drawing/2014/main" xmlns="" id="{BAF1524D-31DC-4784-8801-9F84FBA2938E}"/>
                </a:ext>
              </a:extLst>
            </p:cNvPr>
            <p:cNvSpPr>
              <a:spLocks noEditPoints="1"/>
            </p:cNvSpPr>
            <p:nvPr/>
          </p:nvSpPr>
          <p:spPr bwMode="auto">
            <a:xfrm>
              <a:off x="18187424" y="11333110"/>
              <a:ext cx="63500" cy="85725"/>
            </a:xfrm>
            <a:custGeom>
              <a:avLst/>
              <a:gdLst>
                <a:gd name="T0" fmla="*/ 11 w 23"/>
                <a:gd name="T1" fmla="*/ 28 h 31"/>
                <a:gd name="T2" fmla="*/ 5 w 23"/>
                <a:gd name="T3" fmla="*/ 22 h 31"/>
                <a:gd name="T4" fmla="*/ 1 w 23"/>
                <a:gd name="T5" fmla="*/ 11 h 31"/>
                <a:gd name="T6" fmla="*/ 2 w 23"/>
                <a:gd name="T7" fmla="*/ 3 h 31"/>
                <a:gd name="T8" fmla="*/ 9 w 23"/>
                <a:gd name="T9" fmla="*/ 1 h 31"/>
                <a:gd name="T10" fmla="*/ 18 w 23"/>
                <a:gd name="T11" fmla="*/ 8 h 31"/>
                <a:gd name="T12" fmla="*/ 22 w 23"/>
                <a:gd name="T13" fmla="*/ 19 h 31"/>
                <a:gd name="T14" fmla="*/ 13 w 23"/>
                <a:gd name="T15" fmla="*/ 29 h 31"/>
                <a:gd name="T16" fmla="*/ 11 w 23"/>
                <a:gd name="T17" fmla="*/ 28 h 31"/>
                <a:gd name="T18" fmla="*/ 11 w 23"/>
                <a:gd name="T19" fmla="*/ 9 h 31"/>
                <a:gd name="T20" fmla="*/ 10 w 23"/>
                <a:gd name="T21" fmla="*/ 9 h 31"/>
                <a:gd name="T22" fmla="*/ 7 w 23"/>
                <a:gd name="T23" fmla="*/ 9 h 31"/>
                <a:gd name="T24" fmla="*/ 6 w 23"/>
                <a:gd name="T25" fmla="*/ 13 h 31"/>
                <a:gd name="T26" fmla="*/ 8 w 23"/>
                <a:gd name="T27" fmla="*/ 18 h 31"/>
                <a:gd name="T28" fmla="*/ 12 w 23"/>
                <a:gd name="T29" fmla="*/ 21 h 31"/>
                <a:gd name="T30" fmla="*/ 16 w 23"/>
                <a:gd name="T31" fmla="*/ 17 h 31"/>
                <a:gd name="T32" fmla="*/ 14 w 23"/>
                <a:gd name="T33" fmla="*/ 12 h 31"/>
                <a:gd name="T34" fmla="*/ 11 w 23"/>
                <a:gd name="T35"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31">
                  <a:moveTo>
                    <a:pt x="11" y="28"/>
                  </a:moveTo>
                  <a:cubicBezTo>
                    <a:pt x="9" y="26"/>
                    <a:pt x="7" y="24"/>
                    <a:pt x="5" y="22"/>
                  </a:cubicBezTo>
                  <a:cubicBezTo>
                    <a:pt x="3" y="18"/>
                    <a:pt x="1" y="15"/>
                    <a:pt x="1" y="11"/>
                  </a:cubicBezTo>
                  <a:cubicBezTo>
                    <a:pt x="0" y="7"/>
                    <a:pt x="1" y="4"/>
                    <a:pt x="2" y="3"/>
                  </a:cubicBezTo>
                  <a:cubicBezTo>
                    <a:pt x="4" y="1"/>
                    <a:pt x="7" y="0"/>
                    <a:pt x="9" y="1"/>
                  </a:cubicBezTo>
                  <a:cubicBezTo>
                    <a:pt x="12" y="3"/>
                    <a:pt x="15" y="5"/>
                    <a:pt x="18" y="8"/>
                  </a:cubicBezTo>
                  <a:cubicBezTo>
                    <a:pt x="20" y="12"/>
                    <a:pt x="22" y="15"/>
                    <a:pt x="22" y="19"/>
                  </a:cubicBezTo>
                  <a:cubicBezTo>
                    <a:pt x="23" y="26"/>
                    <a:pt x="19" y="31"/>
                    <a:pt x="13" y="29"/>
                  </a:cubicBezTo>
                  <a:cubicBezTo>
                    <a:pt x="13" y="28"/>
                    <a:pt x="12" y="28"/>
                    <a:pt x="11" y="28"/>
                  </a:cubicBezTo>
                  <a:close/>
                  <a:moveTo>
                    <a:pt x="11" y="9"/>
                  </a:moveTo>
                  <a:cubicBezTo>
                    <a:pt x="10" y="9"/>
                    <a:pt x="10" y="9"/>
                    <a:pt x="10" y="9"/>
                  </a:cubicBezTo>
                  <a:cubicBezTo>
                    <a:pt x="9" y="8"/>
                    <a:pt x="8" y="8"/>
                    <a:pt x="7" y="9"/>
                  </a:cubicBezTo>
                  <a:cubicBezTo>
                    <a:pt x="6" y="10"/>
                    <a:pt x="6" y="11"/>
                    <a:pt x="6" y="13"/>
                  </a:cubicBezTo>
                  <a:cubicBezTo>
                    <a:pt x="6" y="15"/>
                    <a:pt x="7" y="17"/>
                    <a:pt x="8" y="18"/>
                  </a:cubicBezTo>
                  <a:cubicBezTo>
                    <a:pt x="10" y="20"/>
                    <a:pt x="11" y="21"/>
                    <a:pt x="12" y="21"/>
                  </a:cubicBezTo>
                  <a:cubicBezTo>
                    <a:pt x="15" y="22"/>
                    <a:pt x="17" y="20"/>
                    <a:pt x="16" y="17"/>
                  </a:cubicBezTo>
                  <a:cubicBezTo>
                    <a:pt x="16" y="15"/>
                    <a:pt x="15" y="13"/>
                    <a:pt x="14" y="12"/>
                  </a:cubicBezTo>
                  <a:cubicBezTo>
                    <a:pt x="13" y="11"/>
                    <a:pt x="12" y="10"/>
                    <a:pt x="11" y="9"/>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76" name="Freeform 275">
              <a:extLst>
                <a:ext uri="{FF2B5EF4-FFF2-40B4-BE49-F238E27FC236}">
                  <a16:creationId xmlns:a16="http://schemas.microsoft.com/office/drawing/2014/main" xmlns="" id="{8C4E9C61-B970-4944-B5B5-CC97E34084F9}"/>
                </a:ext>
              </a:extLst>
            </p:cNvPr>
            <p:cNvSpPr>
              <a:spLocks/>
            </p:cNvSpPr>
            <p:nvPr/>
          </p:nvSpPr>
          <p:spPr bwMode="auto">
            <a:xfrm>
              <a:off x="18223937" y="10934648"/>
              <a:ext cx="36513" cy="36513"/>
            </a:xfrm>
            <a:custGeom>
              <a:avLst/>
              <a:gdLst>
                <a:gd name="T0" fmla="*/ 11 w 13"/>
                <a:gd name="T1" fmla="*/ 12 h 13"/>
                <a:gd name="T2" fmla="*/ 3 w 13"/>
                <a:gd name="T3" fmla="*/ 8 h 13"/>
                <a:gd name="T4" fmla="*/ 0 w 13"/>
                <a:gd name="T5" fmla="*/ 3 h 13"/>
                <a:gd name="T6" fmla="*/ 3 w 13"/>
                <a:gd name="T7" fmla="*/ 1 h 13"/>
                <a:gd name="T8" fmla="*/ 11 w 13"/>
                <a:gd name="T9" fmla="*/ 5 h 13"/>
                <a:gd name="T10" fmla="*/ 13 w 13"/>
                <a:gd name="T11" fmla="*/ 10 h 13"/>
                <a:gd name="T12" fmla="*/ 11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11" y="12"/>
                  </a:moveTo>
                  <a:cubicBezTo>
                    <a:pt x="3" y="8"/>
                    <a:pt x="3" y="8"/>
                    <a:pt x="3" y="8"/>
                  </a:cubicBezTo>
                  <a:cubicBezTo>
                    <a:pt x="2" y="7"/>
                    <a:pt x="0" y="5"/>
                    <a:pt x="0" y="3"/>
                  </a:cubicBezTo>
                  <a:cubicBezTo>
                    <a:pt x="0" y="1"/>
                    <a:pt x="2" y="0"/>
                    <a:pt x="3" y="1"/>
                  </a:cubicBezTo>
                  <a:cubicBezTo>
                    <a:pt x="11" y="5"/>
                    <a:pt x="11" y="5"/>
                    <a:pt x="11" y="5"/>
                  </a:cubicBezTo>
                  <a:cubicBezTo>
                    <a:pt x="12" y="6"/>
                    <a:pt x="13" y="9"/>
                    <a:pt x="13" y="10"/>
                  </a:cubicBezTo>
                  <a:cubicBezTo>
                    <a:pt x="13" y="12"/>
                    <a:pt x="12" y="13"/>
                    <a:pt x="11" y="12"/>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77" name="Freeform 276">
              <a:extLst>
                <a:ext uri="{FF2B5EF4-FFF2-40B4-BE49-F238E27FC236}">
                  <a16:creationId xmlns:a16="http://schemas.microsoft.com/office/drawing/2014/main" xmlns="" id="{4DA26044-C1B6-4855-AAEE-A25E4E5C5D76}"/>
                </a:ext>
              </a:extLst>
            </p:cNvPr>
            <p:cNvSpPr>
              <a:spLocks/>
            </p:cNvSpPr>
            <p:nvPr/>
          </p:nvSpPr>
          <p:spPr bwMode="auto">
            <a:xfrm>
              <a:off x="18235049" y="10929885"/>
              <a:ext cx="15875" cy="46038"/>
            </a:xfrm>
            <a:custGeom>
              <a:avLst/>
              <a:gdLst>
                <a:gd name="T0" fmla="*/ 3 w 6"/>
                <a:gd name="T1" fmla="*/ 16 h 17"/>
                <a:gd name="T2" fmla="*/ 0 w 6"/>
                <a:gd name="T3" fmla="*/ 11 h 17"/>
                <a:gd name="T4" fmla="*/ 0 w 6"/>
                <a:gd name="T5" fmla="*/ 3 h 17"/>
                <a:gd name="T6" fmla="*/ 3 w 6"/>
                <a:gd name="T7" fmla="*/ 1 h 17"/>
                <a:gd name="T8" fmla="*/ 6 w 6"/>
                <a:gd name="T9" fmla="*/ 6 h 17"/>
                <a:gd name="T10" fmla="*/ 6 w 6"/>
                <a:gd name="T11" fmla="*/ 15 h 17"/>
                <a:gd name="T12" fmla="*/ 3 w 6"/>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3" y="16"/>
                  </a:moveTo>
                  <a:cubicBezTo>
                    <a:pt x="1" y="15"/>
                    <a:pt x="0" y="13"/>
                    <a:pt x="0" y="11"/>
                  </a:cubicBezTo>
                  <a:cubicBezTo>
                    <a:pt x="0" y="3"/>
                    <a:pt x="0" y="3"/>
                    <a:pt x="0" y="3"/>
                  </a:cubicBezTo>
                  <a:cubicBezTo>
                    <a:pt x="0" y="1"/>
                    <a:pt x="1" y="0"/>
                    <a:pt x="3" y="1"/>
                  </a:cubicBezTo>
                  <a:cubicBezTo>
                    <a:pt x="4" y="2"/>
                    <a:pt x="6" y="4"/>
                    <a:pt x="6" y="6"/>
                  </a:cubicBezTo>
                  <a:cubicBezTo>
                    <a:pt x="6" y="15"/>
                    <a:pt x="6" y="15"/>
                    <a:pt x="6" y="15"/>
                  </a:cubicBezTo>
                  <a:cubicBezTo>
                    <a:pt x="6" y="16"/>
                    <a:pt x="4" y="17"/>
                    <a:pt x="3" y="16"/>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78" name="Freeform 277">
              <a:extLst>
                <a:ext uri="{FF2B5EF4-FFF2-40B4-BE49-F238E27FC236}">
                  <a16:creationId xmlns:a16="http://schemas.microsoft.com/office/drawing/2014/main" xmlns="" id="{4C84ADAC-53FB-48A8-8F32-508CBD68DD46}"/>
                </a:ext>
              </a:extLst>
            </p:cNvPr>
            <p:cNvSpPr>
              <a:spLocks/>
            </p:cNvSpPr>
            <p:nvPr/>
          </p:nvSpPr>
          <p:spPr bwMode="auto">
            <a:xfrm>
              <a:off x="18590649" y="11520435"/>
              <a:ext cx="47625" cy="41275"/>
            </a:xfrm>
            <a:custGeom>
              <a:avLst/>
              <a:gdLst>
                <a:gd name="T0" fmla="*/ 14 w 17"/>
                <a:gd name="T1" fmla="*/ 14 h 15"/>
                <a:gd name="T2" fmla="*/ 3 w 17"/>
                <a:gd name="T3" fmla="*/ 8 h 15"/>
                <a:gd name="T4" fmla="*/ 0 w 17"/>
                <a:gd name="T5" fmla="*/ 3 h 15"/>
                <a:gd name="T6" fmla="*/ 3 w 17"/>
                <a:gd name="T7" fmla="*/ 1 h 15"/>
                <a:gd name="T8" fmla="*/ 14 w 17"/>
                <a:gd name="T9" fmla="*/ 8 h 15"/>
                <a:gd name="T10" fmla="*/ 17 w 17"/>
                <a:gd name="T11" fmla="*/ 12 h 15"/>
                <a:gd name="T12" fmla="*/ 14 w 17"/>
                <a:gd name="T13" fmla="*/ 14 h 15"/>
              </a:gdLst>
              <a:ahLst/>
              <a:cxnLst>
                <a:cxn ang="0">
                  <a:pos x="T0" y="T1"/>
                </a:cxn>
                <a:cxn ang="0">
                  <a:pos x="T2" y="T3"/>
                </a:cxn>
                <a:cxn ang="0">
                  <a:pos x="T4" y="T5"/>
                </a:cxn>
                <a:cxn ang="0">
                  <a:pos x="T6" y="T7"/>
                </a:cxn>
                <a:cxn ang="0">
                  <a:pos x="T8" y="T9"/>
                </a:cxn>
                <a:cxn ang="0">
                  <a:pos x="T10" y="T11"/>
                </a:cxn>
                <a:cxn ang="0">
                  <a:pos x="T12" y="T13"/>
                </a:cxn>
              </a:cxnLst>
              <a:rect l="0" t="0" r="r" b="b"/>
              <a:pathLst>
                <a:path w="17" h="15">
                  <a:moveTo>
                    <a:pt x="14" y="14"/>
                  </a:moveTo>
                  <a:cubicBezTo>
                    <a:pt x="3" y="8"/>
                    <a:pt x="3" y="8"/>
                    <a:pt x="3" y="8"/>
                  </a:cubicBezTo>
                  <a:cubicBezTo>
                    <a:pt x="2" y="7"/>
                    <a:pt x="0" y="5"/>
                    <a:pt x="0" y="3"/>
                  </a:cubicBezTo>
                  <a:cubicBezTo>
                    <a:pt x="0" y="1"/>
                    <a:pt x="2" y="0"/>
                    <a:pt x="3" y="1"/>
                  </a:cubicBezTo>
                  <a:cubicBezTo>
                    <a:pt x="14" y="8"/>
                    <a:pt x="14" y="8"/>
                    <a:pt x="14" y="8"/>
                  </a:cubicBezTo>
                  <a:cubicBezTo>
                    <a:pt x="16" y="8"/>
                    <a:pt x="17" y="11"/>
                    <a:pt x="17" y="12"/>
                  </a:cubicBezTo>
                  <a:cubicBezTo>
                    <a:pt x="17" y="14"/>
                    <a:pt x="16" y="15"/>
                    <a:pt x="14" y="14"/>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79" name="Freeform 278">
              <a:extLst>
                <a:ext uri="{FF2B5EF4-FFF2-40B4-BE49-F238E27FC236}">
                  <a16:creationId xmlns:a16="http://schemas.microsoft.com/office/drawing/2014/main" xmlns="" id="{FFB86CEE-E610-450E-ACB8-95C7B65E1E8F}"/>
                </a:ext>
              </a:extLst>
            </p:cNvPr>
            <p:cNvSpPr>
              <a:spLocks/>
            </p:cNvSpPr>
            <p:nvPr/>
          </p:nvSpPr>
          <p:spPr bwMode="auto">
            <a:xfrm>
              <a:off x="18608112" y="11512498"/>
              <a:ext cx="15875" cy="57150"/>
            </a:xfrm>
            <a:custGeom>
              <a:avLst/>
              <a:gdLst>
                <a:gd name="T0" fmla="*/ 3 w 6"/>
                <a:gd name="T1" fmla="*/ 20 h 21"/>
                <a:gd name="T2" fmla="*/ 0 w 6"/>
                <a:gd name="T3" fmla="*/ 15 h 21"/>
                <a:gd name="T4" fmla="*/ 0 w 6"/>
                <a:gd name="T5" fmla="*/ 3 h 21"/>
                <a:gd name="T6" fmla="*/ 3 w 6"/>
                <a:gd name="T7" fmla="*/ 1 h 21"/>
                <a:gd name="T8" fmla="*/ 6 w 6"/>
                <a:gd name="T9" fmla="*/ 6 h 21"/>
                <a:gd name="T10" fmla="*/ 6 w 6"/>
                <a:gd name="T11" fmla="*/ 19 h 21"/>
                <a:gd name="T12" fmla="*/ 3 w 6"/>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3" y="20"/>
                  </a:moveTo>
                  <a:cubicBezTo>
                    <a:pt x="1" y="19"/>
                    <a:pt x="0" y="17"/>
                    <a:pt x="0" y="15"/>
                  </a:cubicBezTo>
                  <a:cubicBezTo>
                    <a:pt x="0" y="3"/>
                    <a:pt x="0" y="3"/>
                    <a:pt x="0" y="3"/>
                  </a:cubicBezTo>
                  <a:cubicBezTo>
                    <a:pt x="0" y="1"/>
                    <a:pt x="1" y="0"/>
                    <a:pt x="3" y="1"/>
                  </a:cubicBezTo>
                  <a:cubicBezTo>
                    <a:pt x="4" y="2"/>
                    <a:pt x="6" y="4"/>
                    <a:pt x="6" y="6"/>
                  </a:cubicBezTo>
                  <a:cubicBezTo>
                    <a:pt x="6" y="19"/>
                    <a:pt x="6" y="19"/>
                    <a:pt x="6" y="19"/>
                  </a:cubicBezTo>
                  <a:cubicBezTo>
                    <a:pt x="6" y="20"/>
                    <a:pt x="4" y="21"/>
                    <a:pt x="3" y="2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grpSp>
        <p:nvGrpSpPr>
          <p:cNvPr id="299" name="Group 298">
            <a:extLst>
              <a:ext uri="{FF2B5EF4-FFF2-40B4-BE49-F238E27FC236}">
                <a16:creationId xmlns:a16="http://schemas.microsoft.com/office/drawing/2014/main" xmlns="" id="{640A0CCD-538B-4956-A64B-58B2FC1E3376}"/>
              </a:ext>
            </a:extLst>
          </p:cNvPr>
          <p:cNvGrpSpPr/>
          <p:nvPr/>
        </p:nvGrpSpPr>
        <p:grpSpPr>
          <a:xfrm>
            <a:off x="21789881" y="7922340"/>
            <a:ext cx="391693" cy="550736"/>
            <a:chOff x="21708499" y="9493198"/>
            <a:chExt cx="473076" cy="665163"/>
          </a:xfrm>
        </p:grpSpPr>
        <p:sp>
          <p:nvSpPr>
            <p:cNvPr id="80" name="Freeform 279">
              <a:extLst>
                <a:ext uri="{FF2B5EF4-FFF2-40B4-BE49-F238E27FC236}">
                  <a16:creationId xmlns:a16="http://schemas.microsoft.com/office/drawing/2014/main" xmlns="" id="{B88862D7-95BC-4525-986D-F310C3C512FE}"/>
                </a:ext>
              </a:extLst>
            </p:cNvPr>
            <p:cNvSpPr>
              <a:spLocks/>
            </p:cNvSpPr>
            <p:nvPr/>
          </p:nvSpPr>
          <p:spPr bwMode="auto">
            <a:xfrm>
              <a:off x="21786287" y="9493198"/>
              <a:ext cx="395288" cy="649288"/>
            </a:xfrm>
            <a:custGeom>
              <a:avLst/>
              <a:gdLst>
                <a:gd name="T0" fmla="*/ 115 w 143"/>
                <a:gd name="T1" fmla="*/ 226 h 235"/>
                <a:gd name="T2" fmla="*/ 28 w 143"/>
                <a:gd name="T3" fmla="*/ 175 h 235"/>
                <a:gd name="T4" fmla="*/ 0 w 143"/>
                <a:gd name="T5" fmla="*/ 122 h 235"/>
                <a:gd name="T6" fmla="*/ 0 w 143"/>
                <a:gd name="T7" fmla="*/ 30 h 235"/>
                <a:gd name="T8" fmla="*/ 28 w 143"/>
                <a:gd name="T9" fmla="*/ 9 h 235"/>
                <a:gd name="T10" fmla="*/ 115 w 143"/>
                <a:gd name="T11" fmla="*/ 60 h 235"/>
                <a:gd name="T12" fmla="*/ 143 w 143"/>
                <a:gd name="T13" fmla="*/ 113 h 235"/>
                <a:gd name="T14" fmla="*/ 143 w 143"/>
                <a:gd name="T15" fmla="*/ 205 h 235"/>
                <a:gd name="T16" fmla="*/ 115 w 143"/>
                <a:gd name="T17" fmla="*/ 22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235">
                  <a:moveTo>
                    <a:pt x="115" y="226"/>
                  </a:moveTo>
                  <a:cubicBezTo>
                    <a:pt x="28" y="175"/>
                    <a:pt x="28" y="175"/>
                    <a:pt x="28" y="175"/>
                  </a:cubicBezTo>
                  <a:cubicBezTo>
                    <a:pt x="12" y="166"/>
                    <a:pt x="0" y="143"/>
                    <a:pt x="0" y="122"/>
                  </a:cubicBezTo>
                  <a:cubicBezTo>
                    <a:pt x="0" y="30"/>
                    <a:pt x="0" y="30"/>
                    <a:pt x="0" y="30"/>
                  </a:cubicBezTo>
                  <a:cubicBezTo>
                    <a:pt x="0" y="10"/>
                    <a:pt x="12" y="0"/>
                    <a:pt x="28" y="9"/>
                  </a:cubicBezTo>
                  <a:cubicBezTo>
                    <a:pt x="115" y="60"/>
                    <a:pt x="115" y="60"/>
                    <a:pt x="115" y="60"/>
                  </a:cubicBezTo>
                  <a:cubicBezTo>
                    <a:pt x="131" y="69"/>
                    <a:pt x="143" y="93"/>
                    <a:pt x="143" y="113"/>
                  </a:cubicBezTo>
                  <a:cubicBezTo>
                    <a:pt x="143" y="205"/>
                    <a:pt x="143" y="205"/>
                    <a:pt x="143" y="205"/>
                  </a:cubicBezTo>
                  <a:cubicBezTo>
                    <a:pt x="143" y="226"/>
                    <a:pt x="131" y="235"/>
                    <a:pt x="115" y="226"/>
                  </a:cubicBezTo>
                  <a:close/>
                </a:path>
              </a:pathLst>
            </a:custGeom>
            <a:solidFill>
              <a:srgbClr val="DBE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81" name="Freeform 280">
              <a:extLst>
                <a:ext uri="{FF2B5EF4-FFF2-40B4-BE49-F238E27FC236}">
                  <a16:creationId xmlns:a16="http://schemas.microsoft.com/office/drawing/2014/main" xmlns="" id="{A4DC6F01-1454-4369-B54C-752498C617E4}"/>
                </a:ext>
              </a:extLst>
            </p:cNvPr>
            <p:cNvSpPr>
              <a:spLocks/>
            </p:cNvSpPr>
            <p:nvPr/>
          </p:nvSpPr>
          <p:spPr bwMode="auto">
            <a:xfrm>
              <a:off x="21708499" y="9509073"/>
              <a:ext cx="398463" cy="649288"/>
            </a:xfrm>
            <a:custGeom>
              <a:avLst/>
              <a:gdLst>
                <a:gd name="T0" fmla="*/ 116 w 144"/>
                <a:gd name="T1" fmla="*/ 226 h 235"/>
                <a:gd name="T2" fmla="*/ 28 w 144"/>
                <a:gd name="T3" fmla="*/ 175 h 235"/>
                <a:gd name="T4" fmla="*/ 0 w 144"/>
                <a:gd name="T5" fmla="*/ 122 h 235"/>
                <a:gd name="T6" fmla="*/ 0 w 144"/>
                <a:gd name="T7" fmla="*/ 30 h 235"/>
                <a:gd name="T8" fmla="*/ 28 w 144"/>
                <a:gd name="T9" fmla="*/ 9 h 235"/>
                <a:gd name="T10" fmla="*/ 116 w 144"/>
                <a:gd name="T11" fmla="*/ 60 h 235"/>
                <a:gd name="T12" fmla="*/ 144 w 144"/>
                <a:gd name="T13" fmla="*/ 113 h 235"/>
                <a:gd name="T14" fmla="*/ 144 w 144"/>
                <a:gd name="T15" fmla="*/ 205 h 235"/>
                <a:gd name="T16" fmla="*/ 116 w 144"/>
                <a:gd name="T17" fmla="*/ 22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235">
                  <a:moveTo>
                    <a:pt x="116" y="226"/>
                  </a:moveTo>
                  <a:cubicBezTo>
                    <a:pt x="28" y="175"/>
                    <a:pt x="28" y="175"/>
                    <a:pt x="28" y="175"/>
                  </a:cubicBezTo>
                  <a:cubicBezTo>
                    <a:pt x="12" y="166"/>
                    <a:pt x="0" y="142"/>
                    <a:pt x="0" y="122"/>
                  </a:cubicBezTo>
                  <a:cubicBezTo>
                    <a:pt x="0" y="30"/>
                    <a:pt x="0" y="30"/>
                    <a:pt x="0" y="30"/>
                  </a:cubicBezTo>
                  <a:cubicBezTo>
                    <a:pt x="0" y="10"/>
                    <a:pt x="12" y="0"/>
                    <a:pt x="28" y="9"/>
                  </a:cubicBezTo>
                  <a:cubicBezTo>
                    <a:pt x="116" y="60"/>
                    <a:pt x="116" y="60"/>
                    <a:pt x="116" y="60"/>
                  </a:cubicBezTo>
                  <a:cubicBezTo>
                    <a:pt x="131" y="69"/>
                    <a:pt x="144" y="93"/>
                    <a:pt x="144" y="113"/>
                  </a:cubicBezTo>
                  <a:cubicBezTo>
                    <a:pt x="144" y="205"/>
                    <a:pt x="144" y="205"/>
                    <a:pt x="144" y="205"/>
                  </a:cubicBezTo>
                  <a:cubicBezTo>
                    <a:pt x="144" y="225"/>
                    <a:pt x="131" y="235"/>
                    <a:pt x="116" y="226"/>
                  </a:cubicBezTo>
                  <a:close/>
                </a:path>
              </a:pathLst>
            </a:custGeom>
            <a:solidFill>
              <a:srgbClr val="B0C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82" name="Freeform 281">
              <a:extLst>
                <a:ext uri="{FF2B5EF4-FFF2-40B4-BE49-F238E27FC236}">
                  <a16:creationId xmlns:a16="http://schemas.microsoft.com/office/drawing/2014/main" xmlns="" id="{B8A7479C-CB90-4FEB-8E71-2385468E8870}"/>
                </a:ext>
              </a:extLst>
            </p:cNvPr>
            <p:cNvSpPr>
              <a:spLocks noEditPoints="1"/>
            </p:cNvSpPr>
            <p:nvPr/>
          </p:nvSpPr>
          <p:spPr bwMode="auto">
            <a:xfrm>
              <a:off x="21764062" y="9653535"/>
              <a:ext cx="268288" cy="265113"/>
            </a:xfrm>
            <a:custGeom>
              <a:avLst/>
              <a:gdLst>
                <a:gd name="T0" fmla="*/ 4 w 97"/>
                <a:gd name="T1" fmla="*/ 96 h 96"/>
                <a:gd name="T2" fmla="*/ 2 w 97"/>
                <a:gd name="T3" fmla="*/ 94 h 96"/>
                <a:gd name="T4" fmla="*/ 0 w 97"/>
                <a:gd name="T5" fmla="*/ 88 h 96"/>
                <a:gd name="T6" fmla="*/ 0 w 97"/>
                <a:gd name="T7" fmla="*/ 50 h 96"/>
                <a:gd name="T8" fmla="*/ 1 w 97"/>
                <a:gd name="T9" fmla="*/ 49 h 96"/>
                <a:gd name="T10" fmla="*/ 2 w 97"/>
                <a:gd name="T11" fmla="*/ 51 h 96"/>
                <a:gd name="T12" fmla="*/ 2 w 97"/>
                <a:gd name="T13" fmla="*/ 89 h 96"/>
                <a:gd name="T14" fmla="*/ 3 w 97"/>
                <a:gd name="T15" fmla="*/ 92 h 96"/>
                <a:gd name="T16" fmla="*/ 5 w 97"/>
                <a:gd name="T17" fmla="*/ 93 h 96"/>
                <a:gd name="T18" fmla="*/ 7 w 97"/>
                <a:gd name="T19" fmla="*/ 94 h 96"/>
                <a:gd name="T20" fmla="*/ 7 w 97"/>
                <a:gd name="T21" fmla="*/ 96 h 96"/>
                <a:gd name="T22" fmla="*/ 4 w 97"/>
                <a:gd name="T23" fmla="*/ 96 h 96"/>
                <a:gd name="T24" fmla="*/ 1 w 97"/>
                <a:gd name="T25" fmla="*/ 47 h 96"/>
                <a:gd name="T26" fmla="*/ 0 w 97"/>
                <a:gd name="T27" fmla="*/ 45 h 96"/>
                <a:gd name="T28" fmla="*/ 1 w 97"/>
                <a:gd name="T29" fmla="*/ 44 h 96"/>
                <a:gd name="T30" fmla="*/ 2 w 97"/>
                <a:gd name="T31" fmla="*/ 46 h 96"/>
                <a:gd name="T32" fmla="*/ 1 w 97"/>
                <a:gd name="T33" fmla="*/ 47 h 96"/>
                <a:gd name="T34" fmla="*/ 1 w 97"/>
                <a:gd name="T35" fmla="*/ 43 h 96"/>
                <a:gd name="T36" fmla="*/ 0 w 97"/>
                <a:gd name="T37" fmla="*/ 40 h 96"/>
                <a:gd name="T38" fmla="*/ 0 w 97"/>
                <a:gd name="T39" fmla="*/ 12 h 96"/>
                <a:gd name="T40" fmla="*/ 13 w 97"/>
                <a:gd name="T41" fmla="*/ 4 h 96"/>
                <a:gd name="T42" fmla="*/ 19 w 97"/>
                <a:gd name="T43" fmla="*/ 8 h 96"/>
                <a:gd name="T44" fmla="*/ 30 w 97"/>
                <a:gd name="T45" fmla="*/ 20 h 96"/>
                <a:gd name="T46" fmla="*/ 35 w 97"/>
                <a:gd name="T47" fmla="*/ 33 h 96"/>
                <a:gd name="T48" fmla="*/ 57 w 97"/>
                <a:gd name="T49" fmla="*/ 46 h 96"/>
                <a:gd name="T50" fmla="*/ 58 w 97"/>
                <a:gd name="T51" fmla="*/ 48 h 96"/>
                <a:gd name="T52" fmla="*/ 57 w 97"/>
                <a:gd name="T53" fmla="*/ 49 h 96"/>
                <a:gd name="T54" fmla="*/ 35 w 97"/>
                <a:gd name="T55" fmla="*/ 36 h 96"/>
                <a:gd name="T56" fmla="*/ 34 w 97"/>
                <a:gd name="T57" fmla="*/ 35 h 96"/>
                <a:gd name="T58" fmla="*/ 27 w 97"/>
                <a:gd name="T59" fmla="*/ 21 h 96"/>
                <a:gd name="T60" fmla="*/ 19 w 97"/>
                <a:gd name="T61" fmla="*/ 11 h 96"/>
                <a:gd name="T62" fmla="*/ 13 w 97"/>
                <a:gd name="T63" fmla="*/ 7 h 96"/>
                <a:gd name="T64" fmla="*/ 2 w 97"/>
                <a:gd name="T65" fmla="*/ 13 h 96"/>
                <a:gd name="T66" fmla="*/ 2 w 97"/>
                <a:gd name="T67" fmla="*/ 42 h 96"/>
                <a:gd name="T68" fmla="*/ 1 w 97"/>
                <a:gd name="T69" fmla="*/ 43 h 96"/>
                <a:gd name="T70" fmla="*/ 96 w 97"/>
                <a:gd name="T71" fmla="*/ 82 h 96"/>
                <a:gd name="T72" fmla="*/ 94 w 97"/>
                <a:gd name="T73" fmla="*/ 80 h 96"/>
                <a:gd name="T74" fmla="*/ 94 w 97"/>
                <a:gd name="T75" fmla="*/ 80 h 96"/>
                <a:gd name="T76" fmla="*/ 86 w 97"/>
                <a:gd name="T77" fmla="*/ 66 h 96"/>
                <a:gd name="T78" fmla="*/ 61 w 97"/>
                <a:gd name="T79" fmla="*/ 51 h 96"/>
                <a:gd name="T80" fmla="*/ 60 w 97"/>
                <a:gd name="T81" fmla="*/ 49 h 96"/>
                <a:gd name="T82" fmla="*/ 61 w 97"/>
                <a:gd name="T83" fmla="*/ 48 h 96"/>
                <a:gd name="T84" fmla="*/ 86 w 97"/>
                <a:gd name="T85" fmla="*/ 62 h 96"/>
                <a:gd name="T86" fmla="*/ 97 w 97"/>
                <a:gd name="T87" fmla="*/ 81 h 96"/>
                <a:gd name="T88" fmla="*/ 97 w 97"/>
                <a:gd name="T89" fmla="*/ 82 h 96"/>
                <a:gd name="T90" fmla="*/ 97 w 97"/>
                <a:gd name="T91" fmla="*/ 82 h 96"/>
                <a:gd name="T92" fmla="*/ 96 w 97"/>
                <a:gd name="T93" fmla="*/ 8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6">
                  <a:moveTo>
                    <a:pt x="4" y="96"/>
                  </a:moveTo>
                  <a:cubicBezTo>
                    <a:pt x="4" y="95"/>
                    <a:pt x="3" y="95"/>
                    <a:pt x="2" y="94"/>
                  </a:cubicBezTo>
                  <a:cubicBezTo>
                    <a:pt x="1" y="92"/>
                    <a:pt x="0" y="90"/>
                    <a:pt x="0" y="88"/>
                  </a:cubicBezTo>
                  <a:cubicBezTo>
                    <a:pt x="0" y="50"/>
                    <a:pt x="0" y="50"/>
                    <a:pt x="0" y="50"/>
                  </a:cubicBezTo>
                  <a:cubicBezTo>
                    <a:pt x="0" y="49"/>
                    <a:pt x="0" y="48"/>
                    <a:pt x="1" y="49"/>
                  </a:cubicBezTo>
                  <a:cubicBezTo>
                    <a:pt x="2" y="49"/>
                    <a:pt x="2" y="50"/>
                    <a:pt x="2" y="51"/>
                  </a:cubicBezTo>
                  <a:cubicBezTo>
                    <a:pt x="2" y="89"/>
                    <a:pt x="2" y="89"/>
                    <a:pt x="2" y="89"/>
                  </a:cubicBezTo>
                  <a:cubicBezTo>
                    <a:pt x="2" y="90"/>
                    <a:pt x="3" y="91"/>
                    <a:pt x="3" y="92"/>
                  </a:cubicBezTo>
                  <a:cubicBezTo>
                    <a:pt x="4" y="93"/>
                    <a:pt x="5" y="93"/>
                    <a:pt x="5" y="93"/>
                  </a:cubicBezTo>
                  <a:cubicBezTo>
                    <a:pt x="6" y="93"/>
                    <a:pt x="7" y="93"/>
                    <a:pt x="7" y="94"/>
                  </a:cubicBezTo>
                  <a:cubicBezTo>
                    <a:pt x="8" y="95"/>
                    <a:pt x="7" y="96"/>
                    <a:pt x="7" y="96"/>
                  </a:cubicBezTo>
                  <a:cubicBezTo>
                    <a:pt x="6" y="96"/>
                    <a:pt x="5" y="96"/>
                    <a:pt x="4" y="96"/>
                  </a:cubicBezTo>
                  <a:close/>
                  <a:moveTo>
                    <a:pt x="1" y="47"/>
                  </a:moveTo>
                  <a:cubicBezTo>
                    <a:pt x="0" y="47"/>
                    <a:pt x="0" y="46"/>
                    <a:pt x="0" y="45"/>
                  </a:cubicBezTo>
                  <a:cubicBezTo>
                    <a:pt x="0" y="44"/>
                    <a:pt x="0" y="44"/>
                    <a:pt x="1" y="44"/>
                  </a:cubicBezTo>
                  <a:cubicBezTo>
                    <a:pt x="2" y="45"/>
                    <a:pt x="2" y="46"/>
                    <a:pt x="2" y="46"/>
                  </a:cubicBezTo>
                  <a:cubicBezTo>
                    <a:pt x="2" y="47"/>
                    <a:pt x="2" y="48"/>
                    <a:pt x="1" y="47"/>
                  </a:cubicBezTo>
                  <a:close/>
                  <a:moveTo>
                    <a:pt x="1" y="43"/>
                  </a:moveTo>
                  <a:cubicBezTo>
                    <a:pt x="0" y="42"/>
                    <a:pt x="0" y="41"/>
                    <a:pt x="0" y="40"/>
                  </a:cubicBezTo>
                  <a:cubicBezTo>
                    <a:pt x="0" y="12"/>
                    <a:pt x="0" y="12"/>
                    <a:pt x="0" y="12"/>
                  </a:cubicBezTo>
                  <a:cubicBezTo>
                    <a:pt x="0" y="4"/>
                    <a:pt x="6" y="0"/>
                    <a:pt x="13" y="4"/>
                  </a:cubicBezTo>
                  <a:cubicBezTo>
                    <a:pt x="19" y="8"/>
                    <a:pt x="19" y="8"/>
                    <a:pt x="19" y="8"/>
                  </a:cubicBezTo>
                  <a:cubicBezTo>
                    <a:pt x="23" y="10"/>
                    <a:pt x="27" y="15"/>
                    <a:pt x="30" y="20"/>
                  </a:cubicBezTo>
                  <a:cubicBezTo>
                    <a:pt x="35" y="33"/>
                    <a:pt x="35" y="33"/>
                    <a:pt x="35" y="33"/>
                  </a:cubicBezTo>
                  <a:cubicBezTo>
                    <a:pt x="57" y="46"/>
                    <a:pt x="57" y="46"/>
                    <a:pt x="57" y="46"/>
                  </a:cubicBezTo>
                  <a:cubicBezTo>
                    <a:pt x="58" y="46"/>
                    <a:pt x="58" y="47"/>
                    <a:pt x="58" y="48"/>
                  </a:cubicBezTo>
                  <a:cubicBezTo>
                    <a:pt x="58" y="49"/>
                    <a:pt x="58" y="49"/>
                    <a:pt x="57" y="49"/>
                  </a:cubicBezTo>
                  <a:cubicBezTo>
                    <a:pt x="35" y="36"/>
                    <a:pt x="35" y="36"/>
                    <a:pt x="35" y="36"/>
                  </a:cubicBezTo>
                  <a:cubicBezTo>
                    <a:pt x="34" y="36"/>
                    <a:pt x="34" y="35"/>
                    <a:pt x="34" y="35"/>
                  </a:cubicBezTo>
                  <a:cubicBezTo>
                    <a:pt x="27" y="21"/>
                    <a:pt x="27" y="21"/>
                    <a:pt x="27" y="21"/>
                  </a:cubicBezTo>
                  <a:cubicBezTo>
                    <a:pt x="25" y="17"/>
                    <a:pt x="22" y="13"/>
                    <a:pt x="19" y="11"/>
                  </a:cubicBezTo>
                  <a:cubicBezTo>
                    <a:pt x="13" y="7"/>
                    <a:pt x="13" y="7"/>
                    <a:pt x="13" y="7"/>
                  </a:cubicBezTo>
                  <a:cubicBezTo>
                    <a:pt x="7" y="4"/>
                    <a:pt x="2" y="7"/>
                    <a:pt x="2" y="13"/>
                  </a:cubicBezTo>
                  <a:cubicBezTo>
                    <a:pt x="2" y="42"/>
                    <a:pt x="2" y="42"/>
                    <a:pt x="2" y="42"/>
                  </a:cubicBezTo>
                  <a:cubicBezTo>
                    <a:pt x="2" y="43"/>
                    <a:pt x="2" y="43"/>
                    <a:pt x="1" y="43"/>
                  </a:cubicBezTo>
                  <a:close/>
                  <a:moveTo>
                    <a:pt x="96" y="82"/>
                  </a:moveTo>
                  <a:cubicBezTo>
                    <a:pt x="95" y="82"/>
                    <a:pt x="94" y="81"/>
                    <a:pt x="94" y="80"/>
                  </a:cubicBezTo>
                  <a:cubicBezTo>
                    <a:pt x="94" y="80"/>
                    <a:pt x="94" y="80"/>
                    <a:pt x="94" y="80"/>
                  </a:cubicBezTo>
                  <a:cubicBezTo>
                    <a:pt x="94" y="75"/>
                    <a:pt x="90" y="68"/>
                    <a:pt x="86" y="66"/>
                  </a:cubicBezTo>
                  <a:cubicBezTo>
                    <a:pt x="61" y="51"/>
                    <a:pt x="61" y="51"/>
                    <a:pt x="61" y="51"/>
                  </a:cubicBezTo>
                  <a:cubicBezTo>
                    <a:pt x="60" y="51"/>
                    <a:pt x="60" y="50"/>
                    <a:pt x="60" y="49"/>
                  </a:cubicBezTo>
                  <a:cubicBezTo>
                    <a:pt x="60" y="48"/>
                    <a:pt x="60" y="48"/>
                    <a:pt x="61" y="48"/>
                  </a:cubicBezTo>
                  <a:cubicBezTo>
                    <a:pt x="86" y="62"/>
                    <a:pt x="86" y="62"/>
                    <a:pt x="86" y="62"/>
                  </a:cubicBezTo>
                  <a:cubicBezTo>
                    <a:pt x="92" y="66"/>
                    <a:pt x="97" y="75"/>
                    <a:pt x="97" y="81"/>
                  </a:cubicBezTo>
                  <a:cubicBezTo>
                    <a:pt x="97" y="82"/>
                    <a:pt x="97" y="82"/>
                    <a:pt x="97" y="82"/>
                  </a:cubicBezTo>
                  <a:cubicBezTo>
                    <a:pt x="97" y="82"/>
                    <a:pt x="97" y="82"/>
                    <a:pt x="97" y="82"/>
                  </a:cubicBezTo>
                  <a:cubicBezTo>
                    <a:pt x="97" y="83"/>
                    <a:pt x="96" y="83"/>
                    <a:pt x="96" y="82"/>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83" name="Freeform 282">
              <a:extLst>
                <a:ext uri="{FF2B5EF4-FFF2-40B4-BE49-F238E27FC236}">
                  <a16:creationId xmlns:a16="http://schemas.microsoft.com/office/drawing/2014/main" xmlns="" id="{933663F9-386D-4776-82F8-0BE5ED7C1438}"/>
                </a:ext>
              </a:extLst>
            </p:cNvPr>
            <p:cNvSpPr>
              <a:spLocks noEditPoints="1"/>
            </p:cNvSpPr>
            <p:nvPr/>
          </p:nvSpPr>
          <p:spPr bwMode="auto">
            <a:xfrm>
              <a:off x="21781524" y="9769423"/>
              <a:ext cx="285750" cy="292100"/>
            </a:xfrm>
            <a:custGeom>
              <a:avLst/>
              <a:gdLst>
                <a:gd name="T0" fmla="*/ 84 w 104"/>
                <a:gd name="T1" fmla="*/ 103 h 106"/>
                <a:gd name="T2" fmla="*/ 84 w 104"/>
                <a:gd name="T3" fmla="*/ 100 h 106"/>
                <a:gd name="T4" fmla="*/ 89 w 104"/>
                <a:gd name="T5" fmla="*/ 101 h 106"/>
                <a:gd name="T6" fmla="*/ 98 w 104"/>
                <a:gd name="T7" fmla="*/ 78 h 106"/>
                <a:gd name="T8" fmla="*/ 99 w 104"/>
                <a:gd name="T9" fmla="*/ 81 h 106"/>
                <a:gd name="T10" fmla="*/ 87 w 104"/>
                <a:gd name="T11" fmla="*/ 105 h 106"/>
                <a:gd name="T12" fmla="*/ 1 w 104"/>
                <a:gd name="T13" fmla="*/ 53 h 106"/>
                <a:gd name="T14" fmla="*/ 0 w 104"/>
                <a:gd name="T15" fmla="*/ 51 h 106"/>
                <a:gd name="T16" fmla="*/ 0 w 104"/>
                <a:gd name="T17" fmla="*/ 50 h 106"/>
                <a:gd name="T18" fmla="*/ 0 w 104"/>
                <a:gd name="T19" fmla="*/ 50 h 106"/>
                <a:gd name="T20" fmla="*/ 0 w 104"/>
                <a:gd name="T21" fmla="*/ 50 h 106"/>
                <a:gd name="T22" fmla="*/ 15 w 104"/>
                <a:gd name="T23" fmla="*/ 5 h 106"/>
                <a:gd name="T24" fmla="*/ 15 w 104"/>
                <a:gd name="T25" fmla="*/ 5 h 106"/>
                <a:gd name="T26" fmla="*/ 15 w 104"/>
                <a:gd name="T27" fmla="*/ 5 h 106"/>
                <a:gd name="T28" fmla="*/ 15 w 104"/>
                <a:gd name="T29" fmla="*/ 5 h 106"/>
                <a:gd name="T30" fmla="*/ 22 w 104"/>
                <a:gd name="T31" fmla="*/ 0 h 106"/>
                <a:gd name="T32" fmla="*/ 23 w 104"/>
                <a:gd name="T33" fmla="*/ 0 h 106"/>
                <a:gd name="T34" fmla="*/ 23 w 104"/>
                <a:gd name="T35" fmla="*/ 0 h 106"/>
                <a:gd name="T36" fmla="*/ 23 w 104"/>
                <a:gd name="T37" fmla="*/ 0 h 106"/>
                <a:gd name="T38" fmla="*/ 27 w 104"/>
                <a:gd name="T39" fmla="*/ 1 h 106"/>
                <a:gd name="T40" fmla="*/ 90 w 104"/>
                <a:gd name="T41" fmla="*/ 37 h 106"/>
                <a:gd name="T42" fmla="*/ 103 w 104"/>
                <a:gd name="T43" fmla="*/ 67 h 106"/>
                <a:gd name="T44" fmla="*/ 100 w 104"/>
                <a:gd name="T45" fmla="*/ 73 h 106"/>
                <a:gd name="T46" fmla="*/ 99 w 104"/>
                <a:gd name="T47" fmla="*/ 71 h 106"/>
                <a:gd name="T48" fmla="*/ 101 w 104"/>
                <a:gd name="T49" fmla="*/ 61 h 106"/>
                <a:gd name="T50" fmla="*/ 28 w 104"/>
                <a:gd name="T51" fmla="*/ 5 h 106"/>
                <a:gd name="T52" fmla="*/ 27 w 104"/>
                <a:gd name="T53" fmla="*/ 5 h 106"/>
                <a:gd name="T54" fmla="*/ 17 w 104"/>
                <a:gd name="T55" fmla="*/ 8 h 106"/>
                <a:gd name="T56" fmla="*/ 17 w 104"/>
                <a:gd name="T57" fmla="*/ 8 h 106"/>
                <a:gd name="T58" fmla="*/ 17 w 104"/>
                <a:gd name="T59" fmla="*/ 8 h 106"/>
                <a:gd name="T60" fmla="*/ 8 w 104"/>
                <a:gd name="T61" fmla="*/ 34 h 106"/>
                <a:gd name="T62" fmla="*/ 2 w 104"/>
                <a:gd name="T63" fmla="*/ 53 h 106"/>
                <a:gd name="T64" fmla="*/ 2 w 104"/>
                <a:gd name="T65" fmla="*/ 53 h 106"/>
                <a:gd name="T66" fmla="*/ 1 w 104"/>
                <a:gd name="T67" fmla="*/ 53 h 106"/>
                <a:gd name="T68" fmla="*/ 99 w 104"/>
                <a:gd name="T69" fmla="*/ 77 h 106"/>
                <a:gd name="T70" fmla="*/ 98 w 104"/>
                <a:gd name="T71" fmla="*/ 75 h 106"/>
                <a:gd name="T72" fmla="*/ 100 w 104"/>
                <a:gd name="T73" fmla="*/ 76 h 106"/>
                <a:gd name="T74" fmla="*/ 99 w 104"/>
                <a:gd name="T75"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6">
                  <a:moveTo>
                    <a:pt x="84" y="103"/>
                  </a:moveTo>
                  <a:cubicBezTo>
                    <a:pt x="84" y="103"/>
                    <a:pt x="84" y="103"/>
                    <a:pt x="84" y="103"/>
                  </a:cubicBezTo>
                  <a:cubicBezTo>
                    <a:pt x="83" y="103"/>
                    <a:pt x="82" y="101"/>
                    <a:pt x="82" y="101"/>
                  </a:cubicBezTo>
                  <a:cubicBezTo>
                    <a:pt x="82" y="100"/>
                    <a:pt x="83" y="99"/>
                    <a:pt x="84" y="100"/>
                  </a:cubicBezTo>
                  <a:cubicBezTo>
                    <a:pt x="87" y="102"/>
                    <a:pt x="87" y="102"/>
                    <a:pt x="87" y="102"/>
                  </a:cubicBezTo>
                  <a:cubicBezTo>
                    <a:pt x="88" y="102"/>
                    <a:pt x="89" y="102"/>
                    <a:pt x="89" y="101"/>
                  </a:cubicBezTo>
                  <a:cubicBezTo>
                    <a:pt x="97" y="78"/>
                    <a:pt x="97" y="78"/>
                    <a:pt x="97" y="78"/>
                  </a:cubicBezTo>
                  <a:cubicBezTo>
                    <a:pt x="97" y="78"/>
                    <a:pt x="97" y="78"/>
                    <a:pt x="98" y="78"/>
                  </a:cubicBezTo>
                  <a:cubicBezTo>
                    <a:pt x="99" y="79"/>
                    <a:pt x="99" y="79"/>
                    <a:pt x="99" y="79"/>
                  </a:cubicBezTo>
                  <a:cubicBezTo>
                    <a:pt x="99" y="80"/>
                    <a:pt x="99" y="80"/>
                    <a:pt x="99" y="81"/>
                  </a:cubicBezTo>
                  <a:cubicBezTo>
                    <a:pt x="92" y="104"/>
                    <a:pt x="92" y="104"/>
                    <a:pt x="92" y="104"/>
                  </a:cubicBezTo>
                  <a:cubicBezTo>
                    <a:pt x="91" y="106"/>
                    <a:pt x="89" y="106"/>
                    <a:pt x="87" y="105"/>
                  </a:cubicBezTo>
                  <a:lnTo>
                    <a:pt x="84" y="103"/>
                  </a:lnTo>
                  <a:close/>
                  <a:moveTo>
                    <a:pt x="1" y="53"/>
                  </a:moveTo>
                  <a:cubicBezTo>
                    <a:pt x="1" y="53"/>
                    <a:pt x="1" y="53"/>
                    <a:pt x="1" y="53"/>
                  </a:cubicBezTo>
                  <a:cubicBezTo>
                    <a:pt x="0" y="52"/>
                    <a:pt x="0" y="52"/>
                    <a:pt x="0" y="51"/>
                  </a:cubicBezTo>
                  <a:cubicBezTo>
                    <a:pt x="0" y="51"/>
                    <a:pt x="0" y="51"/>
                    <a:pt x="0" y="51"/>
                  </a:cubicBezTo>
                  <a:cubicBezTo>
                    <a:pt x="0" y="50"/>
                    <a:pt x="0" y="50"/>
                    <a:pt x="0" y="50"/>
                  </a:cubicBezTo>
                  <a:cubicBezTo>
                    <a:pt x="0" y="50"/>
                    <a:pt x="0" y="50"/>
                    <a:pt x="0" y="50"/>
                  </a:cubicBezTo>
                  <a:cubicBezTo>
                    <a:pt x="0" y="50"/>
                    <a:pt x="0" y="50"/>
                    <a:pt x="0" y="50"/>
                  </a:cubicBezTo>
                  <a:cubicBezTo>
                    <a:pt x="0" y="50"/>
                    <a:pt x="0" y="50"/>
                    <a:pt x="0" y="50"/>
                  </a:cubicBezTo>
                  <a:cubicBezTo>
                    <a:pt x="0" y="50"/>
                    <a:pt x="0" y="50"/>
                    <a:pt x="0" y="50"/>
                  </a:cubicBezTo>
                  <a:cubicBezTo>
                    <a:pt x="14" y="6"/>
                    <a:pt x="14" y="6"/>
                    <a:pt x="14" y="6"/>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1"/>
                    <a:pt x="19" y="0"/>
                    <a:pt x="22" y="0"/>
                  </a:cubicBezTo>
                  <a:cubicBezTo>
                    <a:pt x="22" y="0"/>
                    <a:pt x="22" y="0"/>
                    <a:pt x="22" y="0"/>
                  </a:cubicBezTo>
                  <a:cubicBezTo>
                    <a:pt x="23" y="0"/>
                    <a:pt x="23" y="0"/>
                    <a:pt x="23" y="0"/>
                  </a:cubicBezTo>
                  <a:cubicBezTo>
                    <a:pt x="23" y="0"/>
                    <a:pt x="23" y="0"/>
                    <a:pt x="23" y="0"/>
                  </a:cubicBezTo>
                  <a:cubicBezTo>
                    <a:pt x="23" y="0"/>
                    <a:pt x="23" y="0"/>
                    <a:pt x="23" y="0"/>
                  </a:cubicBezTo>
                  <a:cubicBezTo>
                    <a:pt x="23" y="0"/>
                    <a:pt x="23" y="0"/>
                    <a:pt x="23" y="0"/>
                  </a:cubicBezTo>
                  <a:cubicBezTo>
                    <a:pt x="23" y="0"/>
                    <a:pt x="23" y="0"/>
                    <a:pt x="23" y="0"/>
                  </a:cubicBezTo>
                  <a:cubicBezTo>
                    <a:pt x="24" y="0"/>
                    <a:pt x="26" y="1"/>
                    <a:pt x="27" y="1"/>
                  </a:cubicBezTo>
                  <a:cubicBezTo>
                    <a:pt x="27" y="1"/>
                    <a:pt x="27" y="1"/>
                    <a:pt x="27" y="1"/>
                  </a:cubicBezTo>
                  <a:cubicBezTo>
                    <a:pt x="28" y="2"/>
                    <a:pt x="28" y="2"/>
                    <a:pt x="28" y="2"/>
                  </a:cubicBezTo>
                  <a:cubicBezTo>
                    <a:pt x="90" y="37"/>
                    <a:pt x="90" y="37"/>
                    <a:pt x="90" y="37"/>
                  </a:cubicBezTo>
                  <a:cubicBezTo>
                    <a:pt x="98" y="42"/>
                    <a:pt x="104" y="53"/>
                    <a:pt x="104" y="63"/>
                  </a:cubicBezTo>
                  <a:cubicBezTo>
                    <a:pt x="104" y="64"/>
                    <a:pt x="104" y="66"/>
                    <a:pt x="103" y="67"/>
                  </a:cubicBezTo>
                  <a:cubicBezTo>
                    <a:pt x="101" y="73"/>
                    <a:pt x="101" y="73"/>
                    <a:pt x="101" y="73"/>
                  </a:cubicBezTo>
                  <a:cubicBezTo>
                    <a:pt x="101" y="74"/>
                    <a:pt x="101" y="74"/>
                    <a:pt x="100" y="73"/>
                  </a:cubicBezTo>
                  <a:cubicBezTo>
                    <a:pt x="99" y="73"/>
                    <a:pt x="99" y="73"/>
                    <a:pt x="99" y="72"/>
                  </a:cubicBezTo>
                  <a:cubicBezTo>
                    <a:pt x="99" y="72"/>
                    <a:pt x="99" y="71"/>
                    <a:pt x="99" y="71"/>
                  </a:cubicBezTo>
                  <a:cubicBezTo>
                    <a:pt x="101" y="65"/>
                    <a:pt x="101" y="65"/>
                    <a:pt x="101" y="65"/>
                  </a:cubicBezTo>
                  <a:cubicBezTo>
                    <a:pt x="101" y="64"/>
                    <a:pt x="101" y="62"/>
                    <a:pt x="101" y="61"/>
                  </a:cubicBezTo>
                  <a:cubicBezTo>
                    <a:pt x="101" y="53"/>
                    <a:pt x="96" y="44"/>
                    <a:pt x="90" y="40"/>
                  </a:cubicBezTo>
                  <a:cubicBezTo>
                    <a:pt x="28" y="5"/>
                    <a:pt x="28" y="5"/>
                    <a:pt x="28" y="5"/>
                  </a:cubicBezTo>
                  <a:cubicBezTo>
                    <a:pt x="27" y="5"/>
                    <a:pt x="27" y="5"/>
                    <a:pt x="27" y="5"/>
                  </a:cubicBezTo>
                  <a:cubicBezTo>
                    <a:pt x="27" y="5"/>
                    <a:pt x="27" y="5"/>
                    <a:pt x="27" y="5"/>
                  </a:cubicBezTo>
                  <a:cubicBezTo>
                    <a:pt x="23" y="2"/>
                    <a:pt x="19" y="4"/>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8" y="34"/>
                    <a:pt x="8" y="34"/>
                    <a:pt x="8" y="34"/>
                  </a:cubicBezTo>
                  <a:cubicBezTo>
                    <a:pt x="8" y="34"/>
                    <a:pt x="8" y="34"/>
                    <a:pt x="8" y="34"/>
                  </a:cubicBezTo>
                  <a:cubicBezTo>
                    <a:pt x="3" y="52"/>
                    <a:pt x="3" y="52"/>
                    <a:pt x="3" y="52"/>
                  </a:cubicBezTo>
                  <a:cubicBezTo>
                    <a:pt x="2" y="53"/>
                    <a:pt x="2" y="53"/>
                    <a:pt x="2" y="53"/>
                  </a:cubicBezTo>
                  <a:cubicBezTo>
                    <a:pt x="2" y="53"/>
                    <a:pt x="2" y="53"/>
                    <a:pt x="2" y="53"/>
                  </a:cubicBezTo>
                  <a:cubicBezTo>
                    <a:pt x="2" y="53"/>
                    <a:pt x="2" y="53"/>
                    <a:pt x="2" y="53"/>
                  </a:cubicBezTo>
                  <a:cubicBezTo>
                    <a:pt x="2" y="53"/>
                    <a:pt x="2" y="53"/>
                    <a:pt x="2" y="53"/>
                  </a:cubicBezTo>
                  <a:lnTo>
                    <a:pt x="1" y="53"/>
                  </a:lnTo>
                  <a:close/>
                  <a:moveTo>
                    <a:pt x="99" y="77"/>
                  </a:moveTo>
                  <a:cubicBezTo>
                    <a:pt x="99" y="77"/>
                    <a:pt x="99" y="77"/>
                    <a:pt x="99" y="77"/>
                  </a:cubicBezTo>
                  <a:cubicBezTo>
                    <a:pt x="98" y="77"/>
                    <a:pt x="98" y="76"/>
                    <a:pt x="98" y="76"/>
                  </a:cubicBezTo>
                  <a:cubicBezTo>
                    <a:pt x="98" y="75"/>
                    <a:pt x="98" y="75"/>
                    <a:pt x="98" y="75"/>
                  </a:cubicBezTo>
                  <a:cubicBezTo>
                    <a:pt x="98" y="74"/>
                    <a:pt x="99" y="74"/>
                    <a:pt x="99" y="75"/>
                  </a:cubicBezTo>
                  <a:cubicBezTo>
                    <a:pt x="100" y="75"/>
                    <a:pt x="100" y="75"/>
                    <a:pt x="100" y="76"/>
                  </a:cubicBezTo>
                  <a:cubicBezTo>
                    <a:pt x="100" y="76"/>
                    <a:pt x="100" y="77"/>
                    <a:pt x="100" y="77"/>
                  </a:cubicBezTo>
                  <a:cubicBezTo>
                    <a:pt x="100" y="78"/>
                    <a:pt x="100" y="78"/>
                    <a:pt x="99" y="7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84" name="Freeform 283">
              <a:extLst>
                <a:ext uri="{FF2B5EF4-FFF2-40B4-BE49-F238E27FC236}">
                  <a16:creationId xmlns:a16="http://schemas.microsoft.com/office/drawing/2014/main" xmlns="" id="{FEC846C8-FC2D-486B-872F-975902B6185C}"/>
                </a:ext>
              </a:extLst>
            </p:cNvPr>
            <p:cNvSpPr>
              <a:spLocks/>
            </p:cNvSpPr>
            <p:nvPr/>
          </p:nvSpPr>
          <p:spPr bwMode="auto">
            <a:xfrm>
              <a:off x="21771999" y="9907535"/>
              <a:ext cx="55563" cy="38100"/>
            </a:xfrm>
            <a:custGeom>
              <a:avLst/>
              <a:gdLst>
                <a:gd name="T0" fmla="*/ 19 w 20"/>
                <a:gd name="T1" fmla="*/ 14 h 14"/>
                <a:gd name="T2" fmla="*/ 1 w 20"/>
                <a:gd name="T3" fmla="*/ 4 h 14"/>
                <a:gd name="T4" fmla="*/ 0 w 20"/>
                <a:gd name="T5" fmla="*/ 1 h 14"/>
                <a:gd name="T6" fmla="*/ 1 w 20"/>
                <a:gd name="T7" fmla="*/ 1 h 14"/>
                <a:gd name="T8" fmla="*/ 19 w 20"/>
                <a:gd name="T9" fmla="*/ 11 h 14"/>
                <a:gd name="T10" fmla="*/ 19 w 20"/>
                <a:gd name="T11" fmla="*/ 11 h 14"/>
                <a:gd name="T12" fmla="*/ 20 w 20"/>
                <a:gd name="T13" fmla="*/ 13 h 14"/>
                <a:gd name="T14" fmla="*/ 19 w 2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4">
                  <a:moveTo>
                    <a:pt x="19" y="14"/>
                  </a:moveTo>
                  <a:cubicBezTo>
                    <a:pt x="1" y="4"/>
                    <a:pt x="1" y="4"/>
                    <a:pt x="1" y="4"/>
                  </a:cubicBezTo>
                  <a:cubicBezTo>
                    <a:pt x="0" y="3"/>
                    <a:pt x="0" y="2"/>
                    <a:pt x="0" y="1"/>
                  </a:cubicBezTo>
                  <a:cubicBezTo>
                    <a:pt x="0" y="0"/>
                    <a:pt x="0" y="0"/>
                    <a:pt x="1" y="1"/>
                  </a:cubicBezTo>
                  <a:cubicBezTo>
                    <a:pt x="19" y="11"/>
                    <a:pt x="19" y="11"/>
                    <a:pt x="19" y="11"/>
                  </a:cubicBezTo>
                  <a:cubicBezTo>
                    <a:pt x="19" y="11"/>
                    <a:pt x="19" y="11"/>
                    <a:pt x="19" y="11"/>
                  </a:cubicBezTo>
                  <a:cubicBezTo>
                    <a:pt x="20" y="11"/>
                    <a:pt x="20" y="12"/>
                    <a:pt x="20" y="13"/>
                  </a:cubicBezTo>
                  <a:cubicBezTo>
                    <a:pt x="20" y="14"/>
                    <a:pt x="20" y="14"/>
                    <a:pt x="19" y="14"/>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89" name="Freeform 288">
              <a:extLst>
                <a:ext uri="{FF2B5EF4-FFF2-40B4-BE49-F238E27FC236}">
                  <a16:creationId xmlns:a16="http://schemas.microsoft.com/office/drawing/2014/main" xmlns="" id="{5C8BEBBC-CF67-4578-A304-7A385BEF4DE2}"/>
                </a:ext>
              </a:extLst>
            </p:cNvPr>
            <p:cNvSpPr>
              <a:spLocks/>
            </p:cNvSpPr>
            <p:nvPr/>
          </p:nvSpPr>
          <p:spPr bwMode="auto">
            <a:xfrm>
              <a:off x="21929162" y="9731323"/>
              <a:ext cx="20638" cy="26988"/>
            </a:xfrm>
            <a:custGeom>
              <a:avLst/>
              <a:gdLst>
                <a:gd name="T0" fmla="*/ 7 w 7"/>
                <a:gd name="T1" fmla="*/ 7 h 10"/>
                <a:gd name="T2" fmla="*/ 3 w 7"/>
                <a:gd name="T3" fmla="*/ 9 h 10"/>
                <a:gd name="T4" fmla="*/ 0 w 7"/>
                <a:gd name="T5" fmla="*/ 3 h 10"/>
                <a:gd name="T6" fmla="*/ 3 w 7"/>
                <a:gd name="T7" fmla="*/ 1 h 10"/>
                <a:gd name="T8" fmla="*/ 7 w 7"/>
                <a:gd name="T9" fmla="*/ 7 h 10"/>
              </a:gdLst>
              <a:ahLst/>
              <a:cxnLst>
                <a:cxn ang="0">
                  <a:pos x="T0" y="T1"/>
                </a:cxn>
                <a:cxn ang="0">
                  <a:pos x="T2" y="T3"/>
                </a:cxn>
                <a:cxn ang="0">
                  <a:pos x="T4" y="T5"/>
                </a:cxn>
                <a:cxn ang="0">
                  <a:pos x="T6" y="T7"/>
                </a:cxn>
                <a:cxn ang="0">
                  <a:pos x="T8" y="T9"/>
                </a:cxn>
              </a:cxnLst>
              <a:rect l="0" t="0" r="r" b="b"/>
              <a:pathLst>
                <a:path w="7" h="10">
                  <a:moveTo>
                    <a:pt x="7" y="7"/>
                  </a:moveTo>
                  <a:cubicBezTo>
                    <a:pt x="7" y="9"/>
                    <a:pt x="5" y="10"/>
                    <a:pt x="3" y="9"/>
                  </a:cubicBezTo>
                  <a:cubicBezTo>
                    <a:pt x="2" y="8"/>
                    <a:pt x="0" y="5"/>
                    <a:pt x="0" y="3"/>
                  </a:cubicBezTo>
                  <a:cubicBezTo>
                    <a:pt x="0" y="1"/>
                    <a:pt x="2" y="0"/>
                    <a:pt x="3" y="1"/>
                  </a:cubicBezTo>
                  <a:cubicBezTo>
                    <a:pt x="5" y="2"/>
                    <a:pt x="7" y="5"/>
                    <a:pt x="7" y="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90" name="Freeform 289">
              <a:extLst>
                <a:ext uri="{FF2B5EF4-FFF2-40B4-BE49-F238E27FC236}">
                  <a16:creationId xmlns:a16="http://schemas.microsoft.com/office/drawing/2014/main" xmlns="" id="{409AA0B0-A15D-426A-A314-A9F43AAFE377}"/>
                </a:ext>
              </a:extLst>
            </p:cNvPr>
            <p:cNvSpPr>
              <a:spLocks/>
            </p:cNvSpPr>
            <p:nvPr/>
          </p:nvSpPr>
          <p:spPr bwMode="auto">
            <a:xfrm>
              <a:off x="21981549" y="9728148"/>
              <a:ext cx="31750" cy="41275"/>
            </a:xfrm>
            <a:custGeom>
              <a:avLst/>
              <a:gdLst>
                <a:gd name="T0" fmla="*/ 10 w 11"/>
                <a:gd name="T1" fmla="*/ 10 h 15"/>
                <a:gd name="T2" fmla="*/ 6 w 11"/>
                <a:gd name="T3" fmla="*/ 14 h 15"/>
                <a:gd name="T4" fmla="*/ 0 w 11"/>
                <a:gd name="T5" fmla="*/ 6 h 15"/>
                <a:gd name="T6" fmla="*/ 4 w 11"/>
                <a:gd name="T7" fmla="*/ 1 h 15"/>
                <a:gd name="T8" fmla="*/ 10 w 11"/>
                <a:gd name="T9" fmla="*/ 10 h 15"/>
              </a:gdLst>
              <a:ahLst/>
              <a:cxnLst>
                <a:cxn ang="0">
                  <a:pos x="T0" y="T1"/>
                </a:cxn>
                <a:cxn ang="0">
                  <a:pos x="T2" y="T3"/>
                </a:cxn>
                <a:cxn ang="0">
                  <a:pos x="T4" y="T5"/>
                </a:cxn>
                <a:cxn ang="0">
                  <a:pos x="T6" y="T7"/>
                </a:cxn>
                <a:cxn ang="0">
                  <a:pos x="T8" y="T9"/>
                </a:cxn>
              </a:cxnLst>
              <a:rect l="0" t="0" r="r" b="b"/>
              <a:pathLst>
                <a:path w="11" h="15">
                  <a:moveTo>
                    <a:pt x="10" y="10"/>
                  </a:moveTo>
                  <a:cubicBezTo>
                    <a:pt x="11" y="13"/>
                    <a:pt x="9" y="15"/>
                    <a:pt x="6" y="14"/>
                  </a:cubicBezTo>
                  <a:cubicBezTo>
                    <a:pt x="3" y="13"/>
                    <a:pt x="1" y="9"/>
                    <a:pt x="0" y="6"/>
                  </a:cubicBezTo>
                  <a:cubicBezTo>
                    <a:pt x="0" y="2"/>
                    <a:pt x="1" y="0"/>
                    <a:pt x="4" y="1"/>
                  </a:cubicBezTo>
                  <a:cubicBezTo>
                    <a:pt x="7" y="2"/>
                    <a:pt x="10" y="6"/>
                    <a:pt x="10" y="10"/>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sp>
          <p:nvSpPr>
            <p:cNvPr id="91" name="Freeform 290">
              <a:extLst>
                <a:ext uri="{FF2B5EF4-FFF2-40B4-BE49-F238E27FC236}">
                  <a16:creationId xmlns:a16="http://schemas.microsoft.com/office/drawing/2014/main" xmlns="" id="{8548DEF5-AF28-440A-A3F7-64C83A933790}"/>
                </a:ext>
              </a:extLst>
            </p:cNvPr>
            <p:cNvSpPr>
              <a:spLocks noEditPoints="1"/>
            </p:cNvSpPr>
            <p:nvPr/>
          </p:nvSpPr>
          <p:spPr bwMode="auto">
            <a:xfrm>
              <a:off x="21833912" y="9888485"/>
              <a:ext cx="165100" cy="182563"/>
            </a:xfrm>
            <a:custGeom>
              <a:avLst/>
              <a:gdLst>
                <a:gd name="T0" fmla="*/ 48 w 60"/>
                <a:gd name="T1" fmla="*/ 62 h 66"/>
                <a:gd name="T2" fmla="*/ 12 w 60"/>
                <a:gd name="T3" fmla="*/ 41 h 66"/>
                <a:gd name="T4" fmla="*/ 0 w 60"/>
                <a:gd name="T5" fmla="*/ 21 h 66"/>
                <a:gd name="T6" fmla="*/ 11 w 60"/>
                <a:gd name="T7" fmla="*/ 13 h 66"/>
                <a:gd name="T8" fmla="*/ 10 w 60"/>
                <a:gd name="T9" fmla="*/ 10 h 66"/>
                <a:gd name="T10" fmla="*/ 22 w 60"/>
                <a:gd name="T11" fmla="*/ 4 h 66"/>
                <a:gd name="T12" fmla="*/ 31 w 60"/>
                <a:gd name="T13" fmla="*/ 14 h 66"/>
                <a:gd name="T14" fmla="*/ 35 w 60"/>
                <a:gd name="T15" fmla="*/ 15 h 66"/>
                <a:gd name="T16" fmla="*/ 47 w 60"/>
                <a:gd name="T17" fmla="*/ 34 h 66"/>
                <a:gd name="T18" fmla="*/ 48 w 60"/>
                <a:gd name="T19" fmla="*/ 35 h 66"/>
                <a:gd name="T20" fmla="*/ 60 w 60"/>
                <a:gd name="T21" fmla="*/ 55 h 66"/>
                <a:gd name="T22" fmla="*/ 48 w 60"/>
                <a:gd name="T23" fmla="*/ 62 h 66"/>
                <a:gd name="T24" fmla="*/ 12 w 60"/>
                <a:gd name="T25" fmla="*/ 17 h 66"/>
                <a:gd name="T26" fmla="*/ 3 w 60"/>
                <a:gd name="T27" fmla="*/ 22 h 66"/>
                <a:gd name="T28" fmla="*/ 12 w 60"/>
                <a:gd name="T29" fmla="*/ 38 h 66"/>
                <a:gd name="T30" fmla="*/ 48 w 60"/>
                <a:gd name="T31" fmla="*/ 59 h 66"/>
                <a:gd name="T32" fmla="*/ 48 w 60"/>
                <a:gd name="T33" fmla="*/ 59 h 66"/>
                <a:gd name="T34" fmla="*/ 57 w 60"/>
                <a:gd name="T35" fmla="*/ 54 h 66"/>
                <a:gd name="T36" fmla="*/ 48 w 60"/>
                <a:gd name="T37" fmla="*/ 38 h 66"/>
                <a:gd name="T38" fmla="*/ 46 w 60"/>
                <a:gd name="T39" fmla="*/ 37 h 66"/>
                <a:gd name="T40" fmla="*/ 45 w 60"/>
                <a:gd name="T41" fmla="*/ 36 h 66"/>
                <a:gd name="T42" fmla="*/ 44 w 60"/>
                <a:gd name="T43" fmla="*/ 34 h 66"/>
                <a:gd name="T44" fmla="*/ 44 w 60"/>
                <a:gd name="T45" fmla="*/ 34 h 66"/>
                <a:gd name="T46" fmla="*/ 35 w 60"/>
                <a:gd name="T47" fmla="*/ 18 h 66"/>
                <a:gd name="T48" fmla="*/ 31 w 60"/>
                <a:gd name="T49" fmla="*/ 17 h 66"/>
                <a:gd name="T50" fmla="*/ 30 w 60"/>
                <a:gd name="T51" fmla="*/ 16 h 66"/>
                <a:gd name="T52" fmla="*/ 22 w 60"/>
                <a:gd name="T53" fmla="*/ 7 h 66"/>
                <a:gd name="T54" fmla="*/ 13 w 60"/>
                <a:gd name="T55" fmla="*/ 12 h 66"/>
                <a:gd name="T56" fmla="*/ 14 w 60"/>
                <a:gd name="T57" fmla="*/ 16 h 66"/>
                <a:gd name="T58" fmla="*/ 13 w 60"/>
                <a:gd name="T59" fmla="*/ 17 h 66"/>
                <a:gd name="T60" fmla="*/ 12 w 60"/>
                <a:gd name="T61"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66">
                  <a:moveTo>
                    <a:pt x="48" y="62"/>
                  </a:moveTo>
                  <a:cubicBezTo>
                    <a:pt x="12" y="41"/>
                    <a:pt x="12" y="41"/>
                    <a:pt x="12" y="41"/>
                  </a:cubicBezTo>
                  <a:cubicBezTo>
                    <a:pt x="6" y="37"/>
                    <a:pt x="0" y="28"/>
                    <a:pt x="0" y="21"/>
                  </a:cubicBezTo>
                  <a:cubicBezTo>
                    <a:pt x="0" y="14"/>
                    <a:pt x="5" y="11"/>
                    <a:pt x="11" y="13"/>
                  </a:cubicBezTo>
                  <a:cubicBezTo>
                    <a:pt x="11" y="12"/>
                    <a:pt x="10" y="11"/>
                    <a:pt x="10" y="10"/>
                  </a:cubicBezTo>
                  <a:cubicBezTo>
                    <a:pt x="10" y="3"/>
                    <a:pt x="16" y="0"/>
                    <a:pt x="22" y="4"/>
                  </a:cubicBezTo>
                  <a:cubicBezTo>
                    <a:pt x="26" y="6"/>
                    <a:pt x="29" y="9"/>
                    <a:pt x="31" y="14"/>
                  </a:cubicBezTo>
                  <a:cubicBezTo>
                    <a:pt x="32" y="14"/>
                    <a:pt x="34" y="14"/>
                    <a:pt x="35" y="15"/>
                  </a:cubicBezTo>
                  <a:cubicBezTo>
                    <a:pt x="41" y="19"/>
                    <a:pt x="46" y="27"/>
                    <a:pt x="47" y="34"/>
                  </a:cubicBezTo>
                  <a:cubicBezTo>
                    <a:pt x="47" y="34"/>
                    <a:pt x="48" y="34"/>
                    <a:pt x="48" y="35"/>
                  </a:cubicBezTo>
                  <a:cubicBezTo>
                    <a:pt x="55" y="38"/>
                    <a:pt x="60" y="48"/>
                    <a:pt x="60" y="55"/>
                  </a:cubicBezTo>
                  <a:cubicBezTo>
                    <a:pt x="60" y="63"/>
                    <a:pt x="55" y="66"/>
                    <a:pt x="48" y="62"/>
                  </a:cubicBezTo>
                  <a:close/>
                  <a:moveTo>
                    <a:pt x="12" y="17"/>
                  </a:moveTo>
                  <a:cubicBezTo>
                    <a:pt x="7" y="14"/>
                    <a:pt x="3" y="16"/>
                    <a:pt x="3" y="22"/>
                  </a:cubicBezTo>
                  <a:cubicBezTo>
                    <a:pt x="3" y="28"/>
                    <a:pt x="7" y="35"/>
                    <a:pt x="12" y="38"/>
                  </a:cubicBezTo>
                  <a:cubicBezTo>
                    <a:pt x="48" y="59"/>
                    <a:pt x="48" y="59"/>
                    <a:pt x="48" y="59"/>
                  </a:cubicBezTo>
                  <a:cubicBezTo>
                    <a:pt x="48" y="59"/>
                    <a:pt x="48" y="59"/>
                    <a:pt x="48" y="59"/>
                  </a:cubicBezTo>
                  <a:cubicBezTo>
                    <a:pt x="53" y="62"/>
                    <a:pt x="57" y="59"/>
                    <a:pt x="57" y="54"/>
                  </a:cubicBezTo>
                  <a:cubicBezTo>
                    <a:pt x="57" y="48"/>
                    <a:pt x="53" y="41"/>
                    <a:pt x="48" y="38"/>
                  </a:cubicBezTo>
                  <a:cubicBezTo>
                    <a:pt x="47" y="37"/>
                    <a:pt x="47" y="37"/>
                    <a:pt x="46" y="37"/>
                  </a:cubicBezTo>
                  <a:cubicBezTo>
                    <a:pt x="45" y="37"/>
                    <a:pt x="45" y="36"/>
                    <a:pt x="45" y="36"/>
                  </a:cubicBezTo>
                  <a:cubicBezTo>
                    <a:pt x="44" y="35"/>
                    <a:pt x="44" y="35"/>
                    <a:pt x="44" y="34"/>
                  </a:cubicBezTo>
                  <a:cubicBezTo>
                    <a:pt x="44" y="34"/>
                    <a:pt x="44" y="34"/>
                    <a:pt x="44" y="34"/>
                  </a:cubicBezTo>
                  <a:cubicBezTo>
                    <a:pt x="44" y="28"/>
                    <a:pt x="40" y="21"/>
                    <a:pt x="35" y="18"/>
                  </a:cubicBezTo>
                  <a:cubicBezTo>
                    <a:pt x="34" y="17"/>
                    <a:pt x="33" y="17"/>
                    <a:pt x="31" y="17"/>
                  </a:cubicBezTo>
                  <a:cubicBezTo>
                    <a:pt x="31" y="17"/>
                    <a:pt x="30" y="16"/>
                    <a:pt x="30" y="16"/>
                  </a:cubicBezTo>
                  <a:cubicBezTo>
                    <a:pt x="28" y="12"/>
                    <a:pt x="25" y="8"/>
                    <a:pt x="22" y="7"/>
                  </a:cubicBezTo>
                  <a:cubicBezTo>
                    <a:pt x="17" y="4"/>
                    <a:pt x="13" y="6"/>
                    <a:pt x="13" y="12"/>
                  </a:cubicBezTo>
                  <a:cubicBezTo>
                    <a:pt x="13" y="13"/>
                    <a:pt x="13" y="14"/>
                    <a:pt x="14" y="16"/>
                  </a:cubicBezTo>
                  <a:cubicBezTo>
                    <a:pt x="14" y="16"/>
                    <a:pt x="14" y="17"/>
                    <a:pt x="13" y="17"/>
                  </a:cubicBezTo>
                  <a:cubicBezTo>
                    <a:pt x="13" y="17"/>
                    <a:pt x="13" y="17"/>
                    <a:pt x="12" y="17"/>
                  </a:cubicBezTo>
                  <a:close/>
                </a:path>
              </a:pathLst>
            </a:custGeom>
            <a:solidFill>
              <a:srgbClr val="213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Open Sans Light"/>
                <a:ea typeface="+mn-ea"/>
                <a:cs typeface="+mn-cs"/>
              </a:endParaRPr>
            </a:p>
          </p:txBody>
        </p:sp>
      </p:grpSp>
      <p:sp>
        <p:nvSpPr>
          <p:cNvPr id="305" name="TextBox 304">
            <a:extLst>
              <a:ext uri="{FF2B5EF4-FFF2-40B4-BE49-F238E27FC236}">
                <a16:creationId xmlns:a16="http://schemas.microsoft.com/office/drawing/2014/main" xmlns="" id="{9815EB52-3517-468D-9E41-98452787265A}"/>
              </a:ext>
            </a:extLst>
          </p:cNvPr>
          <p:cNvSpPr txBox="1"/>
          <p:nvPr/>
        </p:nvSpPr>
        <p:spPr>
          <a:xfrm>
            <a:off x="1950722" y="1974208"/>
            <a:ext cx="6816708" cy="2123658"/>
          </a:xfrm>
          <a:prstGeom prst="rect">
            <a:avLst/>
          </a:prstGeom>
          <a:noFill/>
        </p:spPr>
        <p:txBody>
          <a:bodyPr wrap="square" rtlCol="0">
            <a:spAutoFit/>
          </a:bodyPr>
          <a:lstStyle/>
          <a:p>
            <a:r>
              <a:rPr lang="en-US" sz="6600" b="1" dirty="0"/>
              <a:t>Introduction to the BFS</a:t>
            </a:r>
          </a:p>
        </p:txBody>
      </p:sp>
      <p:sp>
        <p:nvSpPr>
          <p:cNvPr id="306" name="TextBox 305">
            <a:extLst>
              <a:ext uri="{FF2B5EF4-FFF2-40B4-BE49-F238E27FC236}">
                <a16:creationId xmlns:a16="http://schemas.microsoft.com/office/drawing/2014/main" xmlns="" id="{1CB479D0-54CD-4DB7-B3A4-FE6CAD09D110}"/>
              </a:ext>
            </a:extLst>
          </p:cNvPr>
          <p:cNvSpPr txBox="1"/>
          <p:nvPr/>
        </p:nvSpPr>
        <p:spPr>
          <a:xfrm>
            <a:off x="1940259" y="4468532"/>
            <a:ext cx="8371578" cy="5262979"/>
          </a:xfrm>
          <a:prstGeom prst="rect">
            <a:avLst/>
          </a:prstGeom>
          <a:noFill/>
        </p:spPr>
        <p:txBody>
          <a:bodyPr wrap="square" rtlCol="0">
            <a:spAutoFit/>
          </a:bodyPr>
          <a:lstStyle/>
          <a:p>
            <a:pPr lvl="0">
              <a:defRPr/>
            </a:pPr>
            <a:r>
              <a:rPr lang="en-US" sz="2800" dirty="0"/>
              <a:t>Breadth-first search (BFS) is an algorithm for traversing or searching tree or graph data structures. It starts at the tree root, and explores all of the neighbor nodes at the present depth prior to moving on to the nodes at the next depth level </a:t>
            </a:r>
            <a:endParaRPr lang="kk-KZ" sz="2800" dirty="0"/>
          </a:p>
          <a:p>
            <a:pPr lvl="0">
              <a:defRPr/>
            </a:pPr>
            <a:endParaRPr lang="en-US" sz="2800" dirty="0"/>
          </a:p>
          <a:p>
            <a:pPr lvl="0">
              <a:defRPr/>
            </a:pPr>
            <a:r>
              <a:rPr lang="en-US" sz="2800" dirty="0"/>
              <a:t>BFS and its application in finding connected components of graphs were invented in 1945 by Konrad </a:t>
            </a:r>
            <a:r>
              <a:rPr lang="en-US" sz="2800" dirty="0" err="1"/>
              <a:t>Zuse</a:t>
            </a:r>
            <a:r>
              <a:rPr lang="en-US" sz="2800" dirty="0"/>
              <a:t>, in his Ph.D.  It was reinvented in 1959 by Edward F. Moore, who used it to find the shortest path out of a maze, and later developed by C. Y. Lee into a wire routing algorithm (published 1961)</a:t>
            </a:r>
          </a:p>
        </p:txBody>
      </p:sp>
      <p:sp>
        <p:nvSpPr>
          <p:cNvPr id="307" name="TextBox 306">
            <a:extLst>
              <a:ext uri="{FF2B5EF4-FFF2-40B4-BE49-F238E27FC236}">
                <a16:creationId xmlns:a16="http://schemas.microsoft.com/office/drawing/2014/main" xmlns="" id="{21759527-405D-4E75-8848-DABD3DB99127}"/>
              </a:ext>
            </a:extLst>
          </p:cNvPr>
          <p:cNvSpPr txBox="1"/>
          <p:nvPr/>
        </p:nvSpPr>
        <p:spPr>
          <a:xfrm>
            <a:off x="469313" y="9982314"/>
            <a:ext cx="693737" cy="2554545"/>
          </a:xfrm>
          <a:prstGeom prst="rect">
            <a:avLst/>
          </a:prstGeom>
          <a:noFill/>
        </p:spPr>
        <p:txBody>
          <a:bodyPr wrap="square" rtlCol="0">
            <a:spAutoFit/>
          </a:bodyPr>
          <a:lstStyle/>
          <a:p>
            <a:pPr algn="ctr"/>
            <a:r>
              <a:rPr lang="en-US" sz="4000" b="1" dirty="0">
                <a:latin typeface="Montserrat" panose="00000500000000000000" pitchFamily="2" charset="-52"/>
              </a:rPr>
              <a:t>ARMY</a:t>
            </a:r>
            <a:endParaRPr lang="ru-RU" b="1" dirty="0">
              <a:latin typeface="Montserrat" panose="00000500000000000000" pitchFamily="2" charset="-52"/>
            </a:endParaRPr>
          </a:p>
        </p:txBody>
      </p:sp>
      <p:sp>
        <p:nvSpPr>
          <p:cNvPr id="308" name="Rectangle 307">
            <a:extLst>
              <a:ext uri="{FF2B5EF4-FFF2-40B4-BE49-F238E27FC236}">
                <a16:creationId xmlns:a16="http://schemas.microsoft.com/office/drawing/2014/main" xmlns="" id="{1F9B2388-D2E9-4DDC-825C-99331EA450DB}"/>
              </a:ext>
            </a:extLst>
          </p:cNvPr>
          <p:cNvSpPr/>
          <p:nvPr/>
        </p:nvSpPr>
        <p:spPr>
          <a:xfrm>
            <a:off x="238538" y="12679680"/>
            <a:ext cx="23855901" cy="80772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5506980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accel="14000" decel="86000" fill="hold" grpId="0" nodeType="withEffect">
                                  <p:stCondLst>
                                    <p:cond delay="0"/>
                                  </p:stCondLst>
                                  <p:childTnLst>
                                    <p:set>
                                      <p:cBhvr>
                                        <p:cTn id="6" dur="1" fill="hold">
                                          <p:stCondLst>
                                            <p:cond delay="0"/>
                                          </p:stCondLst>
                                        </p:cTn>
                                        <p:tgtEl>
                                          <p:spTgt spid="320"/>
                                        </p:tgtEl>
                                        <p:attrNameLst>
                                          <p:attrName>style.visibility</p:attrName>
                                        </p:attrNameLst>
                                      </p:cBhvr>
                                      <p:to>
                                        <p:strVal val="visible"/>
                                      </p:to>
                                    </p:set>
                                    <p:anim calcmode="lin" valueType="num">
                                      <p:cBhvr additive="base">
                                        <p:cTn id="7" dur="1500" fill="hold"/>
                                        <p:tgtEl>
                                          <p:spTgt spid="320"/>
                                        </p:tgtEl>
                                        <p:attrNameLst>
                                          <p:attrName>ppt_x</p:attrName>
                                        </p:attrNameLst>
                                      </p:cBhvr>
                                      <p:tavLst>
                                        <p:tav tm="0">
                                          <p:val>
                                            <p:strVal val="1+#ppt_w/2"/>
                                          </p:val>
                                        </p:tav>
                                        <p:tav tm="100000">
                                          <p:val>
                                            <p:strVal val="#ppt_x"/>
                                          </p:val>
                                        </p:tav>
                                      </p:tavLst>
                                    </p:anim>
                                    <p:anim calcmode="lin" valueType="num">
                                      <p:cBhvr additive="base">
                                        <p:cTn id="8" dur="1500" fill="hold"/>
                                        <p:tgtEl>
                                          <p:spTgt spid="320"/>
                                        </p:tgtEl>
                                        <p:attrNameLst>
                                          <p:attrName>ppt_y</p:attrName>
                                        </p:attrNameLst>
                                      </p:cBhvr>
                                      <p:tavLst>
                                        <p:tav tm="0">
                                          <p:val>
                                            <p:strVal val="1+#ppt_h/2"/>
                                          </p:val>
                                        </p:tav>
                                        <p:tav tm="100000">
                                          <p:val>
                                            <p:strVal val="#ppt_y"/>
                                          </p:val>
                                        </p:tav>
                                      </p:tavLst>
                                    </p:anim>
                                  </p:childTnLst>
                                </p:cTn>
                              </p:par>
                              <p:par>
                                <p:cTn id="9" presetID="2" presetClass="entr" presetSubtype="6" accel="14000" decel="86000" fill="hold" grpId="0" nodeType="withEffect">
                                  <p:stCondLst>
                                    <p:cond delay="200"/>
                                  </p:stCondLst>
                                  <p:childTnLst>
                                    <p:set>
                                      <p:cBhvr>
                                        <p:cTn id="10" dur="1" fill="hold">
                                          <p:stCondLst>
                                            <p:cond delay="0"/>
                                          </p:stCondLst>
                                        </p:cTn>
                                        <p:tgtEl>
                                          <p:spTgt spid="319"/>
                                        </p:tgtEl>
                                        <p:attrNameLst>
                                          <p:attrName>style.visibility</p:attrName>
                                        </p:attrNameLst>
                                      </p:cBhvr>
                                      <p:to>
                                        <p:strVal val="visible"/>
                                      </p:to>
                                    </p:set>
                                    <p:anim calcmode="lin" valueType="num">
                                      <p:cBhvr additive="base">
                                        <p:cTn id="11" dur="1500" fill="hold"/>
                                        <p:tgtEl>
                                          <p:spTgt spid="319"/>
                                        </p:tgtEl>
                                        <p:attrNameLst>
                                          <p:attrName>ppt_x</p:attrName>
                                        </p:attrNameLst>
                                      </p:cBhvr>
                                      <p:tavLst>
                                        <p:tav tm="0">
                                          <p:val>
                                            <p:strVal val="1+#ppt_w/2"/>
                                          </p:val>
                                        </p:tav>
                                        <p:tav tm="100000">
                                          <p:val>
                                            <p:strVal val="#ppt_x"/>
                                          </p:val>
                                        </p:tav>
                                      </p:tavLst>
                                    </p:anim>
                                    <p:anim calcmode="lin" valueType="num">
                                      <p:cBhvr additive="base">
                                        <p:cTn id="12" dur="1500" fill="hold"/>
                                        <p:tgtEl>
                                          <p:spTgt spid="319"/>
                                        </p:tgtEl>
                                        <p:attrNameLst>
                                          <p:attrName>ppt_y</p:attrName>
                                        </p:attrNameLst>
                                      </p:cBhvr>
                                      <p:tavLst>
                                        <p:tav tm="0">
                                          <p:val>
                                            <p:strVal val="1+#ppt_h/2"/>
                                          </p:val>
                                        </p:tav>
                                        <p:tav tm="100000">
                                          <p:val>
                                            <p:strVal val="#ppt_y"/>
                                          </p:val>
                                        </p:tav>
                                      </p:tavLst>
                                    </p:anim>
                                  </p:childTnLst>
                                </p:cTn>
                              </p:par>
                              <p:par>
                                <p:cTn id="13" presetID="2" presetClass="entr" presetSubtype="6" accel="14000" decel="86000" fill="hold" grpId="0" nodeType="withEffect">
                                  <p:stCondLst>
                                    <p:cond delay="300"/>
                                  </p:stCondLst>
                                  <p:childTnLst>
                                    <p:set>
                                      <p:cBhvr>
                                        <p:cTn id="14" dur="1" fill="hold">
                                          <p:stCondLst>
                                            <p:cond delay="0"/>
                                          </p:stCondLst>
                                        </p:cTn>
                                        <p:tgtEl>
                                          <p:spTgt spid="318"/>
                                        </p:tgtEl>
                                        <p:attrNameLst>
                                          <p:attrName>style.visibility</p:attrName>
                                        </p:attrNameLst>
                                      </p:cBhvr>
                                      <p:to>
                                        <p:strVal val="visible"/>
                                      </p:to>
                                    </p:set>
                                    <p:anim calcmode="lin" valueType="num">
                                      <p:cBhvr additive="base">
                                        <p:cTn id="15" dur="1500" fill="hold"/>
                                        <p:tgtEl>
                                          <p:spTgt spid="318"/>
                                        </p:tgtEl>
                                        <p:attrNameLst>
                                          <p:attrName>ppt_x</p:attrName>
                                        </p:attrNameLst>
                                      </p:cBhvr>
                                      <p:tavLst>
                                        <p:tav tm="0">
                                          <p:val>
                                            <p:strVal val="1+#ppt_w/2"/>
                                          </p:val>
                                        </p:tav>
                                        <p:tav tm="100000">
                                          <p:val>
                                            <p:strVal val="#ppt_x"/>
                                          </p:val>
                                        </p:tav>
                                      </p:tavLst>
                                    </p:anim>
                                    <p:anim calcmode="lin" valueType="num">
                                      <p:cBhvr additive="base">
                                        <p:cTn id="16" dur="1500" fill="hold"/>
                                        <p:tgtEl>
                                          <p:spTgt spid="318"/>
                                        </p:tgtEl>
                                        <p:attrNameLst>
                                          <p:attrName>ppt_y</p:attrName>
                                        </p:attrNameLst>
                                      </p:cBhvr>
                                      <p:tavLst>
                                        <p:tav tm="0">
                                          <p:val>
                                            <p:strVal val="1+#ppt_h/2"/>
                                          </p:val>
                                        </p:tav>
                                        <p:tav tm="100000">
                                          <p:val>
                                            <p:strVal val="#ppt_y"/>
                                          </p:val>
                                        </p:tav>
                                      </p:tavLst>
                                    </p:anim>
                                  </p:childTnLst>
                                </p:cTn>
                              </p:par>
                              <p:par>
                                <p:cTn id="17" presetID="2" presetClass="entr" presetSubtype="6" accel="14000" decel="86000" fill="hold" nodeType="withEffect">
                                  <p:stCondLst>
                                    <p:cond delay="100"/>
                                  </p:stCondLst>
                                  <p:childTnLst>
                                    <p:set>
                                      <p:cBhvr>
                                        <p:cTn id="18" dur="1" fill="hold">
                                          <p:stCondLst>
                                            <p:cond delay="0"/>
                                          </p:stCondLst>
                                        </p:cTn>
                                        <p:tgtEl>
                                          <p:spTgt spid="304"/>
                                        </p:tgtEl>
                                        <p:attrNameLst>
                                          <p:attrName>style.visibility</p:attrName>
                                        </p:attrNameLst>
                                      </p:cBhvr>
                                      <p:to>
                                        <p:strVal val="visible"/>
                                      </p:to>
                                    </p:set>
                                    <p:anim calcmode="lin" valueType="num">
                                      <p:cBhvr additive="base">
                                        <p:cTn id="19" dur="1500" fill="hold"/>
                                        <p:tgtEl>
                                          <p:spTgt spid="304"/>
                                        </p:tgtEl>
                                        <p:attrNameLst>
                                          <p:attrName>ppt_x</p:attrName>
                                        </p:attrNameLst>
                                      </p:cBhvr>
                                      <p:tavLst>
                                        <p:tav tm="0">
                                          <p:val>
                                            <p:strVal val="1+#ppt_w/2"/>
                                          </p:val>
                                        </p:tav>
                                        <p:tav tm="100000">
                                          <p:val>
                                            <p:strVal val="#ppt_x"/>
                                          </p:val>
                                        </p:tav>
                                      </p:tavLst>
                                    </p:anim>
                                    <p:anim calcmode="lin" valueType="num">
                                      <p:cBhvr additive="base">
                                        <p:cTn id="20" dur="1500" fill="hold"/>
                                        <p:tgtEl>
                                          <p:spTgt spid="304"/>
                                        </p:tgtEl>
                                        <p:attrNameLst>
                                          <p:attrName>ppt_y</p:attrName>
                                        </p:attrNameLst>
                                      </p:cBhvr>
                                      <p:tavLst>
                                        <p:tav tm="0">
                                          <p:val>
                                            <p:strVal val="1+#ppt_h/2"/>
                                          </p:val>
                                        </p:tav>
                                        <p:tav tm="100000">
                                          <p:val>
                                            <p:strVal val="#ppt_y"/>
                                          </p:val>
                                        </p:tav>
                                      </p:tavLst>
                                    </p:anim>
                                  </p:childTnLst>
                                </p:cTn>
                              </p:par>
                              <p:par>
                                <p:cTn id="21" presetID="2" presetClass="entr" presetSubtype="6" accel="14000" decel="86000" fill="hold" nodeType="withEffect">
                                  <p:stCondLst>
                                    <p:cond delay="200"/>
                                  </p:stCondLst>
                                  <p:childTnLst>
                                    <p:set>
                                      <p:cBhvr>
                                        <p:cTn id="22" dur="1" fill="hold">
                                          <p:stCondLst>
                                            <p:cond delay="0"/>
                                          </p:stCondLst>
                                        </p:cTn>
                                        <p:tgtEl>
                                          <p:spTgt spid="296"/>
                                        </p:tgtEl>
                                        <p:attrNameLst>
                                          <p:attrName>style.visibility</p:attrName>
                                        </p:attrNameLst>
                                      </p:cBhvr>
                                      <p:to>
                                        <p:strVal val="visible"/>
                                      </p:to>
                                    </p:set>
                                    <p:anim calcmode="lin" valueType="num">
                                      <p:cBhvr additive="base">
                                        <p:cTn id="23" dur="1500" fill="hold"/>
                                        <p:tgtEl>
                                          <p:spTgt spid="296"/>
                                        </p:tgtEl>
                                        <p:attrNameLst>
                                          <p:attrName>ppt_x</p:attrName>
                                        </p:attrNameLst>
                                      </p:cBhvr>
                                      <p:tavLst>
                                        <p:tav tm="0">
                                          <p:val>
                                            <p:strVal val="1+#ppt_w/2"/>
                                          </p:val>
                                        </p:tav>
                                        <p:tav tm="100000">
                                          <p:val>
                                            <p:strVal val="#ppt_x"/>
                                          </p:val>
                                        </p:tav>
                                      </p:tavLst>
                                    </p:anim>
                                    <p:anim calcmode="lin" valueType="num">
                                      <p:cBhvr additive="base">
                                        <p:cTn id="24" dur="1500" fill="hold"/>
                                        <p:tgtEl>
                                          <p:spTgt spid="296"/>
                                        </p:tgtEl>
                                        <p:attrNameLst>
                                          <p:attrName>ppt_y</p:attrName>
                                        </p:attrNameLst>
                                      </p:cBhvr>
                                      <p:tavLst>
                                        <p:tav tm="0">
                                          <p:val>
                                            <p:strVal val="1+#ppt_h/2"/>
                                          </p:val>
                                        </p:tav>
                                        <p:tav tm="100000">
                                          <p:val>
                                            <p:strVal val="#ppt_y"/>
                                          </p:val>
                                        </p:tav>
                                      </p:tavLst>
                                    </p:anim>
                                  </p:childTnLst>
                                </p:cTn>
                              </p:par>
                              <p:par>
                                <p:cTn id="25" presetID="2" presetClass="entr" presetSubtype="6" accel="14000" decel="86000" fill="hold" nodeType="withEffect">
                                  <p:stCondLst>
                                    <p:cond delay="300"/>
                                  </p:stCondLst>
                                  <p:childTnLst>
                                    <p:set>
                                      <p:cBhvr>
                                        <p:cTn id="26" dur="1" fill="hold">
                                          <p:stCondLst>
                                            <p:cond delay="0"/>
                                          </p:stCondLst>
                                        </p:cTn>
                                        <p:tgtEl>
                                          <p:spTgt spid="303"/>
                                        </p:tgtEl>
                                        <p:attrNameLst>
                                          <p:attrName>style.visibility</p:attrName>
                                        </p:attrNameLst>
                                      </p:cBhvr>
                                      <p:to>
                                        <p:strVal val="visible"/>
                                      </p:to>
                                    </p:set>
                                    <p:anim calcmode="lin" valueType="num">
                                      <p:cBhvr additive="base">
                                        <p:cTn id="27" dur="1500" fill="hold"/>
                                        <p:tgtEl>
                                          <p:spTgt spid="303"/>
                                        </p:tgtEl>
                                        <p:attrNameLst>
                                          <p:attrName>ppt_x</p:attrName>
                                        </p:attrNameLst>
                                      </p:cBhvr>
                                      <p:tavLst>
                                        <p:tav tm="0">
                                          <p:val>
                                            <p:strVal val="1+#ppt_w/2"/>
                                          </p:val>
                                        </p:tav>
                                        <p:tav tm="100000">
                                          <p:val>
                                            <p:strVal val="#ppt_x"/>
                                          </p:val>
                                        </p:tav>
                                      </p:tavLst>
                                    </p:anim>
                                    <p:anim calcmode="lin" valueType="num">
                                      <p:cBhvr additive="base">
                                        <p:cTn id="28" dur="1500" fill="hold"/>
                                        <p:tgtEl>
                                          <p:spTgt spid="303"/>
                                        </p:tgtEl>
                                        <p:attrNameLst>
                                          <p:attrName>ppt_y</p:attrName>
                                        </p:attrNameLst>
                                      </p:cBhvr>
                                      <p:tavLst>
                                        <p:tav tm="0">
                                          <p:val>
                                            <p:strVal val="1+#ppt_h/2"/>
                                          </p:val>
                                        </p:tav>
                                        <p:tav tm="100000">
                                          <p:val>
                                            <p:strVal val="#ppt_y"/>
                                          </p:val>
                                        </p:tav>
                                      </p:tavLst>
                                    </p:anim>
                                  </p:childTnLst>
                                </p:cTn>
                              </p:par>
                              <p:par>
                                <p:cTn id="29" presetID="2" presetClass="entr" presetSubtype="6" accel="14000" decel="86000" fill="hold" nodeType="withEffect">
                                  <p:stCondLst>
                                    <p:cond delay="700"/>
                                  </p:stCondLst>
                                  <p:childTnLst>
                                    <p:set>
                                      <p:cBhvr>
                                        <p:cTn id="30" dur="1" fill="hold">
                                          <p:stCondLst>
                                            <p:cond delay="0"/>
                                          </p:stCondLst>
                                        </p:cTn>
                                        <p:tgtEl>
                                          <p:spTgt spid="297"/>
                                        </p:tgtEl>
                                        <p:attrNameLst>
                                          <p:attrName>style.visibility</p:attrName>
                                        </p:attrNameLst>
                                      </p:cBhvr>
                                      <p:to>
                                        <p:strVal val="visible"/>
                                      </p:to>
                                    </p:set>
                                    <p:anim calcmode="lin" valueType="num">
                                      <p:cBhvr additive="base">
                                        <p:cTn id="31" dur="1500" fill="hold"/>
                                        <p:tgtEl>
                                          <p:spTgt spid="297"/>
                                        </p:tgtEl>
                                        <p:attrNameLst>
                                          <p:attrName>ppt_x</p:attrName>
                                        </p:attrNameLst>
                                      </p:cBhvr>
                                      <p:tavLst>
                                        <p:tav tm="0">
                                          <p:val>
                                            <p:strVal val="1+#ppt_w/2"/>
                                          </p:val>
                                        </p:tav>
                                        <p:tav tm="100000">
                                          <p:val>
                                            <p:strVal val="#ppt_x"/>
                                          </p:val>
                                        </p:tav>
                                      </p:tavLst>
                                    </p:anim>
                                    <p:anim calcmode="lin" valueType="num">
                                      <p:cBhvr additive="base">
                                        <p:cTn id="32" dur="1500" fill="hold"/>
                                        <p:tgtEl>
                                          <p:spTgt spid="297"/>
                                        </p:tgtEl>
                                        <p:attrNameLst>
                                          <p:attrName>ppt_y</p:attrName>
                                        </p:attrNameLst>
                                      </p:cBhvr>
                                      <p:tavLst>
                                        <p:tav tm="0">
                                          <p:val>
                                            <p:strVal val="1+#ppt_h/2"/>
                                          </p:val>
                                        </p:tav>
                                        <p:tav tm="100000">
                                          <p:val>
                                            <p:strVal val="#ppt_y"/>
                                          </p:val>
                                        </p:tav>
                                      </p:tavLst>
                                    </p:anim>
                                  </p:childTnLst>
                                </p:cTn>
                              </p:par>
                              <p:par>
                                <p:cTn id="33" presetID="2" presetClass="entr" presetSubtype="6" accel="14000" decel="86000" fill="hold" nodeType="withEffect">
                                  <p:stCondLst>
                                    <p:cond delay="800"/>
                                  </p:stCondLst>
                                  <p:childTnLst>
                                    <p:set>
                                      <p:cBhvr>
                                        <p:cTn id="34" dur="1" fill="hold">
                                          <p:stCondLst>
                                            <p:cond delay="0"/>
                                          </p:stCondLst>
                                        </p:cTn>
                                        <p:tgtEl>
                                          <p:spTgt spid="294"/>
                                        </p:tgtEl>
                                        <p:attrNameLst>
                                          <p:attrName>style.visibility</p:attrName>
                                        </p:attrNameLst>
                                      </p:cBhvr>
                                      <p:to>
                                        <p:strVal val="visible"/>
                                      </p:to>
                                    </p:set>
                                    <p:anim calcmode="lin" valueType="num">
                                      <p:cBhvr additive="base">
                                        <p:cTn id="35" dur="1500" fill="hold"/>
                                        <p:tgtEl>
                                          <p:spTgt spid="294"/>
                                        </p:tgtEl>
                                        <p:attrNameLst>
                                          <p:attrName>ppt_x</p:attrName>
                                        </p:attrNameLst>
                                      </p:cBhvr>
                                      <p:tavLst>
                                        <p:tav tm="0">
                                          <p:val>
                                            <p:strVal val="1+#ppt_w/2"/>
                                          </p:val>
                                        </p:tav>
                                        <p:tav tm="100000">
                                          <p:val>
                                            <p:strVal val="#ppt_x"/>
                                          </p:val>
                                        </p:tav>
                                      </p:tavLst>
                                    </p:anim>
                                    <p:anim calcmode="lin" valueType="num">
                                      <p:cBhvr additive="base">
                                        <p:cTn id="36" dur="1500" fill="hold"/>
                                        <p:tgtEl>
                                          <p:spTgt spid="294"/>
                                        </p:tgtEl>
                                        <p:attrNameLst>
                                          <p:attrName>ppt_y</p:attrName>
                                        </p:attrNameLst>
                                      </p:cBhvr>
                                      <p:tavLst>
                                        <p:tav tm="0">
                                          <p:val>
                                            <p:strVal val="1+#ppt_h/2"/>
                                          </p:val>
                                        </p:tav>
                                        <p:tav tm="100000">
                                          <p:val>
                                            <p:strVal val="#ppt_y"/>
                                          </p:val>
                                        </p:tav>
                                      </p:tavLst>
                                    </p:anim>
                                  </p:childTnLst>
                                </p:cTn>
                              </p:par>
                              <p:par>
                                <p:cTn id="37" presetID="2" presetClass="entr" presetSubtype="6" accel="14000" decel="86000" fill="hold" nodeType="withEffect">
                                  <p:stCondLst>
                                    <p:cond delay="1100"/>
                                  </p:stCondLst>
                                  <p:childTnLst>
                                    <p:set>
                                      <p:cBhvr>
                                        <p:cTn id="38" dur="1" fill="hold">
                                          <p:stCondLst>
                                            <p:cond delay="0"/>
                                          </p:stCondLst>
                                        </p:cTn>
                                        <p:tgtEl>
                                          <p:spTgt spid="302"/>
                                        </p:tgtEl>
                                        <p:attrNameLst>
                                          <p:attrName>style.visibility</p:attrName>
                                        </p:attrNameLst>
                                      </p:cBhvr>
                                      <p:to>
                                        <p:strVal val="visible"/>
                                      </p:to>
                                    </p:set>
                                    <p:anim calcmode="lin" valueType="num">
                                      <p:cBhvr additive="base">
                                        <p:cTn id="39" dur="1500" fill="hold"/>
                                        <p:tgtEl>
                                          <p:spTgt spid="302"/>
                                        </p:tgtEl>
                                        <p:attrNameLst>
                                          <p:attrName>ppt_x</p:attrName>
                                        </p:attrNameLst>
                                      </p:cBhvr>
                                      <p:tavLst>
                                        <p:tav tm="0">
                                          <p:val>
                                            <p:strVal val="1+#ppt_w/2"/>
                                          </p:val>
                                        </p:tav>
                                        <p:tav tm="100000">
                                          <p:val>
                                            <p:strVal val="#ppt_x"/>
                                          </p:val>
                                        </p:tav>
                                      </p:tavLst>
                                    </p:anim>
                                    <p:anim calcmode="lin" valueType="num">
                                      <p:cBhvr additive="base">
                                        <p:cTn id="40" dur="1500" fill="hold"/>
                                        <p:tgtEl>
                                          <p:spTgt spid="302"/>
                                        </p:tgtEl>
                                        <p:attrNameLst>
                                          <p:attrName>ppt_y</p:attrName>
                                        </p:attrNameLst>
                                      </p:cBhvr>
                                      <p:tavLst>
                                        <p:tav tm="0">
                                          <p:val>
                                            <p:strVal val="1+#ppt_h/2"/>
                                          </p:val>
                                        </p:tav>
                                        <p:tav tm="100000">
                                          <p:val>
                                            <p:strVal val="#ppt_y"/>
                                          </p:val>
                                        </p:tav>
                                      </p:tavLst>
                                    </p:anim>
                                  </p:childTnLst>
                                </p:cTn>
                              </p:par>
                              <p:par>
                                <p:cTn id="41" presetID="2" presetClass="entr" presetSubtype="6" accel="14000" decel="86000" fill="hold" nodeType="withEffect">
                                  <p:stCondLst>
                                    <p:cond delay="1400"/>
                                  </p:stCondLst>
                                  <p:childTnLst>
                                    <p:set>
                                      <p:cBhvr>
                                        <p:cTn id="42" dur="1" fill="hold">
                                          <p:stCondLst>
                                            <p:cond delay="0"/>
                                          </p:stCondLst>
                                        </p:cTn>
                                        <p:tgtEl>
                                          <p:spTgt spid="295"/>
                                        </p:tgtEl>
                                        <p:attrNameLst>
                                          <p:attrName>style.visibility</p:attrName>
                                        </p:attrNameLst>
                                      </p:cBhvr>
                                      <p:to>
                                        <p:strVal val="visible"/>
                                      </p:to>
                                    </p:set>
                                    <p:anim calcmode="lin" valueType="num">
                                      <p:cBhvr additive="base">
                                        <p:cTn id="43" dur="1500" fill="hold"/>
                                        <p:tgtEl>
                                          <p:spTgt spid="295"/>
                                        </p:tgtEl>
                                        <p:attrNameLst>
                                          <p:attrName>ppt_x</p:attrName>
                                        </p:attrNameLst>
                                      </p:cBhvr>
                                      <p:tavLst>
                                        <p:tav tm="0">
                                          <p:val>
                                            <p:strVal val="1+#ppt_w/2"/>
                                          </p:val>
                                        </p:tav>
                                        <p:tav tm="100000">
                                          <p:val>
                                            <p:strVal val="#ppt_x"/>
                                          </p:val>
                                        </p:tav>
                                      </p:tavLst>
                                    </p:anim>
                                    <p:anim calcmode="lin" valueType="num">
                                      <p:cBhvr additive="base">
                                        <p:cTn id="44" dur="1500" fill="hold"/>
                                        <p:tgtEl>
                                          <p:spTgt spid="295"/>
                                        </p:tgtEl>
                                        <p:attrNameLst>
                                          <p:attrName>ppt_y</p:attrName>
                                        </p:attrNameLst>
                                      </p:cBhvr>
                                      <p:tavLst>
                                        <p:tav tm="0">
                                          <p:val>
                                            <p:strVal val="1+#ppt_h/2"/>
                                          </p:val>
                                        </p:tav>
                                        <p:tav tm="100000">
                                          <p:val>
                                            <p:strVal val="#ppt_y"/>
                                          </p:val>
                                        </p:tav>
                                      </p:tavLst>
                                    </p:anim>
                                  </p:childTnLst>
                                </p:cTn>
                              </p:par>
                              <p:par>
                                <p:cTn id="45" presetID="2" presetClass="entr" presetSubtype="6" accel="14000" decel="86000" fill="hold" nodeType="withEffect">
                                  <p:stCondLst>
                                    <p:cond delay="1800"/>
                                  </p:stCondLst>
                                  <p:childTnLst>
                                    <p:set>
                                      <p:cBhvr>
                                        <p:cTn id="46" dur="1" fill="hold">
                                          <p:stCondLst>
                                            <p:cond delay="0"/>
                                          </p:stCondLst>
                                        </p:cTn>
                                        <p:tgtEl>
                                          <p:spTgt spid="300"/>
                                        </p:tgtEl>
                                        <p:attrNameLst>
                                          <p:attrName>style.visibility</p:attrName>
                                        </p:attrNameLst>
                                      </p:cBhvr>
                                      <p:to>
                                        <p:strVal val="visible"/>
                                      </p:to>
                                    </p:set>
                                    <p:anim calcmode="lin" valueType="num">
                                      <p:cBhvr additive="base">
                                        <p:cTn id="47" dur="1500" fill="hold"/>
                                        <p:tgtEl>
                                          <p:spTgt spid="300"/>
                                        </p:tgtEl>
                                        <p:attrNameLst>
                                          <p:attrName>ppt_x</p:attrName>
                                        </p:attrNameLst>
                                      </p:cBhvr>
                                      <p:tavLst>
                                        <p:tav tm="0">
                                          <p:val>
                                            <p:strVal val="1+#ppt_w/2"/>
                                          </p:val>
                                        </p:tav>
                                        <p:tav tm="100000">
                                          <p:val>
                                            <p:strVal val="#ppt_x"/>
                                          </p:val>
                                        </p:tav>
                                      </p:tavLst>
                                    </p:anim>
                                    <p:anim calcmode="lin" valueType="num">
                                      <p:cBhvr additive="base">
                                        <p:cTn id="48" dur="1500" fill="hold"/>
                                        <p:tgtEl>
                                          <p:spTgt spid="300"/>
                                        </p:tgtEl>
                                        <p:attrNameLst>
                                          <p:attrName>ppt_y</p:attrName>
                                        </p:attrNameLst>
                                      </p:cBhvr>
                                      <p:tavLst>
                                        <p:tav tm="0">
                                          <p:val>
                                            <p:strVal val="1+#ppt_h/2"/>
                                          </p:val>
                                        </p:tav>
                                        <p:tav tm="100000">
                                          <p:val>
                                            <p:strVal val="#ppt_y"/>
                                          </p:val>
                                        </p:tav>
                                      </p:tavLst>
                                    </p:anim>
                                  </p:childTnLst>
                                </p:cTn>
                              </p:par>
                              <p:par>
                                <p:cTn id="49" presetID="2" presetClass="entr" presetSubtype="6" accel="14000" decel="86000" fill="hold" nodeType="withEffect">
                                  <p:stCondLst>
                                    <p:cond delay="1800"/>
                                  </p:stCondLst>
                                  <p:childTnLst>
                                    <p:set>
                                      <p:cBhvr>
                                        <p:cTn id="50" dur="1" fill="hold">
                                          <p:stCondLst>
                                            <p:cond delay="0"/>
                                          </p:stCondLst>
                                        </p:cTn>
                                        <p:tgtEl>
                                          <p:spTgt spid="299"/>
                                        </p:tgtEl>
                                        <p:attrNameLst>
                                          <p:attrName>style.visibility</p:attrName>
                                        </p:attrNameLst>
                                      </p:cBhvr>
                                      <p:to>
                                        <p:strVal val="visible"/>
                                      </p:to>
                                    </p:set>
                                    <p:anim calcmode="lin" valueType="num">
                                      <p:cBhvr additive="base">
                                        <p:cTn id="51" dur="1500" fill="hold"/>
                                        <p:tgtEl>
                                          <p:spTgt spid="299"/>
                                        </p:tgtEl>
                                        <p:attrNameLst>
                                          <p:attrName>ppt_x</p:attrName>
                                        </p:attrNameLst>
                                      </p:cBhvr>
                                      <p:tavLst>
                                        <p:tav tm="0">
                                          <p:val>
                                            <p:strVal val="1+#ppt_w/2"/>
                                          </p:val>
                                        </p:tav>
                                        <p:tav tm="100000">
                                          <p:val>
                                            <p:strVal val="#ppt_x"/>
                                          </p:val>
                                        </p:tav>
                                      </p:tavLst>
                                    </p:anim>
                                    <p:anim calcmode="lin" valueType="num">
                                      <p:cBhvr additive="base">
                                        <p:cTn id="52" dur="1500" fill="hold"/>
                                        <p:tgtEl>
                                          <p:spTgt spid="299"/>
                                        </p:tgtEl>
                                        <p:attrNameLst>
                                          <p:attrName>ppt_y</p:attrName>
                                        </p:attrNameLst>
                                      </p:cBhvr>
                                      <p:tavLst>
                                        <p:tav tm="0">
                                          <p:val>
                                            <p:strVal val="1+#ppt_h/2"/>
                                          </p:val>
                                        </p:tav>
                                        <p:tav tm="100000">
                                          <p:val>
                                            <p:strVal val="#ppt_y"/>
                                          </p:val>
                                        </p:tav>
                                      </p:tavLst>
                                    </p:anim>
                                  </p:childTnLst>
                                </p:cTn>
                              </p:par>
                              <p:par>
                                <p:cTn id="53" presetID="2" presetClass="entr" presetSubtype="6" accel="14000" decel="86000" fill="hold" nodeType="withEffect">
                                  <p:stCondLst>
                                    <p:cond delay="2000"/>
                                  </p:stCondLst>
                                  <p:childTnLst>
                                    <p:set>
                                      <p:cBhvr>
                                        <p:cTn id="54" dur="1" fill="hold">
                                          <p:stCondLst>
                                            <p:cond delay="0"/>
                                          </p:stCondLst>
                                        </p:cTn>
                                        <p:tgtEl>
                                          <p:spTgt spid="301"/>
                                        </p:tgtEl>
                                        <p:attrNameLst>
                                          <p:attrName>style.visibility</p:attrName>
                                        </p:attrNameLst>
                                      </p:cBhvr>
                                      <p:to>
                                        <p:strVal val="visible"/>
                                      </p:to>
                                    </p:set>
                                    <p:anim calcmode="lin" valueType="num">
                                      <p:cBhvr additive="base">
                                        <p:cTn id="55" dur="1500" fill="hold"/>
                                        <p:tgtEl>
                                          <p:spTgt spid="301"/>
                                        </p:tgtEl>
                                        <p:attrNameLst>
                                          <p:attrName>ppt_x</p:attrName>
                                        </p:attrNameLst>
                                      </p:cBhvr>
                                      <p:tavLst>
                                        <p:tav tm="0">
                                          <p:val>
                                            <p:strVal val="1+#ppt_w/2"/>
                                          </p:val>
                                        </p:tav>
                                        <p:tav tm="100000">
                                          <p:val>
                                            <p:strVal val="#ppt_x"/>
                                          </p:val>
                                        </p:tav>
                                      </p:tavLst>
                                    </p:anim>
                                    <p:anim calcmode="lin" valueType="num">
                                      <p:cBhvr additive="base">
                                        <p:cTn id="56" dur="1500" fill="hold"/>
                                        <p:tgtEl>
                                          <p:spTgt spid="301"/>
                                        </p:tgtEl>
                                        <p:attrNameLst>
                                          <p:attrName>ppt_y</p:attrName>
                                        </p:attrNameLst>
                                      </p:cBhvr>
                                      <p:tavLst>
                                        <p:tav tm="0">
                                          <p:val>
                                            <p:strVal val="1+#ppt_h/2"/>
                                          </p:val>
                                        </p:tav>
                                        <p:tav tm="100000">
                                          <p:val>
                                            <p:strVal val="#ppt_y"/>
                                          </p:val>
                                        </p:tav>
                                      </p:tavLst>
                                    </p:anim>
                                  </p:childTnLst>
                                </p:cTn>
                              </p:par>
                              <p:par>
                                <p:cTn id="57" presetID="2" presetClass="entr" presetSubtype="8" decel="100000" fill="hold" grpId="0" nodeType="withEffect">
                                  <p:stCondLst>
                                    <p:cond delay="500"/>
                                  </p:stCondLst>
                                  <p:childTnLst>
                                    <p:set>
                                      <p:cBhvr>
                                        <p:cTn id="58" dur="1" fill="hold">
                                          <p:stCondLst>
                                            <p:cond delay="0"/>
                                          </p:stCondLst>
                                        </p:cTn>
                                        <p:tgtEl>
                                          <p:spTgt spid="306"/>
                                        </p:tgtEl>
                                        <p:attrNameLst>
                                          <p:attrName>style.visibility</p:attrName>
                                        </p:attrNameLst>
                                      </p:cBhvr>
                                      <p:to>
                                        <p:strVal val="visible"/>
                                      </p:to>
                                    </p:set>
                                    <p:anim calcmode="lin" valueType="num">
                                      <p:cBhvr additive="base">
                                        <p:cTn id="59" dur="2200" fill="hold"/>
                                        <p:tgtEl>
                                          <p:spTgt spid="306"/>
                                        </p:tgtEl>
                                        <p:attrNameLst>
                                          <p:attrName>ppt_x</p:attrName>
                                        </p:attrNameLst>
                                      </p:cBhvr>
                                      <p:tavLst>
                                        <p:tav tm="0">
                                          <p:val>
                                            <p:strVal val="0-#ppt_w/2"/>
                                          </p:val>
                                        </p:tav>
                                        <p:tav tm="100000">
                                          <p:val>
                                            <p:strVal val="#ppt_x"/>
                                          </p:val>
                                        </p:tav>
                                      </p:tavLst>
                                    </p:anim>
                                    <p:anim calcmode="lin" valueType="num">
                                      <p:cBhvr additive="base">
                                        <p:cTn id="60" dur="2200" fill="hold"/>
                                        <p:tgtEl>
                                          <p:spTgt spid="306"/>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500"/>
                                  </p:stCondLst>
                                  <p:childTnLst>
                                    <p:set>
                                      <p:cBhvr>
                                        <p:cTn id="62" dur="1" fill="hold">
                                          <p:stCondLst>
                                            <p:cond delay="0"/>
                                          </p:stCondLst>
                                        </p:cTn>
                                        <p:tgtEl>
                                          <p:spTgt spid="305"/>
                                        </p:tgtEl>
                                        <p:attrNameLst>
                                          <p:attrName>style.visibility</p:attrName>
                                        </p:attrNameLst>
                                      </p:cBhvr>
                                      <p:to>
                                        <p:strVal val="visible"/>
                                      </p:to>
                                    </p:set>
                                    <p:anim calcmode="lin" valueType="num">
                                      <p:cBhvr additive="base">
                                        <p:cTn id="63" dur="2200" fill="hold"/>
                                        <p:tgtEl>
                                          <p:spTgt spid="305"/>
                                        </p:tgtEl>
                                        <p:attrNameLst>
                                          <p:attrName>ppt_x</p:attrName>
                                        </p:attrNameLst>
                                      </p:cBhvr>
                                      <p:tavLst>
                                        <p:tav tm="0">
                                          <p:val>
                                            <p:strVal val="0-#ppt_w/2"/>
                                          </p:val>
                                        </p:tav>
                                        <p:tav tm="100000">
                                          <p:val>
                                            <p:strVal val="#ppt_x"/>
                                          </p:val>
                                        </p:tav>
                                      </p:tavLst>
                                    </p:anim>
                                    <p:anim calcmode="lin" valueType="num">
                                      <p:cBhvr additive="base">
                                        <p:cTn id="64" dur="2200" fill="hold"/>
                                        <p:tgtEl>
                                          <p:spTgt spid="3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animBg="1"/>
      <p:bldP spid="319" grpId="0" animBg="1"/>
      <p:bldP spid="320" grpId="0" animBg="1"/>
      <p:bldP spid="305" grpId="0"/>
      <p:bldP spid="3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37C0DFC-925E-4797-9081-E0548FAFCF07}"/>
              </a:ext>
            </a:extLst>
          </p:cNvPr>
          <p:cNvGrpSpPr/>
          <p:nvPr/>
        </p:nvGrpSpPr>
        <p:grpSpPr>
          <a:xfrm>
            <a:off x="1613040" y="1916248"/>
            <a:ext cx="2166182" cy="2166182"/>
            <a:chOff x="2354005" y="4878316"/>
            <a:chExt cx="3929653" cy="3929653"/>
          </a:xfrm>
        </p:grpSpPr>
        <p:grpSp>
          <p:nvGrpSpPr>
            <p:cNvPr id="3" name="Group 2">
              <a:extLst>
                <a:ext uri="{FF2B5EF4-FFF2-40B4-BE49-F238E27FC236}">
                  <a16:creationId xmlns:a16="http://schemas.microsoft.com/office/drawing/2014/main" xmlns="" id="{AFBC4D5D-81E3-4134-AA26-A67F8BEC6596}"/>
                </a:ext>
              </a:extLst>
            </p:cNvPr>
            <p:cNvGrpSpPr/>
            <p:nvPr/>
          </p:nvGrpSpPr>
          <p:grpSpPr>
            <a:xfrm>
              <a:off x="3004365" y="4878316"/>
              <a:ext cx="2628934" cy="423828"/>
              <a:chOff x="10446192" y="4227958"/>
              <a:chExt cx="3499111" cy="564115"/>
            </a:xfrm>
            <a:solidFill>
              <a:schemeClr val="accent1"/>
            </a:solidFill>
          </p:grpSpPr>
          <p:sp>
            <p:nvSpPr>
              <p:cNvPr id="35" name="Freeform 291">
                <a:extLst>
                  <a:ext uri="{FF2B5EF4-FFF2-40B4-BE49-F238E27FC236}">
                    <a16:creationId xmlns:a16="http://schemas.microsoft.com/office/drawing/2014/main" xmlns="" id="{84561479-10FC-4D3B-ACA6-D4D357FF48A5}"/>
                  </a:ext>
                </a:extLst>
              </p:cNvPr>
              <p:cNvSpPr>
                <a:spLocks/>
              </p:cNvSpPr>
              <p:nvPr/>
            </p:nvSpPr>
            <p:spPr bwMode="auto">
              <a:xfrm>
                <a:off x="1044619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6" name="Freeform 292">
                <a:extLst>
                  <a:ext uri="{FF2B5EF4-FFF2-40B4-BE49-F238E27FC236}">
                    <a16:creationId xmlns:a16="http://schemas.microsoft.com/office/drawing/2014/main" xmlns="" id="{363416D3-1D05-4ECF-8972-682CA4647CFE}"/>
                  </a:ext>
                </a:extLst>
              </p:cNvPr>
              <p:cNvSpPr>
                <a:spLocks/>
              </p:cNvSpPr>
              <p:nvPr/>
            </p:nvSpPr>
            <p:spPr bwMode="auto">
              <a:xfrm>
                <a:off x="1086282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7" name="Freeform 293">
                <a:extLst>
                  <a:ext uri="{FF2B5EF4-FFF2-40B4-BE49-F238E27FC236}">
                    <a16:creationId xmlns:a16="http://schemas.microsoft.com/office/drawing/2014/main" xmlns="" id="{A94C1278-DCFC-4356-8C9A-E5791ED9287A}"/>
                  </a:ext>
                </a:extLst>
              </p:cNvPr>
              <p:cNvSpPr>
                <a:spLocks/>
              </p:cNvSpPr>
              <p:nvPr/>
            </p:nvSpPr>
            <p:spPr bwMode="auto">
              <a:xfrm>
                <a:off x="1127944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8" name="Freeform 294">
                <a:extLst>
                  <a:ext uri="{FF2B5EF4-FFF2-40B4-BE49-F238E27FC236}">
                    <a16:creationId xmlns:a16="http://schemas.microsoft.com/office/drawing/2014/main" xmlns="" id="{F9B7B7EB-E74B-4172-AC49-A2D7C70AE462}"/>
                  </a:ext>
                </a:extLst>
              </p:cNvPr>
              <p:cNvSpPr>
                <a:spLocks/>
              </p:cNvSpPr>
              <p:nvPr/>
            </p:nvSpPr>
            <p:spPr bwMode="auto">
              <a:xfrm>
                <a:off x="11697483"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9" name="Freeform 295">
                <a:extLst>
                  <a:ext uri="{FF2B5EF4-FFF2-40B4-BE49-F238E27FC236}">
                    <a16:creationId xmlns:a16="http://schemas.microsoft.com/office/drawing/2014/main" xmlns="" id="{4A180010-6589-4B7A-8907-E25E3F60ABA6}"/>
                  </a:ext>
                </a:extLst>
              </p:cNvPr>
              <p:cNvSpPr>
                <a:spLocks/>
              </p:cNvSpPr>
              <p:nvPr/>
            </p:nvSpPr>
            <p:spPr bwMode="auto">
              <a:xfrm>
                <a:off x="1211411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40" name="Freeform 296">
                <a:extLst>
                  <a:ext uri="{FF2B5EF4-FFF2-40B4-BE49-F238E27FC236}">
                    <a16:creationId xmlns:a16="http://schemas.microsoft.com/office/drawing/2014/main" xmlns="" id="{BE55573F-3821-4C59-A207-958B8AADADB2}"/>
                  </a:ext>
                </a:extLst>
              </p:cNvPr>
              <p:cNvSpPr>
                <a:spLocks/>
              </p:cNvSpPr>
              <p:nvPr/>
            </p:nvSpPr>
            <p:spPr bwMode="auto">
              <a:xfrm>
                <a:off x="1253073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41" name="Freeform 297">
                <a:extLst>
                  <a:ext uri="{FF2B5EF4-FFF2-40B4-BE49-F238E27FC236}">
                    <a16:creationId xmlns:a16="http://schemas.microsoft.com/office/drawing/2014/main" xmlns="" id="{13D6834D-34ED-48AF-9B68-9BC8AF246B44}"/>
                  </a:ext>
                </a:extLst>
              </p:cNvPr>
              <p:cNvSpPr>
                <a:spLocks/>
              </p:cNvSpPr>
              <p:nvPr/>
            </p:nvSpPr>
            <p:spPr bwMode="auto">
              <a:xfrm>
                <a:off x="12948774"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42" name="Freeform 298">
                <a:extLst>
                  <a:ext uri="{FF2B5EF4-FFF2-40B4-BE49-F238E27FC236}">
                    <a16:creationId xmlns:a16="http://schemas.microsoft.com/office/drawing/2014/main" xmlns="" id="{4262B436-D6C5-4975-950D-A1DE79826B69}"/>
                  </a:ext>
                </a:extLst>
              </p:cNvPr>
              <p:cNvSpPr>
                <a:spLocks/>
              </p:cNvSpPr>
              <p:nvPr/>
            </p:nvSpPr>
            <p:spPr bwMode="auto">
              <a:xfrm>
                <a:off x="1336540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43" name="Freeform 299">
                <a:extLst>
                  <a:ext uri="{FF2B5EF4-FFF2-40B4-BE49-F238E27FC236}">
                    <a16:creationId xmlns:a16="http://schemas.microsoft.com/office/drawing/2014/main" xmlns="" id="{0BF56C44-AF20-45F4-B5B4-644BB7335087}"/>
                  </a:ext>
                </a:extLst>
              </p:cNvPr>
              <p:cNvSpPr>
                <a:spLocks/>
              </p:cNvSpPr>
              <p:nvPr/>
            </p:nvSpPr>
            <p:spPr bwMode="auto">
              <a:xfrm>
                <a:off x="13782030" y="4227958"/>
                <a:ext cx="163273" cy="564115"/>
              </a:xfrm>
              <a:custGeom>
                <a:avLst/>
                <a:gdLst>
                  <a:gd name="T0" fmla="*/ 90 w 116"/>
                  <a:gd name="T1" fmla="*/ 140 h 401"/>
                  <a:gd name="T2" fmla="*/ 90 w 116"/>
                  <a:gd name="T3" fmla="*/ 0 h 401"/>
                  <a:gd name="T4" fmla="*/ 26 w 116"/>
                  <a:gd name="T5" fmla="*/ 0 h 401"/>
                  <a:gd name="T6" fmla="*/ 26 w 116"/>
                  <a:gd name="T7" fmla="*/ 140 h 401"/>
                  <a:gd name="T8" fmla="*/ 0 w 116"/>
                  <a:gd name="T9" fmla="*/ 140 h 401"/>
                  <a:gd name="T10" fmla="*/ 0 w 116"/>
                  <a:gd name="T11" fmla="*/ 401 h 401"/>
                  <a:gd name="T12" fmla="*/ 116 w 116"/>
                  <a:gd name="T13" fmla="*/ 401 h 401"/>
                  <a:gd name="T14" fmla="*/ 116 w 116"/>
                  <a:gd name="T15" fmla="*/ 140 h 401"/>
                  <a:gd name="T16" fmla="*/ 90 w 116"/>
                  <a:gd name="T17" fmla="*/ 14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140"/>
                    </a:moveTo>
                    <a:lnTo>
                      <a:pt x="90" y="0"/>
                    </a:lnTo>
                    <a:lnTo>
                      <a:pt x="26" y="0"/>
                    </a:lnTo>
                    <a:lnTo>
                      <a:pt x="26" y="140"/>
                    </a:lnTo>
                    <a:lnTo>
                      <a:pt x="0" y="140"/>
                    </a:lnTo>
                    <a:lnTo>
                      <a:pt x="0" y="401"/>
                    </a:lnTo>
                    <a:lnTo>
                      <a:pt x="116" y="401"/>
                    </a:lnTo>
                    <a:lnTo>
                      <a:pt x="116" y="140"/>
                    </a:lnTo>
                    <a:lnTo>
                      <a:pt x="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4" name="Group 3">
              <a:extLst>
                <a:ext uri="{FF2B5EF4-FFF2-40B4-BE49-F238E27FC236}">
                  <a16:creationId xmlns:a16="http://schemas.microsoft.com/office/drawing/2014/main" xmlns="" id="{76AE005C-DDE3-4A4B-8C95-A0E7443D0642}"/>
                </a:ext>
              </a:extLst>
            </p:cNvPr>
            <p:cNvGrpSpPr/>
            <p:nvPr/>
          </p:nvGrpSpPr>
          <p:grpSpPr>
            <a:xfrm>
              <a:off x="3004365" y="8384141"/>
              <a:ext cx="2628934" cy="423828"/>
              <a:chOff x="10446192" y="8894211"/>
              <a:chExt cx="3499111" cy="564115"/>
            </a:xfrm>
            <a:solidFill>
              <a:schemeClr val="accent1"/>
            </a:solidFill>
          </p:grpSpPr>
          <p:sp>
            <p:nvSpPr>
              <p:cNvPr id="26" name="Freeform 300">
                <a:extLst>
                  <a:ext uri="{FF2B5EF4-FFF2-40B4-BE49-F238E27FC236}">
                    <a16:creationId xmlns:a16="http://schemas.microsoft.com/office/drawing/2014/main" xmlns="" id="{0C74E168-A4BF-4F2C-84D0-F08C925004AB}"/>
                  </a:ext>
                </a:extLst>
              </p:cNvPr>
              <p:cNvSpPr>
                <a:spLocks/>
              </p:cNvSpPr>
              <p:nvPr/>
            </p:nvSpPr>
            <p:spPr bwMode="auto">
              <a:xfrm>
                <a:off x="1378203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7" name="Freeform 301">
                <a:extLst>
                  <a:ext uri="{FF2B5EF4-FFF2-40B4-BE49-F238E27FC236}">
                    <a16:creationId xmlns:a16="http://schemas.microsoft.com/office/drawing/2014/main" xmlns="" id="{AE55EAE2-44C6-4317-8105-DAA1634262BD}"/>
                  </a:ext>
                </a:extLst>
              </p:cNvPr>
              <p:cNvSpPr>
                <a:spLocks/>
              </p:cNvSpPr>
              <p:nvPr/>
            </p:nvSpPr>
            <p:spPr bwMode="auto">
              <a:xfrm>
                <a:off x="1336540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8" name="Freeform 302">
                <a:extLst>
                  <a:ext uri="{FF2B5EF4-FFF2-40B4-BE49-F238E27FC236}">
                    <a16:creationId xmlns:a16="http://schemas.microsoft.com/office/drawing/2014/main" xmlns="" id="{052DCD5B-574C-4459-9841-019B461222D0}"/>
                  </a:ext>
                </a:extLst>
              </p:cNvPr>
              <p:cNvSpPr>
                <a:spLocks/>
              </p:cNvSpPr>
              <p:nvPr/>
            </p:nvSpPr>
            <p:spPr bwMode="auto">
              <a:xfrm>
                <a:off x="12948774"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9" name="Freeform 303">
                <a:extLst>
                  <a:ext uri="{FF2B5EF4-FFF2-40B4-BE49-F238E27FC236}">
                    <a16:creationId xmlns:a16="http://schemas.microsoft.com/office/drawing/2014/main" xmlns="" id="{9E80B73C-4205-491C-AFF6-26E818721B6D}"/>
                  </a:ext>
                </a:extLst>
              </p:cNvPr>
              <p:cNvSpPr>
                <a:spLocks/>
              </p:cNvSpPr>
              <p:nvPr/>
            </p:nvSpPr>
            <p:spPr bwMode="auto">
              <a:xfrm>
                <a:off x="1253073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0" name="Freeform 304">
                <a:extLst>
                  <a:ext uri="{FF2B5EF4-FFF2-40B4-BE49-F238E27FC236}">
                    <a16:creationId xmlns:a16="http://schemas.microsoft.com/office/drawing/2014/main" xmlns="" id="{81365FA6-15A9-4164-BA8B-B0DA453BA49E}"/>
                  </a:ext>
                </a:extLst>
              </p:cNvPr>
              <p:cNvSpPr>
                <a:spLocks/>
              </p:cNvSpPr>
              <p:nvPr/>
            </p:nvSpPr>
            <p:spPr bwMode="auto">
              <a:xfrm>
                <a:off x="1211411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1" name="Freeform 305">
                <a:extLst>
                  <a:ext uri="{FF2B5EF4-FFF2-40B4-BE49-F238E27FC236}">
                    <a16:creationId xmlns:a16="http://schemas.microsoft.com/office/drawing/2014/main" xmlns="" id="{832590B7-0A39-4B37-980B-E1BDF4893FD6}"/>
                  </a:ext>
                </a:extLst>
              </p:cNvPr>
              <p:cNvSpPr>
                <a:spLocks/>
              </p:cNvSpPr>
              <p:nvPr/>
            </p:nvSpPr>
            <p:spPr bwMode="auto">
              <a:xfrm>
                <a:off x="11697483"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2" name="Freeform 306">
                <a:extLst>
                  <a:ext uri="{FF2B5EF4-FFF2-40B4-BE49-F238E27FC236}">
                    <a16:creationId xmlns:a16="http://schemas.microsoft.com/office/drawing/2014/main" xmlns="" id="{11E0FC53-2CFC-45CD-9EA5-3AFF7536813E}"/>
                  </a:ext>
                </a:extLst>
              </p:cNvPr>
              <p:cNvSpPr>
                <a:spLocks/>
              </p:cNvSpPr>
              <p:nvPr/>
            </p:nvSpPr>
            <p:spPr bwMode="auto">
              <a:xfrm>
                <a:off x="1127944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3" name="Freeform 307">
                <a:extLst>
                  <a:ext uri="{FF2B5EF4-FFF2-40B4-BE49-F238E27FC236}">
                    <a16:creationId xmlns:a16="http://schemas.microsoft.com/office/drawing/2014/main" xmlns="" id="{7EA098B2-BE48-4FCA-BD25-4ABFD29D9E9F}"/>
                  </a:ext>
                </a:extLst>
              </p:cNvPr>
              <p:cNvSpPr>
                <a:spLocks/>
              </p:cNvSpPr>
              <p:nvPr/>
            </p:nvSpPr>
            <p:spPr bwMode="auto">
              <a:xfrm>
                <a:off x="1086282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4" name="Freeform 308">
                <a:extLst>
                  <a:ext uri="{FF2B5EF4-FFF2-40B4-BE49-F238E27FC236}">
                    <a16:creationId xmlns:a16="http://schemas.microsoft.com/office/drawing/2014/main" xmlns="" id="{4F6589D9-7F39-4A4D-9AE1-EE6FE68061F6}"/>
                  </a:ext>
                </a:extLst>
              </p:cNvPr>
              <p:cNvSpPr>
                <a:spLocks/>
              </p:cNvSpPr>
              <p:nvPr/>
            </p:nvSpPr>
            <p:spPr bwMode="auto">
              <a:xfrm>
                <a:off x="1044619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5" name="Group 4">
              <a:extLst>
                <a:ext uri="{FF2B5EF4-FFF2-40B4-BE49-F238E27FC236}">
                  <a16:creationId xmlns:a16="http://schemas.microsoft.com/office/drawing/2014/main" xmlns="" id="{7ED26D33-6E64-4D0F-B2F4-7203886DEB60}"/>
                </a:ext>
              </a:extLst>
            </p:cNvPr>
            <p:cNvGrpSpPr/>
            <p:nvPr/>
          </p:nvGrpSpPr>
          <p:grpSpPr>
            <a:xfrm>
              <a:off x="5860659" y="5528326"/>
              <a:ext cx="422999" cy="2629633"/>
              <a:chOff x="14247920" y="5093121"/>
              <a:chExt cx="563011" cy="3500042"/>
            </a:xfrm>
            <a:solidFill>
              <a:schemeClr val="accent1"/>
            </a:solidFill>
          </p:grpSpPr>
          <p:sp>
            <p:nvSpPr>
              <p:cNvPr id="17" name="Freeform 309">
                <a:extLst>
                  <a:ext uri="{FF2B5EF4-FFF2-40B4-BE49-F238E27FC236}">
                    <a16:creationId xmlns:a16="http://schemas.microsoft.com/office/drawing/2014/main" xmlns="" id="{FBECFE53-F27D-40F4-9B43-0340916284A4}"/>
                  </a:ext>
                </a:extLst>
              </p:cNvPr>
              <p:cNvSpPr>
                <a:spLocks/>
              </p:cNvSpPr>
              <p:nvPr/>
            </p:nvSpPr>
            <p:spPr bwMode="auto">
              <a:xfrm>
                <a:off x="14247920" y="5093121"/>
                <a:ext cx="563011" cy="163185"/>
              </a:xfrm>
              <a:custGeom>
                <a:avLst/>
                <a:gdLst>
                  <a:gd name="T0" fmla="*/ 260 w 400"/>
                  <a:gd name="T1" fmla="*/ 26 h 116"/>
                  <a:gd name="T2" fmla="*/ 260 w 400"/>
                  <a:gd name="T3" fmla="*/ 0 h 116"/>
                  <a:gd name="T4" fmla="*/ 0 w 400"/>
                  <a:gd name="T5" fmla="*/ 0 h 116"/>
                  <a:gd name="T6" fmla="*/ 0 w 400"/>
                  <a:gd name="T7" fmla="*/ 116 h 116"/>
                  <a:gd name="T8" fmla="*/ 260 w 400"/>
                  <a:gd name="T9" fmla="*/ 116 h 116"/>
                  <a:gd name="T10" fmla="*/ 260 w 400"/>
                  <a:gd name="T11" fmla="*/ 90 h 116"/>
                  <a:gd name="T12" fmla="*/ 400 w 400"/>
                  <a:gd name="T13" fmla="*/ 90 h 116"/>
                  <a:gd name="T14" fmla="*/ 400 w 400"/>
                  <a:gd name="T15" fmla="*/ 26 h 116"/>
                  <a:gd name="T16" fmla="*/ 26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26"/>
                    </a:moveTo>
                    <a:lnTo>
                      <a:pt x="260" y="0"/>
                    </a:lnTo>
                    <a:lnTo>
                      <a:pt x="0" y="0"/>
                    </a:lnTo>
                    <a:lnTo>
                      <a:pt x="0" y="116"/>
                    </a:lnTo>
                    <a:lnTo>
                      <a:pt x="260" y="116"/>
                    </a:lnTo>
                    <a:lnTo>
                      <a:pt x="260" y="90"/>
                    </a:lnTo>
                    <a:lnTo>
                      <a:pt x="400" y="90"/>
                    </a:lnTo>
                    <a:lnTo>
                      <a:pt x="400" y="26"/>
                    </a:lnTo>
                    <a:lnTo>
                      <a:pt x="26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8" name="Freeform 310">
                <a:extLst>
                  <a:ext uri="{FF2B5EF4-FFF2-40B4-BE49-F238E27FC236}">
                    <a16:creationId xmlns:a16="http://schemas.microsoft.com/office/drawing/2014/main" xmlns="" id="{FB4EEAE9-B340-48B4-B00D-5CBE8CAB23FB}"/>
                  </a:ext>
                </a:extLst>
              </p:cNvPr>
              <p:cNvSpPr>
                <a:spLocks/>
              </p:cNvSpPr>
              <p:nvPr/>
            </p:nvSpPr>
            <p:spPr bwMode="auto">
              <a:xfrm>
                <a:off x="14247920" y="5509525"/>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7 h 117"/>
                  <a:gd name="T14" fmla="*/ 260 w 400"/>
                  <a:gd name="T15" fmla="*/ 27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7"/>
                    </a:lnTo>
                    <a:lnTo>
                      <a:pt x="260" y="27"/>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 name="Freeform 311">
                <a:extLst>
                  <a:ext uri="{FF2B5EF4-FFF2-40B4-BE49-F238E27FC236}">
                    <a16:creationId xmlns:a16="http://schemas.microsoft.com/office/drawing/2014/main" xmlns="" id="{BC4EC812-43EB-4566-8FE4-7DF1DA592ECC}"/>
                  </a:ext>
                </a:extLst>
              </p:cNvPr>
              <p:cNvSpPr>
                <a:spLocks/>
              </p:cNvSpPr>
              <p:nvPr/>
            </p:nvSpPr>
            <p:spPr bwMode="auto">
              <a:xfrm>
                <a:off x="14247920" y="5927335"/>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 name="Freeform 312">
                <a:extLst>
                  <a:ext uri="{FF2B5EF4-FFF2-40B4-BE49-F238E27FC236}">
                    <a16:creationId xmlns:a16="http://schemas.microsoft.com/office/drawing/2014/main" xmlns="" id="{1D8076A3-70C1-46A4-9506-459BDE8709F4}"/>
                  </a:ext>
                </a:extLst>
              </p:cNvPr>
              <p:cNvSpPr>
                <a:spLocks/>
              </p:cNvSpPr>
              <p:nvPr/>
            </p:nvSpPr>
            <p:spPr bwMode="auto">
              <a:xfrm>
                <a:off x="14247920" y="6343739"/>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 name="Freeform 313">
                <a:extLst>
                  <a:ext uri="{FF2B5EF4-FFF2-40B4-BE49-F238E27FC236}">
                    <a16:creationId xmlns:a16="http://schemas.microsoft.com/office/drawing/2014/main" xmlns="" id="{9D1CFC34-03CE-4F09-B523-B2F8B1D7A275}"/>
                  </a:ext>
                </a:extLst>
              </p:cNvPr>
              <p:cNvSpPr>
                <a:spLocks/>
              </p:cNvSpPr>
              <p:nvPr/>
            </p:nvSpPr>
            <p:spPr bwMode="auto">
              <a:xfrm>
                <a:off x="14247920" y="6761549"/>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2" name="Freeform 314">
                <a:extLst>
                  <a:ext uri="{FF2B5EF4-FFF2-40B4-BE49-F238E27FC236}">
                    <a16:creationId xmlns:a16="http://schemas.microsoft.com/office/drawing/2014/main" xmlns="" id="{D5853A33-32DD-4391-9848-2C89F56D84CA}"/>
                  </a:ext>
                </a:extLst>
              </p:cNvPr>
              <p:cNvSpPr>
                <a:spLocks/>
              </p:cNvSpPr>
              <p:nvPr/>
            </p:nvSpPr>
            <p:spPr bwMode="auto">
              <a:xfrm>
                <a:off x="14247920" y="7177953"/>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3" name="Freeform 315">
                <a:extLst>
                  <a:ext uri="{FF2B5EF4-FFF2-40B4-BE49-F238E27FC236}">
                    <a16:creationId xmlns:a16="http://schemas.microsoft.com/office/drawing/2014/main" xmlns="" id="{3CEBD5D8-9F03-48BA-951B-D193C0A0C706}"/>
                  </a:ext>
                </a:extLst>
              </p:cNvPr>
              <p:cNvSpPr>
                <a:spLocks/>
              </p:cNvSpPr>
              <p:nvPr/>
            </p:nvSpPr>
            <p:spPr bwMode="auto">
              <a:xfrm>
                <a:off x="14247920" y="7595764"/>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4" name="Freeform 316">
                <a:extLst>
                  <a:ext uri="{FF2B5EF4-FFF2-40B4-BE49-F238E27FC236}">
                    <a16:creationId xmlns:a16="http://schemas.microsoft.com/office/drawing/2014/main" xmlns="" id="{29D6D631-5959-43AE-A612-EC8A1A470566}"/>
                  </a:ext>
                </a:extLst>
              </p:cNvPr>
              <p:cNvSpPr>
                <a:spLocks/>
              </p:cNvSpPr>
              <p:nvPr/>
            </p:nvSpPr>
            <p:spPr bwMode="auto">
              <a:xfrm>
                <a:off x="14247920" y="8012167"/>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5" name="Freeform 317">
                <a:extLst>
                  <a:ext uri="{FF2B5EF4-FFF2-40B4-BE49-F238E27FC236}">
                    <a16:creationId xmlns:a16="http://schemas.microsoft.com/office/drawing/2014/main" xmlns="" id="{BDFA2D90-01F0-4AD6-9854-03C14E0FBAF6}"/>
                  </a:ext>
                </a:extLst>
              </p:cNvPr>
              <p:cNvSpPr>
                <a:spLocks/>
              </p:cNvSpPr>
              <p:nvPr/>
            </p:nvSpPr>
            <p:spPr bwMode="auto">
              <a:xfrm>
                <a:off x="14247920" y="8429978"/>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6" name="Group 5">
              <a:extLst>
                <a:ext uri="{FF2B5EF4-FFF2-40B4-BE49-F238E27FC236}">
                  <a16:creationId xmlns:a16="http://schemas.microsoft.com/office/drawing/2014/main" xmlns="" id="{9B54D0A6-70A7-41BD-8326-25A766BB7614}"/>
                </a:ext>
              </a:extLst>
            </p:cNvPr>
            <p:cNvGrpSpPr/>
            <p:nvPr/>
          </p:nvGrpSpPr>
          <p:grpSpPr>
            <a:xfrm>
              <a:off x="2354005" y="5528326"/>
              <a:ext cx="422999" cy="2629633"/>
              <a:chOff x="9580563" y="5093121"/>
              <a:chExt cx="563011" cy="3500042"/>
            </a:xfrm>
            <a:solidFill>
              <a:schemeClr val="accent1"/>
            </a:solidFill>
            <a:effectLst/>
          </p:grpSpPr>
          <p:sp>
            <p:nvSpPr>
              <p:cNvPr id="8" name="Freeform 318">
                <a:extLst>
                  <a:ext uri="{FF2B5EF4-FFF2-40B4-BE49-F238E27FC236}">
                    <a16:creationId xmlns:a16="http://schemas.microsoft.com/office/drawing/2014/main" xmlns="" id="{1FB2B8D8-7C3C-4AEB-9146-9F3301FF35FF}"/>
                  </a:ext>
                </a:extLst>
              </p:cNvPr>
              <p:cNvSpPr>
                <a:spLocks/>
              </p:cNvSpPr>
              <p:nvPr/>
            </p:nvSpPr>
            <p:spPr bwMode="auto">
              <a:xfrm>
                <a:off x="9580563" y="8429978"/>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9" name="Freeform 319">
                <a:extLst>
                  <a:ext uri="{FF2B5EF4-FFF2-40B4-BE49-F238E27FC236}">
                    <a16:creationId xmlns:a16="http://schemas.microsoft.com/office/drawing/2014/main" xmlns="" id="{0134DB89-F2C6-4D79-9DE8-5A9098C2C460}"/>
                  </a:ext>
                </a:extLst>
              </p:cNvPr>
              <p:cNvSpPr>
                <a:spLocks/>
              </p:cNvSpPr>
              <p:nvPr/>
            </p:nvSpPr>
            <p:spPr bwMode="auto">
              <a:xfrm>
                <a:off x="9580563" y="8012167"/>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0" name="Freeform 320">
                <a:extLst>
                  <a:ext uri="{FF2B5EF4-FFF2-40B4-BE49-F238E27FC236}">
                    <a16:creationId xmlns:a16="http://schemas.microsoft.com/office/drawing/2014/main" xmlns="" id="{7FCD0010-72B0-4099-B2B2-A8C0EB06A1EC}"/>
                  </a:ext>
                </a:extLst>
              </p:cNvPr>
              <p:cNvSpPr>
                <a:spLocks/>
              </p:cNvSpPr>
              <p:nvPr/>
            </p:nvSpPr>
            <p:spPr bwMode="auto">
              <a:xfrm>
                <a:off x="9580563" y="7595764"/>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1" name="Freeform 321">
                <a:extLst>
                  <a:ext uri="{FF2B5EF4-FFF2-40B4-BE49-F238E27FC236}">
                    <a16:creationId xmlns:a16="http://schemas.microsoft.com/office/drawing/2014/main" xmlns="" id="{78C6CB86-9813-48BB-BB36-934ACD5323B0}"/>
                  </a:ext>
                </a:extLst>
              </p:cNvPr>
              <p:cNvSpPr>
                <a:spLocks/>
              </p:cNvSpPr>
              <p:nvPr/>
            </p:nvSpPr>
            <p:spPr bwMode="auto">
              <a:xfrm>
                <a:off x="9580563" y="7177953"/>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2" name="Freeform 322">
                <a:extLst>
                  <a:ext uri="{FF2B5EF4-FFF2-40B4-BE49-F238E27FC236}">
                    <a16:creationId xmlns:a16="http://schemas.microsoft.com/office/drawing/2014/main" xmlns="" id="{E95DA0D6-D49F-4041-AC79-1387EB055DE1}"/>
                  </a:ext>
                </a:extLst>
              </p:cNvPr>
              <p:cNvSpPr>
                <a:spLocks/>
              </p:cNvSpPr>
              <p:nvPr/>
            </p:nvSpPr>
            <p:spPr bwMode="auto">
              <a:xfrm>
                <a:off x="9580563" y="6761549"/>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3" name="Freeform 323">
                <a:extLst>
                  <a:ext uri="{FF2B5EF4-FFF2-40B4-BE49-F238E27FC236}">
                    <a16:creationId xmlns:a16="http://schemas.microsoft.com/office/drawing/2014/main" xmlns="" id="{F3A7BA4C-5A3D-4A61-AB15-4CFE7E22D071}"/>
                  </a:ext>
                </a:extLst>
              </p:cNvPr>
              <p:cNvSpPr>
                <a:spLocks/>
              </p:cNvSpPr>
              <p:nvPr/>
            </p:nvSpPr>
            <p:spPr bwMode="auto">
              <a:xfrm>
                <a:off x="9580563" y="6343739"/>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4" name="Freeform 324">
                <a:extLst>
                  <a:ext uri="{FF2B5EF4-FFF2-40B4-BE49-F238E27FC236}">
                    <a16:creationId xmlns:a16="http://schemas.microsoft.com/office/drawing/2014/main" xmlns="" id="{DC38E32C-F9E1-41ED-AADF-F29BCAD041D8}"/>
                  </a:ext>
                </a:extLst>
              </p:cNvPr>
              <p:cNvSpPr>
                <a:spLocks/>
              </p:cNvSpPr>
              <p:nvPr/>
            </p:nvSpPr>
            <p:spPr bwMode="auto">
              <a:xfrm>
                <a:off x="9580563" y="5927335"/>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5" name="Freeform 325">
                <a:extLst>
                  <a:ext uri="{FF2B5EF4-FFF2-40B4-BE49-F238E27FC236}">
                    <a16:creationId xmlns:a16="http://schemas.microsoft.com/office/drawing/2014/main" xmlns="" id="{B5A19ECC-7D5C-4187-8085-D626974043F4}"/>
                  </a:ext>
                </a:extLst>
              </p:cNvPr>
              <p:cNvSpPr>
                <a:spLocks/>
              </p:cNvSpPr>
              <p:nvPr/>
            </p:nvSpPr>
            <p:spPr bwMode="auto">
              <a:xfrm>
                <a:off x="9580563" y="5509525"/>
                <a:ext cx="563011" cy="164592"/>
              </a:xfrm>
              <a:custGeom>
                <a:avLst/>
                <a:gdLst>
                  <a:gd name="T0" fmla="*/ 140 w 400"/>
                  <a:gd name="T1" fmla="*/ 27 h 117"/>
                  <a:gd name="T2" fmla="*/ 0 w 400"/>
                  <a:gd name="T3" fmla="*/ 27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7"/>
                    </a:moveTo>
                    <a:lnTo>
                      <a:pt x="0" y="27"/>
                    </a:lnTo>
                    <a:lnTo>
                      <a:pt x="0" y="91"/>
                    </a:lnTo>
                    <a:lnTo>
                      <a:pt x="140" y="91"/>
                    </a:lnTo>
                    <a:lnTo>
                      <a:pt x="140" y="117"/>
                    </a:lnTo>
                    <a:lnTo>
                      <a:pt x="400" y="117"/>
                    </a:lnTo>
                    <a:lnTo>
                      <a:pt x="400" y="0"/>
                    </a:lnTo>
                    <a:lnTo>
                      <a:pt x="140" y="0"/>
                    </a:lnTo>
                    <a:lnTo>
                      <a:pt x="1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6" name="Freeform 326">
                <a:extLst>
                  <a:ext uri="{FF2B5EF4-FFF2-40B4-BE49-F238E27FC236}">
                    <a16:creationId xmlns:a16="http://schemas.microsoft.com/office/drawing/2014/main" xmlns="" id="{3422F815-9F1D-492A-BC31-0FEADCF6A4D6}"/>
                  </a:ext>
                </a:extLst>
              </p:cNvPr>
              <p:cNvSpPr>
                <a:spLocks/>
              </p:cNvSpPr>
              <p:nvPr/>
            </p:nvSpPr>
            <p:spPr bwMode="auto">
              <a:xfrm>
                <a:off x="9580563" y="5093121"/>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sp>
          <p:nvSpPr>
            <p:cNvPr id="7" name="Freeform 290">
              <a:extLst>
                <a:ext uri="{FF2B5EF4-FFF2-40B4-BE49-F238E27FC236}">
                  <a16:creationId xmlns:a16="http://schemas.microsoft.com/office/drawing/2014/main" xmlns="" id="{47EE2B74-5200-4C10-A486-26470C19219B}"/>
                </a:ext>
              </a:extLst>
            </p:cNvPr>
            <p:cNvSpPr>
              <a:spLocks/>
            </p:cNvSpPr>
            <p:nvPr/>
          </p:nvSpPr>
          <p:spPr bwMode="auto">
            <a:xfrm>
              <a:off x="2667024" y="5276777"/>
              <a:ext cx="3303615" cy="3153869"/>
            </a:xfrm>
            <a:custGeom>
              <a:avLst/>
              <a:gdLst>
                <a:gd name="T0" fmla="*/ 1480 w 1560"/>
                <a:gd name="T1" fmla="*/ 1490 h 1490"/>
                <a:gd name="T2" fmla="*/ 80 w 1560"/>
                <a:gd name="T3" fmla="*/ 1490 h 1490"/>
                <a:gd name="T4" fmla="*/ 0 w 1560"/>
                <a:gd name="T5" fmla="*/ 1410 h 1490"/>
                <a:gd name="T6" fmla="*/ 0 w 1560"/>
                <a:gd name="T7" fmla="*/ 80 h 1490"/>
                <a:gd name="T8" fmla="*/ 80 w 1560"/>
                <a:gd name="T9" fmla="*/ 0 h 1490"/>
                <a:gd name="T10" fmla="*/ 1480 w 1560"/>
                <a:gd name="T11" fmla="*/ 0 h 1490"/>
                <a:gd name="T12" fmla="*/ 1560 w 1560"/>
                <a:gd name="T13" fmla="*/ 80 h 1490"/>
                <a:gd name="T14" fmla="*/ 1560 w 1560"/>
                <a:gd name="T15" fmla="*/ 1410 h 1490"/>
                <a:gd name="T16" fmla="*/ 1480 w 1560"/>
                <a:gd name="T17" fmla="*/ 149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0" h="1490">
                  <a:moveTo>
                    <a:pt x="1480" y="1490"/>
                  </a:moveTo>
                  <a:cubicBezTo>
                    <a:pt x="80" y="1490"/>
                    <a:pt x="80" y="1490"/>
                    <a:pt x="80" y="1490"/>
                  </a:cubicBezTo>
                  <a:cubicBezTo>
                    <a:pt x="36" y="1490"/>
                    <a:pt x="0" y="1454"/>
                    <a:pt x="0" y="1410"/>
                  </a:cubicBezTo>
                  <a:cubicBezTo>
                    <a:pt x="0" y="80"/>
                    <a:pt x="0" y="80"/>
                    <a:pt x="0" y="80"/>
                  </a:cubicBezTo>
                  <a:cubicBezTo>
                    <a:pt x="0" y="36"/>
                    <a:pt x="36" y="0"/>
                    <a:pt x="80" y="0"/>
                  </a:cubicBezTo>
                  <a:cubicBezTo>
                    <a:pt x="1480" y="0"/>
                    <a:pt x="1480" y="0"/>
                    <a:pt x="1480" y="0"/>
                  </a:cubicBezTo>
                  <a:cubicBezTo>
                    <a:pt x="1524" y="0"/>
                    <a:pt x="1560" y="36"/>
                    <a:pt x="1560" y="80"/>
                  </a:cubicBezTo>
                  <a:cubicBezTo>
                    <a:pt x="1560" y="1410"/>
                    <a:pt x="1560" y="1410"/>
                    <a:pt x="1560" y="1410"/>
                  </a:cubicBezTo>
                  <a:cubicBezTo>
                    <a:pt x="1560" y="1454"/>
                    <a:pt x="1524" y="1490"/>
                    <a:pt x="1480" y="1490"/>
                  </a:cubicBezTo>
                  <a:close/>
                </a:path>
              </a:pathLst>
            </a:custGeom>
            <a:solidFill>
              <a:schemeClr val="accent1"/>
            </a:solidFill>
            <a:ln>
              <a:noFill/>
            </a:ln>
            <a:effectLst>
              <a:outerShdw blurRad="1079500" dist="457200" dir="8100000" algn="tr" rotWithShape="0">
                <a:schemeClr val="accent1">
                  <a:lumMod val="75000"/>
                  <a:alpha val="92000"/>
                </a:schemeClr>
              </a:outerShdw>
            </a:effectLs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sp>
        <p:nvSpPr>
          <p:cNvPr id="174" name="TextBox 173">
            <a:extLst>
              <a:ext uri="{FF2B5EF4-FFF2-40B4-BE49-F238E27FC236}">
                <a16:creationId xmlns:a16="http://schemas.microsoft.com/office/drawing/2014/main" xmlns="" id="{DA481CBE-D50A-4243-B8AF-682A1901EE6C}"/>
              </a:ext>
            </a:extLst>
          </p:cNvPr>
          <p:cNvSpPr txBox="1"/>
          <p:nvPr/>
        </p:nvSpPr>
        <p:spPr>
          <a:xfrm>
            <a:off x="9224725" y="1925638"/>
            <a:ext cx="13549410" cy="9571851"/>
          </a:xfrm>
          <a:prstGeom prst="rect">
            <a:avLst/>
          </a:prstGeom>
          <a:noFill/>
        </p:spPr>
        <p:txBody>
          <a:bodyPr wrap="square" rtlCol="0">
            <a:spAutoFit/>
          </a:bodyPr>
          <a:lstStyle/>
          <a:p>
            <a:pPr lvl="0">
              <a:defRPr/>
            </a:pPr>
            <a:r>
              <a:rPr lang="en-US" sz="2800" dirty="0"/>
              <a:t>It is instructive to think</a:t>
            </a:r>
            <a:r>
              <a:rPr lang="kk-KZ" sz="2800" dirty="0"/>
              <a:t> </a:t>
            </a:r>
            <a:r>
              <a:rPr lang="en-US" sz="2800" dirty="0"/>
              <a:t>about the process of searching through a graph in</a:t>
            </a:r>
            <a:r>
              <a:rPr lang="kk-KZ" sz="2800" dirty="0"/>
              <a:t> </a:t>
            </a:r>
            <a:r>
              <a:rPr lang="en-US" sz="2800" dirty="0"/>
              <a:t>terms of an equivalent problem that has a long and</a:t>
            </a:r>
          </a:p>
          <a:p>
            <a:pPr lvl="0">
              <a:defRPr/>
            </a:pPr>
            <a:r>
              <a:rPr lang="en-US" sz="2800" dirty="0"/>
              <a:t>distinguished history—finding our way through a</a:t>
            </a:r>
            <a:r>
              <a:rPr lang="kk-KZ" sz="2800" dirty="0"/>
              <a:t> </a:t>
            </a:r>
            <a:r>
              <a:rPr lang="en-US" sz="2800" dirty="0"/>
              <a:t>maze that consists of passages connected by intersections. Some mazes can be handled with a simple</a:t>
            </a:r>
            <a:r>
              <a:rPr lang="kk-KZ" sz="2800" dirty="0"/>
              <a:t> </a:t>
            </a:r>
            <a:r>
              <a:rPr lang="en-US" sz="2800" dirty="0"/>
              <a:t>rule, but most mazes require a more sophisticated</a:t>
            </a:r>
            <a:r>
              <a:rPr lang="kk-KZ" sz="2800" dirty="0"/>
              <a:t> </a:t>
            </a:r>
            <a:r>
              <a:rPr lang="en-US" sz="2800" dirty="0"/>
              <a:t>strategy. Using the terminology maze instead of</a:t>
            </a:r>
          </a:p>
          <a:p>
            <a:pPr lvl="0">
              <a:defRPr/>
            </a:pPr>
            <a:r>
              <a:rPr lang="en-US" sz="2800" dirty="0"/>
              <a:t>graph, passage instead of edge, and intersection instead of vertex is making mere semantic distinctions, but, for the moment, doing</a:t>
            </a:r>
            <a:r>
              <a:rPr lang="kk-KZ" sz="2800" dirty="0"/>
              <a:t> </a:t>
            </a:r>
            <a:r>
              <a:rPr lang="en-US" sz="2800" dirty="0"/>
              <a:t>so will help to</a:t>
            </a:r>
            <a:r>
              <a:rPr lang="kk-KZ" sz="2800" dirty="0"/>
              <a:t> </a:t>
            </a:r>
            <a:r>
              <a:rPr lang="en-US" sz="2800" dirty="0"/>
              <a:t>give us an intuitive feel for the problem. </a:t>
            </a:r>
          </a:p>
          <a:p>
            <a:pPr lvl="0">
              <a:defRPr/>
            </a:pPr>
            <a:r>
              <a:rPr lang="en-US" sz="2800" dirty="0"/>
              <a:t>To explore all passages in a maze:</a:t>
            </a:r>
          </a:p>
          <a:p>
            <a:pPr lvl="0">
              <a:defRPr/>
            </a:pPr>
            <a:r>
              <a:rPr lang="en-US" sz="2800" dirty="0"/>
              <a:t>■ Take any unmarked passage, unrolling a string behind you.</a:t>
            </a:r>
          </a:p>
          <a:p>
            <a:pPr lvl="0">
              <a:defRPr/>
            </a:pPr>
            <a:r>
              <a:rPr lang="en-US" sz="2800" dirty="0"/>
              <a:t>■ Mark all intersections and passages when you first visit</a:t>
            </a:r>
          </a:p>
          <a:p>
            <a:pPr lvl="0">
              <a:defRPr/>
            </a:pPr>
            <a:r>
              <a:rPr lang="en-US" sz="2800" dirty="0"/>
              <a:t>them.</a:t>
            </a:r>
          </a:p>
          <a:p>
            <a:pPr lvl="0">
              <a:defRPr/>
            </a:pPr>
            <a:r>
              <a:rPr lang="en-US" sz="2800" dirty="0"/>
              <a:t>■ Retrace steps (using the string) when approaching a marked</a:t>
            </a:r>
          </a:p>
          <a:p>
            <a:pPr lvl="0">
              <a:defRPr/>
            </a:pPr>
            <a:r>
              <a:rPr lang="en-US" sz="2800" dirty="0"/>
              <a:t>intersection.</a:t>
            </a:r>
          </a:p>
          <a:p>
            <a:pPr lvl="0">
              <a:defRPr/>
            </a:pPr>
            <a:r>
              <a:rPr lang="en-US" sz="2800" dirty="0"/>
              <a:t>■ Retrace steps when no unvisited options remain at an intersection encountered while retracing steps.</a:t>
            </a:r>
          </a:p>
          <a:p>
            <a:pPr lvl="0">
              <a:defRPr/>
            </a:pPr>
            <a:r>
              <a:rPr lang="en-US" sz="2800" dirty="0"/>
              <a:t>The string guarantees that you can always find a way out and the</a:t>
            </a:r>
          </a:p>
          <a:p>
            <a:pPr lvl="0">
              <a:defRPr/>
            </a:pPr>
            <a:r>
              <a:rPr lang="en-US" sz="2800" dirty="0"/>
              <a:t>marks guarantee that you avoid visiting any passage or intersection twice. Knowing</a:t>
            </a:r>
          </a:p>
          <a:p>
            <a:pPr lvl="0">
              <a:defRPr/>
            </a:pPr>
            <a:r>
              <a:rPr lang="en-US" sz="2800" dirty="0"/>
              <a:t>that you have explored the whole maze demands a more complicated argument that is</a:t>
            </a:r>
          </a:p>
          <a:p>
            <a:pPr lvl="0">
              <a:defRPr/>
            </a:pPr>
            <a:r>
              <a:rPr lang="en-US" sz="2800" dirty="0"/>
              <a:t>better approached in the context of graph search. </a:t>
            </a:r>
            <a:r>
              <a:rPr lang="en-US" sz="2800" dirty="0" err="1"/>
              <a:t>Tremaux</a:t>
            </a:r>
            <a:r>
              <a:rPr lang="en-US" sz="2800" dirty="0"/>
              <a:t> exploration is an intuitive</a:t>
            </a:r>
          </a:p>
          <a:p>
            <a:pPr lvl="0">
              <a:defRPr/>
            </a:pPr>
            <a:r>
              <a:rPr lang="en-US" sz="2800" dirty="0"/>
              <a:t>starting point, but it differs in subtle ways from exploring a graph, so we now move on</a:t>
            </a:r>
          </a:p>
          <a:p>
            <a:pPr lvl="0">
              <a:defRPr/>
            </a:pPr>
            <a:r>
              <a:rPr lang="en-US" sz="2800" dirty="0"/>
              <a:t>to searching in graphs.</a:t>
            </a:r>
            <a:endParaRPr kumimoji="0" lang="en-US" sz="2800" b="0" i="0" u="none" strike="noStrike" kern="1200" cap="none" spc="0" normalizeH="0" baseline="0" noProof="0" dirty="0">
              <a:ln>
                <a:noFill/>
              </a:ln>
              <a:effectLst/>
              <a:uLnTx/>
              <a:uFillTx/>
              <a:latin typeface="Calibri"/>
            </a:endParaRPr>
          </a:p>
        </p:txBody>
      </p:sp>
      <p:sp>
        <p:nvSpPr>
          <p:cNvPr id="175" name="TextBox 174">
            <a:extLst>
              <a:ext uri="{FF2B5EF4-FFF2-40B4-BE49-F238E27FC236}">
                <a16:creationId xmlns:a16="http://schemas.microsoft.com/office/drawing/2014/main" xmlns="" id="{B5571414-A38B-4DCA-A94B-415C49A0464B}"/>
              </a:ext>
            </a:extLst>
          </p:cNvPr>
          <p:cNvSpPr txBox="1"/>
          <p:nvPr/>
        </p:nvSpPr>
        <p:spPr>
          <a:xfrm>
            <a:off x="9031775" y="814721"/>
            <a:ext cx="5585678" cy="707886"/>
          </a:xfrm>
          <a:prstGeom prst="rect">
            <a:avLst/>
          </a:prstGeom>
          <a:noFill/>
        </p:spPr>
        <p:txBody>
          <a:bodyPr wrap="square" rtlCol="0">
            <a:spAutoFit/>
          </a:bodyPr>
          <a:lstStyle/>
          <a:p>
            <a:pPr lvl="0" algn="ctr">
              <a:defRPr/>
            </a:pPr>
            <a:r>
              <a:rPr lang="en-US" sz="4000" b="1" dirty="0">
                <a:latin typeface="Century Gothic"/>
              </a:rPr>
              <a:t>Searching in a maze</a:t>
            </a:r>
            <a:endParaRPr kumimoji="0" lang="en-US" sz="4000" b="1" i="0" u="none" strike="noStrike" kern="1200" cap="none" spc="0" normalizeH="0" baseline="0" noProof="0" dirty="0">
              <a:ln>
                <a:noFill/>
              </a:ln>
              <a:effectLst/>
              <a:uLnTx/>
              <a:uFillTx/>
              <a:latin typeface="Century Gothic"/>
              <a:ea typeface="+mn-ea"/>
              <a:cs typeface="+mn-cs"/>
            </a:endParaRPr>
          </a:p>
        </p:txBody>
      </p:sp>
      <p:pic>
        <p:nvPicPr>
          <p:cNvPr id="177" name="Picture 176">
            <a:extLst>
              <a:ext uri="{FF2B5EF4-FFF2-40B4-BE49-F238E27FC236}">
                <a16:creationId xmlns:a16="http://schemas.microsoft.com/office/drawing/2014/main" xmlns="" id="{44991399-1E23-4495-936D-CEAAEC30321D}"/>
              </a:ext>
            </a:extLst>
          </p:cNvPr>
          <p:cNvPicPr>
            <a:picLocks noChangeAspect="1"/>
          </p:cNvPicPr>
          <p:nvPr/>
        </p:nvPicPr>
        <p:blipFill rotWithShape="1">
          <a:blip r:embed="rId2">
            <a:extLst>
              <a:ext uri="{28A0092B-C50C-407E-A947-70E740481C1C}">
                <a14:useLocalDpi xmlns:a14="http://schemas.microsoft.com/office/drawing/2010/main" val="0"/>
              </a:ext>
            </a:extLst>
          </a:blip>
          <a:srcRect l="71208" t="26484" r="20430" b="63309"/>
          <a:stretch/>
        </p:blipFill>
        <p:spPr>
          <a:xfrm>
            <a:off x="1916981" y="2471292"/>
            <a:ext cx="1571012" cy="1078731"/>
          </a:xfrm>
          <a:prstGeom prst="rect">
            <a:avLst/>
          </a:prstGeom>
        </p:spPr>
      </p:pic>
      <p:grpSp>
        <p:nvGrpSpPr>
          <p:cNvPr id="178" name="Group 177">
            <a:extLst>
              <a:ext uri="{FF2B5EF4-FFF2-40B4-BE49-F238E27FC236}">
                <a16:creationId xmlns:a16="http://schemas.microsoft.com/office/drawing/2014/main" xmlns="" id="{132C8745-38CA-4BD7-8BD1-523510756170}"/>
              </a:ext>
            </a:extLst>
          </p:cNvPr>
          <p:cNvGrpSpPr/>
          <p:nvPr/>
        </p:nvGrpSpPr>
        <p:grpSpPr>
          <a:xfrm>
            <a:off x="4812017" y="1916248"/>
            <a:ext cx="2166182" cy="2166182"/>
            <a:chOff x="2354005" y="4878316"/>
            <a:chExt cx="3929653" cy="3929653"/>
          </a:xfrm>
        </p:grpSpPr>
        <p:grpSp>
          <p:nvGrpSpPr>
            <p:cNvPr id="179" name="Group 178">
              <a:extLst>
                <a:ext uri="{FF2B5EF4-FFF2-40B4-BE49-F238E27FC236}">
                  <a16:creationId xmlns:a16="http://schemas.microsoft.com/office/drawing/2014/main" xmlns="" id="{93B841C6-9AF6-4558-BA69-62864A4C8E86}"/>
                </a:ext>
              </a:extLst>
            </p:cNvPr>
            <p:cNvGrpSpPr/>
            <p:nvPr/>
          </p:nvGrpSpPr>
          <p:grpSpPr>
            <a:xfrm>
              <a:off x="3004365" y="4878316"/>
              <a:ext cx="2628934" cy="423828"/>
              <a:chOff x="10446192" y="4227958"/>
              <a:chExt cx="3499111" cy="564115"/>
            </a:xfrm>
            <a:solidFill>
              <a:schemeClr val="accent1"/>
            </a:solidFill>
          </p:grpSpPr>
          <p:sp>
            <p:nvSpPr>
              <p:cNvPr id="211" name="Freeform 291">
                <a:extLst>
                  <a:ext uri="{FF2B5EF4-FFF2-40B4-BE49-F238E27FC236}">
                    <a16:creationId xmlns:a16="http://schemas.microsoft.com/office/drawing/2014/main" xmlns="" id="{10CE38BB-5EF6-4B24-A436-3054920D688E}"/>
                  </a:ext>
                </a:extLst>
              </p:cNvPr>
              <p:cNvSpPr>
                <a:spLocks/>
              </p:cNvSpPr>
              <p:nvPr/>
            </p:nvSpPr>
            <p:spPr bwMode="auto">
              <a:xfrm>
                <a:off x="1044619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2" name="Freeform 292">
                <a:extLst>
                  <a:ext uri="{FF2B5EF4-FFF2-40B4-BE49-F238E27FC236}">
                    <a16:creationId xmlns:a16="http://schemas.microsoft.com/office/drawing/2014/main" xmlns="" id="{A91B5CFC-F2E9-4568-89D2-15921CD94EBA}"/>
                  </a:ext>
                </a:extLst>
              </p:cNvPr>
              <p:cNvSpPr>
                <a:spLocks/>
              </p:cNvSpPr>
              <p:nvPr/>
            </p:nvSpPr>
            <p:spPr bwMode="auto">
              <a:xfrm>
                <a:off x="1086282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3" name="Freeform 293">
                <a:extLst>
                  <a:ext uri="{FF2B5EF4-FFF2-40B4-BE49-F238E27FC236}">
                    <a16:creationId xmlns:a16="http://schemas.microsoft.com/office/drawing/2014/main" xmlns="" id="{561B728A-972D-4F07-91FC-E33074751567}"/>
                  </a:ext>
                </a:extLst>
              </p:cNvPr>
              <p:cNvSpPr>
                <a:spLocks/>
              </p:cNvSpPr>
              <p:nvPr/>
            </p:nvSpPr>
            <p:spPr bwMode="auto">
              <a:xfrm>
                <a:off x="1127944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4" name="Freeform 294">
                <a:extLst>
                  <a:ext uri="{FF2B5EF4-FFF2-40B4-BE49-F238E27FC236}">
                    <a16:creationId xmlns:a16="http://schemas.microsoft.com/office/drawing/2014/main" xmlns="" id="{5CC3B35E-BD0D-4132-93E8-7E444C7EE2B3}"/>
                  </a:ext>
                </a:extLst>
              </p:cNvPr>
              <p:cNvSpPr>
                <a:spLocks/>
              </p:cNvSpPr>
              <p:nvPr/>
            </p:nvSpPr>
            <p:spPr bwMode="auto">
              <a:xfrm>
                <a:off x="11697483"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5" name="Freeform 295">
                <a:extLst>
                  <a:ext uri="{FF2B5EF4-FFF2-40B4-BE49-F238E27FC236}">
                    <a16:creationId xmlns:a16="http://schemas.microsoft.com/office/drawing/2014/main" xmlns="" id="{E8DDA8FA-4ECC-4B89-801C-B89311330E40}"/>
                  </a:ext>
                </a:extLst>
              </p:cNvPr>
              <p:cNvSpPr>
                <a:spLocks/>
              </p:cNvSpPr>
              <p:nvPr/>
            </p:nvSpPr>
            <p:spPr bwMode="auto">
              <a:xfrm>
                <a:off x="1211411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6" name="Freeform 296">
                <a:extLst>
                  <a:ext uri="{FF2B5EF4-FFF2-40B4-BE49-F238E27FC236}">
                    <a16:creationId xmlns:a16="http://schemas.microsoft.com/office/drawing/2014/main" xmlns="" id="{2357D2D4-D33D-4C7C-BF87-92849C3DFDAB}"/>
                  </a:ext>
                </a:extLst>
              </p:cNvPr>
              <p:cNvSpPr>
                <a:spLocks/>
              </p:cNvSpPr>
              <p:nvPr/>
            </p:nvSpPr>
            <p:spPr bwMode="auto">
              <a:xfrm>
                <a:off x="1253073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7" name="Freeform 297">
                <a:extLst>
                  <a:ext uri="{FF2B5EF4-FFF2-40B4-BE49-F238E27FC236}">
                    <a16:creationId xmlns:a16="http://schemas.microsoft.com/office/drawing/2014/main" xmlns="" id="{ED88326D-A46E-4C5F-A1E2-9491236814C5}"/>
                  </a:ext>
                </a:extLst>
              </p:cNvPr>
              <p:cNvSpPr>
                <a:spLocks/>
              </p:cNvSpPr>
              <p:nvPr/>
            </p:nvSpPr>
            <p:spPr bwMode="auto">
              <a:xfrm>
                <a:off x="12948774"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8" name="Freeform 298">
                <a:extLst>
                  <a:ext uri="{FF2B5EF4-FFF2-40B4-BE49-F238E27FC236}">
                    <a16:creationId xmlns:a16="http://schemas.microsoft.com/office/drawing/2014/main" xmlns="" id="{C884CAE9-13B3-4CE7-A76F-4C7747FA3193}"/>
                  </a:ext>
                </a:extLst>
              </p:cNvPr>
              <p:cNvSpPr>
                <a:spLocks/>
              </p:cNvSpPr>
              <p:nvPr/>
            </p:nvSpPr>
            <p:spPr bwMode="auto">
              <a:xfrm>
                <a:off x="1336540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9" name="Freeform 299">
                <a:extLst>
                  <a:ext uri="{FF2B5EF4-FFF2-40B4-BE49-F238E27FC236}">
                    <a16:creationId xmlns:a16="http://schemas.microsoft.com/office/drawing/2014/main" xmlns="" id="{0D735FFB-A2C9-4912-882A-07F7D2F138F7}"/>
                  </a:ext>
                </a:extLst>
              </p:cNvPr>
              <p:cNvSpPr>
                <a:spLocks/>
              </p:cNvSpPr>
              <p:nvPr/>
            </p:nvSpPr>
            <p:spPr bwMode="auto">
              <a:xfrm>
                <a:off x="13782030" y="4227958"/>
                <a:ext cx="163273" cy="564115"/>
              </a:xfrm>
              <a:custGeom>
                <a:avLst/>
                <a:gdLst>
                  <a:gd name="T0" fmla="*/ 90 w 116"/>
                  <a:gd name="T1" fmla="*/ 140 h 401"/>
                  <a:gd name="T2" fmla="*/ 90 w 116"/>
                  <a:gd name="T3" fmla="*/ 0 h 401"/>
                  <a:gd name="T4" fmla="*/ 26 w 116"/>
                  <a:gd name="T5" fmla="*/ 0 h 401"/>
                  <a:gd name="T6" fmla="*/ 26 w 116"/>
                  <a:gd name="T7" fmla="*/ 140 h 401"/>
                  <a:gd name="T8" fmla="*/ 0 w 116"/>
                  <a:gd name="T9" fmla="*/ 140 h 401"/>
                  <a:gd name="T10" fmla="*/ 0 w 116"/>
                  <a:gd name="T11" fmla="*/ 401 h 401"/>
                  <a:gd name="T12" fmla="*/ 116 w 116"/>
                  <a:gd name="T13" fmla="*/ 401 h 401"/>
                  <a:gd name="T14" fmla="*/ 116 w 116"/>
                  <a:gd name="T15" fmla="*/ 140 h 401"/>
                  <a:gd name="T16" fmla="*/ 90 w 116"/>
                  <a:gd name="T17" fmla="*/ 14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140"/>
                    </a:moveTo>
                    <a:lnTo>
                      <a:pt x="90" y="0"/>
                    </a:lnTo>
                    <a:lnTo>
                      <a:pt x="26" y="0"/>
                    </a:lnTo>
                    <a:lnTo>
                      <a:pt x="26" y="140"/>
                    </a:lnTo>
                    <a:lnTo>
                      <a:pt x="0" y="140"/>
                    </a:lnTo>
                    <a:lnTo>
                      <a:pt x="0" y="401"/>
                    </a:lnTo>
                    <a:lnTo>
                      <a:pt x="116" y="401"/>
                    </a:lnTo>
                    <a:lnTo>
                      <a:pt x="116" y="140"/>
                    </a:lnTo>
                    <a:lnTo>
                      <a:pt x="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80" name="Group 179">
              <a:extLst>
                <a:ext uri="{FF2B5EF4-FFF2-40B4-BE49-F238E27FC236}">
                  <a16:creationId xmlns:a16="http://schemas.microsoft.com/office/drawing/2014/main" xmlns="" id="{4D829977-A97B-473C-B03A-CE3A651BD0BB}"/>
                </a:ext>
              </a:extLst>
            </p:cNvPr>
            <p:cNvGrpSpPr/>
            <p:nvPr/>
          </p:nvGrpSpPr>
          <p:grpSpPr>
            <a:xfrm>
              <a:off x="3004365" y="8384141"/>
              <a:ext cx="2628934" cy="423828"/>
              <a:chOff x="10446192" y="8894211"/>
              <a:chExt cx="3499111" cy="564115"/>
            </a:xfrm>
            <a:solidFill>
              <a:schemeClr val="accent1"/>
            </a:solidFill>
          </p:grpSpPr>
          <p:sp>
            <p:nvSpPr>
              <p:cNvPr id="202" name="Freeform 300">
                <a:extLst>
                  <a:ext uri="{FF2B5EF4-FFF2-40B4-BE49-F238E27FC236}">
                    <a16:creationId xmlns:a16="http://schemas.microsoft.com/office/drawing/2014/main" xmlns="" id="{B7578890-B13C-47E4-A72E-9A423B8205F6}"/>
                  </a:ext>
                </a:extLst>
              </p:cNvPr>
              <p:cNvSpPr>
                <a:spLocks/>
              </p:cNvSpPr>
              <p:nvPr/>
            </p:nvSpPr>
            <p:spPr bwMode="auto">
              <a:xfrm>
                <a:off x="1378203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3" name="Freeform 301">
                <a:extLst>
                  <a:ext uri="{FF2B5EF4-FFF2-40B4-BE49-F238E27FC236}">
                    <a16:creationId xmlns:a16="http://schemas.microsoft.com/office/drawing/2014/main" xmlns="" id="{BD428C5C-CD89-476A-BACD-7E35A50B876A}"/>
                  </a:ext>
                </a:extLst>
              </p:cNvPr>
              <p:cNvSpPr>
                <a:spLocks/>
              </p:cNvSpPr>
              <p:nvPr/>
            </p:nvSpPr>
            <p:spPr bwMode="auto">
              <a:xfrm>
                <a:off x="1336540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4" name="Freeform 302">
                <a:extLst>
                  <a:ext uri="{FF2B5EF4-FFF2-40B4-BE49-F238E27FC236}">
                    <a16:creationId xmlns:a16="http://schemas.microsoft.com/office/drawing/2014/main" xmlns="" id="{810B1832-8BB7-44EA-B9F8-862DF6B20D82}"/>
                  </a:ext>
                </a:extLst>
              </p:cNvPr>
              <p:cNvSpPr>
                <a:spLocks/>
              </p:cNvSpPr>
              <p:nvPr/>
            </p:nvSpPr>
            <p:spPr bwMode="auto">
              <a:xfrm>
                <a:off x="12948774"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5" name="Freeform 303">
                <a:extLst>
                  <a:ext uri="{FF2B5EF4-FFF2-40B4-BE49-F238E27FC236}">
                    <a16:creationId xmlns:a16="http://schemas.microsoft.com/office/drawing/2014/main" xmlns="" id="{020D7B29-1051-42EB-94C4-AFD1B9E59D24}"/>
                  </a:ext>
                </a:extLst>
              </p:cNvPr>
              <p:cNvSpPr>
                <a:spLocks/>
              </p:cNvSpPr>
              <p:nvPr/>
            </p:nvSpPr>
            <p:spPr bwMode="auto">
              <a:xfrm>
                <a:off x="1253073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6" name="Freeform 304">
                <a:extLst>
                  <a:ext uri="{FF2B5EF4-FFF2-40B4-BE49-F238E27FC236}">
                    <a16:creationId xmlns:a16="http://schemas.microsoft.com/office/drawing/2014/main" xmlns="" id="{C3A18BDC-2506-45A7-BF06-71F8B1A0D032}"/>
                  </a:ext>
                </a:extLst>
              </p:cNvPr>
              <p:cNvSpPr>
                <a:spLocks/>
              </p:cNvSpPr>
              <p:nvPr/>
            </p:nvSpPr>
            <p:spPr bwMode="auto">
              <a:xfrm>
                <a:off x="1211411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7" name="Freeform 305">
                <a:extLst>
                  <a:ext uri="{FF2B5EF4-FFF2-40B4-BE49-F238E27FC236}">
                    <a16:creationId xmlns:a16="http://schemas.microsoft.com/office/drawing/2014/main" xmlns="" id="{47AD92EE-8306-4E6A-BF07-344B69B0CCA7}"/>
                  </a:ext>
                </a:extLst>
              </p:cNvPr>
              <p:cNvSpPr>
                <a:spLocks/>
              </p:cNvSpPr>
              <p:nvPr/>
            </p:nvSpPr>
            <p:spPr bwMode="auto">
              <a:xfrm>
                <a:off x="11697483"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8" name="Freeform 306">
                <a:extLst>
                  <a:ext uri="{FF2B5EF4-FFF2-40B4-BE49-F238E27FC236}">
                    <a16:creationId xmlns:a16="http://schemas.microsoft.com/office/drawing/2014/main" xmlns="" id="{8E31CB82-3043-4C54-85CF-797D31D731E2}"/>
                  </a:ext>
                </a:extLst>
              </p:cNvPr>
              <p:cNvSpPr>
                <a:spLocks/>
              </p:cNvSpPr>
              <p:nvPr/>
            </p:nvSpPr>
            <p:spPr bwMode="auto">
              <a:xfrm>
                <a:off x="1127944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9" name="Freeform 307">
                <a:extLst>
                  <a:ext uri="{FF2B5EF4-FFF2-40B4-BE49-F238E27FC236}">
                    <a16:creationId xmlns:a16="http://schemas.microsoft.com/office/drawing/2014/main" xmlns="" id="{942C1C68-C851-47E0-AE09-239F691CF076}"/>
                  </a:ext>
                </a:extLst>
              </p:cNvPr>
              <p:cNvSpPr>
                <a:spLocks/>
              </p:cNvSpPr>
              <p:nvPr/>
            </p:nvSpPr>
            <p:spPr bwMode="auto">
              <a:xfrm>
                <a:off x="1086282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0" name="Freeform 308">
                <a:extLst>
                  <a:ext uri="{FF2B5EF4-FFF2-40B4-BE49-F238E27FC236}">
                    <a16:creationId xmlns:a16="http://schemas.microsoft.com/office/drawing/2014/main" xmlns="" id="{B7FD8AC4-993C-48DE-B720-C974AA551AC3}"/>
                  </a:ext>
                </a:extLst>
              </p:cNvPr>
              <p:cNvSpPr>
                <a:spLocks/>
              </p:cNvSpPr>
              <p:nvPr/>
            </p:nvSpPr>
            <p:spPr bwMode="auto">
              <a:xfrm>
                <a:off x="1044619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81" name="Group 180">
              <a:extLst>
                <a:ext uri="{FF2B5EF4-FFF2-40B4-BE49-F238E27FC236}">
                  <a16:creationId xmlns:a16="http://schemas.microsoft.com/office/drawing/2014/main" xmlns="" id="{E710AC66-0B76-4684-8DA3-73F811248B25}"/>
                </a:ext>
              </a:extLst>
            </p:cNvPr>
            <p:cNvGrpSpPr/>
            <p:nvPr/>
          </p:nvGrpSpPr>
          <p:grpSpPr>
            <a:xfrm>
              <a:off x="5860659" y="5528326"/>
              <a:ext cx="422999" cy="2629633"/>
              <a:chOff x="14247920" y="5093121"/>
              <a:chExt cx="563011" cy="3500042"/>
            </a:xfrm>
            <a:solidFill>
              <a:schemeClr val="accent1"/>
            </a:solidFill>
          </p:grpSpPr>
          <p:sp>
            <p:nvSpPr>
              <p:cNvPr id="193" name="Freeform 309">
                <a:extLst>
                  <a:ext uri="{FF2B5EF4-FFF2-40B4-BE49-F238E27FC236}">
                    <a16:creationId xmlns:a16="http://schemas.microsoft.com/office/drawing/2014/main" xmlns="" id="{F3D6BE8A-9042-46AC-A4E9-5A0990DE33BD}"/>
                  </a:ext>
                </a:extLst>
              </p:cNvPr>
              <p:cNvSpPr>
                <a:spLocks/>
              </p:cNvSpPr>
              <p:nvPr/>
            </p:nvSpPr>
            <p:spPr bwMode="auto">
              <a:xfrm>
                <a:off x="14247920" y="5093121"/>
                <a:ext cx="563011" cy="163185"/>
              </a:xfrm>
              <a:custGeom>
                <a:avLst/>
                <a:gdLst>
                  <a:gd name="T0" fmla="*/ 260 w 400"/>
                  <a:gd name="T1" fmla="*/ 26 h 116"/>
                  <a:gd name="T2" fmla="*/ 260 w 400"/>
                  <a:gd name="T3" fmla="*/ 0 h 116"/>
                  <a:gd name="T4" fmla="*/ 0 w 400"/>
                  <a:gd name="T5" fmla="*/ 0 h 116"/>
                  <a:gd name="T6" fmla="*/ 0 w 400"/>
                  <a:gd name="T7" fmla="*/ 116 h 116"/>
                  <a:gd name="T8" fmla="*/ 260 w 400"/>
                  <a:gd name="T9" fmla="*/ 116 h 116"/>
                  <a:gd name="T10" fmla="*/ 260 w 400"/>
                  <a:gd name="T11" fmla="*/ 90 h 116"/>
                  <a:gd name="T12" fmla="*/ 400 w 400"/>
                  <a:gd name="T13" fmla="*/ 90 h 116"/>
                  <a:gd name="T14" fmla="*/ 400 w 400"/>
                  <a:gd name="T15" fmla="*/ 26 h 116"/>
                  <a:gd name="T16" fmla="*/ 26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26"/>
                    </a:moveTo>
                    <a:lnTo>
                      <a:pt x="260" y="0"/>
                    </a:lnTo>
                    <a:lnTo>
                      <a:pt x="0" y="0"/>
                    </a:lnTo>
                    <a:lnTo>
                      <a:pt x="0" y="116"/>
                    </a:lnTo>
                    <a:lnTo>
                      <a:pt x="260" y="116"/>
                    </a:lnTo>
                    <a:lnTo>
                      <a:pt x="260" y="90"/>
                    </a:lnTo>
                    <a:lnTo>
                      <a:pt x="400" y="90"/>
                    </a:lnTo>
                    <a:lnTo>
                      <a:pt x="400" y="26"/>
                    </a:lnTo>
                    <a:lnTo>
                      <a:pt x="26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4" name="Freeform 310">
                <a:extLst>
                  <a:ext uri="{FF2B5EF4-FFF2-40B4-BE49-F238E27FC236}">
                    <a16:creationId xmlns:a16="http://schemas.microsoft.com/office/drawing/2014/main" xmlns="" id="{96762A94-6BD4-4783-8470-A3D467B4EA9D}"/>
                  </a:ext>
                </a:extLst>
              </p:cNvPr>
              <p:cNvSpPr>
                <a:spLocks/>
              </p:cNvSpPr>
              <p:nvPr/>
            </p:nvSpPr>
            <p:spPr bwMode="auto">
              <a:xfrm>
                <a:off x="14247920" y="5509525"/>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7 h 117"/>
                  <a:gd name="T14" fmla="*/ 260 w 400"/>
                  <a:gd name="T15" fmla="*/ 27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7"/>
                    </a:lnTo>
                    <a:lnTo>
                      <a:pt x="260" y="27"/>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5" name="Freeform 311">
                <a:extLst>
                  <a:ext uri="{FF2B5EF4-FFF2-40B4-BE49-F238E27FC236}">
                    <a16:creationId xmlns:a16="http://schemas.microsoft.com/office/drawing/2014/main" xmlns="" id="{7441FDB4-50BA-4333-BC1D-E72F8C44C868}"/>
                  </a:ext>
                </a:extLst>
              </p:cNvPr>
              <p:cNvSpPr>
                <a:spLocks/>
              </p:cNvSpPr>
              <p:nvPr/>
            </p:nvSpPr>
            <p:spPr bwMode="auto">
              <a:xfrm>
                <a:off x="14247920" y="5927335"/>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6" name="Freeform 312">
                <a:extLst>
                  <a:ext uri="{FF2B5EF4-FFF2-40B4-BE49-F238E27FC236}">
                    <a16:creationId xmlns:a16="http://schemas.microsoft.com/office/drawing/2014/main" xmlns="" id="{14AA4642-CF43-4507-A378-C859704F9155}"/>
                  </a:ext>
                </a:extLst>
              </p:cNvPr>
              <p:cNvSpPr>
                <a:spLocks/>
              </p:cNvSpPr>
              <p:nvPr/>
            </p:nvSpPr>
            <p:spPr bwMode="auto">
              <a:xfrm>
                <a:off x="14247920" y="6343739"/>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7" name="Freeform 313">
                <a:extLst>
                  <a:ext uri="{FF2B5EF4-FFF2-40B4-BE49-F238E27FC236}">
                    <a16:creationId xmlns:a16="http://schemas.microsoft.com/office/drawing/2014/main" xmlns="" id="{6A56B230-91A8-4981-AAEC-D101E4376130}"/>
                  </a:ext>
                </a:extLst>
              </p:cNvPr>
              <p:cNvSpPr>
                <a:spLocks/>
              </p:cNvSpPr>
              <p:nvPr/>
            </p:nvSpPr>
            <p:spPr bwMode="auto">
              <a:xfrm>
                <a:off x="14247920" y="6761549"/>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8" name="Freeform 314">
                <a:extLst>
                  <a:ext uri="{FF2B5EF4-FFF2-40B4-BE49-F238E27FC236}">
                    <a16:creationId xmlns:a16="http://schemas.microsoft.com/office/drawing/2014/main" xmlns="" id="{DBA96173-C45E-47CB-8234-F7AC42015DFC}"/>
                  </a:ext>
                </a:extLst>
              </p:cNvPr>
              <p:cNvSpPr>
                <a:spLocks/>
              </p:cNvSpPr>
              <p:nvPr/>
            </p:nvSpPr>
            <p:spPr bwMode="auto">
              <a:xfrm>
                <a:off x="14247920" y="7177953"/>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9" name="Freeform 315">
                <a:extLst>
                  <a:ext uri="{FF2B5EF4-FFF2-40B4-BE49-F238E27FC236}">
                    <a16:creationId xmlns:a16="http://schemas.microsoft.com/office/drawing/2014/main" xmlns="" id="{6395E81C-E6DE-4DF3-88D4-FB65FAB365C3}"/>
                  </a:ext>
                </a:extLst>
              </p:cNvPr>
              <p:cNvSpPr>
                <a:spLocks/>
              </p:cNvSpPr>
              <p:nvPr/>
            </p:nvSpPr>
            <p:spPr bwMode="auto">
              <a:xfrm>
                <a:off x="14247920" y="7595764"/>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0" name="Freeform 316">
                <a:extLst>
                  <a:ext uri="{FF2B5EF4-FFF2-40B4-BE49-F238E27FC236}">
                    <a16:creationId xmlns:a16="http://schemas.microsoft.com/office/drawing/2014/main" xmlns="" id="{0EA5BD62-03D5-4849-BD98-444F7068AA31}"/>
                  </a:ext>
                </a:extLst>
              </p:cNvPr>
              <p:cNvSpPr>
                <a:spLocks/>
              </p:cNvSpPr>
              <p:nvPr/>
            </p:nvSpPr>
            <p:spPr bwMode="auto">
              <a:xfrm>
                <a:off x="14247920" y="8012167"/>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1" name="Freeform 317">
                <a:extLst>
                  <a:ext uri="{FF2B5EF4-FFF2-40B4-BE49-F238E27FC236}">
                    <a16:creationId xmlns:a16="http://schemas.microsoft.com/office/drawing/2014/main" xmlns="" id="{89A7CC8B-7DE2-4403-BC5A-EBC25C1BEB36}"/>
                  </a:ext>
                </a:extLst>
              </p:cNvPr>
              <p:cNvSpPr>
                <a:spLocks/>
              </p:cNvSpPr>
              <p:nvPr/>
            </p:nvSpPr>
            <p:spPr bwMode="auto">
              <a:xfrm>
                <a:off x="14247920" y="8429978"/>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182" name="Group 181">
              <a:extLst>
                <a:ext uri="{FF2B5EF4-FFF2-40B4-BE49-F238E27FC236}">
                  <a16:creationId xmlns:a16="http://schemas.microsoft.com/office/drawing/2014/main" xmlns="" id="{B671BAFC-995F-478F-8384-F5AF2C9FEEF6}"/>
                </a:ext>
              </a:extLst>
            </p:cNvPr>
            <p:cNvGrpSpPr/>
            <p:nvPr/>
          </p:nvGrpSpPr>
          <p:grpSpPr>
            <a:xfrm>
              <a:off x="2354005" y="5528326"/>
              <a:ext cx="422999" cy="2629633"/>
              <a:chOff x="9580563" y="5093121"/>
              <a:chExt cx="563011" cy="3500042"/>
            </a:xfrm>
            <a:solidFill>
              <a:schemeClr val="accent1"/>
            </a:solidFill>
            <a:effectLst/>
          </p:grpSpPr>
          <p:sp>
            <p:nvSpPr>
              <p:cNvPr id="184" name="Freeform 318">
                <a:extLst>
                  <a:ext uri="{FF2B5EF4-FFF2-40B4-BE49-F238E27FC236}">
                    <a16:creationId xmlns:a16="http://schemas.microsoft.com/office/drawing/2014/main" xmlns="" id="{2DE9367A-1359-4B63-84C0-C4E30E58AB30}"/>
                  </a:ext>
                </a:extLst>
              </p:cNvPr>
              <p:cNvSpPr>
                <a:spLocks/>
              </p:cNvSpPr>
              <p:nvPr/>
            </p:nvSpPr>
            <p:spPr bwMode="auto">
              <a:xfrm>
                <a:off x="9580563" y="8429978"/>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85" name="Freeform 319">
                <a:extLst>
                  <a:ext uri="{FF2B5EF4-FFF2-40B4-BE49-F238E27FC236}">
                    <a16:creationId xmlns:a16="http://schemas.microsoft.com/office/drawing/2014/main" xmlns="" id="{9F3A3FBB-332B-4936-8D81-A98B858F00E6}"/>
                  </a:ext>
                </a:extLst>
              </p:cNvPr>
              <p:cNvSpPr>
                <a:spLocks/>
              </p:cNvSpPr>
              <p:nvPr/>
            </p:nvSpPr>
            <p:spPr bwMode="auto">
              <a:xfrm>
                <a:off x="9580563" y="8012167"/>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86" name="Freeform 320">
                <a:extLst>
                  <a:ext uri="{FF2B5EF4-FFF2-40B4-BE49-F238E27FC236}">
                    <a16:creationId xmlns:a16="http://schemas.microsoft.com/office/drawing/2014/main" xmlns="" id="{5ABDA86F-61B2-4711-8172-2B54A4BB94F7}"/>
                  </a:ext>
                </a:extLst>
              </p:cNvPr>
              <p:cNvSpPr>
                <a:spLocks/>
              </p:cNvSpPr>
              <p:nvPr/>
            </p:nvSpPr>
            <p:spPr bwMode="auto">
              <a:xfrm>
                <a:off x="9580563" y="7595764"/>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87" name="Freeform 321">
                <a:extLst>
                  <a:ext uri="{FF2B5EF4-FFF2-40B4-BE49-F238E27FC236}">
                    <a16:creationId xmlns:a16="http://schemas.microsoft.com/office/drawing/2014/main" xmlns="" id="{6DFED328-255C-4348-9E34-FDDE4E5013DD}"/>
                  </a:ext>
                </a:extLst>
              </p:cNvPr>
              <p:cNvSpPr>
                <a:spLocks/>
              </p:cNvSpPr>
              <p:nvPr/>
            </p:nvSpPr>
            <p:spPr bwMode="auto">
              <a:xfrm>
                <a:off x="9580563" y="7177953"/>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88" name="Freeform 322">
                <a:extLst>
                  <a:ext uri="{FF2B5EF4-FFF2-40B4-BE49-F238E27FC236}">
                    <a16:creationId xmlns:a16="http://schemas.microsoft.com/office/drawing/2014/main" xmlns="" id="{F3F67AA3-C733-4CCE-B90E-3BCBD8BC6DD4}"/>
                  </a:ext>
                </a:extLst>
              </p:cNvPr>
              <p:cNvSpPr>
                <a:spLocks/>
              </p:cNvSpPr>
              <p:nvPr/>
            </p:nvSpPr>
            <p:spPr bwMode="auto">
              <a:xfrm>
                <a:off x="9580563" y="6761549"/>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89" name="Freeform 323">
                <a:extLst>
                  <a:ext uri="{FF2B5EF4-FFF2-40B4-BE49-F238E27FC236}">
                    <a16:creationId xmlns:a16="http://schemas.microsoft.com/office/drawing/2014/main" xmlns="" id="{F8F7661C-F71A-468E-A9A5-0BB59F33A9B8}"/>
                  </a:ext>
                </a:extLst>
              </p:cNvPr>
              <p:cNvSpPr>
                <a:spLocks/>
              </p:cNvSpPr>
              <p:nvPr/>
            </p:nvSpPr>
            <p:spPr bwMode="auto">
              <a:xfrm>
                <a:off x="9580563" y="6343739"/>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0" name="Freeform 324">
                <a:extLst>
                  <a:ext uri="{FF2B5EF4-FFF2-40B4-BE49-F238E27FC236}">
                    <a16:creationId xmlns:a16="http://schemas.microsoft.com/office/drawing/2014/main" xmlns="" id="{776229A4-706A-4E10-B4AC-F180559E3111}"/>
                  </a:ext>
                </a:extLst>
              </p:cNvPr>
              <p:cNvSpPr>
                <a:spLocks/>
              </p:cNvSpPr>
              <p:nvPr/>
            </p:nvSpPr>
            <p:spPr bwMode="auto">
              <a:xfrm>
                <a:off x="9580563" y="5927335"/>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1" name="Freeform 325">
                <a:extLst>
                  <a:ext uri="{FF2B5EF4-FFF2-40B4-BE49-F238E27FC236}">
                    <a16:creationId xmlns:a16="http://schemas.microsoft.com/office/drawing/2014/main" xmlns="" id="{41C3B9BC-4E6E-4331-A3D9-8684F5DEF9C2}"/>
                  </a:ext>
                </a:extLst>
              </p:cNvPr>
              <p:cNvSpPr>
                <a:spLocks/>
              </p:cNvSpPr>
              <p:nvPr/>
            </p:nvSpPr>
            <p:spPr bwMode="auto">
              <a:xfrm>
                <a:off x="9580563" y="5509525"/>
                <a:ext cx="563011" cy="164592"/>
              </a:xfrm>
              <a:custGeom>
                <a:avLst/>
                <a:gdLst>
                  <a:gd name="T0" fmla="*/ 140 w 400"/>
                  <a:gd name="T1" fmla="*/ 27 h 117"/>
                  <a:gd name="T2" fmla="*/ 0 w 400"/>
                  <a:gd name="T3" fmla="*/ 27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7"/>
                    </a:moveTo>
                    <a:lnTo>
                      <a:pt x="0" y="27"/>
                    </a:lnTo>
                    <a:lnTo>
                      <a:pt x="0" y="91"/>
                    </a:lnTo>
                    <a:lnTo>
                      <a:pt x="140" y="91"/>
                    </a:lnTo>
                    <a:lnTo>
                      <a:pt x="140" y="117"/>
                    </a:lnTo>
                    <a:lnTo>
                      <a:pt x="400" y="117"/>
                    </a:lnTo>
                    <a:lnTo>
                      <a:pt x="400" y="0"/>
                    </a:lnTo>
                    <a:lnTo>
                      <a:pt x="140" y="0"/>
                    </a:lnTo>
                    <a:lnTo>
                      <a:pt x="1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2" name="Freeform 326">
                <a:extLst>
                  <a:ext uri="{FF2B5EF4-FFF2-40B4-BE49-F238E27FC236}">
                    <a16:creationId xmlns:a16="http://schemas.microsoft.com/office/drawing/2014/main" xmlns="" id="{114AA763-BD34-4E00-B9BD-38C5C9C84DC9}"/>
                  </a:ext>
                </a:extLst>
              </p:cNvPr>
              <p:cNvSpPr>
                <a:spLocks/>
              </p:cNvSpPr>
              <p:nvPr/>
            </p:nvSpPr>
            <p:spPr bwMode="auto">
              <a:xfrm>
                <a:off x="9580563" y="5093121"/>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sp>
          <p:nvSpPr>
            <p:cNvPr id="183" name="Freeform 290">
              <a:extLst>
                <a:ext uri="{FF2B5EF4-FFF2-40B4-BE49-F238E27FC236}">
                  <a16:creationId xmlns:a16="http://schemas.microsoft.com/office/drawing/2014/main" xmlns="" id="{5EFEE47F-9B46-42FF-97B9-84D82055D1AD}"/>
                </a:ext>
              </a:extLst>
            </p:cNvPr>
            <p:cNvSpPr>
              <a:spLocks/>
            </p:cNvSpPr>
            <p:nvPr/>
          </p:nvSpPr>
          <p:spPr bwMode="auto">
            <a:xfrm>
              <a:off x="2667024" y="5276777"/>
              <a:ext cx="3303615" cy="3153869"/>
            </a:xfrm>
            <a:custGeom>
              <a:avLst/>
              <a:gdLst>
                <a:gd name="T0" fmla="*/ 1480 w 1560"/>
                <a:gd name="T1" fmla="*/ 1490 h 1490"/>
                <a:gd name="T2" fmla="*/ 80 w 1560"/>
                <a:gd name="T3" fmla="*/ 1490 h 1490"/>
                <a:gd name="T4" fmla="*/ 0 w 1560"/>
                <a:gd name="T5" fmla="*/ 1410 h 1490"/>
                <a:gd name="T6" fmla="*/ 0 w 1560"/>
                <a:gd name="T7" fmla="*/ 80 h 1490"/>
                <a:gd name="T8" fmla="*/ 80 w 1560"/>
                <a:gd name="T9" fmla="*/ 0 h 1490"/>
                <a:gd name="T10" fmla="*/ 1480 w 1560"/>
                <a:gd name="T11" fmla="*/ 0 h 1490"/>
                <a:gd name="T12" fmla="*/ 1560 w 1560"/>
                <a:gd name="T13" fmla="*/ 80 h 1490"/>
                <a:gd name="T14" fmla="*/ 1560 w 1560"/>
                <a:gd name="T15" fmla="*/ 1410 h 1490"/>
                <a:gd name="T16" fmla="*/ 1480 w 1560"/>
                <a:gd name="T17" fmla="*/ 149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0" h="1490">
                  <a:moveTo>
                    <a:pt x="1480" y="1490"/>
                  </a:moveTo>
                  <a:cubicBezTo>
                    <a:pt x="80" y="1490"/>
                    <a:pt x="80" y="1490"/>
                    <a:pt x="80" y="1490"/>
                  </a:cubicBezTo>
                  <a:cubicBezTo>
                    <a:pt x="36" y="1490"/>
                    <a:pt x="0" y="1454"/>
                    <a:pt x="0" y="1410"/>
                  </a:cubicBezTo>
                  <a:cubicBezTo>
                    <a:pt x="0" y="80"/>
                    <a:pt x="0" y="80"/>
                    <a:pt x="0" y="80"/>
                  </a:cubicBezTo>
                  <a:cubicBezTo>
                    <a:pt x="0" y="36"/>
                    <a:pt x="36" y="0"/>
                    <a:pt x="80" y="0"/>
                  </a:cubicBezTo>
                  <a:cubicBezTo>
                    <a:pt x="1480" y="0"/>
                    <a:pt x="1480" y="0"/>
                    <a:pt x="1480" y="0"/>
                  </a:cubicBezTo>
                  <a:cubicBezTo>
                    <a:pt x="1524" y="0"/>
                    <a:pt x="1560" y="36"/>
                    <a:pt x="1560" y="80"/>
                  </a:cubicBezTo>
                  <a:cubicBezTo>
                    <a:pt x="1560" y="1410"/>
                    <a:pt x="1560" y="1410"/>
                    <a:pt x="1560" y="1410"/>
                  </a:cubicBezTo>
                  <a:cubicBezTo>
                    <a:pt x="1560" y="1454"/>
                    <a:pt x="1524" y="1490"/>
                    <a:pt x="1480" y="1490"/>
                  </a:cubicBezTo>
                  <a:close/>
                </a:path>
              </a:pathLst>
            </a:custGeom>
            <a:solidFill>
              <a:schemeClr val="accent1"/>
            </a:solidFill>
            <a:ln>
              <a:noFill/>
            </a:ln>
            <a:effectLst>
              <a:outerShdw blurRad="1079500" dist="457200" dir="8100000" algn="tr" rotWithShape="0">
                <a:schemeClr val="accent1">
                  <a:lumMod val="75000"/>
                  <a:alpha val="92000"/>
                </a:schemeClr>
              </a:outerShdw>
            </a:effectLs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62" name="Group 261">
            <a:extLst>
              <a:ext uri="{FF2B5EF4-FFF2-40B4-BE49-F238E27FC236}">
                <a16:creationId xmlns:a16="http://schemas.microsoft.com/office/drawing/2014/main" xmlns="" id="{64BBF0D3-AC57-49E8-8FAE-D2BD76E3906B}"/>
              </a:ext>
            </a:extLst>
          </p:cNvPr>
          <p:cNvGrpSpPr/>
          <p:nvPr/>
        </p:nvGrpSpPr>
        <p:grpSpPr>
          <a:xfrm>
            <a:off x="4790510" y="4857568"/>
            <a:ext cx="2166182" cy="2166182"/>
            <a:chOff x="2354005" y="4878316"/>
            <a:chExt cx="3929653" cy="3929653"/>
          </a:xfrm>
        </p:grpSpPr>
        <p:grpSp>
          <p:nvGrpSpPr>
            <p:cNvPr id="263" name="Group 262">
              <a:extLst>
                <a:ext uri="{FF2B5EF4-FFF2-40B4-BE49-F238E27FC236}">
                  <a16:creationId xmlns:a16="http://schemas.microsoft.com/office/drawing/2014/main" xmlns="" id="{7C9E7E05-D9C5-481D-9B30-0AC1800DBAFA}"/>
                </a:ext>
              </a:extLst>
            </p:cNvPr>
            <p:cNvGrpSpPr/>
            <p:nvPr/>
          </p:nvGrpSpPr>
          <p:grpSpPr>
            <a:xfrm>
              <a:off x="3004365" y="4878316"/>
              <a:ext cx="2628934" cy="423828"/>
              <a:chOff x="10446192" y="4227958"/>
              <a:chExt cx="3499111" cy="564115"/>
            </a:xfrm>
            <a:solidFill>
              <a:schemeClr val="accent1"/>
            </a:solidFill>
          </p:grpSpPr>
          <p:sp>
            <p:nvSpPr>
              <p:cNvPr id="295" name="Freeform 291">
                <a:extLst>
                  <a:ext uri="{FF2B5EF4-FFF2-40B4-BE49-F238E27FC236}">
                    <a16:creationId xmlns:a16="http://schemas.microsoft.com/office/drawing/2014/main" xmlns="" id="{2C5E3E27-3540-477D-B102-BE7B0E882ADE}"/>
                  </a:ext>
                </a:extLst>
              </p:cNvPr>
              <p:cNvSpPr>
                <a:spLocks/>
              </p:cNvSpPr>
              <p:nvPr/>
            </p:nvSpPr>
            <p:spPr bwMode="auto">
              <a:xfrm>
                <a:off x="1044619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96" name="Freeform 292">
                <a:extLst>
                  <a:ext uri="{FF2B5EF4-FFF2-40B4-BE49-F238E27FC236}">
                    <a16:creationId xmlns:a16="http://schemas.microsoft.com/office/drawing/2014/main" xmlns="" id="{95842F8F-11CA-4A3A-A53B-5B1024F309F0}"/>
                  </a:ext>
                </a:extLst>
              </p:cNvPr>
              <p:cNvSpPr>
                <a:spLocks/>
              </p:cNvSpPr>
              <p:nvPr/>
            </p:nvSpPr>
            <p:spPr bwMode="auto">
              <a:xfrm>
                <a:off x="1086282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97" name="Freeform 293">
                <a:extLst>
                  <a:ext uri="{FF2B5EF4-FFF2-40B4-BE49-F238E27FC236}">
                    <a16:creationId xmlns:a16="http://schemas.microsoft.com/office/drawing/2014/main" xmlns="" id="{F8139EFA-10AC-415D-866B-25F8FDEF2892}"/>
                  </a:ext>
                </a:extLst>
              </p:cNvPr>
              <p:cNvSpPr>
                <a:spLocks/>
              </p:cNvSpPr>
              <p:nvPr/>
            </p:nvSpPr>
            <p:spPr bwMode="auto">
              <a:xfrm>
                <a:off x="1127944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98" name="Freeform 294">
                <a:extLst>
                  <a:ext uri="{FF2B5EF4-FFF2-40B4-BE49-F238E27FC236}">
                    <a16:creationId xmlns:a16="http://schemas.microsoft.com/office/drawing/2014/main" xmlns="" id="{B19363C1-FE45-46E5-8370-4F43B01FAC2F}"/>
                  </a:ext>
                </a:extLst>
              </p:cNvPr>
              <p:cNvSpPr>
                <a:spLocks/>
              </p:cNvSpPr>
              <p:nvPr/>
            </p:nvSpPr>
            <p:spPr bwMode="auto">
              <a:xfrm>
                <a:off x="11697483"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99" name="Freeform 295">
                <a:extLst>
                  <a:ext uri="{FF2B5EF4-FFF2-40B4-BE49-F238E27FC236}">
                    <a16:creationId xmlns:a16="http://schemas.microsoft.com/office/drawing/2014/main" xmlns="" id="{51803C0F-A428-44D9-B232-E9DD9F600847}"/>
                  </a:ext>
                </a:extLst>
              </p:cNvPr>
              <p:cNvSpPr>
                <a:spLocks/>
              </p:cNvSpPr>
              <p:nvPr/>
            </p:nvSpPr>
            <p:spPr bwMode="auto">
              <a:xfrm>
                <a:off x="1211411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00" name="Freeform 296">
                <a:extLst>
                  <a:ext uri="{FF2B5EF4-FFF2-40B4-BE49-F238E27FC236}">
                    <a16:creationId xmlns:a16="http://schemas.microsoft.com/office/drawing/2014/main" xmlns="" id="{ADD0E729-BAF4-4973-8F7B-D7CD671C735C}"/>
                  </a:ext>
                </a:extLst>
              </p:cNvPr>
              <p:cNvSpPr>
                <a:spLocks/>
              </p:cNvSpPr>
              <p:nvPr/>
            </p:nvSpPr>
            <p:spPr bwMode="auto">
              <a:xfrm>
                <a:off x="1253073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01" name="Freeform 297">
                <a:extLst>
                  <a:ext uri="{FF2B5EF4-FFF2-40B4-BE49-F238E27FC236}">
                    <a16:creationId xmlns:a16="http://schemas.microsoft.com/office/drawing/2014/main" xmlns="" id="{7BD5A594-1D8B-4212-8D35-D90100139520}"/>
                  </a:ext>
                </a:extLst>
              </p:cNvPr>
              <p:cNvSpPr>
                <a:spLocks/>
              </p:cNvSpPr>
              <p:nvPr/>
            </p:nvSpPr>
            <p:spPr bwMode="auto">
              <a:xfrm>
                <a:off x="12948774"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02" name="Freeform 298">
                <a:extLst>
                  <a:ext uri="{FF2B5EF4-FFF2-40B4-BE49-F238E27FC236}">
                    <a16:creationId xmlns:a16="http://schemas.microsoft.com/office/drawing/2014/main" xmlns="" id="{165EF79A-4C3A-47B0-8B7E-92782A34AA2A}"/>
                  </a:ext>
                </a:extLst>
              </p:cNvPr>
              <p:cNvSpPr>
                <a:spLocks/>
              </p:cNvSpPr>
              <p:nvPr/>
            </p:nvSpPr>
            <p:spPr bwMode="auto">
              <a:xfrm>
                <a:off x="1336540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03" name="Freeform 299">
                <a:extLst>
                  <a:ext uri="{FF2B5EF4-FFF2-40B4-BE49-F238E27FC236}">
                    <a16:creationId xmlns:a16="http://schemas.microsoft.com/office/drawing/2014/main" xmlns="" id="{92A5B790-C568-4224-87A6-B7ABE5643066}"/>
                  </a:ext>
                </a:extLst>
              </p:cNvPr>
              <p:cNvSpPr>
                <a:spLocks/>
              </p:cNvSpPr>
              <p:nvPr/>
            </p:nvSpPr>
            <p:spPr bwMode="auto">
              <a:xfrm>
                <a:off x="13782030" y="4227958"/>
                <a:ext cx="163273" cy="564115"/>
              </a:xfrm>
              <a:custGeom>
                <a:avLst/>
                <a:gdLst>
                  <a:gd name="T0" fmla="*/ 90 w 116"/>
                  <a:gd name="T1" fmla="*/ 140 h 401"/>
                  <a:gd name="T2" fmla="*/ 90 w 116"/>
                  <a:gd name="T3" fmla="*/ 0 h 401"/>
                  <a:gd name="T4" fmla="*/ 26 w 116"/>
                  <a:gd name="T5" fmla="*/ 0 h 401"/>
                  <a:gd name="T6" fmla="*/ 26 w 116"/>
                  <a:gd name="T7" fmla="*/ 140 h 401"/>
                  <a:gd name="T8" fmla="*/ 0 w 116"/>
                  <a:gd name="T9" fmla="*/ 140 h 401"/>
                  <a:gd name="T10" fmla="*/ 0 w 116"/>
                  <a:gd name="T11" fmla="*/ 401 h 401"/>
                  <a:gd name="T12" fmla="*/ 116 w 116"/>
                  <a:gd name="T13" fmla="*/ 401 h 401"/>
                  <a:gd name="T14" fmla="*/ 116 w 116"/>
                  <a:gd name="T15" fmla="*/ 140 h 401"/>
                  <a:gd name="T16" fmla="*/ 90 w 116"/>
                  <a:gd name="T17" fmla="*/ 14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140"/>
                    </a:moveTo>
                    <a:lnTo>
                      <a:pt x="90" y="0"/>
                    </a:lnTo>
                    <a:lnTo>
                      <a:pt x="26" y="0"/>
                    </a:lnTo>
                    <a:lnTo>
                      <a:pt x="26" y="140"/>
                    </a:lnTo>
                    <a:lnTo>
                      <a:pt x="0" y="140"/>
                    </a:lnTo>
                    <a:lnTo>
                      <a:pt x="0" y="401"/>
                    </a:lnTo>
                    <a:lnTo>
                      <a:pt x="116" y="401"/>
                    </a:lnTo>
                    <a:lnTo>
                      <a:pt x="116" y="140"/>
                    </a:lnTo>
                    <a:lnTo>
                      <a:pt x="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64" name="Group 263">
              <a:extLst>
                <a:ext uri="{FF2B5EF4-FFF2-40B4-BE49-F238E27FC236}">
                  <a16:creationId xmlns:a16="http://schemas.microsoft.com/office/drawing/2014/main" xmlns="" id="{BCE099B1-0450-4A1F-930D-C10FA7B35B9E}"/>
                </a:ext>
              </a:extLst>
            </p:cNvPr>
            <p:cNvGrpSpPr/>
            <p:nvPr/>
          </p:nvGrpSpPr>
          <p:grpSpPr>
            <a:xfrm>
              <a:off x="3004365" y="8384141"/>
              <a:ext cx="2628934" cy="423828"/>
              <a:chOff x="10446192" y="8894211"/>
              <a:chExt cx="3499111" cy="564115"/>
            </a:xfrm>
            <a:solidFill>
              <a:schemeClr val="accent1"/>
            </a:solidFill>
          </p:grpSpPr>
          <p:sp>
            <p:nvSpPr>
              <p:cNvPr id="286" name="Freeform 300">
                <a:extLst>
                  <a:ext uri="{FF2B5EF4-FFF2-40B4-BE49-F238E27FC236}">
                    <a16:creationId xmlns:a16="http://schemas.microsoft.com/office/drawing/2014/main" xmlns="" id="{1B58FDFB-D569-414F-B045-5A0B14A45701}"/>
                  </a:ext>
                </a:extLst>
              </p:cNvPr>
              <p:cNvSpPr>
                <a:spLocks/>
              </p:cNvSpPr>
              <p:nvPr/>
            </p:nvSpPr>
            <p:spPr bwMode="auto">
              <a:xfrm>
                <a:off x="1378203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87" name="Freeform 301">
                <a:extLst>
                  <a:ext uri="{FF2B5EF4-FFF2-40B4-BE49-F238E27FC236}">
                    <a16:creationId xmlns:a16="http://schemas.microsoft.com/office/drawing/2014/main" xmlns="" id="{F4629049-016B-4AFD-A963-3A7A6E4CA78B}"/>
                  </a:ext>
                </a:extLst>
              </p:cNvPr>
              <p:cNvSpPr>
                <a:spLocks/>
              </p:cNvSpPr>
              <p:nvPr/>
            </p:nvSpPr>
            <p:spPr bwMode="auto">
              <a:xfrm>
                <a:off x="1336540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88" name="Freeform 302">
                <a:extLst>
                  <a:ext uri="{FF2B5EF4-FFF2-40B4-BE49-F238E27FC236}">
                    <a16:creationId xmlns:a16="http://schemas.microsoft.com/office/drawing/2014/main" xmlns="" id="{30D7B642-8152-4599-94A8-F3FCC94CC197}"/>
                  </a:ext>
                </a:extLst>
              </p:cNvPr>
              <p:cNvSpPr>
                <a:spLocks/>
              </p:cNvSpPr>
              <p:nvPr/>
            </p:nvSpPr>
            <p:spPr bwMode="auto">
              <a:xfrm>
                <a:off x="12948774"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89" name="Freeform 303">
                <a:extLst>
                  <a:ext uri="{FF2B5EF4-FFF2-40B4-BE49-F238E27FC236}">
                    <a16:creationId xmlns:a16="http://schemas.microsoft.com/office/drawing/2014/main" xmlns="" id="{3C8D0E98-3412-4A3B-AA30-F4377C05B87C}"/>
                  </a:ext>
                </a:extLst>
              </p:cNvPr>
              <p:cNvSpPr>
                <a:spLocks/>
              </p:cNvSpPr>
              <p:nvPr/>
            </p:nvSpPr>
            <p:spPr bwMode="auto">
              <a:xfrm>
                <a:off x="1253073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90" name="Freeform 304">
                <a:extLst>
                  <a:ext uri="{FF2B5EF4-FFF2-40B4-BE49-F238E27FC236}">
                    <a16:creationId xmlns:a16="http://schemas.microsoft.com/office/drawing/2014/main" xmlns="" id="{D55724D8-2FD7-4148-8266-9B5846408491}"/>
                  </a:ext>
                </a:extLst>
              </p:cNvPr>
              <p:cNvSpPr>
                <a:spLocks/>
              </p:cNvSpPr>
              <p:nvPr/>
            </p:nvSpPr>
            <p:spPr bwMode="auto">
              <a:xfrm>
                <a:off x="1211411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91" name="Freeform 305">
                <a:extLst>
                  <a:ext uri="{FF2B5EF4-FFF2-40B4-BE49-F238E27FC236}">
                    <a16:creationId xmlns:a16="http://schemas.microsoft.com/office/drawing/2014/main" xmlns="" id="{3DB19D05-8567-4BF8-912A-12D505BD26DF}"/>
                  </a:ext>
                </a:extLst>
              </p:cNvPr>
              <p:cNvSpPr>
                <a:spLocks/>
              </p:cNvSpPr>
              <p:nvPr/>
            </p:nvSpPr>
            <p:spPr bwMode="auto">
              <a:xfrm>
                <a:off x="11697483"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92" name="Freeform 306">
                <a:extLst>
                  <a:ext uri="{FF2B5EF4-FFF2-40B4-BE49-F238E27FC236}">
                    <a16:creationId xmlns:a16="http://schemas.microsoft.com/office/drawing/2014/main" xmlns="" id="{F3F88FA4-262F-4420-ABE4-37A11F327B8E}"/>
                  </a:ext>
                </a:extLst>
              </p:cNvPr>
              <p:cNvSpPr>
                <a:spLocks/>
              </p:cNvSpPr>
              <p:nvPr/>
            </p:nvSpPr>
            <p:spPr bwMode="auto">
              <a:xfrm>
                <a:off x="1127944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93" name="Freeform 307">
                <a:extLst>
                  <a:ext uri="{FF2B5EF4-FFF2-40B4-BE49-F238E27FC236}">
                    <a16:creationId xmlns:a16="http://schemas.microsoft.com/office/drawing/2014/main" xmlns="" id="{B3F361CA-77BC-408A-8182-03C56E52BD30}"/>
                  </a:ext>
                </a:extLst>
              </p:cNvPr>
              <p:cNvSpPr>
                <a:spLocks/>
              </p:cNvSpPr>
              <p:nvPr/>
            </p:nvSpPr>
            <p:spPr bwMode="auto">
              <a:xfrm>
                <a:off x="1086282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94" name="Freeform 308">
                <a:extLst>
                  <a:ext uri="{FF2B5EF4-FFF2-40B4-BE49-F238E27FC236}">
                    <a16:creationId xmlns:a16="http://schemas.microsoft.com/office/drawing/2014/main" xmlns="" id="{2339AEF5-A4AD-43AB-8C8E-7C63EBE512E1}"/>
                  </a:ext>
                </a:extLst>
              </p:cNvPr>
              <p:cNvSpPr>
                <a:spLocks/>
              </p:cNvSpPr>
              <p:nvPr/>
            </p:nvSpPr>
            <p:spPr bwMode="auto">
              <a:xfrm>
                <a:off x="1044619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65" name="Group 264">
              <a:extLst>
                <a:ext uri="{FF2B5EF4-FFF2-40B4-BE49-F238E27FC236}">
                  <a16:creationId xmlns:a16="http://schemas.microsoft.com/office/drawing/2014/main" xmlns="" id="{CDFCE336-EB37-4EC4-8C2A-35A432767D42}"/>
                </a:ext>
              </a:extLst>
            </p:cNvPr>
            <p:cNvGrpSpPr/>
            <p:nvPr/>
          </p:nvGrpSpPr>
          <p:grpSpPr>
            <a:xfrm>
              <a:off x="5860659" y="5528326"/>
              <a:ext cx="422999" cy="2629633"/>
              <a:chOff x="14247920" y="5093121"/>
              <a:chExt cx="563011" cy="3500042"/>
            </a:xfrm>
            <a:solidFill>
              <a:schemeClr val="accent1"/>
            </a:solidFill>
          </p:grpSpPr>
          <p:sp>
            <p:nvSpPr>
              <p:cNvPr id="277" name="Freeform 309">
                <a:extLst>
                  <a:ext uri="{FF2B5EF4-FFF2-40B4-BE49-F238E27FC236}">
                    <a16:creationId xmlns:a16="http://schemas.microsoft.com/office/drawing/2014/main" xmlns="" id="{D03F570A-8AEC-4E00-BD20-9DBE4811A026}"/>
                  </a:ext>
                </a:extLst>
              </p:cNvPr>
              <p:cNvSpPr>
                <a:spLocks/>
              </p:cNvSpPr>
              <p:nvPr/>
            </p:nvSpPr>
            <p:spPr bwMode="auto">
              <a:xfrm>
                <a:off x="14247920" y="5093121"/>
                <a:ext cx="563011" cy="163185"/>
              </a:xfrm>
              <a:custGeom>
                <a:avLst/>
                <a:gdLst>
                  <a:gd name="T0" fmla="*/ 260 w 400"/>
                  <a:gd name="T1" fmla="*/ 26 h 116"/>
                  <a:gd name="T2" fmla="*/ 260 w 400"/>
                  <a:gd name="T3" fmla="*/ 0 h 116"/>
                  <a:gd name="T4" fmla="*/ 0 w 400"/>
                  <a:gd name="T5" fmla="*/ 0 h 116"/>
                  <a:gd name="T6" fmla="*/ 0 w 400"/>
                  <a:gd name="T7" fmla="*/ 116 h 116"/>
                  <a:gd name="T8" fmla="*/ 260 w 400"/>
                  <a:gd name="T9" fmla="*/ 116 h 116"/>
                  <a:gd name="T10" fmla="*/ 260 w 400"/>
                  <a:gd name="T11" fmla="*/ 90 h 116"/>
                  <a:gd name="T12" fmla="*/ 400 w 400"/>
                  <a:gd name="T13" fmla="*/ 90 h 116"/>
                  <a:gd name="T14" fmla="*/ 400 w 400"/>
                  <a:gd name="T15" fmla="*/ 26 h 116"/>
                  <a:gd name="T16" fmla="*/ 26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26"/>
                    </a:moveTo>
                    <a:lnTo>
                      <a:pt x="260" y="0"/>
                    </a:lnTo>
                    <a:lnTo>
                      <a:pt x="0" y="0"/>
                    </a:lnTo>
                    <a:lnTo>
                      <a:pt x="0" y="116"/>
                    </a:lnTo>
                    <a:lnTo>
                      <a:pt x="260" y="116"/>
                    </a:lnTo>
                    <a:lnTo>
                      <a:pt x="260" y="90"/>
                    </a:lnTo>
                    <a:lnTo>
                      <a:pt x="400" y="90"/>
                    </a:lnTo>
                    <a:lnTo>
                      <a:pt x="400" y="26"/>
                    </a:lnTo>
                    <a:lnTo>
                      <a:pt x="26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78" name="Freeform 310">
                <a:extLst>
                  <a:ext uri="{FF2B5EF4-FFF2-40B4-BE49-F238E27FC236}">
                    <a16:creationId xmlns:a16="http://schemas.microsoft.com/office/drawing/2014/main" xmlns="" id="{5609C0E9-FC5B-4CE7-9275-E8FC5E8B05B4}"/>
                  </a:ext>
                </a:extLst>
              </p:cNvPr>
              <p:cNvSpPr>
                <a:spLocks/>
              </p:cNvSpPr>
              <p:nvPr/>
            </p:nvSpPr>
            <p:spPr bwMode="auto">
              <a:xfrm>
                <a:off x="14247920" y="5509525"/>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7 h 117"/>
                  <a:gd name="T14" fmla="*/ 260 w 400"/>
                  <a:gd name="T15" fmla="*/ 27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7"/>
                    </a:lnTo>
                    <a:lnTo>
                      <a:pt x="260" y="27"/>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79" name="Freeform 311">
                <a:extLst>
                  <a:ext uri="{FF2B5EF4-FFF2-40B4-BE49-F238E27FC236}">
                    <a16:creationId xmlns:a16="http://schemas.microsoft.com/office/drawing/2014/main" xmlns="" id="{9D61ABA0-6801-40C5-B928-42C141204B0C}"/>
                  </a:ext>
                </a:extLst>
              </p:cNvPr>
              <p:cNvSpPr>
                <a:spLocks/>
              </p:cNvSpPr>
              <p:nvPr/>
            </p:nvSpPr>
            <p:spPr bwMode="auto">
              <a:xfrm>
                <a:off x="14247920" y="5927335"/>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80" name="Freeform 312">
                <a:extLst>
                  <a:ext uri="{FF2B5EF4-FFF2-40B4-BE49-F238E27FC236}">
                    <a16:creationId xmlns:a16="http://schemas.microsoft.com/office/drawing/2014/main" xmlns="" id="{51AC4CB1-91A9-4BFE-93C6-A98C3C43979D}"/>
                  </a:ext>
                </a:extLst>
              </p:cNvPr>
              <p:cNvSpPr>
                <a:spLocks/>
              </p:cNvSpPr>
              <p:nvPr/>
            </p:nvSpPr>
            <p:spPr bwMode="auto">
              <a:xfrm>
                <a:off x="14247920" y="6343739"/>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81" name="Freeform 313">
                <a:extLst>
                  <a:ext uri="{FF2B5EF4-FFF2-40B4-BE49-F238E27FC236}">
                    <a16:creationId xmlns:a16="http://schemas.microsoft.com/office/drawing/2014/main" xmlns="" id="{0AB2522A-5559-49E6-BE76-9C1B16089F5A}"/>
                  </a:ext>
                </a:extLst>
              </p:cNvPr>
              <p:cNvSpPr>
                <a:spLocks/>
              </p:cNvSpPr>
              <p:nvPr/>
            </p:nvSpPr>
            <p:spPr bwMode="auto">
              <a:xfrm>
                <a:off x="14247920" y="6761549"/>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82" name="Freeform 314">
                <a:extLst>
                  <a:ext uri="{FF2B5EF4-FFF2-40B4-BE49-F238E27FC236}">
                    <a16:creationId xmlns:a16="http://schemas.microsoft.com/office/drawing/2014/main" xmlns="" id="{C99D7DF8-61F9-4649-A729-77B088A884F3}"/>
                  </a:ext>
                </a:extLst>
              </p:cNvPr>
              <p:cNvSpPr>
                <a:spLocks/>
              </p:cNvSpPr>
              <p:nvPr/>
            </p:nvSpPr>
            <p:spPr bwMode="auto">
              <a:xfrm>
                <a:off x="14247920" y="7177953"/>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83" name="Freeform 315">
                <a:extLst>
                  <a:ext uri="{FF2B5EF4-FFF2-40B4-BE49-F238E27FC236}">
                    <a16:creationId xmlns:a16="http://schemas.microsoft.com/office/drawing/2014/main" xmlns="" id="{0DCBDD14-73FF-441D-812B-622FCD73A63E}"/>
                  </a:ext>
                </a:extLst>
              </p:cNvPr>
              <p:cNvSpPr>
                <a:spLocks/>
              </p:cNvSpPr>
              <p:nvPr/>
            </p:nvSpPr>
            <p:spPr bwMode="auto">
              <a:xfrm>
                <a:off x="14247920" y="7595764"/>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84" name="Freeform 316">
                <a:extLst>
                  <a:ext uri="{FF2B5EF4-FFF2-40B4-BE49-F238E27FC236}">
                    <a16:creationId xmlns:a16="http://schemas.microsoft.com/office/drawing/2014/main" xmlns="" id="{A9B3B1C9-FA5E-438F-A9C0-D38184A5D075}"/>
                  </a:ext>
                </a:extLst>
              </p:cNvPr>
              <p:cNvSpPr>
                <a:spLocks/>
              </p:cNvSpPr>
              <p:nvPr/>
            </p:nvSpPr>
            <p:spPr bwMode="auto">
              <a:xfrm>
                <a:off x="14247920" y="8012167"/>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85" name="Freeform 317">
                <a:extLst>
                  <a:ext uri="{FF2B5EF4-FFF2-40B4-BE49-F238E27FC236}">
                    <a16:creationId xmlns:a16="http://schemas.microsoft.com/office/drawing/2014/main" xmlns="" id="{91D75FD8-6682-4458-BF64-AB9D4471AF0B}"/>
                  </a:ext>
                </a:extLst>
              </p:cNvPr>
              <p:cNvSpPr>
                <a:spLocks/>
              </p:cNvSpPr>
              <p:nvPr/>
            </p:nvSpPr>
            <p:spPr bwMode="auto">
              <a:xfrm>
                <a:off x="14247920" y="8429978"/>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66" name="Group 265">
              <a:extLst>
                <a:ext uri="{FF2B5EF4-FFF2-40B4-BE49-F238E27FC236}">
                  <a16:creationId xmlns:a16="http://schemas.microsoft.com/office/drawing/2014/main" xmlns="" id="{FF7503DC-CDC2-4120-86EB-DECA6640718A}"/>
                </a:ext>
              </a:extLst>
            </p:cNvPr>
            <p:cNvGrpSpPr/>
            <p:nvPr/>
          </p:nvGrpSpPr>
          <p:grpSpPr>
            <a:xfrm>
              <a:off x="2354005" y="5528326"/>
              <a:ext cx="422999" cy="2629633"/>
              <a:chOff x="9580563" y="5093121"/>
              <a:chExt cx="563011" cy="3500042"/>
            </a:xfrm>
            <a:solidFill>
              <a:schemeClr val="accent1"/>
            </a:solidFill>
            <a:effectLst/>
          </p:grpSpPr>
          <p:sp>
            <p:nvSpPr>
              <p:cNvPr id="268" name="Freeform 318">
                <a:extLst>
                  <a:ext uri="{FF2B5EF4-FFF2-40B4-BE49-F238E27FC236}">
                    <a16:creationId xmlns:a16="http://schemas.microsoft.com/office/drawing/2014/main" xmlns="" id="{5EE3AB2E-DD5D-4EEC-AE1A-1CA37EFCC337}"/>
                  </a:ext>
                </a:extLst>
              </p:cNvPr>
              <p:cNvSpPr>
                <a:spLocks/>
              </p:cNvSpPr>
              <p:nvPr/>
            </p:nvSpPr>
            <p:spPr bwMode="auto">
              <a:xfrm>
                <a:off x="9580563" y="8429978"/>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69" name="Freeform 319">
                <a:extLst>
                  <a:ext uri="{FF2B5EF4-FFF2-40B4-BE49-F238E27FC236}">
                    <a16:creationId xmlns:a16="http://schemas.microsoft.com/office/drawing/2014/main" xmlns="" id="{C0061D50-7CB5-4803-981D-B151962F70AE}"/>
                  </a:ext>
                </a:extLst>
              </p:cNvPr>
              <p:cNvSpPr>
                <a:spLocks/>
              </p:cNvSpPr>
              <p:nvPr/>
            </p:nvSpPr>
            <p:spPr bwMode="auto">
              <a:xfrm>
                <a:off x="9580563" y="8012167"/>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70" name="Freeform 320">
                <a:extLst>
                  <a:ext uri="{FF2B5EF4-FFF2-40B4-BE49-F238E27FC236}">
                    <a16:creationId xmlns:a16="http://schemas.microsoft.com/office/drawing/2014/main" xmlns="" id="{6DE13EB7-6E98-41C3-A07B-BF63CB71CC62}"/>
                  </a:ext>
                </a:extLst>
              </p:cNvPr>
              <p:cNvSpPr>
                <a:spLocks/>
              </p:cNvSpPr>
              <p:nvPr/>
            </p:nvSpPr>
            <p:spPr bwMode="auto">
              <a:xfrm>
                <a:off x="9580563" y="7595764"/>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71" name="Freeform 321">
                <a:extLst>
                  <a:ext uri="{FF2B5EF4-FFF2-40B4-BE49-F238E27FC236}">
                    <a16:creationId xmlns:a16="http://schemas.microsoft.com/office/drawing/2014/main" xmlns="" id="{19B46DF0-66D6-497C-B64A-047EBFC1E2C1}"/>
                  </a:ext>
                </a:extLst>
              </p:cNvPr>
              <p:cNvSpPr>
                <a:spLocks/>
              </p:cNvSpPr>
              <p:nvPr/>
            </p:nvSpPr>
            <p:spPr bwMode="auto">
              <a:xfrm>
                <a:off x="9580563" y="7177953"/>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72" name="Freeform 322">
                <a:extLst>
                  <a:ext uri="{FF2B5EF4-FFF2-40B4-BE49-F238E27FC236}">
                    <a16:creationId xmlns:a16="http://schemas.microsoft.com/office/drawing/2014/main" xmlns="" id="{8F66B4B1-8E11-42D6-9CB9-90B5CAA12B97}"/>
                  </a:ext>
                </a:extLst>
              </p:cNvPr>
              <p:cNvSpPr>
                <a:spLocks/>
              </p:cNvSpPr>
              <p:nvPr/>
            </p:nvSpPr>
            <p:spPr bwMode="auto">
              <a:xfrm>
                <a:off x="9580563" y="6761549"/>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73" name="Freeform 323">
                <a:extLst>
                  <a:ext uri="{FF2B5EF4-FFF2-40B4-BE49-F238E27FC236}">
                    <a16:creationId xmlns:a16="http://schemas.microsoft.com/office/drawing/2014/main" xmlns="" id="{F97A18A9-61CF-4338-B7F7-13F547243EE3}"/>
                  </a:ext>
                </a:extLst>
              </p:cNvPr>
              <p:cNvSpPr>
                <a:spLocks/>
              </p:cNvSpPr>
              <p:nvPr/>
            </p:nvSpPr>
            <p:spPr bwMode="auto">
              <a:xfrm>
                <a:off x="9580563" y="6343739"/>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74" name="Freeform 324">
                <a:extLst>
                  <a:ext uri="{FF2B5EF4-FFF2-40B4-BE49-F238E27FC236}">
                    <a16:creationId xmlns:a16="http://schemas.microsoft.com/office/drawing/2014/main" xmlns="" id="{E6DD7F7E-143B-4704-819A-D4EA0E35CAED}"/>
                  </a:ext>
                </a:extLst>
              </p:cNvPr>
              <p:cNvSpPr>
                <a:spLocks/>
              </p:cNvSpPr>
              <p:nvPr/>
            </p:nvSpPr>
            <p:spPr bwMode="auto">
              <a:xfrm>
                <a:off x="9580563" y="5927335"/>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75" name="Freeform 325">
                <a:extLst>
                  <a:ext uri="{FF2B5EF4-FFF2-40B4-BE49-F238E27FC236}">
                    <a16:creationId xmlns:a16="http://schemas.microsoft.com/office/drawing/2014/main" xmlns="" id="{79A25EE6-C4B9-4C67-8E4D-F3E11F1B5E98}"/>
                  </a:ext>
                </a:extLst>
              </p:cNvPr>
              <p:cNvSpPr>
                <a:spLocks/>
              </p:cNvSpPr>
              <p:nvPr/>
            </p:nvSpPr>
            <p:spPr bwMode="auto">
              <a:xfrm>
                <a:off x="9580563" y="5509525"/>
                <a:ext cx="563011" cy="164592"/>
              </a:xfrm>
              <a:custGeom>
                <a:avLst/>
                <a:gdLst>
                  <a:gd name="T0" fmla="*/ 140 w 400"/>
                  <a:gd name="T1" fmla="*/ 27 h 117"/>
                  <a:gd name="T2" fmla="*/ 0 w 400"/>
                  <a:gd name="T3" fmla="*/ 27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7"/>
                    </a:moveTo>
                    <a:lnTo>
                      <a:pt x="0" y="27"/>
                    </a:lnTo>
                    <a:lnTo>
                      <a:pt x="0" y="91"/>
                    </a:lnTo>
                    <a:lnTo>
                      <a:pt x="140" y="91"/>
                    </a:lnTo>
                    <a:lnTo>
                      <a:pt x="140" y="117"/>
                    </a:lnTo>
                    <a:lnTo>
                      <a:pt x="400" y="117"/>
                    </a:lnTo>
                    <a:lnTo>
                      <a:pt x="400" y="0"/>
                    </a:lnTo>
                    <a:lnTo>
                      <a:pt x="140" y="0"/>
                    </a:lnTo>
                    <a:lnTo>
                      <a:pt x="1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76" name="Freeform 326">
                <a:extLst>
                  <a:ext uri="{FF2B5EF4-FFF2-40B4-BE49-F238E27FC236}">
                    <a16:creationId xmlns:a16="http://schemas.microsoft.com/office/drawing/2014/main" xmlns="" id="{F3851FE5-463A-414D-A2CA-CEE8D21B6A65}"/>
                  </a:ext>
                </a:extLst>
              </p:cNvPr>
              <p:cNvSpPr>
                <a:spLocks/>
              </p:cNvSpPr>
              <p:nvPr/>
            </p:nvSpPr>
            <p:spPr bwMode="auto">
              <a:xfrm>
                <a:off x="9580563" y="5093121"/>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sp>
          <p:nvSpPr>
            <p:cNvPr id="267" name="Freeform 290">
              <a:extLst>
                <a:ext uri="{FF2B5EF4-FFF2-40B4-BE49-F238E27FC236}">
                  <a16:creationId xmlns:a16="http://schemas.microsoft.com/office/drawing/2014/main" xmlns="" id="{991A0A03-520B-4055-8CD2-795D8749B05D}"/>
                </a:ext>
              </a:extLst>
            </p:cNvPr>
            <p:cNvSpPr>
              <a:spLocks/>
            </p:cNvSpPr>
            <p:nvPr/>
          </p:nvSpPr>
          <p:spPr bwMode="auto">
            <a:xfrm>
              <a:off x="2667024" y="5276777"/>
              <a:ext cx="3303615" cy="3153869"/>
            </a:xfrm>
            <a:custGeom>
              <a:avLst/>
              <a:gdLst>
                <a:gd name="T0" fmla="*/ 1480 w 1560"/>
                <a:gd name="T1" fmla="*/ 1490 h 1490"/>
                <a:gd name="T2" fmla="*/ 80 w 1560"/>
                <a:gd name="T3" fmla="*/ 1490 h 1490"/>
                <a:gd name="T4" fmla="*/ 0 w 1560"/>
                <a:gd name="T5" fmla="*/ 1410 h 1490"/>
                <a:gd name="T6" fmla="*/ 0 w 1560"/>
                <a:gd name="T7" fmla="*/ 80 h 1490"/>
                <a:gd name="T8" fmla="*/ 80 w 1560"/>
                <a:gd name="T9" fmla="*/ 0 h 1490"/>
                <a:gd name="T10" fmla="*/ 1480 w 1560"/>
                <a:gd name="T11" fmla="*/ 0 h 1490"/>
                <a:gd name="T12" fmla="*/ 1560 w 1560"/>
                <a:gd name="T13" fmla="*/ 80 h 1490"/>
                <a:gd name="T14" fmla="*/ 1560 w 1560"/>
                <a:gd name="T15" fmla="*/ 1410 h 1490"/>
                <a:gd name="T16" fmla="*/ 1480 w 1560"/>
                <a:gd name="T17" fmla="*/ 149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0" h="1490">
                  <a:moveTo>
                    <a:pt x="1480" y="1490"/>
                  </a:moveTo>
                  <a:cubicBezTo>
                    <a:pt x="80" y="1490"/>
                    <a:pt x="80" y="1490"/>
                    <a:pt x="80" y="1490"/>
                  </a:cubicBezTo>
                  <a:cubicBezTo>
                    <a:pt x="36" y="1490"/>
                    <a:pt x="0" y="1454"/>
                    <a:pt x="0" y="1410"/>
                  </a:cubicBezTo>
                  <a:cubicBezTo>
                    <a:pt x="0" y="80"/>
                    <a:pt x="0" y="80"/>
                    <a:pt x="0" y="80"/>
                  </a:cubicBezTo>
                  <a:cubicBezTo>
                    <a:pt x="0" y="36"/>
                    <a:pt x="36" y="0"/>
                    <a:pt x="80" y="0"/>
                  </a:cubicBezTo>
                  <a:cubicBezTo>
                    <a:pt x="1480" y="0"/>
                    <a:pt x="1480" y="0"/>
                    <a:pt x="1480" y="0"/>
                  </a:cubicBezTo>
                  <a:cubicBezTo>
                    <a:pt x="1524" y="0"/>
                    <a:pt x="1560" y="36"/>
                    <a:pt x="1560" y="80"/>
                  </a:cubicBezTo>
                  <a:cubicBezTo>
                    <a:pt x="1560" y="1410"/>
                    <a:pt x="1560" y="1410"/>
                    <a:pt x="1560" y="1410"/>
                  </a:cubicBezTo>
                  <a:cubicBezTo>
                    <a:pt x="1560" y="1454"/>
                    <a:pt x="1524" y="1490"/>
                    <a:pt x="1480" y="1490"/>
                  </a:cubicBezTo>
                  <a:close/>
                </a:path>
              </a:pathLst>
            </a:custGeom>
            <a:solidFill>
              <a:schemeClr val="accent1"/>
            </a:solidFill>
            <a:ln>
              <a:noFill/>
            </a:ln>
            <a:effectLst>
              <a:outerShdw blurRad="1079500" dist="457200" dir="8100000" algn="tr" rotWithShape="0">
                <a:schemeClr val="accent1">
                  <a:lumMod val="75000"/>
                  <a:alpha val="92000"/>
                </a:schemeClr>
              </a:outerShdw>
            </a:effectLs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346" name="Group 345">
            <a:extLst>
              <a:ext uri="{FF2B5EF4-FFF2-40B4-BE49-F238E27FC236}">
                <a16:creationId xmlns:a16="http://schemas.microsoft.com/office/drawing/2014/main" xmlns="" id="{81720E2A-FB6A-4B26-A2A0-DD8FDEACB695}"/>
              </a:ext>
            </a:extLst>
          </p:cNvPr>
          <p:cNvGrpSpPr/>
          <p:nvPr/>
        </p:nvGrpSpPr>
        <p:grpSpPr>
          <a:xfrm>
            <a:off x="4756699" y="7853314"/>
            <a:ext cx="2166182" cy="2166182"/>
            <a:chOff x="2354005" y="4878316"/>
            <a:chExt cx="3929653" cy="3929653"/>
          </a:xfrm>
        </p:grpSpPr>
        <p:grpSp>
          <p:nvGrpSpPr>
            <p:cNvPr id="347" name="Group 346">
              <a:extLst>
                <a:ext uri="{FF2B5EF4-FFF2-40B4-BE49-F238E27FC236}">
                  <a16:creationId xmlns:a16="http://schemas.microsoft.com/office/drawing/2014/main" xmlns="" id="{E9250BEC-6803-4E3C-84F9-D69036DC4DC9}"/>
                </a:ext>
              </a:extLst>
            </p:cNvPr>
            <p:cNvGrpSpPr/>
            <p:nvPr/>
          </p:nvGrpSpPr>
          <p:grpSpPr>
            <a:xfrm>
              <a:off x="3004365" y="4878316"/>
              <a:ext cx="2628934" cy="423828"/>
              <a:chOff x="10446192" y="4227958"/>
              <a:chExt cx="3499111" cy="564115"/>
            </a:xfrm>
            <a:solidFill>
              <a:schemeClr val="accent1"/>
            </a:solidFill>
          </p:grpSpPr>
          <p:sp>
            <p:nvSpPr>
              <p:cNvPr id="379" name="Freeform 291">
                <a:extLst>
                  <a:ext uri="{FF2B5EF4-FFF2-40B4-BE49-F238E27FC236}">
                    <a16:creationId xmlns:a16="http://schemas.microsoft.com/office/drawing/2014/main" xmlns="" id="{A698306B-5388-41C7-9E18-5956CDA71AE6}"/>
                  </a:ext>
                </a:extLst>
              </p:cNvPr>
              <p:cNvSpPr>
                <a:spLocks/>
              </p:cNvSpPr>
              <p:nvPr/>
            </p:nvSpPr>
            <p:spPr bwMode="auto">
              <a:xfrm>
                <a:off x="1044619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80" name="Freeform 292">
                <a:extLst>
                  <a:ext uri="{FF2B5EF4-FFF2-40B4-BE49-F238E27FC236}">
                    <a16:creationId xmlns:a16="http://schemas.microsoft.com/office/drawing/2014/main" xmlns="" id="{F73EC990-E52A-4326-AACD-BC2C78E61B95}"/>
                  </a:ext>
                </a:extLst>
              </p:cNvPr>
              <p:cNvSpPr>
                <a:spLocks/>
              </p:cNvSpPr>
              <p:nvPr/>
            </p:nvSpPr>
            <p:spPr bwMode="auto">
              <a:xfrm>
                <a:off x="1086282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81" name="Freeform 293">
                <a:extLst>
                  <a:ext uri="{FF2B5EF4-FFF2-40B4-BE49-F238E27FC236}">
                    <a16:creationId xmlns:a16="http://schemas.microsoft.com/office/drawing/2014/main" xmlns="" id="{5176A741-D344-40E8-8CFD-01F14BBCB507}"/>
                  </a:ext>
                </a:extLst>
              </p:cNvPr>
              <p:cNvSpPr>
                <a:spLocks/>
              </p:cNvSpPr>
              <p:nvPr/>
            </p:nvSpPr>
            <p:spPr bwMode="auto">
              <a:xfrm>
                <a:off x="1127944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82" name="Freeform 294">
                <a:extLst>
                  <a:ext uri="{FF2B5EF4-FFF2-40B4-BE49-F238E27FC236}">
                    <a16:creationId xmlns:a16="http://schemas.microsoft.com/office/drawing/2014/main" xmlns="" id="{FE384C16-087A-44F0-857E-F1F7A71DA61A}"/>
                  </a:ext>
                </a:extLst>
              </p:cNvPr>
              <p:cNvSpPr>
                <a:spLocks/>
              </p:cNvSpPr>
              <p:nvPr/>
            </p:nvSpPr>
            <p:spPr bwMode="auto">
              <a:xfrm>
                <a:off x="11697483"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83" name="Freeform 295">
                <a:extLst>
                  <a:ext uri="{FF2B5EF4-FFF2-40B4-BE49-F238E27FC236}">
                    <a16:creationId xmlns:a16="http://schemas.microsoft.com/office/drawing/2014/main" xmlns="" id="{9FF4EF89-B111-4981-B15B-B3BC8D3448E9}"/>
                  </a:ext>
                </a:extLst>
              </p:cNvPr>
              <p:cNvSpPr>
                <a:spLocks/>
              </p:cNvSpPr>
              <p:nvPr/>
            </p:nvSpPr>
            <p:spPr bwMode="auto">
              <a:xfrm>
                <a:off x="1211411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84" name="Freeform 296">
                <a:extLst>
                  <a:ext uri="{FF2B5EF4-FFF2-40B4-BE49-F238E27FC236}">
                    <a16:creationId xmlns:a16="http://schemas.microsoft.com/office/drawing/2014/main" xmlns="" id="{000C2AFB-C721-4297-B418-E9F3AC7B8C19}"/>
                  </a:ext>
                </a:extLst>
              </p:cNvPr>
              <p:cNvSpPr>
                <a:spLocks/>
              </p:cNvSpPr>
              <p:nvPr/>
            </p:nvSpPr>
            <p:spPr bwMode="auto">
              <a:xfrm>
                <a:off x="1253073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85" name="Freeform 297">
                <a:extLst>
                  <a:ext uri="{FF2B5EF4-FFF2-40B4-BE49-F238E27FC236}">
                    <a16:creationId xmlns:a16="http://schemas.microsoft.com/office/drawing/2014/main" xmlns="" id="{111C405A-26C5-4F09-9619-62EA035D805B}"/>
                  </a:ext>
                </a:extLst>
              </p:cNvPr>
              <p:cNvSpPr>
                <a:spLocks/>
              </p:cNvSpPr>
              <p:nvPr/>
            </p:nvSpPr>
            <p:spPr bwMode="auto">
              <a:xfrm>
                <a:off x="12948774"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86" name="Freeform 298">
                <a:extLst>
                  <a:ext uri="{FF2B5EF4-FFF2-40B4-BE49-F238E27FC236}">
                    <a16:creationId xmlns:a16="http://schemas.microsoft.com/office/drawing/2014/main" xmlns="" id="{B7B9A559-3CBC-49DC-9E6B-F55C0E700E68}"/>
                  </a:ext>
                </a:extLst>
              </p:cNvPr>
              <p:cNvSpPr>
                <a:spLocks/>
              </p:cNvSpPr>
              <p:nvPr/>
            </p:nvSpPr>
            <p:spPr bwMode="auto">
              <a:xfrm>
                <a:off x="1336540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87" name="Freeform 299">
                <a:extLst>
                  <a:ext uri="{FF2B5EF4-FFF2-40B4-BE49-F238E27FC236}">
                    <a16:creationId xmlns:a16="http://schemas.microsoft.com/office/drawing/2014/main" xmlns="" id="{EADC7745-7510-4B8C-B5CE-9281F551E4B4}"/>
                  </a:ext>
                </a:extLst>
              </p:cNvPr>
              <p:cNvSpPr>
                <a:spLocks/>
              </p:cNvSpPr>
              <p:nvPr/>
            </p:nvSpPr>
            <p:spPr bwMode="auto">
              <a:xfrm>
                <a:off x="13782030" y="4227958"/>
                <a:ext cx="163273" cy="564115"/>
              </a:xfrm>
              <a:custGeom>
                <a:avLst/>
                <a:gdLst>
                  <a:gd name="T0" fmla="*/ 90 w 116"/>
                  <a:gd name="T1" fmla="*/ 140 h 401"/>
                  <a:gd name="T2" fmla="*/ 90 w 116"/>
                  <a:gd name="T3" fmla="*/ 0 h 401"/>
                  <a:gd name="T4" fmla="*/ 26 w 116"/>
                  <a:gd name="T5" fmla="*/ 0 h 401"/>
                  <a:gd name="T6" fmla="*/ 26 w 116"/>
                  <a:gd name="T7" fmla="*/ 140 h 401"/>
                  <a:gd name="T8" fmla="*/ 0 w 116"/>
                  <a:gd name="T9" fmla="*/ 140 h 401"/>
                  <a:gd name="T10" fmla="*/ 0 w 116"/>
                  <a:gd name="T11" fmla="*/ 401 h 401"/>
                  <a:gd name="T12" fmla="*/ 116 w 116"/>
                  <a:gd name="T13" fmla="*/ 401 h 401"/>
                  <a:gd name="T14" fmla="*/ 116 w 116"/>
                  <a:gd name="T15" fmla="*/ 140 h 401"/>
                  <a:gd name="T16" fmla="*/ 90 w 116"/>
                  <a:gd name="T17" fmla="*/ 14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140"/>
                    </a:moveTo>
                    <a:lnTo>
                      <a:pt x="90" y="0"/>
                    </a:lnTo>
                    <a:lnTo>
                      <a:pt x="26" y="0"/>
                    </a:lnTo>
                    <a:lnTo>
                      <a:pt x="26" y="140"/>
                    </a:lnTo>
                    <a:lnTo>
                      <a:pt x="0" y="140"/>
                    </a:lnTo>
                    <a:lnTo>
                      <a:pt x="0" y="401"/>
                    </a:lnTo>
                    <a:lnTo>
                      <a:pt x="116" y="401"/>
                    </a:lnTo>
                    <a:lnTo>
                      <a:pt x="116" y="140"/>
                    </a:lnTo>
                    <a:lnTo>
                      <a:pt x="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348" name="Group 347">
              <a:extLst>
                <a:ext uri="{FF2B5EF4-FFF2-40B4-BE49-F238E27FC236}">
                  <a16:creationId xmlns:a16="http://schemas.microsoft.com/office/drawing/2014/main" xmlns="" id="{47215C7B-92F9-4483-8BBF-BDFED116FDF6}"/>
                </a:ext>
              </a:extLst>
            </p:cNvPr>
            <p:cNvGrpSpPr/>
            <p:nvPr/>
          </p:nvGrpSpPr>
          <p:grpSpPr>
            <a:xfrm>
              <a:off x="3004365" y="8384141"/>
              <a:ext cx="2628934" cy="423828"/>
              <a:chOff x="10446192" y="8894211"/>
              <a:chExt cx="3499111" cy="564115"/>
            </a:xfrm>
            <a:solidFill>
              <a:schemeClr val="accent1"/>
            </a:solidFill>
          </p:grpSpPr>
          <p:sp>
            <p:nvSpPr>
              <p:cNvPr id="370" name="Freeform 300">
                <a:extLst>
                  <a:ext uri="{FF2B5EF4-FFF2-40B4-BE49-F238E27FC236}">
                    <a16:creationId xmlns:a16="http://schemas.microsoft.com/office/drawing/2014/main" xmlns="" id="{0BBA3283-642D-4A0D-9210-1439E4BE5774}"/>
                  </a:ext>
                </a:extLst>
              </p:cNvPr>
              <p:cNvSpPr>
                <a:spLocks/>
              </p:cNvSpPr>
              <p:nvPr/>
            </p:nvSpPr>
            <p:spPr bwMode="auto">
              <a:xfrm>
                <a:off x="1378203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71" name="Freeform 301">
                <a:extLst>
                  <a:ext uri="{FF2B5EF4-FFF2-40B4-BE49-F238E27FC236}">
                    <a16:creationId xmlns:a16="http://schemas.microsoft.com/office/drawing/2014/main" xmlns="" id="{2FEA9EA4-8DC7-4AAC-92FA-59D7E6C24495}"/>
                  </a:ext>
                </a:extLst>
              </p:cNvPr>
              <p:cNvSpPr>
                <a:spLocks/>
              </p:cNvSpPr>
              <p:nvPr/>
            </p:nvSpPr>
            <p:spPr bwMode="auto">
              <a:xfrm>
                <a:off x="1336540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72" name="Freeform 302">
                <a:extLst>
                  <a:ext uri="{FF2B5EF4-FFF2-40B4-BE49-F238E27FC236}">
                    <a16:creationId xmlns:a16="http://schemas.microsoft.com/office/drawing/2014/main" xmlns="" id="{B4E860E0-FB5D-4F2F-A52D-DEAAD8212C19}"/>
                  </a:ext>
                </a:extLst>
              </p:cNvPr>
              <p:cNvSpPr>
                <a:spLocks/>
              </p:cNvSpPr>
              <p:nvPr/>
            </p:nvSpPr>
            <p:spPr bwMode="auto">
              <a:xfrm>
                <a:off x="12948774"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73" name="Freeform 303">
                <a:extLst>
                  <a:ext uri="{FF2B5EF4-FFF2-40B4-BE49-F238E27FC236}">
                    <a16:creationId xmlns:a16="http://schemas.microsoft.com/office/drawing/2014/main" xmlns="" id="{5D21B7A0-04B0-4B2F-8704-6A3E198D73AC}"/>
                  </a:ext>
                </a:extLst>
              </p:cNvPr>
              <p:cNvSpPr>
                <a:spLocks/>
              </p:cNvSpPr>
              <p:nvPr/>
            </p:nvSpPr>
            <p:spPr bwMode="auto">
              <a:xfrm>
                <a:off x="1253073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74" name="Freeform 304">
                <a:extLst>
                  <a:ext uri="{FF2B5EF4-FFF2-40B4-BE49-F238E27FC236}">
                    <a16:creationId xmlns:a16="http://schemas.microsoft.com/office/drawing/2014/main" xmlns="" id="{513F7520-A520-4DF8-9CC4-D620CE7F3F5B}"/>
                  </a:ext>
                </a:extLst>
              </p:cNvPr>
              <p:cNvSpPr>
                <a:spLocks/>
              </p:cNvSpPr>
              <p:nvPr/>
            </p:nvSpPr>
            <p:spPr bwMode="auto">
              <a:xfrm>
                <a:off x="1211411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75" name="Freeform 305">
                <a:extLst>
                  <a:ext uri="{FF2B5EF4-FFF2-40B4-BE49-F238E27FC236}">
                    <a16:creationId xmlns:a16="http://schemas.microsoft.com/office/drawing/2014/main" xmlns="" id="{7FE36859-5A3F-4A01-996B-E3999A4BAE62}"/>
                  </a:ext>
                </a:extLst>
              </p:cNvPr>
              <p:cNvSpPr>
                <a:spLocks/>
              </p:cNvSpPr>
              <p:nvPr/>
            </p:nvSpPr>
            <p:spPr bwMode="auto">
              <a:xfrm>
                <a:off x="11697483"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76" name="Freeform 306">
                <a:extLst>
                  <a:ext uri="{FF2B5EF4-FFF2-40B4-BE49-F238E27FC236}">
                    <a16:creationId xmlns:a16="http://schemas.microsoft.com/office/drawing/2014/main" xmlns="" id="{B8AC95EC-9864-4EE5-90B5-1B1E7B1F6C25}"/>
                  </a:ext>
                </a:extLst>
              </p:cNvPr>
              <p:cNvSpPr>
                <a:spLocks/>
              </p:cNvSpPr>
              <p:nvPr/>
            </p:nvSpPr>
            <p:spPr bwMode="auto">
              <a:xfrm>
                <a:off x="1127944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77" name="Freeform 307">
                <a:extLst>
                  <a:ext uri="{FF2B5EF4-FFF2-40B4-BE49-F238E27FC236}">
                    <a16:creationId xmlns:a16="http://schemas.microsoft.com/office/drawing/2014/main" xmlns="" id="{89B24131-7AA5-4876-99EA-6C8C20971211}"/>
                  </a:ext>
                </a:extLst>
              </p:cNvPr>
              <p:cNvSpPr>
                <a:spLocks/>
              </p:cNvSpPr>
              <p:nvPr/>
            </p:nvSpPr>
            <p:spPr bwMode="auto">
              <a:xfrm>
                <a:off x="1086282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78" name="Freeform 308">
                <a:extLst>
                  <a:ext uri="{FF2B5EF4-FFF2-40B4-BE49-F238E27FC236}">
                    <a16:creationId xmlns:a16="http://schemas.microsoft.com/office/drawing/2014/main" xmlns="" id="{B1FDA888-93EF-40E0-9E7D-BEE60CBBB7D2}"/>
                  </a:ext>
                </a:extLst>
              </p:cNvPr>
              <p:cNvSpPr>
                <a:spLocks/>
              </p:cNvSpPr>
              <p:nvPr/>
            </p:nvSpPr>
            <p:spPr bwMode="auto">
              <a:xfrm>
                <a:off x="1044619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349" name="Group 348">
              <a:extLst>
                <a:ext uri="{FF2B5EF4-FFF2-40B4-BE49-F238E27FC236}">
                  <a16:creationId xmlns:a16="http://schemas.microsoft.com/office/drawing/2014/main" xmlns="" id="{32E98B23-0014-4370-9489-1F3A4566158C}"/>
                </a:ext>
              </a:extLst>
            </p:cNvPr>
            <p:cNvGrpSpPr/>
            <p:nvPr/>
          </p:nvGrpSpPr>
          <p:grpSpPr>
            <a:xfrm>
              <a:off x="5860659" y="5528326"/>
              <a:ext cx="422999" cy="2629633"/>
              <a:chOff x="14247920" y="5093121"/>
              <a:chExt cx="563011" cy="3500042"/>
            </a:xfrm>
            <a:solidFill>
              <a:schemeClr val="accent1"/>
            </a:solidFill>
          </p:grpSpPr>
          <p:sp>
            <p:nvSpPr>
              <p:cNvPr id="361" name="Freeform 309">
                <a:extLst>
                  <a:ext uri="{FF2B5EF4-FFF2-40B4-BE49-F238E27FC236}">
                    <a16:creationId xmlns:a16="http://schemas.microsoft.com/office/drawing/2014/main" xmlns="" id="{31253C4F-3014-4D35-93D6-A006D0CEDA09}"/>
                  </a:ext>
                </a:extLst>
              </p:cNvPr>
              <p:cNvSpPr>
                <a:spLocks/>
              </p:cNvSpPr>
              <p:nvPr/>
            </p:nvSpPr>
            <p:spPr bwMode="auto">
              <a:xfrm>
                <a:off x="14247920" y="5093121"/>
                <a:ext cx="563011" cy="163185"/>
              </a:xfrm>
              <a:custGeom>
                <a:avLst/>
                <a:gdLst>
                  <a:gd name="T0" fmla="*/ 260 w 400"/>
                  <a:gd name="T1" fmla="*/ 26 h 116"/>
                  <a:gd name="T2" fmla="*/ 260 w 400"/>
                  <a:gd name="T3" fmla="*/ 0 h 116"/>
                  <a:gd name="T4" fmla="*/ 0 w 400"/>
                  <a:gd name="T5" fmla="*/ 0 h 116"/>
                  <a:gd name="T6" fmla="*/ 0 w 400"/>
                  <a:gd name="T7" fmla="*/ 116 h 116"/>
                  <a:gd name="T8" fmla="*/ 260 w 400"/>
                  <a:gd name="T9" fmla="*/ 116 h 116"/>
                  <a:gd name="T10" fmla="*/ 260 w 400"/>
                  <a:gd name="T11" fmla="*/ 90 h 116"/>
                  <a:gd name="T12" fmla="*/ 400 w 400"/>
                  <a:gd name="T13" fmla="*/ 90 h 116"/>
                  <a:gd name="T14" fmla="*/ 400 w 400"/>
                  <a:gd name="T15" fmla="*/ 26 h 116"/>
                  <a:gd name="T16" fmla="*/ 26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26"/>
                    </a:moveTo>
                    <a:lnTo>
                      <a:pt x="260" y="0"/>
                    </a:lnTo>
                    <a:lnTo>
                      <a:pt x="0" y="0"/>
                    </a:lnTo>
                    <a:lnTo>
                      <a:pt x="0" y="116"/>
                    </a:lnTo>
                    <a:lnTo>
                      <a:pt x="260" y="116"/>
                    </a:lnTo>
                    <a:lnTo>
                      <a:pt x="260" y="90"/>
                    </a:lnTo>
                    <a:lnTo>
                      <a:pt x="400" y="90"/>
                    </a:lnTo>
                    <a:lnTo>
                      <a:pt x="400" y="26"/>
                    </a:lnTo>
                    <a:lnTo>
                      <a:pt x="26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62" name="Freeform 310">
                <a:extLst>
                  <a:ext uri="{FF2B5EF4-FFF2-40B4-BE49-F238E27FC236}">
                    <a16:creationId xmlns:a16="http://schemas.microsoft.com/office/drawing/2014/main" xmlns="" id="{F426089F-544F-458D-9B0B-E1DDB3FD6903}"/>
                  </a:ext>
                </a:extLst>
              </p:cNvPr>
              <p:cNvSpPr>
                <a:spLocks/>
              </p:cNvSpPr>
              <p:nvPr/>
            </p:nvSpPr>
            <p:spPr bwMode="auto">
              <a:xfrm>
                <a:off x="14247920" y="5509525"/>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7 h 117"/>
                  <a:gd name="T14" fmla="*/ 260 w 400"/>
                  <a:gd name="T15" fmla="*/ 27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7"/>
                    </a:lnTo>
                    <a:lnTo>
                      <a:pt x="260" y="27"/>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63" name="Freeform 311">
                <a:extLst>
                  <a:ext uri="{FF2B5EF4-FFF2-40B4-BE49-F238E27FC236}">
                    <a16:creationId xmlns:a16="http://schemas.microsoft.com/office/drawing/2014/main" xmlns="" id="{670223B7-2907-42F9-A8DA-84B544EFCADD}"/>
                  </a:ext>
                </a:extLst>
              </p:cNvPr>
              <p:cNvSpPr>
                <a:spLocks/>
              </p:cNvSpPr>
              <p:nvPr/>
            </p:nvSpPr>
            <p:spPr bwMode="auto">
              <a:xfrm>
                <a:off x="14247920" y="5927335"/>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64" name="Freeform 312">
                <a:extLst>
                  <a:ext uri="{FF2B5EF4-FFF2-40B4-BE49-F238E27FC236}">
                    <a16:creationId xmlns:a16="http://schemas.microsoft.com/office/drawing/2014/main" xmlns="" id="{291EDDF4-7654-4578-AB35-85D75CF7CA26}"/>
                  </a:ext>
                </a:extLst>
              </p:cNvPr>
              <p:cNvSpPr>
                <a:spLocks/>
              </p:cNvSpPr>
              <p:nvPr/>
            </p:nvSpPr>
            <p:spPr bwMode="auto">
              <a:xfrm>
                <a:off x="14247920" y="6343739"/>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65" name="Freeform 313">
                <a:extLst>
                  <a:ext uri="{FF2B5EF4-FFF2-40B4-BE49-F238E27FC236}">
                    <a16:creationId xmlns:a16="http://schemas.microsoft.com/office/drawing/2014/main" xmlns="" id="{6323CE7A-D52E-41DB-9285-F1D86D79FFBB}"/>
                  </a:ext>
                </a:extLst>
              </p:cNvPr>
              <p:cNvSpPr>
                <a:spLocks/>
              </p:cNvSpPr>
              <p:nvPr/>
            </p:nvSpPr>
            <p:spPr bwMode="auto">
              <a:xfrm>
                <a:off x="14247920" y="6761549"/>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66" name="Freeform 314">
                <a:extLst>
                  <a:ext uri="{FF2B5EF4-FFF2-40B4-BE49-F238E27FC236}">
                    <a16:creationId xmlns:a16="http://schemas.microsoft.com/office/drawing/2014/main" xmlns="" id="{C3229383-F18A-4DEF-894F-DDBD36DFB36F}"/>
                  </a:ext>
                </a:extLst>
              </p:cNvPr>
              <p:cNvSpPr>
                <a:spLocks/>
              </p:cNvSpPr>
              <p:nvPr/>
            </p:nvSpPr>
            <p:spPr bwMode="auto">
              <a:xfrm>
                <a:off x="14247920" y="7177953"/>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67" name="Freeform 315">
                <a:extLst>
                  <a:ext uri="{FF2B5EF4-FFF2-40B4-BE49-F238E27FC236}">
                    <a16:creationId xmlns:a16="http://schemas.microsoft.com/office/drawing/2014/main" xmlns="" id="{CAABE33E-650D-4137-B3A9-A0D788663116}"/>
                  </a:ext>
                </a:extLst>
              </p:cNvPr>
              <p:cNvSpPr>
                <a:spLocks/>
              </p:cNvSpPr>
              <p:nvPr/>
            </p:nvSpPr>
            <p:spPr bwMode="auto">
              <a:xfrm>
                <a:off x="14247920" y="7595764"/>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68" name="Freeform 316">
                <a:extLst>
                  <a:ext uri="{FF2B5EF4-FFF2-40B4-BE49-F238E27FC236}">
                    <a16:creationId xmlns:a16="http://schemas.microsoft.com/office/drawing/2014/main" xmlns="" id="{12C40656-ABE4-4305-A9F3-E1B23FA38407}"/>
                  </a:ext>
                </a:extLst>
              </p:cNvPr>
              <p:cNvSpPr>
                <a:spLocks/>
              </p:cNvSpPr>
              <p:nvPr/>
            </p:nvSpPr>
            <p:spPr bwMode="auto">
              <a:xfrm>
                <a:off x="14247920" y="8012167"/>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69" name="Freeform 317">
                <a:extLst>
                  <a:ext uri="{FF2B5EF4-FFF2-40B4-BE49-F238E27FC236}">
                    <a16:creationId xmlns:a16="http://schemas.microsoft.com/office/drawing/2014/main" xmlns="" id="{9DE677CF-5CFF-4394-8A73-B5AC2A37AA73}"/>
                  </a:ext>
                </a:extLst>
              </p:cNvPr>
              <p:cNvSpPr>
                <a:spLocks/>
              </p:cNvSpPr>
              <p:nvPr/>
            </p:nvSpPr>
            <p:spPr bwMode="auto">
              <a:xfrm>
                <a:off x="14247920" y="8429978"/>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350" name="Group 349">
              <a:extLst>
                <a:ext uri="{FF2B5EF4-FFF2-40B4-BE49-F238E27FC236}">
                  <a16:creationId xmlns:a16="http://schemas.microsoft.com/office/drawing/2014/main" xmlns="" id="{A0FD45A3-E0A3-4F3E-8B7D-6A3643F12328}"/>
                </a:ext>
              </a:extLst>
            </p:cNvPr>
            <p:cNvGrpSpPr/>
            <p:nvPr/>
          </p:nvGrpSpPr>
          <p:grpSpPr>
            <a:xfrm>
              <a:off x="2354005" y="5528326"/>
              <a:ext cx="422999" cy="2629633"/>
              <a:chOff x="9580563" y="5093121"/>
              <a:chExt cx="563011" cy="3500042"/>
            </a:xfrm>
            <a:solidFill>
              <a:schemeClr val="accent1"/>
            </a:solidFill>
            <a:effectLst/>
          </p:grpSpPr>
          <p:sp>
            <p:nvSpPr>
              <p:cNvPr id="352" name="Freeform 318">
                <a:extLst>
                  <a:ext uri="{FF2B5EF4-FFF2-40B4-BE49-F238E27FC236}">
                    <a16:creationId xmlns:a16="http://schemas.microsoft.com/office/drawing/2014/main" xmlns="" id="{A740664F-D2CF-4AEE-AEB5-C9EC72D74943}"/>
                  </a:ext>
                </a:extLst>
              </p:cNvPr>
              <p:cNvSpPr>
                <a:spLocks/>
              </p:cNvSpPr>
              <p:nvPr/>
            </p:nvSpPr>
            <p:spPr bwMode="auto">
              <a:xfrm>
                <a:off x="9580563" y="8429978"/>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53" name="Freeform 319">
                <a:extLst>
                  <a:ext uri="{FF2B5EF4-FFF2-40B4-BE49-F238E27FC236}">
                    <a16:creationId xmlns:a16="http://schemas.microsoft.com/office/drawing/2014/main" xmlns="" id="{48E7DEA3-A0E7-46CF-903F-9A1A350287F6}"/>
                  </a:ext>
                </a:extLst>
              </p:cNvPr>
              <p:cNvSpPr>
                <a:spLocks/>
              </p:cNvSpPr>
              <p:nvPr/>
            </p:nvSpPr>
            <p:spPr bwMode="auto">
              <a:xfrm>
                <a:off x="9580563" y="8012167"/>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54" name="Freeform 320">
                <a:extLst>
                  <a:ext uri="{FF2B5EF4-FFF2-40B4-BE49-F238E27FC236}">
                    <a16:creationId xmlns:a16="http://schemas.microsoft.com/office/drawing/2014/main" xmlns="" id="{E7FC0677-0F1F-4AE4-BE06-468EAB8DE9A4}"/>
                  </a:ext>
                </a:extLst>
              </p:cNvPr>
              <p:cNvSpPr>
                <a:spLocks/>
              </p:cNvSpPr>
              <p:nvPr/>
            </p:nvSpPr>
            <p:spPr bwMode="auto">
              <a:xfrm>
                <a:off x="9580563" y="7595764"/>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55" name="Freeform 321">
                <a:extLst>
                  <a:ext uri="{FF2B5EF4-FFF2-40B4-BE49-F238E27FC236}">
                    <a16:creationId xmlns:a16="http://schemas.microsoft.com/office/drawing/2014/main" xmlns="" id="{43920863-1AF5-4A5D-9A36-00C40ADD9003}"/>
                  </a:ext>
                </a:extLst>
              </p:cNvPr>
              <p:cNvSpPr>
                <a:spLocks/>
              </p:cNvSpPr>
              <p:nvPr/>
            </p:nvSpPr>
            <p:spPr bwMode="auto">
              <a:xfrm>
                <a:off x="9580563" y="7177953"/>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56" name="Freeform 322">
                <a:extLst>
                  <a:ext uri="{FF2B5EF4-FFF2-40B4-BE49-F238E27FC236}">
                    <a16:creationId xmlns:a16="http://schemas.microsoft.com/office/drawing/2014/main" xmlns="" id="{3E544E6B-99DF-47BB-B15D-4D9A9ABE8A81}"/>
                  </a:ext>
                </a:extLst>
              </p:cNvPr>
              <p:cNvSpPr>
                <a:spLocks/>
              </p:cNvSpPr>
              <p:nvPr/>
            </p:nvSpPr>
            <p:spPr bwMode="auto">
              <a:xfrm>
                <a:off x="9580563" y="6761549"/>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57" name="Freeform 323">
                <a:extLst>
                  <a:ext uri="{FF2B5EF4-FFF2-40B4-BE49-F238E27FC236}">
                    <a16:creationId xmlns:a16="http://schemas.microsoft.com/office/drawing/2014/main" xmlns="" id="{71C186CE-13CA-47ED-A6B5-EB23699E1B7C}"/>
                  </a:ext>
                </a:extLst>
              </p:cNvPr>
              <p:cNvSpPr>
                <a:spLocks/>
              </p:cNvSpPr>
              <p:nvPr/>
            </p:nvSpPr>
            <p:spPr bwMode="auto">
              <a:xfrm>
                <a:off x="9580563" y="6343739"/>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58" name="Freeform 324">
                <a:extLst>
                  <a:ext uri="{FF2B5EF4-FFF2-40B4-BE49-F238E27FC236}">
                    <a16:creationId xmlns:a16="http://schemas.microsoft.com/office/drawing/2014/main" xmlns="" id="{0E9C12B5-161D-44F6-BC90-A6F252174B54}"/>
                  </a:ext>
                </a:extLst>
              </p:cNvPr>
              <p:cNvSpPr>
                <a:spLocks/>
              </p:cNvSpPr>
              <p:nvPr/>
            </p:nvSpPr>
            <p:spPr bwMode="auto">
              <a:xfrm>
                <a:off x="9580563" y="5927335"/>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59" name="Freeform 325">
                <a:extLst>
                  <a:ext uri="{FF2B5EF4-FFF2-40B4-BE49-F238E27FC236}">
                    <a16:creationId xmlns:a16="http://schemas.microsoft.com/office/drawing/2014/main" xmlns="" id="{B0ABE11B-7AEC-4F90-9CBF-4AD2B8FA1C4E}"/>
                  </a:ext>
                </a:extLst>
              </p:cNvPr>
              <p:cNvSpPr>
                <a:spLocks/>
              </p:cNvSpPr>
              <p:nvPr/>
            </p:nvSpPr>
            <p:spPr bwMode="auto">
              <a:xfrm>
                <a:off x="9580563" y="5509525"/>
                <a:ext cx="563011" cy="164592"/>
              </a:xfrm>
              <a:custGeom>
                <a:avLst/>
                <a:gdLst>
                  <a:gd name="T0" fmla="*/ 140 w 400"/>
                  <a:gd name="T1" fmla="*/ 27 h 117"/>
                  <a:gd name="T2" fmla="*/ 0 w 400"/>
                  <a:gd name="T3" fmla="*/ 27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7"/>
                    </a:moveTo>
                    <a:lnTo>
                      <a:pt x="0" y="27"/>
                    </a:lnTo>
                    <a:lnTo>
                      <a:pt x="0" y="91"/>
                    </a:lnTo>
                    <a:lnTo>
                      <a:pt x="140" y="91"/>
                    </a:lnTo>
                    <a:lnTo>
                      <a:pt x="140" y="117"/>
                    </a:lnTo>
                    <a:lnTo>
                      <a:pt x="400" y="117"/>
                    </a:lnTo>
                    <a:lnTo>
                      <a:pt x="400" y="0"/>
                    </a:lnTo>
                    <a:lnTo>
                      <a:pt x="140" y="0"/>
                    </a:lnTo>
                    <a:lnTo>
                      <a:pt x="1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60" name="Freeform 326">
                <a:extLst>
                  <a:ext uri="{FF2B5EF4-FFF2-40B4-BE49-F238E27FC236}">
                    <a16:creationId xmlns:a16="http://schemas.microsoft.com/office/drawing/2014/main" xmlns="" id="{A0CED482-5110-46B6-BDFE-FAD2F2FB7E0A}"/>
                  </a:ext>
                </a:extLst>
              </p:cNvPr>
              <p:cNvSpPr>
                <a:spLocks/>
              </p:cNvSpPr>
              <p:nvPr/>
            </p:nvSpPr>
            <p:spPr bwMode="auto">
              <a:xfrm>
                <a:off x="9580563" y="5093121"/>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sp>
          <p:nvSpPr>
            <p:cNvPr id="351" name="Freeform 290">
              <a:extLst>
                <a:ext uri="{FF2B5EF4-FFF2-40B4-BE49-F238E27FC236}">
                  <a16:creationId xmlns:a16="http://schemas.microsoft.com/office/drawing/2014/main" xmlns="" id="{1AB41468-9EB3-43B8-A77E-E83E31961279}"/>
                </a:ext>
              </a:extLst>
            </p:cNvPr>
            <p:cNvSpPr>
              <a:spLocks/>
            </p:cNvSpPr>
            <p:nvPr/>
          </p:nvSpPr>
          <p:spPr bwMode="auto">
            <a:xfrm>
              <a:off x="2667024" y="5276777"/>
              <a:ext cx="3303615" cy="3153869"/>
            </a:xfrm>
            <a:custGeom>
              <a:avLst/>
              <a:gdLst>
                <a:gd name="T0" fmla="*/ 1480 w 1560"/>
                <a:gd name="T1" fmla="*/ 1490 h 1490"/>
                <a:gd name="T2" fmla="*/ 80 w 1560"/>
                <a:gd name="T3" fmla="*/ 1490 h 1490"/>
                <a:gd name="T4" fmla="*/ 0 w 1560"/>
                <a:gd name="T5" fmla="*/ 1410 h 1490"/>
                <a:gd name="T6" fmla="*/ 0 w 1560"/>
                <a:gd name="T7" fmla="*/ 80 h 1490"/>
                <a:gd name="T8" fmla="*/ 80 w 1560"/>
                <a:gd name="T9" fmla="*/ 0 h 1490"/>
                <a:gd name="T10" fmla="*/ 1480 w 1560"/>
                <a:gd name="T11" fmla="*/ 0 h 1490"/>
                <a:gd name="T12" fmla="*/ 1560 w 1560"/>
                <a:gd name="T13" fmla="*/ 80 h 1490"/>
                <a:gd name="T14" fmla="*/ 1560 w 1560"/>
                <a:gd name="T15" fmla="*/ 1410 h 1490"/>
                <a:gd name="T16" fmla="*/ 1480 w 1560"/>
                <a:gd name="T17" fmla="*/ 149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0" h="1490">
                  <a:moveTo>
                    <a:pt x="1480" y="1490"/>
                  </a:moveTo>
                  <a:cubicBezTo>
                    <a:pt x="80" y="1490"/>
                    <a:pt x="80" y="1490"/>
                    <a:pt x="80" y="1490"/>
                  </a:cubicBezTo>
                  <a:cubicBezTo>
                    <a:pt x="36" y="1490"/>
                    <a:pt x="0" y="1454"/>
                    <a:pt x="0" y="1410"/>
                  </a:cubicBezTo>
                  <a:cubicBezTo>
                    <a:pt x="0" y="80"/>
                    <a:pt x="0" y="80"/>
                    <a:pt x="0" y="80"/>
                  </a:cubicBezTo>
                  <a:cubicBezTo>
                    <a:pt x="0" y="36"/>
                    <a:pt x="36" y="0"/>
                    <a:pt x="80" y="0"/>
                  </a:cubicBezTo>
                  <a:cubicBezTo>
                    <a:pt x="1480" y="0"/>
                    <a:pt x="1480" y="0"/>
                    <a:pt x="1480" y="0"/>
                  </a:cubicBezTo>
                  <a:cubicBezTo>
                    <a:pt x="1524" y="0"/>
                    <a:pt x="1560" y="36"/>
                    <a:pt x="1560" y="80"/>
                  </a:cubicBezTo>
                  <a:cubicBezTo>
                    <a:pt x="1560" y="1410"/>
                    <a:pt x="1560" y="1410"/>
                    <a:pt x="1560" y="1410"/>
                  </a:cubicBezTo>
                  <a:cubicBezTo>
                    <a:pt x="1560" y="1454"/>
                    <a:pt x="1524" y="1490"/>
                    <a:pt x="1480" y="1490"/>
                  </a:cubicBezTo>
                  <a:close/>
                </a:path>
              </a:pathLst>
            </a:custGeom>
            <a:solidFill>
              <a:schemeClr val="accent1"/>
            </a:solidFill>
            <a:ln>
              <a:noFill/>
            </a:ln>
            <a:effectLst>
              <a:outerShdw blurRad="1079500" dist="457200" dir="8100000" algn="tr" rotWithShape="0">
                <a:schemeClr val="accent1">
                  <a:lumMod val="75000"/>
                  <a:alpha val="92000"/>
                </a:schemeClr>
              </a:outerShdw>
            </a:effectLs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sp>
        <p:nvSpPr>
          <p:cNvPr id="472" name="Rectangle 471">
            <a:extLst>
              <a:ext uri="{FF2B5EF4-FFF2-40B4-BE49-F238E27FC236}">
                <a16:creationId xmlns:a16="http://schemas.microsoft.com/office/drawing/2014/main" xmlns="" id="{1FBDA0EB-57BD-4373-B3E2-E3845029FE85}"/>
              </a:ext>
            </a:extLst>
          </p:cNvPr>
          <p:cNvSpPr/>
          <p:nvPr/>
        </p:nvSpPr>
        <p:spPr>
          <a:xfrm>
            <a:off x="457200" y="4903360"/>
            <a:ext cx="612062" cy="8363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highlight>
                <a:srgbClr val="FFFFFF"/>
              </a:highlight>
            </a:endParaRPr>
          </a:p>
        </p:txBody>
      </p:sp>
      <p:grpSp>
        <p:nvGrpSpPr>
          <p:cNvPr id="220" name="Group 219">
            <a:extLst>
              <a:ext uri="{FF2B5EF4-FFF2-40B4-BE49-F238E27FC236}">
                <a16:creationId xmlns:a16="http://schemas.microsoft.com/office/drawing/2014/main" xmlns="" id="{3A71599E-3B73-4420-A420-CDD3D7E9A369}"/>
              </a:ext>
            </a:extLst>
          </p:cNvPr>
          <p:cNvGrpSpPr/>
          <p:nvPr/>
        </p:nvGrpSpPr>
        <p:grpSpPr>
          <a:xfrm>
            <a:off x="1646849" y="4857568"/>
            <a:ext cx="2166182" cy="2166182"/>
            <a:chOff x="2354005" y="4878316"/>
            <a:chExt cx="3929653" cy="3929653"/>
          </a:xfrm>
        </p:grpSpPr>
        <p:grpSp>
          <p:nvGrpSpPr>
            <p:cNvPr id="221" name="Group 220">
              <a:extLst>
                <a:ext uri="{FF2B5EF4-FFF2-40B4-BE49-F238E27FC236}">
                  <a16:creationId xmlns:a16="http://schemas.microsoft.com/office/drawing/2014/main" xmlns="" id="{17CACF31-2269-4703-B9ED-AE14DAA0145F}"/>
                </a:ext>
              </a:extLst>
            </p:cNvPr>
            <p:cNvGrpSpPr/>
            <p:nvPr/>
          </p:nvGrpSpPr>
          <p:grpSpPr>
            <a:xfrm>
              <a:off x="3004365" y="4878316"/>
              <a:ext cx="2628934" cy="423828"/>
              <a:chOff x="10446192" y="4227958"/>
              <a:chExt cx="3499111" cy="564115"/>
            </a:xfrm>
            <a:solidFill>
              <a:schemeClr val="accent1"/>
            </a:solidFill>
          </p:grpSpPr>
          <p:sp>
            <p:nvSpPr>
              <p:cNvPr id="253" name="Freeform 291">
                <a:extLst>
                  <a:ext uri="{FF2B5EF4-FFF2-40B4-BE49-F238E27FC236}">
                    <a16:creationId xmlns:a16="http://schemas.microsoft.com/office/drawing/2014/main" xmlns="" id="{1F753488-D7CD-4ABE-8FE3-2B86D64F2B4D}"/>
                  </a:ext>
                </a:extLst>
              </p:cNvPr>
              <p:cNvSpPr>
                <a:spLocks/>
              </p:cNvSpPr>
              <p:nvPr/>
            </p:nvSpPr>
            <p:spPr bwMode="auto">
              <a:xfrm>
                <a:off x="1044619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54" name="Freeform 292">
                <a:extLst>
                  <a:ext uri="{FF2B5EF4-FFF2-40B4-BE49-F238E27FC236}">
                    <a16:creationId xmlns:a16="http://schemas.microsoft.com/office/drawing/2014/main" xmlns="" id="{0D82FABA-BB2E-483E-98C8-DA36D44A31BD}"/>
                  </a:ext>
                </a:extLst>
              </p:cNvPr>
              <p:cNvSpPr>
                <a:spLocks/>
              </p:cNvSpPr>
              <p:nvPr/>
            </p:nvSpPr>
            <p:spPr bwMode="auto">
              <a:xfrm>
                <a:off x="1086282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55" name="Freeform 293">
                <a:extLst>
                  <a:ext uri="{FF2B5EF4-FFF2-40B4-BE49-F238E27FC236}">
                    <a16:creationId xmlns:a16="http://schemas.microsoft.com/office/drawing/2014/main" xmlns="" id="{E31B1FBE-A253-4FCB-B54B-F05BCAE709FA}"/>
                  </a:ext>
                </a:extLst>
              </p:cNvPr>
              <p:cNvSpPr>
                <a:spLocks/>
              </p:cNvSpPr>
              <p:nvPr/>
            </p:nvSpPr>
            <p:spPr bwMode="auto">
              <a:xfrm>
                <a:off x="1127944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56" name="Freeform 294">
                <a:extLst>
                  <a:ext uri="{FF2B5EF4-FFF2-40B4-BE49-F238E27FC236}">
                    <a16:creationId xmlns:a16="http://schemas.microsoft.com/office/drawing/2014/main" xmlns="" id="{1C1CCEA8-29DB-41F1-BB96-F95891F3544B}"/>
                  </a:ext>
                </a:extLst>
              </p:cNvPr>
              <p:cNvSpPr>
                <a:spLocks/>
              </p:cNvSpPr>
              <p:nvPr/>
            </p:nvSpPr>
            <p:spPr bwMode="auto">
              <a:xfrm>
                <a:off x="11697483"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57" name="Freeform 295">
                <a:extLst>
                  <a:ext uri="{FF2B5EF4-FFF2-40B4-BE49-F238E27FC236}">
                    <a16:creationId xmlns:a16="http://schemas.microsoft.com/office/drawing/2014/main" xmlns="" id="{0FAC2D93-9E84-4E9A-ACE1-E458F169DA98}"/>
                  </a:ext>
                </a:extLst>
              </p:cNvPr>
              <p:cNvSpPr>
                <a:spLocks/>
              </p:cNvSpPr>
              <p:nvPr/>
            </p:nvSpPr>
            <p:spPr bwMode="auto">
              <a:xfrm>
                <a:off x="1211411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58" name="Freeform 296">
                <a:extLst>
                  <a:ext uri="{FF2B5EF4-FFF2-40B4-BE49-F238E27FC236}">
                    <a16:creationId xmlns:a16="http://schemas.microsoft.com/office/drawing/2014/main" xmlns="" id="{29617569-A53A-4636-BED7-709A50526A47}"/>
                  </a:ext>
                </a:extLst>
              </p:cNvPr>
              <p:cNvSpPr>
                <a:spLocks/>
              </p:cNvSpPr>
              <p:nvPr/>
            </p:nvSpPr>
            <p:spPr bwMode="auto">
              <a:xfrm>
                <a:off x="1253073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59" name="Freeform 297">
                <a:extLst>
                  <a:ext uri="{FF2B5EF4-FFF2-40B4-BE49-F238E27FC236}">
                    <a16:creationId xmlns:a16="http://schemas.microsoft.com/office/drawing/2014/main" xmlns="" id="{4F8D2DC8-D54A-4E01-AC16-19804AE50815}"/>
                  </a:ext>
                </a:extLst>
              </p:cNvPr>
              <p:cNvSpPr>
                <a:spLocks/>
              </p:cNvSpPr>
              <p:nvPr/>
            </p:nvSpPr>
            <p:spPr bwMode="auto">
              <a:xfrm>
                <a:off x="12948774"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60" name="Freeform 298">
                <a:extLst>
                  <a:ext uri="{FF2B5EF4-FFF2-40B4-BE49-F238E27FC236}">
                    <a16:creationId xmlns:a16="http://schemas.microsoft.com/office/drawing/2014/main" xmlns="" id="{F62F7A72-E4F7-4E34-8D37-3E6D23DB14BA}"/>
                  </a:ext>
                </a:extLst>
              </p:cNvPr>
              <p:cNvSpPr>
                <a:spLocks/>
              </p:cNvSpPr>
              <p:nvPr/>
            </p:nvSpPr>
            <p:spPr bwMode="auto">
              <a:xfrm>
                <a:off x="1336540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61" name="Freeform 299">
                <a:extLst>
                  <a:ext uri="{FF2B5EF4-FFF2-40B4-BE49-F238E27FC236}">
                    <a16:creationId xmlns:a16="http://schemas.microsoft.com/office/drawing/2014/main" xmlns="" id="{719CC599-DEE0-4729-BB6C-A2577BEF91F0}"/>
                  </a:ext>
                </a:extLst>
              </p:cNvPr>
              <p:cNvSpPr>
                <a:spLocks/>
              </p:cNvSpPr>
              <p:nvPr/>
            </p:nvSpPr>
            <p:spPr bwMode="auto">
              <a:xfrm>
                <a:off x="13782030" y="4227958"/>
                <a:ext cx="163273" cy="564115"/>
              </a:xfrm>
              <a:custGeom>
                <a:avLst/>
                <a:gdLst>
                  <a:gd name="T0" fmla="*/ 90 w 116"/>
                  <a:gd name="T1" fmla="*/ 140 h 401"/>
                  <a:gd name="T2" fmla="*/ 90 w 116"/>
                  <a:gd name="T3" fmla="*/ 0 h 401"/>
                  <a:gd name="T4" fmla="*/ 26 w 116"/>
                  <a:gd name="T5" fmla="*/ 0 h 401"/>
                  <a:gd name="T6" fmla="*/ 26 w 116"/>
                  <a:gd name="T7" fmla="*/ 140 h 401"/>
                  <a:gd name="T8" fmla="*/ 0 w 116"/>
                  <a:gd name="T9" fmla="*/ 140 h 401"/>
                  <a:gd name="T10" fmla="*/ 0 w 116"/>
                  <a:gd name="T11" fmla="*/ 401 h 401"/>
                  <a:gd name="T12" fmla="*/ 116 w 116"/>
                  <a:gd name="T13" fmla="*/ 401 h 401"/>
                  <a:gd name="T14" fmla="*/ 116 w 116"/>
                  <a:gd name="T15" fmla="*/ 140 h 401"/>
                  <a:gd name="T16" fmla="*/ 90 w 116"/>
                  <a:gd name="T17" fmla="*/ 14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140"/>
                    </a:moveTo>
                    <a:lnTo>
                      <a:pt x="90" y="0"/>
                    </a:lnTo>
                    <a:lnTo>
                      <a:pt x="26" y="0"/>
                    </a:lnTo>
                    <a:lnTo>
                      <a:pt x="26" y="140"/>
                    </a:lnTo>
                    <a:lnTo>
                      <a:pt x="0" y="140"/>
                    </a:lnTo>
                    <a:lnTo>
                      <a:pt x="0" y="401"/>
                    </a:lnTo>
                    <a:lnTo>
                      <a:pt x="116" y="401"/>
                    </a:lnTo>
                    <a:lnTo>
                      <a:pt x="116" y="140"/>
                    </a:lnTo>
                    <a:lnTo>
                      <a:pt x="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22" name="Group 221">
              <a:extLst>
                <a:ext uri="{FF2B5EF4-FFF2-40B4-BE49-F238E27FC236}">
                  <a16:creationId xmlns:a16="http://schemas.microsoft.com/office/drawing/2014/main" xmlns="" id="{C8A9C608-5ABA-4AE8-9A47-BF22CF00E7EE}"/>
                </a:ext>
              </a:extLst>
            </p:cNvPr>
            <p:cNvGrpSpPr/>
            <p:nvPr/>
          </p:nvGrpSpPr>
          <p:grpSpPr>
            <a:xfrm>
              <a:off x="3004365" y="8384141"/>
              <a:ext cx="2628934" cy="423828"/>
              <a:chOff x="10446192" y="8894211"/>
              <a:chExt cx="3499111" cy="564115"/>
            </a:xfrm>
            <a:solidFill>
              <a:schemeClr val="accent1"/>
            </a:solidFill>
          </p:grpSpPr>
          <p:sp>
            <p:nvSpPr>
              <p:cNvPr id="244" name="Freeform 300">
                <a:extLst>
                  <a:ext uri="{FF2B5EF4-FFF2-40B4-BE49-F238E27FC236}">
                    <a16:creationId xmlns:a16="http://schemas.microsoft.com/office/drawing/2014/main" xmlns="" id="{D61C6659-A39D-4087-8A74-0B48058FAED2}"/>
                  </a:ext>
                </a:extLst>
              </p:cNvPr>
              <p:cNvSpPr>
                <a:spLocks/>
              </p:cNvSpPr>
              <p:nvPr/>
            </p:nvSpPr>
            <p:spPr bwMode="auto">
              <a:xfrm>
                <a:off x="1378203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45" name="Freeform 301">
                <a:extLst>
                  <a:ext uri="{FF2B5EF4-FFF2-40B4-BE49-F238E27FC236}">
                    <a16:creationId xmlns:a16="http://schemas.microsoft.com/office/drawing/2014/main" xmlns="" id="{268E25A5-0EE3-47CA-95E7-BFA1E88E6F9C}"/>
                  </a:ext>
                </a:extLst>
              </p:cNvPr>
              <p:cNvSpPr>
                <a:spLocks/>
              </p:cNvSpPr>
              <p:nvPr/>
            </p:nvSpPr>
            <p:spPr bwMode="auto">
              <a:xfrm>
                <a:off x="1336540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46" name="Freeform 302">
                <a:extLst>
                  <a:ext uri="{FF2B5EF4-FFF2-40B4-BE49-F238E27FC236}">
                    <a16:creationId xmlns:a16="http://schemas.microsoft.com/office/drawing/2014/main" xmlns="" id="{11146D38-6F0A-4A6D-B042-3D5296448035}"/>
                  </a:ext>
                </a:extLst>
              </p:cNvPr>
              <p:cNvSpPr>
                <a:spLocks/>
              </p:cNvSpPr>
              <p:nvPr/>
            </p:nvSpPr>
            <p:spPr bwMode="auto">
              <a:xfrm>
                <a:off x="12948774"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47" name="Freeform 303">
                <a:extLst>
                  <a:ext uri="{FF2B5EF4-FFF2-40B4-BE49-F238E27FC236}">
                    <a16:creationId xmlns:a16="http://schemas.microsoft.com/office/drawing/2014/main" xmlns="" id="{79F1B6BC-4406-4FB1-99A8-E2AFF06BC4CA}"/>
                  </a:ext>
                </a:extLst>
              </p:cNvPr>
              <p:cNvSpPr>
                <a:spLocks/>
              </p:cNvSpPr>
              <p:nvPr/>
            </p:nvSpPr>
            <p:spPr bwMode="auto">
              <a:xfrm>
                <a:off x="1253073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48" name="Freeform 304">
                <a:extLst>
                  <a:ext uri="{FF2B5EF4-FFF2-40B4-BE49-F238E27FC236}">
                    <a16:creationId xmlns:a16="http://schemas.microsoft.com/office/drawing/2014/main" xmlns="" id="{432EC0A4-1A8B-4257-BC7C-01418262F3AC}"/>
                  </a:ext>
                </a:extLst>
              </p:cNvPr>
              <p:cNvSpPr>
                <a:spLocks/>
              </p:cNvSpPr>
              <p:nvPr/>
            </p:nvSpPr>
            <p:spPr bwMode="auto">
              <a:xfrm>
                <a:off x="1211411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49" name="Freeform 305">
                <a:extLst>
                  <a:ext uri="{FF2B5EF4-FFF2-40B4-BE49-F238E27FC236}">
                    <a16:creationId xmlns:a16="http://schemas.microsoft.com/office/drawing/2014/main" xmlns="" id="{FA71C4ED-6A3D-401A-A1FB-FF22716679E2}"/>
                  </a:ext>
                </a:extLst>
              </p:cNvPr>
              <p:cNvSpPr>
                <a:spLocks/>
              </p:cNvSpPr>
              <p:nvPr/>
            </p:nvSpPr>
            <p:spPr bwMode="auto">
              <a:xfrm>
                <a:off x="11697483"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50" name="Freeform 306">
                <a:extLst>
                  <a:ext uri="{FF2B5EF4-FFF2-40B4-BE49-F238E27FC236}">
                    <a16:creationId xmlns:a16="http://schemas.microsoft.com/office/drawing/2014/main" xmlns="" id="{59E2AC19-DB5E-4511-A873-186D4FB06E21}"/>
                  </a:ext>
                </a:extLst>
              </p:cNvPr>
              <p:cNvSpPr>
                <a:spLocks/>
              </p:cNvSpPr>
              <p:nvPr/>
            </p:nvSpPr>
            <p:spPr bwMode="auto">
              <a:xfrm>
                <a:off x="1127944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51" name="Freeform 307">
                <a:extLst>
                  <a:ext uri="{FF2B5EF4-FFF2-40B4-BE49-F238E27FC236}">
                    <a16:creationId xmlns:a16="http://schemas.microsoft.com/office/drawing/2014/main" xmlns="" id="{EFA70E94-2135-4E23-A47F-9B872F2D1804}"/>
                  </a:ext>
                </a:extLst>
              </p:cNvPr>
              <p:cNvSpPr>
                <a:spLocks/>
              </p:cNvSpPr>
              <p:nvPr/>
            </p:nvSpPr>
            <p:spPr bwMode="auto">
              <a:xfrm>
                <a:off x="1086282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52" name="Freeform 308">
                <a:extLst>
                  <a:ext uri="{FF2B5EF4-FFF2-40B4-BE49-F238E27FC236}">
                    <a16:creationId xmlns:a16="http://schemas.microsoft.com/office/drawing/2014/main" xmlns="" id="{A61688BA-5D0B-4CD2-9E52-5D0A8B84FF4F}"/>
                  </a:ext>
                </a:extLst>
              </p:cNvPr>
              <p:cNvSpPr>
                <a:spLocks/>
              </p:cNvSpPr>
              <p:nvPr/>
            </p:nvSpPr>
            <p:spPr bwMode="auto">
              <a:xfrm>
                <a:off x="1044619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23" name="Group 222">
              <a:extLst>
                <a:ext uri="{FF2B5EF4-FFF2-40B4-BE49-F238E27FC236}">
                  <a16:creationId xmlns:a16="http://schemas.microsoft.com/office/drawing/2014/main" xmlns="" id="{9616E745-A4DC-489E-AE0B-E8D5C457D302}"/>
                </a:ext>
              </a:extLst>
            </p:cNvPr>
            <p:cNvGrpSpPr/>
            <p:nvPr/>
          </p:nvGrpSpPr>
          <p:grpSpPr>
            <a:xfrm>
              <a:off x="5860659" y="5528326"/>
              <a:ext cx="422999" cy="2629633"/>
              <a:chOff x="14247920" y="5093121"/>
              <a:chExt cx="563011" cy="3500042"/>
            </a:xfrm>
            <a:solidFill>
              <a:schemeClr val="accent1"/>
            </a:solidFill>
          </p:grpSpPr>
          <p:sp>
            <p:nvSpPr>
              <p:cNvPr id="235" name="Freeform 309">
                <a:extLst>
                  <a:ext uri="{FF2B5EF4-FFF2-40B4-BE49-F238E27FC236}">
                    <a16:creationId xmlns:a16="http://schemas.microsoft.com/office/drawing/2014/main" xmlns="" id="{87E78518-B958-47C4-A3F0-578F4FF64F4E}"/>
                  </a:ext>
                </a:extLst>
              </p:cNvPr>
              <p:cNvSpPr>
                <a:spLocks/>
              </p:cNvSpPr>
              <p:nvPr/>
            </p:nvSpPr>
            <p:spPr bwMode="auto">
              <a:xfrm>
                <a:off x="14247920" y="5093121"/>
                <a:ext cx="563011" cy="163185"/>
              </a:xfrm>
              <a:custGeom>
                <a:avLst/>
                <a:gdLst>
                  <a:gd name="T0" fmla="*/ 260 w 400"/>
                  <a:gd name="T1" fmla="*/ 26 h 116"/>
                  <a:gd name="T2" fmla="*/ 260 w 400"/>
                  <a:gd name="T3" fmla="*/ 0 h 116"/>
                  <a:gd name="T4" fmla="*/ 0 w 400"/>
                  <a:gd name="T5" fmla="*/ 0 h 116"/>
                  <a:gd name="T6" fmla="*/ 0 w 400"/>
                  <a:gd name="T7" fmla="*/ 116 h 116"/>
                  <a:gd name="T8" fmla="*/ 260 w 400"/>
                  <a:gd name="T9" fmla="*/ 116 h 116"/>
                  <a:gd name="T10" fmla="*/ 260 w 400"/>
                  <a:gd name="T11" fmla="*/ 90 h 116"/>
                  <a:gd name="T12" fmla="*/ 400 w 400"/>
                  <a:gd name="T13" fmla="*/ 90 h 116"/>
                  <a:gd name="T14" fmla="*/ 400 w 400"/>
                  <a:gd name="T15" fmla="*/ 26 h 116"/>
                  <a:gd name="T16" fmla="*/ 26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26"/>
                    </a:moveTo>
                    <a:lnTo>
                      <a:pt x="260" y="0"/>
                    </a:lnTo>
                    <a:lnTo>
                      <a:pt x="0" y="0"/>
                    </a:lnTo>
                    <a:lnTo>
                      <a:pt x="0" y="116"/>
                    </a:lnTo>
                    <a:lnTo>
                      <a:pt x="260" y="116"/>
                    </a:lnTo>
                    <a:lnTo>
                      <a:pt x="260" y="90"/>
                    </a:lnTo>
                    <a:lnTo>
                      <a:pt x="400" y="90"/>
                    </a:lnTo>
                    <a:lnTo>
                      <a:pt x="400" y="26"/>
                    </a:lnTo>
                    <a:lnTo>
                      <a:pt x="26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36" name="Freeform 310">
                <a:extLst>
                  <a:ext uri="{FF2B5EF4-FFF2-40B4-BE49-F238E27FC236}">
                    <a16:creationId xmlns:a16="http://schemas.microsoft.com/office/drawing/2014/main" xmlns="" id="{6F2CFC1B-CD0A-4EB6-BC35-2FA500DEA6A6}"/>
                  </a:ext>
                </a:extLst>
              </p:cNvPr>
              <p:cNvSpPr>
                <a:spLocks/>
              </p:cNvSpPr>
              <p:nvPr/>
            </p:nvSpPr>
            <p:spPr bwMode="auto">
              <a:xfrm>
                <a:off x="14247920" y="5509525"/>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7 h 117"/>
                  <a:gd name="T14" fmla="*/ 260 w 400"/>
                  <a:gd name="T15" fmla="*/ 27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7"/>
                    </a:lnTo>
                    <a:lnTo>
                      <a:pt x="260" y="27"/>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37" name="Freeform 311">
                <a:extLst>
                  <a:ext uri="{FF2B5EF4-FFF2-40B4-BE49-F238E27FC236}">
                    <a16:creationId xmlns:a16="http://schemas.microsoft.com/office/drawing/2014/main" xmlns="" id="{0CA4A3D4-D841-4977-9E46-44D569DE38A7}"/>
                  </a:ext>
                </a:extLst>
              </p:cNvPr>
              <p:cNvSpPr>
                <a:spLocks/>
              </p:cNvSpPr>
              <p:nvPr/>
            </p:nvSpPr>
            <p:spPr bwMode="auto">
              <a:xfrm>
                <a:off x="14247920" y="5927335"/>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38" name="Freeform 312">
                <a:extLst>
                  <a:ext uri="{FF2B5EF4-FFF2-40B4-BE49-F238E27FC236}">
                    <a16:creationId xmlns:a16="http://schemas.microsoft.com/office/drawing/2014/main" xmlns="" id="{2DCF3295-9ADC-427D-A654-D445DEB6D2B8}"/>
                  </a:ext>
                </a:extLst>
              </p:cNvPr>
              <p:cNvSpPr>
                <a:spLocks/>
              </p:cNvSpPr>
              <p:nvPr/>
            </p:nvSpPr>
            <p:spPr bwMode="auto">
              <a:xfrm>
                <a:off x="14247920" y="6343739"/>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39" name="Freeform 313">
                <a:extLst>
                  <a:ext uri="{FF2B5EF4-FFF2-40B4-BE49-F238E27FC236}">
                    <a16:creationId xmlns:a16="http://schemas.microsoft.com/office/drawing/2014/main" xmlns="" id="{178DC1F8-E0C7-4E9B-A5F2-82EDD89307DD}"/>
                  </a:ext>
                </a:extLst>
              </p:cNvPr>
              <p:cNvSpPr>
                <a:spLocks/>
              </p:cNvSpPr>
              <p:nvPr/>
            </p:nvSpPr>
            <p:spPr bwMode="auto">
              <a:xfrm>
                <a:off x="14247920" y="6761549"/>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40" name="Freeform 314">
                <a:extLst>
                  <a:ext uri="{FF2B5EF4-FFF2-40B4-BE49-F238E27FC236}">
                    <a16:creationId xmlns:a16="http://schemas.microsoft.com/office/drawing/2014/main" xmlns="" id="{B5791C20-6E36-4D41-8A59-47719F13F492}"/>
                  </a:ext>
                </a:extLst>
              </p:cNvPr>
              <p:cNvSpPr>
                <a:spLocks/>
              </p:cNvSpPr>
              <p:nvPr/>
            </p:nvSpPr>
            <p:spPr bwMode="auto">
              <a:xfrm>
                <a:off x="14247920" y="7177953"/>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41" name="Freeform 315">
                <a:extLst>
                  <a:ext uri="{FF2B5EF4-FFF2-40B4-BE49-F238E27FC236}">
                    <a16:creationId xmlns:a16="http://schemas.microsoft.com/office/drawing/2014/main" xmlns="" id="{C047EB7C-1385-46CF-A2C0-714F3B4FEA0D}"/>
                  </a:ext>
                </a:extLst>
              </p:cNvPr>
              <p:cNvSpPr>
                <a:spLocks/>
              </p:cNvSpPr>
              <p:nvPr/>
            </p:nvSpPr>
            <p:spPr bwMode="auto">
              <a:xfrm>
                <a:off x="14247920" y="7595764"/>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42" name="Freeform 316">
                <a:extLst>
                  <a:ext uri="{FF2B5EF4-FFF2-40B4-BE49-F238E27FC236}">
                    <a16:creationId xmlns:a16="http://schemas.microsoft.com/office/drawing/2014/main" xmlns="" id="{BD885CFA-1318-46C0-B55A-02BFB94D0DF4}"/>
                  </a:ext>
                </a:extLst>
              </p:cNvPr>
              <p:cNvSpPr>
                <a:spLocks/>
              </p:cNvSpPr>
              <p:nvPr/>
            </p:nvSpPr>
            <p:spPr bwMode="auto">
              <a:xfrm>
                <a:off x="14247920" y="8012167"/>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43" name="Freeform 317">
                <a:extLst>
                  <a:ext uri="{FF2B5EF4-FFF2-40B4-BE49-F238E27FC236}">
                    <a16:creationId xmlns:a16="http://schemas.microsoft.com/office/drawing/2014/main" xmlns="" id="{8969CFA0-7655-4DA6-96C3-31D912D2E95E}"/>
                  </a:ext>
                </a:extLst>
              </p:cNvPr>
              <p:cNvSpPr>
                <a:spLocks/>
              </p:cNvSpPr>
              <p:nvPr/>
            </p:nvSpPr>
            <p:spPr bwMode="auto">
              <a:xfrm>
                <a:off x="14247920" y="8429978"/>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224" name="Group 223">
              <a:extLst>
                <a:ext uri="{FF2B5EF4-FFF2-40B4-BE49-F238E27FC236}">
                  <a16:creationId xmlns:a16="http://schemas.microsoft.com/office/drawing/2014/main" xmlns="" id="{299830AB-DE51-4F12-9378-4C30E509E471}"/>
                </a:ext>
              </a:extLst>
            </p:cNvPr>
            <p:cNvGrpSpPr/>
            <p:nvPr/>
          </p:nvGrpSpPr>
          <p:grpSpPr>
            <a:xfrm>
              <a:off x="2354005" y="5528326"/>
              <a:ext cx="422999" cy="2629633"/>
              <a:chOff x="9580563" y="5093121"/>
              <a:chExt cx="563011" cy="3500042"/>
            </a:xfrm>
            <a:solidFill>
              <a:schemeClr val="accent1"/>
            </a:solidFill>
            <a:effectLst/>
          </p:grpSpPr>
          <p:sp>
            <p:nvSpPr>
              <p:cNvPr id="226" name="Freeform 318">
                <a:extLst>
                  <a:ext uri="{FF2B5EF4-FFF2-40B4-BE49-F238E27FC236}">
                    <a16:creationId xmlns:a16="http://schemas.microsoft.com/office/drawing/2014/main" xmlns="" id="{F0921A83-CA80-4BA1-ADD3-7BDB45267FCB}"/>
                  </a:ext>
                </a:extLst>
              </p:cNvPr>
              <p:cNvSpPr>
                <a:spLocks/>
              </p:cNvSpPr>
              <p:nvPr/>
            </p:nvSpPr>
            <p:spPr bwMode="auto">
              <a:xfrm>
                <a:off x="9580563" y="8429978"/>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27" name="Freeform 319">
                <a:extLst>
                  <a:ext uri="{FF2B5EF4-FFF2-40B4-BE49-F238E27FC236}">
                    <a16:creationId xmlns:a16="http://schemas.microsoft.com/office/drawing/2014/main" xmlns="" id="{1A86A38B-03BD-4062-88F3-D718750A49D6}"/>
                  </a:ext>
                </a:extLst>
              </p:cNvPr>
              <p:cNvSpPr>
                <a:spLocks/>
              </p:cNvSpPr>
              <p:nvPr/>
            </p:nvSpPr>
            <p:spPr bwMode="auto">
              <a:xfrm>
                <a:off x="9580563" y="8012167"/>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28" name="Freeform 320">
                <a:extLst>
                  <a:ext uri="{FF2B5EF4-FFF2-40B4-BE49-F238E27FC236}">
                    <a16:creationId xmlns:a16="http://schemas.microsoft.com/office/drawing/2014/main" xmlns="" id="{DED1A4BE-2D86-427D-A8A7-2A59BB9D4587}"/>
                  </a:ext>
                </a:extLst>
              </p:cNvPr>
              <p:cNvSpPr>
                <a:spLocks/>
              </p:cNvSpPr>
              <p:nvPr/>
            </p:nvSpPr>
            <p:spPr bwMode="auto">
              <a:xfrm>
                <a:off x="9580563" y="7595764"/>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29" name="Freeform 321">
                <a:extLst>
                  <a:ext uri="{FF2B5EF4-FFF2-40B4-BE49-F238E27FC236}">
                    <a16:creationId xmlns:a16="http://schemas.microsoft.com/office/drawing/2014/main" xmlns="" id="{1DD4E0B2-C65F-4EDB-B27E-0FA330FC4E56}"/>
                  </a:ext>
                </a:extLst>
              </p:cNvPr>
              <p:cNvSpPr>
                <a:spLocks/>
              </p:cNvSpPr>
              <p:nvPr/>
            </p:nvSpPr>
            <p:spPr bwMode="auto">
              <a:xfrm>
                <a:off x="9580563" y="7177953"/>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30" name="Freeform 322">
                <a:extLst>
                  <a:ext uri="{FF2B5EF4-FFF2-40B4-BE49-F238E27FC236}">
                    <a16:creationId xmlns:a16="http://schemas.microsoft.com/office/drawing/2014/main" xmlns="" id="{9A31080F-FD1D-4410-9784-BFA7CC40F252}"/>
                  </a:ext>
                </a:extLst>
              </p:cNvPr>
              <p:cNvSpPr>
                <a:spLocks/>
              </p:cNvSpPr>
              <p:nvPr/>
            </p:nvSpPr>
            <p:spPr bwMode="auto">
              <a:xfrm>
                <a:off x="9580563" y="6761549"/>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31" name="Freeform 323">
                <a:extLst>
                  <a:ext uri="{FF2B5EF4-FFF2-40B4-BE49-F238E27FC236}">
                    <a16:creationId xmlns:a16="http://schemas.microsoft.com/office/drawing/2014/main" xmlns="" id="{1B5315A3-C162-460C-A85F-75586735702F}"/>
                  </a:ext>
                </a:extLst>
              </p:cNvPr>
              <p:cNvSpPr>
                <a:spLocks/>
              </p:cNvSpPr>
              <p:nvPr/>
            </p:nvSpPr>
            <p:spPr bwMode="auto">
              <a:xfrm>
                <a:off x="9580563" y="6343739"/>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32" name="Freeform 324">
                <a:extLst>
                  <a:ext uri="{FF2B5EF4-FFF2-40B4-BE49-F238E27FC236}">
                    <a16:creationId xmlns:a16="http://schemas.microsoft.com/office/drawing/2014/main" xmlns="" id="{DB106CF9-AF1F-44FD-9BAD-F65FA8EB2EE2}"/>
                  </a:ext>
                </a:extLst>
              </p:cNvPr>
              <p:cNvSpPr>
                <a:spLocks/>
              </p:cNvSpPr>
              <p:nvPr/>
            </p:nvSpPr>
            <p:spPr bwMode="auto">
              <a:xfrm>
                <a:off x="9580563" y="5927335"/>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33" name="Freeform 325">
                <a:extLst>
                  <a:ext uri="{FF2B5EF4-FFF2-40B4-BE49-F238E27FC236}">
                    <a16:creationId xmlns:a16="http://schemas.microsoft.com/office/drawing/2014/main" xmlns="" id="{1802ADC4-981C-41F7-A27C-4E7E5A087718}"/>
                  </a:ext>
                </a:extLst>
              </p:cNvPr>
              <p:cNvSpPr>
                <a:spLocks/>
              </p:cNvSpPr>
              <p:nvPr/>
            </p:nvSpPr>
            <p:spPr bwMode="auto">
              <a:xfrm>
                <a:off x="9580563" y="5509525"/>
                <a:ext cx="563011" cy="164592"/>
              </a:xfrm>
              <a:custGeom>
                <a:avLst/>
                <a:gdLst>
                  <a:gd name="T0" fmla="*/ 140 w 400"/>
                  <a:gd name="T1" fmla="*/ 27 h 117"/>
                  <a:gd name="T2" fmla="*/ 0 w 400"/>
                  <a:gd name="T3" fmla="*/ 27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7"/>
                    </a:moveTo>
                    <a:lnTo>
                      <a:pt x="0" y="27"/>
                    </a:lnTo>
                    <a:lnTo>
                      <a:pt x="0" y="91"/>
                    </a:lnTo>
                    <a:lnTo>
                      <a:pt x="140" y="91"/>
                    </a:lnTo>
                    <a:lnTo>
                      <a:pt x="140" y="117"/>
                    </a:lnTo>
                    <a:lnTo>
                      <a:pt x="400" y="117"/>
                    </a:lnTo>
                    <a:lnTo>
                      <a:pt x="400" y="0"/>
                    </a:lnTo>
                    <a:lnTo>
                      <a:pt x="140" y="0"/>
                    </a:lnTo>
                    <a:lnTo>
                      <a:pt x="1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34" name="Freeform 326">
                <a:extLst>
                  <a:ext uri="{FF2B5EF4-FFF2-40B4-BE49-F238E27FC236}">
                    <a16:creationId xmlns:a16="http://schemas.microsoft.com/office/drawing/2014/main" xmlns="" id="{72410DEE-F05B-46EA-9FDF-162753D831D1}"/>
                  </a:ext>
                </a:extLst>
              </p:cNvPr>
              <p:cNvSpPr>
                <a:spLocks/>
              </p:cNvSpPr>
              <p:nvPr/>
            </p:nvSpPr>
            <p:spPr bwMode="auto">
              <a:xfrm>
                <a:off x="9580563" y="5093121"/>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sp>
          <p:nvSpPr>
            <p:cNvPr id="225" name="Freeform 290">
              <a:extLst>
                <a:ext uri="{FF2B5EF4-FFF2-40B4-BE49-F238E27FC236}">
                  <a16:creationId xmlns:a16="http://schemas.microsoft.com/office/drawing/2014/main" xmlns="" id="{67ECE8F3-8E05-4263-ACEA-5172D6E3B447}"/>
                </a:ext>
              </a:extLst>
            </p:cNvPr>
            <p:cNvSpPr>
              <a:spLocks/>
            </p:cNvSpPr>
            <p:nvPr/>
          </p:nvSpPr>
          <p:spPr bwMode="auto">
            <a:xfrm>
              <a:off x="2667025" y="5276778"/>
              <a:ext cx="3303615" cy="3153869"/>
            </a:xfrm>
            <a:custGeom>
              <a:avLst/>
              <a:gdLst>
                <a:gd name="T0" fmla="*/ 1480 w 1560"/>
                <a:gd name="T1" fmla="*/ 1490 h 1490"/>
                <a:gd name="T2" fmla="*/ 80 w 1560"/>
                <a:gd name="T3" fmla="*/ 1490 h 1490"/>
                <a:gd name="T4" fmla="*/ 0 w 1560"/>
                <a:gd name="T5" fmla="*/ 1410 h 1490"/>
                <a:gd name="T6" fmla="*/ 0 w 1560"/>
                <a:gd name="T7" fmla="*/ 80 h 1490"/>
                <a:gd name="T8" fmla="*/ 80 w 1560"/>
                <a:gd name="T9" fmla="*/ 0 h 1490"/>
                <a:gd name="T10" fmla="*/ 1480 w 1560"/>
                <a:gd name="T11" fmla="*/ 0 h 1490"/>
                <a:gd name="T12" fmla="*/ 1560 w 1560"/>
                <a:gd name="T13" fmla="*/ 80 h 1490"/>
                <a:gd name="T14" fmla="*/ 1560 w 1560"/>
                <a:gd name="T15" fmla="*/ 1410 h 1490"/>
                <a:gd name="T16" fmla="*/ 1480 w 1560"/>
                <a:gd name="T17" fmla="*/ 149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0" h="1490">
                  <a:moveTo>
                    <a:pt x="1480" y="1490"/>
                  </a:moveTo>
                  <a:cubicBezTo>
                    <a:pt x="80" y="1490"/>
                    <a:pt x="80" y="1490"/>
                    <a:pt x="80" y="1490"/>
                  </a:cubicBezTo>
                  <a:cubicBezTo>
                    <a:pt x="36" y="1490"/>
                    <a:pt x="0" y="1454"/>
                    <a:pt x="0" y="1410"/>
                  </a:cubicBezTo>
                  <a:cubicBezTo>
                    <a:pt x="0" y="80"/>
                    <a:pt x="0" y="80"/>
                    <a:pt x="0" y="80"/>
                  </a:cubicBezTo>
                  <a:cubicBezTo>
                    <a:pt x="0" y="36"/>
                    <a:pt x="36" y="0"/>
                    <a:pt x="80" y="0"/>
                  </a:cubicBezTo>
                  <a:cubicBezTo>
                    <a:pt x="1480" y="0"/>
                    <a:pt x="1480" y="0"/>
                    <a:pt x="1480" y="0"/>
                  </a:cubicBezTo>
                  <a:cubicBezTo>
                    <a:pt x="1524" y="0"/>
                    <a:pt x="1560" y="36"/>
                    <a:pt x="1560" y="80"/>
                  </a:cubicBezTo>
                  <a:cubicBezTo>
                    <a:pt x="1560" y="1410"/>
                    <a:pt x="1560" y="1410"/>
                    <a:pt x="1560" y="1410"/>
                  </a:cubicBezTo>
                  <a:cubicBezTo>
                    <a:pt x="1560" y="1454"/>
                    <a:pt x="1524" y="1490"/>
                    <a:pt x="1480" y="1490"/>
                  </a:cubicBezTo>
                  <a:close/>
                </a:path>
              </a:pathLst>
            </a:custGeom>
            <a:solidFill>
              <a:schemeClr val="accent1"/>
            </a:solidFill>
            <a:ln>
              <a:noFill/>
            </a:ln>
            <a:effectLst>
              <a:outerShdw blurRad="1079500" dist="457200" dir="8100000" algn="tr" rotWithShape="0">
                <a:schemeClr val="accent1">
                  <a:lumMod val="75000"/>
                  <a:alpha val="92000"/>
                </a:schemeClr>
              </a:outerShdw>
            </a:effectLs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304" name="Group 303">
            <a:extLst>
              <a:ext uri="{FF2B5EF4-FFF2-40B4-BE49-F238E27FC236}">
                <a16:creationId xmlns:a16="http://schemas.microsoft.com/office/drawing/2014/main" xmlns="" id="{60119419-1B97-4925-9A4E-2E645273DD66}"/>
              </a:ext>
            </a:extLst>
          </p:cNvPr>
          <p:cNvGrpSpPr/>
          <p:nvPr/>
        </p:nvGrpSpPr>
        <p:grpSpPr>
          <a:xfrm>
            <a:off x="1680658" y="7810541"/>
            <a:ext cx="2166182" cy="2166182"/>
            <a:chOff x="2354005" y="4878316"/>
            <a:chExt cx="3929653" cy="3929653"/>
          </a:xfrm>
        </p:grpSpPr>
        <p:grpSp>
          <p:nvGrpSpPr>
            <p:cNvPr id="305" name="Group 304">
              <a:extLst>
                <a:ext uri="{FF2B5EF4-FFF2-40B4-BE49-F238E27FC236}">
                  <a16:creationId xmlns:a16="http://schemas.microsoft.com/office/drawing/2014/main" xmlns="" id="{B337BD9F-A5C1-4BF3-8252-43E83355E491}"/>
                </a:ext>
              </a:extLst>
            </p:cNvPr>
            <p:cNvGrpSpPr/>
            <p:nvPr/>
          </p:nvGrpSpPr>
          <p:grpSpPr>
            <a:xfrm>
              <a:off x="3004365" y="4878316"/>
              <a:ext cx="2628934" cy="423828"/>
              <a:chOff x="10446192" y="4227958"/>
              <a:chExt cx="3499111" cy="564115"/>
            </a:xfrm>
            <a:solidFill>
              <a:schemeClr val="accent1"/>
            </a:solidFill>
          </p:grpSpPr>
          <p:sp>
            <p:nvSpPr>
              <p:cNvPr id="337" name="Freeform 291">
                <a:extLst>
                  <a:ext uri="{FF2B5EF4-FFF2-40B4-BE49-F238E27FC236}">
                    <a16:creationId xmlns:a16="http://schemas.microsoft.com/office/drawing/2014/main" xmlns="" id="{2B4FED79-A9E6-4D09-9056-C3C0FDAEE56F}"/>
                  </a:ext>
                </a:extLst>
              </p:cNvPr>
              <p:cNvSpPr>
                <a:spLocks/>
              </p:cNvSpPr>
              <p:nvPr/>
            </p:nvSpPr>
            <p:spPr bwMode="auto">
              <a:xfrm>
                <a:off x="1044619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38" name="Freeform 292">
                <a:extLst>
                  <a:ext uri="{FF2B5EF4-FFF2-40B4-BE49-F238E27FC236}">
                    <a16:creationId xmlns:a16="http://schemas.microsoft.com/office/drawing/2014/main" xmlns="" id="{704158C1-EC12-4497-8E04-FF626C55F292}"/>
                  </a:ext>
                </a:extLst>
              </p:cNvPr>
              <p:cNvSpPr>
                <a:spLocks/>
              </p:cNvSpPr>
              <p:nvPr/>
            </p:nvSpPr>
            <p:spPr bwMode="auto">
              <a:xfrm>
                <a:off x="1086282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39" name="Freeform 293">
                <a:extLst>
                  <a:ext uri="{FF2B5EF4-FFF2-40B4-BE49-F238E27FC236}">
                    <a16:creationId xmlns:a16="http://schemas.microsoft.com/office/drawing/2014/main" xmlns="" id="{DE11DCD8-A47E-461A-85F4-B1E7D5C3BC2E}"/>
                  </a:ext>
                </a:extLst>
              </p:cNvPr>
              <p:cNvSpPr>
                <a:spLocks/>
              </p:cNvSpPr>
              <p:nvPr/>
            </p:nvSpPr>
            <p:spPr bwMode="auto">
              <a:xfrm>
                <a:off x="1127944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40" name="Freeform 294">
                <a:extLst>
                  <a:ext uri="{FF2B5EF4-FFF2-40B4-BE49-F238E27FC236}">
                    <a16:creationId xmlns:a16="http://schemas.microsoft.com/office/drawing/2014/main" xmlns="" id="{65E27D80-AD28-4C49-856F-F65FF1638E8F}"/>
                  </a:ext>
                </a:extLst>
              </p:cNvPr>
              <p:cNvSpPr>
                <a:spLocks/>
              </p:cNvSpPr>
              <p:nvPr/>
            </p:nvSpPr>
            <p:spPr bwMode="auto">
              <a:xfrm>
                <a:off x="11697483"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41" name="Freeform 295">
                <a:extLst>
                  <a:ext uri="{FF2B5EF4-FFF2-40B4-BE49-F238E27FC236}">
                    <a16:creationId xmlns:a16="http://schemas.microsoft.com/office/drawing/2014/main" xmlns="" id="{30DAFC82-071C-44FD-9401-8C305CE1C9F9}"/>
                  </a:ext>
                </a:extLst>
              </p:cNvPr>
              <p:cNvSpPr>
                <a:spLocks/>
              </p:cNvSpPr>
              <p:nvPr/>
            </p:nvSpPr>
            <p:spPr bwMode="auto">
              <a:xfrm>
                <a:off x="12114110"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42" name="Freeform 296">
                <a:extLst>
                  <a:ext uri="{FF2B5EF4-FFF2-40B4-BE49-F238E27FC236}">
                    <a16:creationId xmlns:a16="http://schemas.microsoft.com/office/drawing/2014/main" xmlns="" id="{E108A493-FFC9-4467-B783-114B61E014DB}"/>
                  </a:ext>
                </a:extLst>
              </p:cNvPr>
              <p:cNvSpPr>
                <a:spLocks/>
              </p:cNvSpPr>
              <p:nvPr/>
            </p:nvSpPr>
            <p:spPr bwMode="auto">
              <a:xfrm>
                <a:off x="12530738"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43" name="Freeform 297">
                <a:extLst>
                  <a:ext uri="{FF2B5EF4-FFF2-40B4-BE49-F238E27FC236}">
                    <a16:creationId xmlns:a16="http://schemas.microsoft.com/office/drawing/2014/main" xmlns="" id="{D8AC2D7B-547A-4F24-AC94-F37905C91429}"/>
                  </a:ext>
                </a:extLst>
              </p:cNvPr>
              <p:cNvSpPr>
                <a:spLocks/>
              </p:cNvSpPr>
              <p:nvPr/>
            </p:nvSpPr>
            <p:spPr bwMode="auto">
              <a:xfrm>
                <a:off x="12948774"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44" name="Freeform 298">
                <a:extLst>
                  <a:ext uri="{FF2B5EF4-FFF2-40B4-BE49-F238E27FC236}">
                    <a16:creationId xmlns:a16="http://schemas.microsoft.com/office/drawing/2014/main" xmlns="" id="{8A5DE5DD-ED2B-472C-90EB-B451F4759BD6}"/>
                  </a:ext>
                </a:extLst>
              </p:cNvPr>
              <p:cNvSpPr>
                <a:spLocks/>
              </p:cNvSpPr>
              <p:nvPr/>
            </p:nvSpPr>
            <p:spPr bwMode="auto">
              <a:xfrm>
                <a:off x="13365402" y="4227958"/>
                <a:ext cx="163273" cy="564115"/>
              </a:xfrm>
              <a:custGeom>
                <a:avLst/>
                <a:gdLst>
                  <a:gd name="T0" fmla="*/ 90 w 116"/>
                  <a:gd name="T1" fmla="*/ 0 h 401"/>
                  <a:gd name="T2" fmla="*/ 26 w 116"/>
                  <a:gd name="T3" fmla="*/ 0 h 401"/>
                  <a:gd name="T4" fmla="*/ 26 w 116"/>
                  <a:gd name="T5" fmla="*/ 140 h 401"/>
                  <a:gd name="T6" fmla="*/ 0 w 116"/>
                  <a:gd name="T7" fmla="*/ 140 h 401"/>
                  <a:gd name="T8" fmla="*/ 0 w 116"/>
                  <a:gd name="T9" fmla="*/ 401 h 401"/>
                  <a:gd name="T10" fmla="*/ 116 w 116"/>
                  <a:gd name="T11" fmla="*/ 401 h 401"/>
                  <a:gd name="T12" fmla="*/ 116 w 116"/>
                  <a:gd name="T13" fmla="*/ 140 h 401"/>
                  <a:gd name="T14" fmla="*/ 90 w 116"/>
                  <a:gd name="T15" fmla="*/ 140 h 401"/>
                  <a:gd name="T16" fmla="*/ 90 w 116"/>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0"/>
                    </a:moveTo>
                    <a:lnTo>
                      <a:pt x="26" y="0"/>
                    </a:lnTo>
                    <a:lnTo>
                      <a:pt x="26" y="140"/>
                    </a:lnTo>
                    <a:lnTo>
                      <a:pt x="0" y="140"/>
                    </a:lnTo>
                    <a:lnTo>
                      <a:pt x="0" y="401"/>
                    </a:lnTo>
                    <a:lnTo>
                      <a:pt x="116" y="401"/>
                    </a:lnTo>
                    <a:lnTo>
                      <a:pt x="116" y="140"/>
                    </a:lnTo>
                    <a:lnTo>
                      <a:pt x="90" y="14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45" name="Freeform 299">
                <a:extLst>
                  <a:ext uri="{FF2B5EF4-FFF2-40B4-BE49-F238E27FC236}">
                    <a16:creationId xmlns:a16="http://schemas.microsoft.com/office/drawing/2014/main" xmlns="" id="{8E068DE5-DB7A-4367-A187-9BDE0D3286CC}"/>
                  </a:ext>
                </a:extLst>
              </p:cNvPr>
              <p:cNvSpPr>
                <a:spLocks/>
              </p:cNvSpPr>
              <p:nvPr/>
            </p:nvSpPr>
            <p:spPr bwMode="auto">
              <a:xfrm>
                <a:off x="13782030" y="4227958"/>
                <a:ext cx="163273" cy="564115"/>
              </a:xfrm>
              <a:custGeom>
                <a:avLst/>
                <a:gdLst>
                  <a:gd name="T0" fmla="*/ 90 w 116"/>
                  <a:gd name="T1" fmla="*/ 140 h 401"/>
                  <a:gd name="T2" fmla="*/ 90 w 116"/>
                  <a:gd name="T3" fmla="*/ 0 h 401"/>
                  <a:gd name="T4" fmla="*/ 26 w 116"/>
                  <a:gd name="T5" fmla="*/ 0 h 401"/>
                  <a:gd name="T6" fmla="*/ 26 w 116"/>
                  <a:gd name="T7" fmla="*/ 140 h 401"/>
                  <a:gd name="T8" fmla="*/ 0 w 116"/>
                  <a:gd name="T9" fmla="*/ 140 h 401"/>
                  <a:gd name="T10" fmla="*/ 0 w 116"/>
                  <a:gd name="T11" fmla="*/ 401 h 401"/>
                  <a:gd name="T12" fmla="*/ 116 w 116"/>
                  <a:gd name="T13" fmla="*/ 401 h 401"/>
                  <a:gd name="T14" fmla="*/ 116 w 116"/>
                  <a:gd name="T15" fmla="*/ 140 h 401"/>
                  <a:gd name="T16" fmla="*/ 90 w 116"/>
                  <a:gd name="T17" fmla="*/ 14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90" y="140"/>
                    </a:moveTo>
                    <a:lnTo>
                      <a:pt x="90" y="0"/>
                    </a:lnTo>
                    <a:lnTo>
                      <a:pt x="26" y="0"/>
                    </a:lnTo>
                    <a:lnTo>
                      <a:pt x="26" y="140"/>
                    </a:lnTo>
                    <a:lnTo>
                      <a:pt x="0" y="140"/>
                    </a:lnTo>
                    <a:lnTo>
                      <a:pt x="0" y="401"/>
                    </a:lnTo>
                    <a:lnTo>
                      <a:pt x="116" y="401"/>
                    </a:lnTo>
                    <a:lnTo>
                      <a:pt x="116" y="140"/>
                    </a:lnTo>
                    <a:lnTo>
                      <a:pt x="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306" name="Group 305">
              <a:extLst>
                <a:ext uri="{FF2B5EF4-FFF2-40B4-BE49-F238E27FC236}">
                  <a16:creationId xmlns:a16="http://schemas.microsoft.com/office/drawing/2014/main" xmlns="" id="{D4617601-3319-40D5-9632-80647E7E052A}"/>
                </a:ext>
              </a:extLst>
            </p:cNvPr>
            <p:cNvGrpSpPr/>
            <p:nvPr/>
          </p:nvGrpSpPr>
          <p:grpSpPr>
            <a:xfrm>
              <a:off x="3004365" y="8384141"/>
              <a:ext cx="2628934" cy="423828"/>
              <a:chOff x="10446192" y="8894211"/>
              <a:chExt cx="3499111" cy="564115"/>
            </a:xfrm>
            <a:solidFill>
              <a:schemeClr val="accent1"/>
            </a:solidFill>
          </p:grpSpPr>
          <p:sp>
            <p:nvSpPr>
              <p:cNvPr id="328" name="Freeform 300">
                <a:extLst>
                  <a:ext uri="{FF2B5EF4-FFF2-40B4-BE49-F238E27FC236}">
                    <a16:creationId xmlns:a16="http://schemas.microsoft.com/office/drawing/2014/main" xmlns="" id="{5B65B2DF-CAC3-44B9-987F-2815A8E0DEA3}"/>
                  </a:ext>
                </a:extLst>
              </p:cNvPr>
              <p:cNvSpPr>
                <a:spLocks/>
              </p:cNvSpPr>
              <p:nvPr/>
            </p:nvSpPr>
            <p:spPr bwMode="auto">
              <a:xfrm>
                <a:off x="1378203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29" name="Freeform 301">
                <a:extLst>
                  <a:ext uri="{FF2B5EF4-FFF2-40B4-BE49-F238E27FC236}">
                    <a16:creationId xmlns:a16="http://schemas.microsoft.com/office/drawing/2014/main" xmlns="" id="{7D544647-9FFC-47D4-9AA7-61385BD5FBD0}"/>
                  </a:ext>
                </a:extLst>
              </p:cNvPr>
              <p:cNvSpPr>
                <a:spLocks/>
              </p:cNvSpPr>
              <p:nvPr/>
            </p:nvSpPr>
            <p:spPr bwMode="auto">
              <a:xfrm>
                <a:off x="1336540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30" name="Freeform 302">
                <a:extLst>
                  <a:ext uri="{FF2B5EF4-FFF2-40B4-BE49-F238E27FC236}">
                    <a16:creationId xmlns:a16="http://schemas.microsoft.com/office/drawing/2014/main" xmlns="" id="{C41CCB52-9B8F-4E87-B22B-C4C27EADD501}"/>
                  </a:ext>
                </a:extLst>
              </p:cNvPr>
              <p:cNvSpPr>
                <a:spLocks/>
              </p:cNvSpPr>
              <p:nvPr/>
            </p:nvSpPr>
            <p:spPr bwMode="auto">
              <a:xfrm>
                <a:off x="12948774"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31" name="Freeform 303">
                <a:extLst>
                  <a:ext uri="{FF2B5EF4-FFF2-40B4-BE49-F238E27FC236}">
                    <a16:creationId xmlns:a16="http://schemas.microsoft.com/office/drawing/2014/main" xmlns="" id="{84CA91BD-4DDA-41AB-BE3A-69A8F63408B8}"/>
                  </a:ext>
                </a:extLst>
              </p:cNvPr>
              <p:cNvSpPr>
                <a:spLocks/>
              </p:cNvSpPr>
              <p:nvPr/>
            </p:nvSpPr>
            <p:spPr bwMode="auto">
              <a:xfrm>
                <a:off x="1253073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32" name="Freeform 304">
                <a:extLst>
                  <a:ext uri="{FF2B5EF4-FFF2-40B4-BE49-F238E27FC236}">
                    <a16:creationId xmlns:a16="http://schemas.microsoft.com/office/drawing/2014/main" xmlns="" id="{9D312B64-340B-49A2-A762-24D80AF25EED}"/>
                  </a:ext>
                </a:extLst>
              </p:cNvPr>
              <p:cNvSpPr>
                <a:spLocks/>
              </p:cNvSpPr>
              <p:nvPr/>
            </p:nvSpPr>
            <p:spPr bwMode="auto">
              <a:xfrm>
                <a:off x="1211411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33" name="Freeform 305">
                <a:extLst>
                  <a:ext uri="{FF2B5EF4-FFF2-40B4-BE49-F238E27FC236}">
                    <a16:creationId xmlns:a16="http://schemas.microsoft.com/office/drawing/2014/main" xmlns="" id="{02D282FA-888E-4569-A9EC-024CB44B2799}"/>
                  </a:ext>
                </a:extLst>
              </p:cNvPr>
              <p:cNvSpPr>
                <a:spLocks/>
              </p:cNvSpPr>
              <p:nvPr/>
            </p:nvSpPr>
            <p:spPr bwMode="auto">
              <a:xfrm>
                <a:off x="11697483"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34" name="Freeform 306">
                <a:extLst>
                  <a:ext uri="{FF2B5EF4-FFF2-40B4-BE49-F238E27FC236}">
                    <a16:creationId xmlns:a16="http://schemas.microsoft.com/office/drawing/2014/main" xmlns="" id="{CE57F776-2569-4CDA-97B6-0E027D8ABD46}"/>
                  </a:ext>
                </a:extLst>
              </p:cNvPr>
              <p:cNvSpPr>
                <a:spLocks/>
              </p:cNvSpPr>
              <p:nvPr/>
            </p:nvSpPr>
            <p:spPr bwMode="auto">
              <a:xfrm>
                <a:off x="11279448"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35" name="Freeform 307">
                <a:extLst>
                  <a:ext uri="{FF2B5EF4-FFF2-40B4-BE49-F238E27FC236}">
                    <a16:creationId xmlns:a16="http://schemas.microsoft.com/office/drawing/2014/main" xmlns="" id="{35607EA9-60B7-41E9-B940-8E4D082166D4}"/>
                  </a:ext>
                </a:extLst>
              </p:cNvPr>
              <p:cNvSpPr>
                <a:spLocks/>
              </p:cNvSpPr>
              <p:nvPr/>
            </p:nvSpPr>
            <p:spPr bwMode="auto">
              <a:xfrm>
                <a:off x="10862820"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36" name="Freeform 308">
                <a:extLst>
                  <a:ext uri="{FF2B5EF4-FFF2-40B4-BE49-F238E27FC236}">
                    <a16:creationId xmlns:a16="http://schemas.microsoft.com/office/drawing/2014/main" xmlns="" id="{8F27EE20-55FF-40A1-B1A2-887B1865434C}"/>
                  </a:ext>
                </a:extLst>
              </p:cNvPr>
              <p:cNvSpPr>
                <a:spLocks/>
              </p:cNvSpPr>
              <p:nvPr/>
            </p:nvSpPr>
            <p:spPr bwMode="auto">
              <a:xfrm>
                <a:off x="10446192" y="8894211"/>
                <a:ext cx="163273" cy="564115"/>
              </a:xfrm>
              <a:custGeom>
                <a:avLst/>
                <a:gdLst>
                  <a:gd name="T0" fmla="*/ 0 w 116"/>
                  <a:gd name="T1" fmla="*/ 261 h 401"/>
                  <a:gd name="T2" fmla="*/ 26 w 116"/>
                  <a:gd name="T3" fmla="*/ 261 h 401"/>
                  <a:gd name="T4" fmla="*/ 26 w 116"/>
                  <a:gd name="T5" fmla="*/ 401 h 401"/>
                  <a:gd name="T6" fmla="*/ 90 w 116"/>
                  <a:gd name="T7" fmla="*/ 401 h 401"/>
                  <a:gd name="T8" fmla="*/ 90 w 116"/>
                  <a:gd name="T9" fmla="*/ 261 h 401"/>
                  <a:gd name="T10" fmla="*/ 116 w 116"/>
                  <a:gd name="T11" fmla="*/ 261 h 401"/>
                  <a:gd name="T12" fmla="*/ 116 w 116"/>
                  <a:gd name="T13" fmla="*/ 0 h 401"/>
                  <a:gd name="T14" fmla="*/ 0 w 116"/>
                  <a:gd name="T15" fmla="*/ 0 h 401"/>
                  <a:gd name="T16" fmla="*/ 0 w 116"/>
                  <a:gd name="T17" fmla="*/ 26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01">
                    <a:moveTo>
                      <a:pt x="0" y="261"/>
                    </a:moveTo>
                    <a:lnTo>
                      <a:pt x="26" y="261"/>
                    </a:lnTo>
                    <a:lnTo>
                      <a:pt x="26" y="401"/>
                    </a:lnTo>
                    <a:lnTo>
                      <a:pt x="90" y="401"/>
                    </a:lnTo>
                    <a:lnTo>
                      <a:pt x="90" y="261"/>
                    </a:lnTo>
                    <a:lnTo>
                      <a:pt x="116" y="261"/>
                    </a:lnTo>
                    <a:lnTo>
                      <a:pt x="116" y="0"/>
                    </a:lnTo>
                    <a:lnTo>
                      <a:pt x="0" y="0"/>
                    </a:lnTo>
                    <a:lnTo>
                      <a:pt x="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307" name="Group 306">
              <a:extLst>
                <a:ext uri="{FF2B5EF4-FFF2-40B4-BE49-F238E27FC236}">
                  <a16:creationId xmlns:a16="http://schemas.microsoft.com/office/drawing/2014/main" xmlns="" id="{141003F9-0D31-4F61-B1D0-8286B11D97EE}"/>
                </a:ext>
              </a:extLst>
            </p:cNvPr>
            <p:cNvGrpSpPr/>
            <p:nvPr/>
          </p:nvGrpSpPr>
          <p:grpSpPr>
            <a:xfrm>
              <a:off x="5860659" y="5528326"/>
              <a:ext cx="422999" cy="2629633"/>
              <a:chOff x="14247920" y="5093121"/>
              <a:chExt cx="563011" cy="3500042"/>
            </a:xfrm>
            <a:solidFill>
              <a:schemeClr val="accent1"/>
            </a:solidFill>
          </p:grpSpPr>
          <p:sp>
            <p:nvSpPr>
              <p:cNvPr id="319" name="Freeform 309">
                <a:extLst>
                  <a:ext uri="{FF2B5EF4-FFF2-40B4-BE49-F238E27FC236}">
                    <a16:creationId xmlns:a16="http://schemas.microsoft.com/office/drawing/2014/main" xmlns="" id="{CF2AEEFC-36DE-4539-B167-D79A3944E8D7}"/>
                  </a:ext>
                </a:extLst>
              </p:cNvPr>
              <p:cNvSpPr>
                <a:spLocks/>
              </p:cNvSpPr>
              <p:nvPr/>
            </p:nvSpPr>
            <p:spPr bwMode="auto">
              <a:xfrm>
                <a:off x="14247920" y="5093121"/>
                <a:ext cx="563011" cy="163185"/>
              </a:xfrm>
              <a:custGeom>
                <a:avLst/>
                <a:gdLst>
                  <a:gd name="T0" fmla="*/ 260 w 400"/>
                  <a:gd name="T1" fmla="*/ 26 h 116"/>
                  <a:gd name="T2" fmla="*/ 260 w 400"/>
                  <a:gd name="T3" fmla="*/ 0 h 116"/>
                  <a:gd name="T4" fmla="*/ 0 w 400"/>
                  <a:gd name="T5" fmla="*/ 0 h 116"/>
                  <a:gd name="T6" fmla="*/ 0 w 400"/>
                  <a:gd name="T7" fmla="*/ 116 h 116"/>
                  <a:gd name="T8" fmla="*/ 260 w 400"/>
                  <a:gd name="T9" fmla="*/ 116 h 116"/>
                  <a:gd name="T10" fmla="*/ 260 w 400"/>
                  <a:gd name="T11" fmla="*/ 90 h 116"/>
                  <a:gd name="T12" fmla="*/ 400 w 400"/>
                  <a:gd name="T13" fmla="*/ 90 h 116"/>
                  <a:gd name="T14" fmla="*/ 400 w 400"/>
                  <a:gd name="T15" fmla="*/ 26 h 116"/>
                  <a:gd name="T16" fmla="*/ 26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26"/>
                    </a:moveTo>
                    <a:lnTo>
                      <a:pt x="260" y="0"/>
                    </a:lnTo>
                    <a:lnTo>
                      <a:pt x="0" y="0"/>
                    </a:lnTo>
                    <a:lnTo>
                      <a:pt x="0" y="116"/>
                    </a:lnTo>
                    <a:lnTo>
                      <a:pt x="260" y="116"/>
                    </a:lnTo>
                    <a:lnTo>
                      <a:pt x="260" y="90"/>
                    </a:lnTo>
                    <a:lnTo>
                      <a:pt x="400" y="90"/>
                    </a:lnTo>
                    <a:lnTo>
                      <a:pt x="400" y="26"/>
                    </a:lnTo>
                    <a:lnTo>
                      <a:pt x="26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20" name="Freeform 310">
                <a:extLst>
                  <a:ext uri="{FF2B5EF4-FFF2-40B4-BE49-F238E27FC236}">
                    <a16:creationId xmlns:a16="http://schemas.microsoft.com/office/drawing/2014/main" xmlns="" id="{B9390FFE-CD62-4594-A38D-A7F9129FB1F3}"/>
                  </a:ext>
                </a:extLst>
              </p:cNvPr>
              <p:cNvSpPr>
                <a:spLocks/>
              </p:cNvSpPr>
              <p:nvPr/>
            </p:nvSpPr>
            <p:spPr bwMode="auto">
              <a:xfrm>
                <a:off x="14247920" y="5509525"/>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7 h 117"/>
                  <a:gd name="T14" fmla="*/ 260 w 400"/>
                  <a:gd name="T15" fmla="*/ 27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7"/>
                    </a:lnTo>
                    <a:lnTo>
                      <a:pt x="260" y="27"/>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21" name="Freeform 311">
                <a:extLst>
                  <a:ext uri="{FF2B5EF4-FFF2-40B4-BE49-F238E27FC236}">
                    <a16:creationId xmlns:a16="http://schemas.microsoft.com/office/drawing/2014/main" xmlns="" id="{F38D5488-E38E-48EF-BA11-7ABECE7C0476}"/>
                  </a:ext>
                </a:extLst>
              </p:cNvPr>
              <p:cNvSpPr>
                <a:spLocks/>
              </p:cNvSpPr>
              <p:nvPr/>
            </p:nvSpPr>
            <p:spPr bwMode="auto">
              <a:xfrm>
                <a:off x="14247920" y="5927335"/>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22" name="Freeform 312">
                <a:extLst>
                  <a:ext uri="{FF2B5EF4-FFF2-40B4-BE49-F238E27FC236}">
                    <a16:creationId xmlns:a16="http://schemas.microsoft.com/office/drawing/2014/main" xmlns="" id="{7C0F4B50-FA28-481B-B98D-CD581C336280}"/>
                  </a:ext>
                </a:extLst>
              </p:cNvPr>
              <p:cNvSpPr>
                <a:spLocks/>
              </p:cNvSpPr>
              <p:nvPr/>
            </p:nvSpPr>
            <p:spPr bwMode="auto">
              <a:xfrm>
                <a:off x="14247920" y="6343739"/>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23" name="Freeform 313">
                <a:extLst>
                  <a:ext uri="{FF2B5EF4-FFF2-40B4-BE49-F238E27FC236}">
                    <a16:creationId xmlns:a16="http://schemas.microsoft.com/office/drawing/2014/main" xmlns="" id="{A81938B3-C661-4E25-9A50-C452DA724FBC}"/>
                  </a:ext>
                </a:extLst>
              </p:cNvPr>
              <p:cNvSpPr>
                <a:spLocks/>
              </p:cNvSpPr>
              <p:nvPr/>
            </p:nvSpPr>
            <p:spPr bwMode="auto">
              <a:xfrm>
                <a:off x="14247920" y="6761549"/>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24" name="Freeform 314">
                <a:extLst>
                  <a:ext uri="{FF2B5EF4-FFF2-40B4-BE49-F238E27FC236}">
                    <a16:creationId xmlns:a16="http://schemas.microsoft.com/office/drawing/2014/main" xmlns="" id="{53A4A78E-0DA2-4C42-B5B8-150AF2269FAC}"/>
                  </a:ext>
                </a:extLst>
              </p:cNvPr>
              <p:cNvSpPr>
                <a:spLocks/>
              </p:cNvSpPr>
              <p:nvPr/>
            </p:nvSpPr>
            <p:spPr bwMode="auto">
              <a:xfrm>
                <a:off x="14247920" y="7177953"/>
                <a:ext cx="563011" cy="164592"/>
              </a:xfrm>
              <a:custGeom>
                <a:avLst/>
                <a:gdLst>
                  <a:gd name="T0" fmla="*/ 260 w 400"/>
                  <a:gd name="T1" fmla="*/ 0 h 117"/>
                  <a:gd name="T2" fmla="*/ 0 w 400"/>
                  <a:gd name="T3" fmla="*/ 0 h 117"/>
                  <a:gd name="T4" fmla="*/ 0 w 400"/>
                  <a:gd name="T5" fmla="*/ 117 h 117"/>
                  <a:gd name="T6" fmla="*/ 260 w 400"/>
                  <a:gd name="T7" fmla="*/ 117 h 117"/>
                  <a:gd name="T8" fmla="*/ 260 w 400"/>
                  <a:gd name="T9" fmla="*/ 91 h 117"/>
                  <a:gd name="T10" fmla="*/ 400 w 400"/>
                  <a:gd name="T11" fmla="*/ 91 h 117"/>
                  <a:gd name="T12" fmla="*/ 400 w 400"/>
                  <a:gd name="T13" fmla="*/ 26 h 117"/>
                  <a:gd name="T14" fmla="*/ 260 w 400"/>
                  <a:gd name="T15" fmla="*/ 26 h 117"/>
                  <a:gd name="T16" fmla="*/ 260 w 400"/>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260" y="0"/>
                    </a:moveTo>
                    <a:lnTo>
                      <a:pt x="0" y="0"/>
                    </a:lnTo>
                    <a:lnTo>
                      <a:pt x="0" y="117"/>
                    </a:lnTo>
                    <a:lnTo>
                      <a:pt x="260" y="117"/>
                    </a:lnTo>
                    <a:lnTo>
                      <a:pt x="260" y="91"/>
                    </a:lnTo>
                    <a:lnTo>
                      <a:pt x="400" y="91"/>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25" name="Freeform 315">
                <a:extLst>
                  <a:ext uri="{FF2B5EF4-FFF2-40B4-BE49-F238E27FC236}">
                    <a16:creationId xmlns:a16="http://schemas.microsoft.com/office/drawing/2014/main" xmlns="" id="{E04F921E-FE30-4530-B3F9-5A0D70C9A032}"/>
                  </a:ext>
                </a:extLst>
              </p:cNvPr>
              <p:cNvSpPr>
                <a:spLocks/>
              </p:cNvSpPr>
              <p:nvPr/>
            </p:nvSpPr>
            <p:spPr bwMode="auto">
              <a:xfrm>
                <a:off x="14247920" y="7595764"/>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26" name="Freeform 316">
                <a:extLst>
                  <a:ext uri="{FF2B5EF4-FFF2-40B4-BE49-F238E27FC236}">
                    <a16:creationId xmlns:a16="http://schemas.microsoft.com/office/drawing/2014/main" xmlns="" id="{01C71FB5-1B8F-4E4C-877C-BF0B09A099BD}"/>
                  </a:ext>
                </a:extLst>
              </p:cNvPr>
              <p:cNvSpPr>
                <a:spLocks/>
              </p:cNvSpPr>
              <p:nvPr/>
            </p:nvSpPr>
            <p:spPr bwMode="auto">
              <a:xfrm>
                <a:off x="14247920" y="8012167"/>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27" name="Freeform 317">
                <a:extLst>
                  <a:ext uri="{FF2B5EF4-FFF2-40B4-BE49-F238E27FC236}">
                    <a16:creationId xmlns:a16="http://schemas.microsoft.com/office/drawing/2014/main" xmlns="" id="{8E31B25B-4D41-4320-BCA3-97218043EFF6}"/>
                  </a:ext>
                </a:extLst>
              </p:cNvPr>
              <p:cNvSpPr>
                <a:spLocks/>
              </p:cNvSpPr>
              <p:nvPr/>
            </p:nvSpPr>
            <p:spPr bwMode="auto">
              <a:xfrm>
                <a:off x="14247920" y="8429978"/>
                <a:ext cx="563011" cy="163185"/>
              </a:xfrm>
              <a:custGeom>
                <a:avLst/>
                <a:gdLst>
                  <a:gd name="T0" fmla="*/ 260 w 400"/>
                  <a:gd name="T1" fmla="*/ 0 h 116"/>
                  <a:gd name="T2" fmla="*/ 0 w 400"/>
                  <a:gd name="T3" fmla="*/ 0 h 116"/>
                  <a:gd name="T4" fmla="*/ 0 w 400"/>
                  <a:gd name="T5" fmla="*/ 116 h 116"/>
                  <a:gd name="T6" fmla="*/ 260 w 400"/>
                  <a:gd name="T7" fmla="*/ 116 h 116"/>
                  <a:gd name="T8" fmla="*/ 260 w 400"/>
                  <a:gd name="T9" fmla="*/ 90 h 116"/>
                  <a:gd name="T10" fmla="*/ 400 w 400"/>
                  <a:gd name="T11" fmla="*/ 90 h 116"/>
                  <a:gd name="T12" fmla="*/ 400 w 400"/>
                  <a:gd name="T13" fmla="*/ 26 h 116"/>
                  <a:gd name="T14" fmla="*/ 260 w 400"/>
                  <a:gd name="T15" fmla="*/ 26 h 116"/>
                  <a:gd name="T16" fmla="*/ 260 w 400"/>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260" y="0"/>
                    </a:moveTo>
                    <a:lnTo>
                      <a:pt x="0" y="0"/>
                    </a:lnTo>
                    <a:lnTo>
                      <a:pt x="0" y="116"/>
                    </a:lnTo>
                    <a:lnTo>
                      <a:pt x="260" y="116"/>
                    </a:lnTo>
                    <a:lnTo>
                      <a:pt x="260" y="90"/>
                    </a:lnTo>
                    <a:lnTo>
                      <a:pt x="400" y="90"/>
                    </a:lnTo>
                    <a:lnTo>
                      <a:pt x="400" y="26"/>
                    </a:lnTo>
                    <a:lnTo>
                      <a:pt x="260" y="26"/>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grpSp>
          <p:nvGrpSpPr>
            <p:cNvPr id="308" name="Group 307">
              <a:extLst>
                <a:ext uri="{FF2B5EF4-FFF2-40B4-BE49-F238E27FC236}">
                  <a16:creationId xmlns:a16="http://schemas.microsoft.com/office/drawing/2014/main" xmlns="" id="{7851C419-B2FC-4603-8283-307413619DE1}"/>
                </a:ext>
              </a:extLst>
            </p:cNvPr>
            <p:cNvGrpSpPr/>
            <p:nvPr/>
          </p:nvGrpSpPr>
          <p:grpSpPr>
            <a:xfrm>
              <a:off x="2354005" y="5528326"/>
              <a:ext cx="422999" cy="2629633"/>
              <a:chOff x="9580563" y="5093121"/>
              <a:chExt cx="563011" cy="3500042"/>
            </a:xfrm>
            <a:solidFill>
              <a:schemeClr val="accent1"/>
            </a:solidFill>
            <a:effectLst/>
          </p:grpSpPr>
          <p:sp>
            <p:nvSpPr>
              <p:cNvPr id="310" name="Freeform 318">
                <a:extLst>
                  <a:ext uri="{FF2B5EF4-FFF2-40B4-BE49-F238E27FC236}">
                    <a16:creationId xmlns:a16="http://schemas.microsoft.com/office/drawing/2014/main" xmlns="" id="{7A1883E0-E870-4829-B69F-D81AEB28EE09}"/>
                  </a:ext>
                </a:extLst>
              </p:cNvPr>
              <p:cNvSpPr>
                <a:spLocks/>
              </p:cNvSpPr>
              <p:nvPr/>
            </p:nvSpPr>
            <p:spPr bwMode="auto">
              <a:xfrm>
                <a:off x="9580563" y="8429978"/>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11" name="Freeform 319">
                <a:extLst>
                  <a:ext uri="{FF2B5EF4-FFF2-40B4-BE49-F238E27FC236}">
                    <a16:creationId xmlns:a16="http://schemas.microsoft.com/office/drawing/2014/main" xmlns="" id="{0DE53378-41EF-4800-9958-C6ABD63F4CB0}"/>
                  </a:ext>
                </a:extLst>
              </p:cNvPr>
              <p:cNvSpPr>
                <a:spLocks/>
              </p:cNvSpPr>
              <p:nvPr/>
            </p:nvSpPr>
            <p:spPr bwMode="auto">
              <a:xfrm>
                <a:off x="9580563" y="8012167"/>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12" name="Freeform 320">
                <a:extLst>
                  <a:ext uri="{FF2B5EF4-FFF2-40B4-BE49-F238E27FC236}">
                    <a16:creationId xmlns:a16="http://schemas.microsoft.com/office/drawing/2014/main" xmlns="" id="{B95DD909-AAE8-4234-9FCC-B2F52AC72592}"/>
                  </a:ext>
                </a:extLst>
              </p:cNvPr>
              <p:cNvSpPr>
                <a:spLocks/>
              </p:cNvSpPr>
              <p:nvPr/>
            </p:nvSpPr>
            <p:spPr bwMode="auto">
              <a:xfrm>
                <a:off x="9580563" y="7595764"/>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13" name="Freeform 321">
                <a:extLst>
                  <a:ext uri="{FF2B5EF4-FFF2-40B4-BE49-F238E27FC236}">
                    <a16:creationId xmlns:a16="http://schemas.microsoft.com/office/drawing/2014/main" xmlns="" id="{1D6345F2-47BE-49E7-B314-A3E9247CAB3D}"/>
                  </a:ext>
                </a:extLst>
              </p:cNvPr>
              <p:cNvSpPr>
                <a:spLocks/>
              </p:cNvSpPr>
              <p:nvPr/>
            </p:nvSpPr>
            <p:spPr bwMode="auto">
              <a:xfrm>
                <a:off x="9580563" y="7177953"/>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14" name="Freeform 322">
                <a:extLst>
                  <a:ext uri="{FF2B5EF4-FFF2-40B4-BE49-F238E27FC236}">
                    <a16:creationId xmlns:a16="http://schemas.microsoft.com/office/drawing/2014/main" xmlns="" id="{D191EA38-5A59-4450-A9AD-7AFBD089163A}"/>
                  </a:ext>
                </a:extLst>
              </p:cNvPr>
              <p:cNvSpPr>
                <a:spLocks/>
              </p:cNvSpPr>
              <p:nvPr/>
            </p:nvSpPr>
            <p:spPr bwMode="auto">
              <a:xfrm>
                <a:off x="9580563" y="6761549"/>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15" name="Freeform 323">
                <a:extLst>
                  <a:ext uri="{FF2B5EF4-FFF2-40B4-BE49-F238E27FC236}">
                    <a16:creationId xmlns:a16="http://schemas.microsoft.com/office/drawing/2014/main" xmlns="" id="{0A200A8B-2C0B-461E-902A-15B973A24B48}"/>
                  </a:ext>
                </a:extLst>
              </p:cNvPr>
              <p:cNvSpPr>
                <a:spLocks/>
              </p:cNvSpPr>
              <p:nvPr/>
            </p:nvSpPr>
            <p:spPr bwMode="auto">
              <a:xfrm>
                <a:off x="9580563" y="6343739"/>
                <a:ext cx="563011" cy="164592"/>
              </a:xfrm>
              <a:custGeom>
                <a:avLst/>
                <a:gdLst>
                  <a:gd name="T0" fmla="*/ 140 w 400"/>
                  <a:gd name="T1" fmla="*/ 26 h 117"/>
                  <a:gd name="T2" fmla="*/ 0 w 400"/>
                  <a:gd name="T3" fmla="*/ 26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6"/>
                    </a:moveTo>
                    <a:lnTo>
                      <a:pt x="0" y="26"/>
                    </a:lnTo>
                    <a:lnTo>
                      <a:pt x="0" y="91"/>
                    </a:lnTo>
                    <a:lnTo>
                      <a:pt x="140" y="91"/>
                    </a:lnTo>
                    <a:lnTo>
                      <a:pt x="140" y="117"/>
                    </a:lnTo>
                    <a:lnTo>
                      <a:pt x="400" y="117"/>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16" name="Freeform 324">
                <a:extLst>
                  <a:ext uri="{FF2B5EF4-FFF2-40B4-BE49-F238E27FC236}">
                    <a16:creationId xmlns:a16="http://schemas.microsoft.com/office/drawing/2014/main" xmlns="" id="{FE06D266-4190-4FDA-B4D7-140A5D4239BF}"/>
                  </a:ext>
                </a:extLst>
              </p:cNvPr>
              <p:cNvSpPr>
                <a:spLocks/>
              </p:cNvSpPr>
              <p:nvPr/>
            </p:nvSpPr>
            <p:spPr bwMode="auto">
              <a:xfrm>
                <a:off x="9580563" y="5927335"/>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17" name="Freeform 325">
                <a:extLst>
                  <a:ext uri="{FF2B5EF4-FFF2-40B4-BE49-F238E27FC236}">
                    <a16:creationId xmlns:a16="http://schemas.microsoft.com/office/drawing/2014/main" xmlns="" id="{33D96229-AE34-4030-BF8C-A39D1EE757AD}"/>
                  </a:ext>
                </a:extLst>
              </p:cNvPr>
              <p:cNvSpPr>
                <a:spLocks/>
              </p:cNvSpPr>
              <p:nvPr/>
            </p:nvSpPr>
            <p:spPr bwMode="auto">
              <a:xfrm>
                <a:off x="9580563" y="5509525"/>
                <a:ext cx="563011" cy="164592"/>
              </a:xfrm>
              <a:custGeom>
                <a:avLst/>
                <a:gdLst>
                  <a:gd name="T0" fmla="*/ 140 w 400"/>
                  <a:gd name="T1" fmla="*/ 27 h 117"/>
                  <a:gd name="T2" fmla="*/ 0 w 400"/>
                  <a:gd name="T3" fmla="*/ 27 h 117"/>
                  <a:gd name="T4" fmla="*/ 0 w 400"/>
                  <a:gd name="T5" fmla="*/ 91 h 117"/>
                  <a:gd name="T6" fmla="*/ 140 w 400"/>
                  <a:gd name="T7" fmla="*/ 91 h 117"/>
                  <a:gd name="T8" fmla="*/ 140 w 400"/>
                  <a:gd name="T9" fmla="*/ 117 h 117"/>
                  <a:gd name="T10" fmla="*/ 400 w 400"/>
                  <a:gd name="T11" fmla="*/ 117 h 117"/>
                  <a:gd name="T12" fmla="*/ 400 w 400"/>
                  <a:gd name="T13" fmla="*/ 0 h 117"/>
                  <a:gd name="T14" fmla="*/ 140 w 400"/>
                  <a:gd name="T15" fmla="*/ 0 h 117"/>
                  <a:gd name="T16" fmla="*/ 140 w 400"/>
                  <a:gd name="T17" fmla="*/ 2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7">
                    <a:moveTo>
                      <a:pt x="140" y="27"/>
                    </a:moveTo>
                    <a:lnTo>
                      <a:pt x="0" y="27"/>
                    </a:lnTo>
                    <a:lnTo>
                      <a:pt x="0" y="91"/>
                    </a:lnTo>
                    <a:lnTo>
                      <a:pt x="140" y="91"/>
                    </a:lnTo>
                    <a:lnTo>
                      <a:pt x="140" y="117"/>
                    </a:lnTo>
                    <a:lnTo>
                      <a:pt x="400" y="117"/>
                    </a:lnTo>
                    <a:lnTo>
                      <a:pt x="400" y="0"/>
                    </a:lnTo>
                    <a:lnTo>
                      <a:pt x="140" y="0"/>
                    </a:lnTo>
                    <a:lnTo>
                      <a:pt x="1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318" name="Freeform 326">
                <a:extLst>
                  <a:ext uri="{FF2B5EF4-FFF2-40B4-BE49-F238E27FC236}">
                    <a16:creationId xmlns:a16="http://schemas.microsoft.com/office/drawing/2014/main" xmlns="" id="{91D10A25-2BA6-47AB-9FBE-037DCB2F7C39}"/>
                  </a:ext>
                </a:extLst>
              </p:cNvPr>
              <p:cNvSpPr>
                <a:spLocks/>
              </p:cNvSpPr>
              <p:nvPr/>
            </p:nvSpPr>
            <p:spPr bwMode="auto">
              <a:xfrm>
                <a:off x="9580563" y="5093121"/>
                <a:ext cx="563011" cy="163185"/>
              </a:xfrm>
              <a:custGeom>
                <a:avLst/>
                <a:gdLst>
                  <a:gd name="T0" fmla="*/ 140 w 400"/>
                  <a:gd name="T1" fmla="*/ 26 h 116"/>
                  <a:gd name="T2" fmla="*/ 0 w 400"/>
                  <a:gd name="T3" fmla="*/ 26 h 116"/>
                  <a:gd name="T4" fmla="*/ 0 w 400"/>
                  <a:gd name="T5" fmla="*/ 90 h 116"/>
                  <a:gd name="T6" fmla="*/ 140 w 400"/>
                  <a:gd name="T7" fmla="*/ 90 h 116"/>
                  <a:gd name="T8" fmla="*/ 140 w 400"/>
                  <a:gd name="T9" fmla="*/ 116 h 116"/>
                  <a:gd name="T10" fmla="*/ 400 w 400"/>
                  <a:gd name="T11" fmla="*/ 116 h 116"/>
                  <a:gd name="T12" fmla="*/ 400 w 400"/>
                  <a:gd name="T13" fmla="*/ 0 h 116"/>
                  <a:gd name="T14" fmla="*/ 140 w 400"/>
                  <a:gd name="T15" fmla="*/ 0 h 116"/>
                  <a:gd name="T16" fmla="*/ 140 w 400"/>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116">
                    <a:moveTo>
                      <a:pt x="140" y="26"/>
                    </a:moveTo>
                    <a:lnTo>
                      <a:pt x="0" y="26"/>
                    </a:lnTo>
                    <a:lnTo>
                      <a:pt x="0" y="90"/>
                    </a:lnTo>
                    <a:lnTo>
                      <a:pt x="140" y="90"/>
                    </a:lnTo>
                    <a:lnTo>
                      <a:pt x="140" y="116"/>
                    </a:lnTo>
                    <a:lnTo>
                      <a:pt x="400" y="116"/>
                    </a:lnTo>
                    <a:lnTo>
                      <a:pt x="400" y="0"/>
                    </a:lnTo>
                    <a:lnTo>
                      <a:pt x="140" y="0"/>
                    </a:lnTo>
                    <a:lnTo>
                      <a:pt x="14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sp>
          <p:nvSpPr>
            <p:cNvPr id="309" name="Freeform 290">
              <a:extLst>
                <a:ext uri="{FF2B5EF4-FFF2-40B4-BE49-F238E27FC236}">
                  <a16:creationId xmlns:a16="http://schemas.microsoft.com/office/drawing/2014/main" xmlns="" id="{97A46083-D33B-4C87-953C-C1FFE335361B}"/>
                </a:ext>
              </a:extLst>
            </p:cNvPr>
            <p:cNvSpPr>
              <a:spLocks/>
            </p:cNvSpPr>
            <p:nvPr/>
          </p:nvSpPr>
          <p:spPr bwMode="auto">
            <a:xfrm>
              <a:off x="2667024" y="5276777"/>
              <a:ext cx="3303615" cy="3153869"/>
            </a:xfrm>
            <a:custGeom>
              <a:avLst/>
              <a:gdLst>
                <a:gd name="T0" fmla="*/ 1480 w 1560"/>
                <a:gd name="T1" fmla="*/ 1490 h 1490"/>
                <a:gd name="T2" fmla="*/ 80 w 1560"/>
                <a:gd name="T3" fmla="*/ 1490 h 1490"/>
                <a:gd name="T4" fmla="*/ 0 w 1560"/>
                <a:gd name="T5" fmla="*/ 1410 h 1490"/>
                <a:gd name="T6" fmla="*/ 0 w 1560"/>
                <a:gd name="T7" fmla="*/ 80 h 1490"/>
                <a:gd name="T8" fmla="*/ 80 w 1560"/>
                <a:gd name="T9" fmla="*/ 0 h 1490"/>
                <a:gd name="T10" fmla="*/ 1480 w 1560"/>
                <a:gd name="T11" fmla="*/ 0 h 1490"/>
                <a:gd name="T12" fmla="*/ 1560 w 1560"/>
                <a:gd name="T13" fmla="*/ 80 h 1490"/>
                <a:gd name="T14" fmla="*/ 1560 w 1560"/>
                <a:gd name="T15" fmla="*/ 1410 h 1490"/>
                <a:gd name="T16" fmla="*/ 1480 w 1560"/>
                <a:gd name="T17" fmla="*/ 149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0" h="1490">
                  <a:moveTo>
                    <a:pt x="1480" y="1490"/>
                  </a:moveTo>
                  <a:cubicBezTo>
                    <a:pt x="80" y="1490"/>
                    <a:pt x="80" y="1490"/>
                    <a:pt x="80" y="1490"/>
                  </a:cubicBezTo>
                  <a:cubicBezTo>
                    <a:pt x="36" y="1490"/>
                    <a:pt x="0" y="1454"/>
                    <a:pt x="0" y="1410"/>
                  </a:cubicBezTo>
                  <a:cubicBezTo>
                    <a:pt x="0" y="80"/>
                    <a:pt x="0" y="80"/>
                    <a:pt x="0" y="80"/>
                  </a:cubicBezTo>
                  <a:cubicBezTo>
                    <a:pt x="0" y="36"/>
                    <a:pt x="36" y="0"/>
                    <a:pt x="80" y="0"/>
                  </a:cubicBezTo>
                  <a:cubicBezTo>
                    <a:pt x="1480" y="0"/>
                    <a:pt x="1480" y="0"/>
                    <a:pt x="1480" y="0"/>
                  </a:cubicBezTo>
                  <a:cubicBezTo>
                    <a:pt x="1524" y="0"/>
                    <a:pt x="1560" y="36"/>
                    <a:pt x="1560" y="80"/>
                  </a:cubicBezTo>
                  <a:cubicBezTo>
                    <a:pt x="1560" y="1410"/>
                    <a:pt x="1560" y="1410"/>
                    <a:pt x="1560" y="1410"/>
                  </a:cubicBezTo>
                  <a:cubicBezTo>
                    <a:pt x="1560" y="1454"/>
                    <a:pt x="1524" y="1490"/>
                    <a:pt x="1480" y="1490"/>
                  </a:cubicBezTo>
                  <a:close/>
                </a:path>
              </a:pathLst>
            </a:custGeom>
            <a:solidFill>
              <a:schemeClr val="accent1"/>
            </a:solidFill>
            <a:ln>
              <a:noFill/>
            </a:ln>
            <a:effectLst>
              <a:outerShdw blurRad="1079500" dist="457200" dir="8100000" algn="tr" rotWithShape="0">
                <a:schemeClr val="accent1">
                  <a:lumMod val="75000"/>
                  <a:alpha val="92000"/>
                </a:schemeClr>
              </a:outerShdw>
            </a:effectLs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pic>
        <p:nvPicPr>
          <p:cNvPr id="473" name="Picture 472">
            <a:extLst>
              <a:ext uri="{FF2B5EF4-FFF2-40B4-BE49-F238E27FC236}">
                <a16:creationId xmlns:a16="http://schemas.microsoft.com/office/drawing/2014/main" xmlns="" id="{17A56664-3F0E-4EEB-8921-60E6F64D8D55}"/>
              </a:ext>
            </a:extLst>
          </p:cNvPr>
          <p:cNvPicPr>
            <a:picLocks noChangeAspect="1"/>
          </p:cNvPicPr>
          <p:nvPr/>
        </p:nvPicPr>
        <p:blipFill rotWithShape="1">
          <a:blip r:embed="rId2">
            <a:extLst>
              <a:ext uri="{28A0092B-C50C-407E-A947-70E740481C1C}">
                <a14:useLocalDpi xmlns:a14="http://schemas.microsoft.com/office/drawing/2010/main" val="0"/>
              </a:ext>
            </a:extLst>
          </a:blip>
          <a:srcRect l="71208" t="58757" r="20430" b="31629"/>
          <a:stretch/>
        </p:blipFill>
        <p:spPr>
          <a:xfrm>
            <a:off x="5070210" y="5400327"/>
            <a:ext cx="1589801" cy="1028178"/>
          </a:xfrm>
          <a:prstGeom prst="rect">
            <a:avLst/>
          </a:prstGeom>
        </p:spPr>
      </p:pic>
      <p:pic>
        <p:nvPicPr>
          <p:cNvPr id="474" name="Picture 473">
            <a:extLst>
              <a:ext uri="{FF2B5EF4-FFF2-40B4-BE49-F238E27FC236}">
                <a16:creationId xmlns:a16="http://schemas.microsoft.com/office/drawing/2014/main" xmlns="" id="{0C681D43-0F75-4754-90A6-37B5714F45B4}"/>
              </a:ext>
            </a:extLst>
          </p:cNvPr>
          <p:cNvPicPr>
            <a:picLocks noChangeAspect="1"/>
          </p:cNvPicPr>
          <p:nvPr/>
        </p:nvPicPr>
        <p:blipFill rotWithShape="1">
          <a:blip r:embed="rId2">
            <a:extLst>
              <a:ext uri="{28A0092B-C50C-407E-A947-70E740481C1C}">
                <a14:useLocalDpi xmlns:a14="http://schemas.microsoft.com/office/drawing/2010/main" val="0"/>
              </a:ext>
            </a:extLst>
          </a:blip>
          <a:srcRect l="71208" t="69046" r="20430" b="21340"/>
          <a:stretch/>
        </p:blipFill>
        <p:spPr>
          <a:xfrm>
            <a:off x="1943818" y="8393617"/>
            <a:ext cx="1636201" cy="1058184"/>
          </a:xfrm>
          <a:prstGeom prst="rect">
            <a:avLst/>
          </a:prstGeom>
        </p:spPr>
      </p:pic>
      <p:pic>
        <p:nvPicPr>
          <p:cNvPr id="475" name="Picture 474">
            <a:extLst>
              <a:ext uri="{FF2B5EF4-FFF2-40B4-BE49-F238E27FC236}">
                <a16:creationId xmlns:a16="http://schemas.microsoft.com/office/drawing/2014/main" xmlns="" id="{7F54F2F1-A5AD-4730-A3C3-FE5706563F03}"/>
              </a:ext>
            </a:extLst>
          </p:cNvPr>
          <p:cNvPicPr>
            <a:picLocks noChangeAspect="1"/>
          </p:cNvPicPr>
          <p:nvPr/>
        </p:nvPicPr>
        <p:blipFill rotWithShape="1">
          <a:blip r:embed="rId2">
            <a:extLst>
              <a:ext uri="{28A0092B-C50C-407E-A947-70E740481C1C}">
                <a14:useLocalDpi xmlns:a14="http://schemas.microsoft.com/office/drawing/2010/main" val="0"/>
              </a:ext>
            </a:extLst>
          </a:blip>
          <a:srcRect l="71208" t="79088" r="20430" b="10744"/>
          <a:stretch/>
        </p:blipFill>
        <p:spPr>
          <a:xfrm>
            <a:off x="5040606" y="8413059"/>
            <a:ext cx="1606445" cy="1098734"/>
          </a:xfrm>
          <a:prstGeom prst="rect">
            <a:avLst/>
          </a:prstGeom>
        </p:spPr>
      </p:pic>
      <p:pic>
        <p:nvPicPr>
          <p:cNvPr id="476" name="Picture 475">
            <a:extLst>
              <a:ext uri="{FF2B5EF4-FFF2-40B4-BE49-F238E27FC236}">
                <a16:creationId xmlns:a16="http://schemas.microsoft.com/office/drawing/2014/main" xmlns="" id="{2175B4E8-73F9-4D9D-8B1F-E762D00F6313}"/>
              </a:ext>
            </a:extLst>
          </p:cNvPr>
          <p:cNvPicPr>
            <a:picLocks noChangeAspect="1"/>
          </p:cNvPicPr>
          <p:nvPr/>
        </p:nvPicPr>
        <p:blipFill rotWithShape="1">
          <a:blip r:embed="rId2">
            <a:extLst>
              <a:ext uri="{28A0092B-C50C-407E-A947-70E740481C1C}">
                <a14:useLocalDpi xmlns:a14="http://schemas.microsoft.com/office/drawing/2010/main" val="0"/>
              </a:ext>
            </a:extLst>
          </a:blip>
          <a:srcRect l="71208" t="47853" r="20430" b="41927"/>
          <a:stretch/>
        </p:blipFill>
        <p:spPr>
          <a:xfrm>
            <a:off x="1894407" y="5327911"/>
            <a:ext cx="1684898" cy="1158334"/>
          </a:xfrm>
          <a:prstGeom prst="rect">
            <a:avLst/>
          </a:prstGeom>
        </p:spPr>
      </p:pic>
      <p:pic>
        <p:nvPicPr>
          <p:cNvPr id="477" name="Picture 476">
            <a:extLst>
              <a:ext uri="{FF2B5EF4-FFF2-40B4-BE49-F238E27FC236}">
                <a16:creationId xmlns:a16="http://schemas.microsoft.com/office/drawing/2014/main" xmlns="" id="{CC0861A9-E47F-4174-956F-EE461CA9E662}"/>
              </a:ext>
            </a:extLst>
          </p:cNvPr>
          <p:cNvPicPr>
            <a:picLocks noChangeAspect="1"/>
          </p:cNvPicPr>
          <p:nvPr/>
        </p:nvPicPr>
        <p:blipFill rotWithShape="1">
          <a:blip r:embed="rId2">
            <a:extLst>
              <a:ext uri="{28A0092B-C50C-407E-A947-70E740481C1C}">
                <a14:useLocalDpi xmlns:a14="http://schemas.microsoft.com/office/drawing/2010/main" val="0"/>
              </a:ext>
            </a:extLst>
          </a:blip>
          <a:srcRect l="71208" t="38078" r="20430" b="52240"/>
          <a:stretch/>
        </p:blipFill>
        <p:spPr>
          <a:xfrm>
            <a:off x="5074665" y="2458865"/>
            <a:ext cx="1676826" cy="1092112"/>
          </a:xfrm>
          <a:prstGeom prst="rect">
            <a:avLst/>
          </a:prstGeom>
        </p:spPr>
      </p:pic>
      <p:sp>
        <p:nvSpPr>
          <p:cNvPr id="478" name="Rectangle 477">
            <a:extLst>
              <a:ext uri="{FF2B5EF4-FFF2-40B4-BE49-F238E27FC236}">
                <a16:creationId xmlns:a16="http://schemas.microsoft.com/office/drawing/2014/main" xmlns="" id="{EF67852E-A6E2-40B3-8248-16E7B8B127C6}"/>
              </a:ext>
            </a:extLst>
          </p:cNvPr>
          <p:cNvSpPr/>
          <p:nvPr/>
        </p:nvSpPr>
        <p:spPr>
          <a:xfrm>
            <a:off x="23317913" y="2342144"/>
            <a:ext cx="612062" cy="8363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highlight>
                <a:srgbClr val="FFFFFF"/>
              </a:highlight>
            </a:endParaRPr>
          </a:p>
        </p:txBody>
      </p:sp>
    </p:spTree>
    <p:extLst>
      <p:ext uri="{BB962C8B-B14F-4D97-AF65-F5344CB8AC3E}">
        <p14:creationId xmlns:p14="http://schemas.microsoft.com/office/powerpoint/2010/main" val="318608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2000" fill="hold"/>
                                        <p:tgtEl>
                                          <p:spTgt spid="175"/>
                                        </p:tgtEl>
                                        <p:attrNameLst>
                                          <p:attrName>ppt_x</p:attrName>
                                        </p:attrNameLst>
                                      </p:cBhvr>
                                      <p:tavLst>
                                        <p:tav tm="0">
                                          <p:val>
                                            <p:strVal val="1+#ppt_w/2"/>
                                          </p:val>
                                        </p:tav>
                                        <p:tav tm="100000">
                                          <p:val>
                                            <p:strVal val="#ppt_x"/>
                                          </p:val>
                                        </p:tav>
                                      </p:tavLst>
                                    </p:anim>
                                    <p:anim calcmode="lin" valueType="num">
                                      <p:cBhvr additive="base">
                                        <p:cTn id="12" dur="2000" fill="hold"/>
                                        <p:tgtEl>
                                          <p:spTgt spid="17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74"/>
                                        </p:tgtEl>
                                        <p:attrNameLst>
                                          <p:attrName>style.visibility</p:attrName>
                                        </p:attrNameLst>
                                      </p:cBhvr>
                                      <p:to>
                                        <p:strVal val="visible"/>
                                      </p:to>
                                    </p:set>
                                    <p:anim calcmode="lin" valueType="num">
                                      <p:cBhvr additive="base">
                                        <p:cTn id="15" dur="2200" fill="hold"/>
                                        <p:tgtEl>
                                          <p:spTgt spid="174"/>
                                        </p:tgtEl>
                                        <p:attrNameLst>
                                          <p:attrName>ppt_x</p:attrName>
                                        </p:attrNameLst>
                                      </p:cBhvr>
                                      <p:tavLst>
                                        <p:tav tm="0">
                                          <p:val>
                                            <p:strVal val="1+#ppt_w/2"/>
                                          </p:val>
                                        </p:tav>
                                        <p:tav tm="100000">
                                          <p:val>
                                            <p:strVal val="#ppt_x"/>
                                          </p:val>
                                        </p:tav>
                                      </p:tavLst>
                                    </p:anim>
                                    <p:anim calcmode="lin" valueType="num">
                                      <p:cBhvr additive="base">
                                        <p:cTn id="16" dur="2200" fill="hold"/>
                                        <p:tgtEl>
                                          <p:spTgt spid="174"/>
                                        </p:tgtEl>
                                        <p:attrNameLst>
                                          <p:attrName>ppt_y</p:attrName>
                                        </p:attrNameLst>
                                      </p:cBhvr>
                                      <p:tavLst>
                                        <p:tav tm="0">
                                          <p:val>
                                            <p:strVal val="#ppt_y"/>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178"/>
                                        </p:tgtEl>
                                        <p:attrNameLst>
                                          <p:attrName>style.visibility</p:attrName>
                                        </p:attrNameLst>
                                      </p:cBhvr>
                                      <p:to>
                                        <p:strVal val="visible"/>
                                      </p:to>
                                    </p:set>
                                    <p:anim calcmode="lin" valueType="num">
                                      <p:cBhvr additive="base">
                                        <p:cTn id="19" dur="1000" fill="hold"/>
                                        <p:tgtEl>
                                          <p:spTgt spid="178"/>
                                        </p:tgtEl>
                                        <p:attrNameLst>
                                          <p:attrName>ppt_x</p:attrName>
                                        </p:attrNameLst>
                                      </p:cBhvr>
                                      <p:tavLst>
                                        <p:tav tm="0">
                                          <p:val>
                                            <p:strVal val="#ppt_x"/>
                                          </p:val>
                                        </p:tav>
                                        <p:tav tm="100000">
                                          <p:val>
                                            <p:strVal val="#ppt_x"/>
                                          </p:val>
                                        </p:tav>
                                      </p:tavLst>
                                    </p:anim>
                                    <p:anim calcmode="lin" valueType="num">
                                      <p:cBhvr additive="base">
                                        <p:cTn id="20" dur="1000" fill="hold"/>
                                        <p:tgtEl>
                                          <p:spTgt spid="178"/>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220"/>
                                        </p:tgtEl>
                                        <p:attrNameLst>
                                          <p:attrName>style.visibility</p:attrName>
                                        </p:attrNameLst>
                                      </p:cBhvr>
                                      <p:to>
                                        <p:strVal val="visible"/>
                                      </p:to>
                                    </p:set>
                                    <p:anim calcmode="lin" valueType="num">
                                      <p:cBhvr additive="base">
                                        <p:cTn id="23" dur="1000" fill="hold"/>
                                        <p:tgtEl>
                                          <p:spTgt spid="220"/>
                                        </p:tgtEl>
                                        <p:attrNameLst>
                                          <p:attrName>ppt_x</p:attrName>
                                        </p:attrNameLst>
                                      </p:cBhvr>
                                      <p:tavLst>
                                        <p:tav tm="0">
                                          <p:val>
                                            <p:strVal val="#ppt_x"/>
                                          </p:val>
                                        </p:tav>
                                        <p:tav tm="100000">
                                          <p:val>
                                            <p:strVal val="#ppt_x"/>
                                          </p:val>
                                        </p:tav>
                                      </p:tavLst>
                                    </p:anim>
                                    <p:anim calcmode="lin" valueType="num">
                                      <p:cBhvr additive="base">
                                        <p:cTn id="24" dur="1000" fill="hold"/>
                                        <p:tgtEl>
                                          <p:spTgt spid="220"/>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262"/>
                                        </p:tgtEl>
                                        <p:attrNameLst>
                                          <p:attrName>style.visibility</p:attrName>
                                        </p:attrNameLst>
                                      </p:cBhvr>
                                      <p:to>
                                        <p:strVal val="visible"/>
                                      </p:to>
                                    </p:set>
                                    <p:anim calcmode="lin" valueType="num">
                                      <p:cBhvr additive="base">
                                        <p:cTn id="27" dur="1000" fill="hold"/>
                                        <p:tgtEl>
                                          <p:spTgt spid="262"/>
                                        </p:tgtEl>
                                        <p:attrNameLst>
                                          <p:attrName>ppt_x</p:attrName>
                                        </p:attrNameLst>
                                      </p:cBhvr>
                                      <p:tavLst>
                                        <p:tav tm="0">
                                          <p:val>
                                            <p:strVal val="#ppt_x"/>
                                          </p:val>
                                        </p:tav>
                                        <p:tav tm="100000">
                                          <p:val>
                                            <p:strVal val="#ppt_x"/>
                                          </p:val>
                                        </p:tav>
                                      </p:tavLst>
                                    </p:anim>
                                    <p:anim calcmode="lin" valueType="num">
                                      <p:cBhvr additive="base">
                                        <p:cTn id="28" dur="1000" fill="hold"/>
                                        <p:tgtEl>
                                          <p:spTgt spid="262"/>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0"/>
                                  </p:stCondLst>
                                  <p:childTnLst>
                                    <p:set>
                                      <p:cBhvr>
                                        <p:cTn id="30" dur="1" fill="hold">
                                          <p:stCondLst>
                                            <p:cond delay="0"/>
                                          </p:stCondLst>
                                        </p:cTn>
                                        <p:tgtEl>
                                          <p:spTgt spid="304"/>
                                        </p:tgtEl>
                                        <p:attrNameLst>
                                          <p:attrName>style.visibility</p:attrName>
                                        </p:attrNameLst>
                                      </p:cBhvr>
                                      <p:to>
                                        <p:strVal val="visible"/>
                                      </p:to>
                                    </p:set>
                                    <p:anim calcmode="lin" valueType="num">
                                      <p:cBhvr additive="base">
                                        <p:cTn id="31" dur="1000" fill="hold"/>
                                        <p:tgtEl>
                                          <p:spTgt spid="304"/>
                                        </p:tgtEl>
                                        <p:attrNameLst>
                                          <p:attrName>ppt_x</p:attrName>
                                        </p:attrNameLst>
                                      </p:cBhvr>
                                      <p:tavLst>
                                        <p:tav tm="0">
                                          <p:val>
                                            <p:strVal val="#ppt_x"/>
                                          </p:val>
                                        </p:tav>
                                        <p:tav tm="100000">
                                          <p:val>
                                            <p:strVal val="#ppt_x"/>
                                          </p:val>
                                        </p:tav>
                                      </p:tavLst>
                                    </p:anim>
                                    <p:anim calcmode="lin" valueType="num">
                                      <p:cBhvr additive="base">
                                        <p:cTn id="32" dur="1000" fill="hold"/>
                                        <p:tgtEl>
                                          <p:spTgt spid="304"/>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0"/>
                                  </p:stCondLst>
                                  <p:childTnLst>
                                    <p:set>
                                      <p:cBhvr>
                                        <p:cTn id="34" dur="1" fill="hold">
                                          <p:stCondLst>
                                            <p:cond delay="0"/>
                                          </p:stCondLst>
                                        </p:cTn>
                                        <p:tgtEl>
                                          <p:spTgt spid="346"/>
                                        </p:tgtEl>
                                        <p:attrNameLst>
                                          <p:attrName>style.visibility</p:attrName>
                                        </p:attrNameLst>
                                      </p:cBhvr>
                                      <p:to>
                                        <p:strVal val="visible"/>
                                      </p:to>
                                    </p:set>
                                    <p:anim calcmode="lin" valueType="num">
                                      <p:cBhvr additive="base">
                                        <p:cTn id="35" dur="1000" fill="hold"/>
                                        <p:tgtEl>
                                          <p:spTgt spid="346"/>
                                        </p:tgtEl>
                                        <p:attrNameLst>
                                          <p:attrName>ppt_x</p:attrName>
                                        </p:attrNameLst>
                                      </p:cBhvr>
                                      <p:tavLst>
                                        <p:tav tm="0">
                                          <p:val>
                                            <p:strVal val="#ppt_x"/>
                                          </p:val>
                                        </p:tav>
                                        <p:tav tm="100000">
                                          <p:val>
                                            <p:strVal val="#ppt_x"/>
                                          </p:val>
                                        </p:tav>
                                      </p:tavLst>
                                    </p:anim>
                                    <p:anim calcmode="lin" valueType="num">
                                      <p:cBhvr additive="base">
                                        <p:cTn id="36" dur="1000" fill="hold"/>
                                        <p:tgtEl>
                                          <p:spTgt spid="346"/>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0"/>
                                  </p:stCondLst>
                                  <p:childTnLst>
                                    <p:set>
                                      <p:cBhvr>
                                        <p:cTn id="38" dur="1" fill="hold">
                                          <p:stCondLst>
                                            <p:cond delay="0"/>
                                          </p:stCondLst>
                                        </p:cTn>
                                        <p:tgtEl>
                                          <p:spTgt spid="177"/>
                                        </p:tgtEl>
                                        <p:attrNameLst>
                                          <p:attrName>style.visibility</p:attrName>
                                        </p:attrNameLst>
                                      </p:cBhvr>
                                      <p:to>
                                        <p:strVal val="visible"/>
                                      </p:to>
                                    </p:set>
                                    <p:anim calcmode="lin" valueType="num">
                                      <p:cBhvr additive="base">
                                        <p:cTn id="39" dur="1000" fill="hold"/>
                                        <p:tgtEl>
                                          <p:spTgt spid="177"/>
                                        </p:tgtEl>
                                        <p:attrNameLst>
                                          <p:attrName>ppt_x</p:attrName>
                                        </p:attrNameLst>
                                      </p:cBhvr>
                                      <p:tavLst>
                                        <p:tav tm="0">
                                          <p:val>
                                            <p:strVal val="#ppt_x"/>
                                          </p:val>
                                        </p:tav>
                                        <p:tav tm="100000">
                                          <p:val>
                                            <p:strVal val="#ppt_x"/>
                                          </p:val>
                                        </p:tav>
                                      </p:tavLst>
                                    </p:anim>
                                    <p:anim calcmode="lin" valueType="num">
                                      <p:cBhvr additive="base">
                                        <p:cTn id="40" dur="1000" fill="hold"/>
                                        <p:tgtEl>
                                          <p:spTgt spid="177"/>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0"/>
                                  </p:stCondLst>
                                  <p:childTnLst>
                                    <p:set>
                                      <p:cBhvr>
                                        <p:cTn id="42" dur="1" fill="hold">
                                          <p:stCondLst>
                                            <p:cond delay="0"/>
                                          </p:stCondLst>
                                        </p:cTn>
                                        <p:tgtEl>
                                          <p:spTgt spid="477"/>
                                        </p:tgtEl>
                                        <p:attrNameLst>
                                          <p:attrName>style.visibility</p:attrName>
                                        </p:attrNameLst>
                                      </p:cBhvr>
                                      <p:to>
                                        <p:strVal val="visible"/>
                                      </p:to>
                                    </p:set>
                                    <p:anim calcmode="lin" valueType="num">
                                      <p:cBhvr additive="base">
                                        <p:cTn id="43" dur="1000" fill="hold"/>
                                        <p:tgtEl>
                                          <p:spTgt spid="477"/>
                                        </p:tgtEl>
                                        <p:attrNameLst>
                                          <p:attrName>ppt_x</p:attrName>
                                        </p:attrNameLst>
                                      </p:cBhvr>
                                      <p:tavLst>
                                        <p:tav tm="0">
                                          <p:val>
                                            <p:strVal val="#ppt_x"/>
                                          </p:val>
                                        </p:tav>
                                        <p:tav tm="100000">
                                          <p:val>
                                            <p:strVal val="#ppt_x"/>
                                          </p:val>
                                        </p:tav>
                                      </p:tavLst>
                                    </p:anim>
                                    <p:anim calcmode="lin" valueType="num">
                                      <p:cBhvr additive="base">
                                        <p:cTn id="44" dur="1000" fill="hold"/>
                                        <p:tgtEl>
                                          <p:spTgt spid="47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0"/>
                                  </p:stCondLst>
                                  <p:childTnLst>
                                    <p:set>
                                      <p:cBhvr>
                                        <p:cTn id="46" dur="1" fill="hold">
                                          <p:stCondLst>
                                            <p:cond delay="0"/>
                                          </p:stCondLst>
                                        </p:cTn>
                                        <p:tgtEl>
                                          <p:spTgt spid="476"/>
                                        </p:tgtEl>
                                        <p:attrNameLst>
                                          <p:attrName>style.visibility</p:attrName>
                                        </p:attrNameLst>
                                      </p:cBhvr>
                                      <p:to>
                                        <p:strVal val="visible"/>
                                      </p:to>
                                    </p:set>
                                    <p:anim calcmode="lin" valueType="num">
                                      <p:cBhvr additive="base">
                                        <p:cTn id="47" dur="1000" fill="hold"/>
                                        <p:tgtEl>
                                          <p:spTgt spid="476"/>
                                        </p:tgtEl>
                                        <p:attrNameLst>
                                          <p:attrName>ppt_x</p:attrName>
                                        </p:attrNameLst>
                                      </p:cBhvr>
                                      <p:tavLst>
                                        <p:tav tm="0">
                                          <p:val>
                                            <p:strVal val="#ppt_x"/>
                                          </p:val>
                                        </p:tav>
                                        <p:tav tm="100000">
                                          <p:val>
                                            <p:strVal val="#ppt_x"/>
                                          </p:val>
                                        </p:tav>
                                      </p:tavLst>
                                    </p:anim>
                                    <p:anim calcmode="lin" valueType="num">
                                      <p:cBhvr additive="base">
                                        <p:cTn id="48" dur="1000" fill="hold"/>
                                        <p:tgtEl>
                                          <p:spTgt spid="476"/>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0"/>
                                  </p:stCondLst>
                                  <p:childTnLst>
                                    <p:set>
                                      <p:cBhvr>
                                        <p:cTn id="50" dur="1" fill="hold">
                                          <p:stCondLst>
                                            <p:cond delay="0"/>
                                          </p:stCondLst>
                                        </p:cTn>
                                        <p:tgtEl>
                                          <p:spTgt spid="473"/>
                                        </p:tgtEl>
                                        <p:attrNameLst>
                                          <p:attrName>style.visibility</p:attrName>
                                        </p:attrNameLst>
                                      </p:cBhvr>
                                      <p:to>
                                        <p:strVal val="visible"/>
                                      </p:to>
                                    </p:set>
                                    <p:anim calcmode="lin" valueType="num">
                                      <p:cBhvr additive="base">
                                        <p:cTn id="51" dur="1000" fill="hold"/>
                                        <p:tgtEl>
                                          <p:spTgt spid="473"/>
                                        </p:tgtEl>
                                        <p:attrNameLst>
                                          <p:attrName>ppt_x</p:attrName>
                                        </p:attrNameLst>
                                      </p:cBhvr>
                                      <p:tavLst>
                                        <p:tav tm="0">
                                          <p:val>
                                            <p:strVal val="#ppt_x"/>
                                          </p:val>
                                        </p:tav>
                                        <p:tav tm="100000">
                                          <p:val>
                                            <p:strVal val="#ppt_x"/>
                                          </p:val>
                                        </p:tav>
                                      </p:tavLst>
                                    </p:anim>
                                    <p:anim calcmode="lin" valueType="num">
                                      <p:cBhvr additive="base">
                                        <p:cTn id="52" dur="1000" fill="hold"/>
                                        <p:tgtEl>
                                          <p:spTgt spid="473"/>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0"/>
                                  </p:stCondLst>
                                  <p:childTnLst>
                                    <p:set>
                                      <p:cBhvr>
                                        <p:cTn id="54" dur="1" fill="hold">
                                          <p:stCondLst>
                                            <p:cond delay="0"/>
                                          </p:stCondLst>
                                        </p:cTn>
                                        <p:tgtEl>
                                          <p:spTgt spid="474"/>
                                        </p:tgtEl>
                                        <p:attrNameLst>
                                          <p:attrName>style.visibility</p:attrName>
                                        </p:attrNameLst>
                                      </p:cBhvr>
                                      <p:to>
                                        <p:strVal val="visible"/>
                                      </p:to>
                                    </p:set>
                                    <p:anim calcmode="lin" valueType="num">
                                      <p:cBhvr additive="base">
                                        <p:cTn id="55" dur="1000" fill="hold"/>
                                        <p:tgtEl>
                                          <p:spTgt spid="474"/>
                                        </p:tgtEl>
                                        <p:attrNameLst>
                                          <p:attrName>ppt_x</p:attrName>
                                        </p:attrNameLst>
                                      </p:cBhvr>
                                      <p:tavLst>
                                        <p:tav tm="0">
                                          <p:val>
                                            <p:strVal val="#ppt_x"/>
                                          </p:val>
                                        </p:tav>
                                        <p:tav tm="100000">
                                          <p:val>
                                            <p:strVal val="#ppt_x"/>
                                          </p:val>
                                        </p:tav>
                                      </p:tavLst>
                                    </p:anim>
                                    <p:anim calcmode="lin" valueType="num">
                                      <p:cBhvr additive="base">
                                        <p:cTn id="56" dur="1000" fill="hold"/>
                                        <p:tgtEl>
                                          <p:spTgt spid="474"/>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0"/>
                                  </p:stCondLst>
                                  <p:childTnLst>
                                    <p:set>
                                      <p:cBhvr>
                                        <p:cTn id="58" dur="1" fill="hold">
                                          <p:stCondLst>
                                            <p:cond delay="0"/>
                                          </p:stCondLst>
                                        </p:cTn>
                                        <p:tgtEl>
                                          <p:spTgt spid="475"/>
                                        </p:tgtEl>
                                        <p:attrNameLst>
                                          <p:attrName>style.visibility</p:attrName>
                                        </p:attrNameLst>
                                      </p:cBhvr>
                                      <p:to>
                                        <p:strVal val="visible"/>
                                      </p:to>
                                    </p:set>
                                    <p:anim calcmode="lin" valueType="num">
                                      <p:cBhvr additive="base">
                                        <p:cTn id="59" dur="1000" fill="hold"/>
                                        <p:tgtEl>
                                          <p:spTgt spid="475"/>
                                        </p:tgtEl>
                                        <p:attrNameLst>
                                          <p:attrName>ppt_x</p:attrName>
                                        </p:attrNameLst>
                                      </p:cBhvr>
                                      <p:tavLst>
                                        <p:tav tm="0">
                                          <p:val>
                                            <p:strVal val="#ppt_x"/>
                                          </p:val>
                                        </p:tav>
                                        <p:tav tm="100000">
                                          <p:val>
                                            <p:strVal val="#ppt_x"/>
                                          </p:val>
                                        </p:tav>
                                      </p:tavLst>
                                    </p:anim>
                                    <p:anim calcmode="lin" valueType="num">
                                      <p:cBhvr additive="base">
                                        <p:cTn id="60" dur="1000" fill="hold"/>
                                        <p:tgtEl>
                                          <p:spTgt spid="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xmlns="" id="{C2F3B8D6-1553-426C-89DC-B50E040B1186}"/>
              </a:ext>
            </a:extLst>
          </p:cNvPr>
          <p:cNvSpPr/>
          <p:nvPr/>
        </p:nvSpPr>
        <p:spPr>
          <a:xfrm>
            <a:off x="410949" y="64498"/>
            <a:ext cx="610042" cy="2663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Rectangle 68">
            <a:extLst>
              <a:ext uri="{FF2B5EF4-FFF2-40B4-BE49-F238E27FC236}">
                <a16:creationId xmlns:a16="http://schemas.microsoft.com/office/drawing/2014/main" xmlns="" id="{E9AB2DFB-B93E-4AA3-80F4-31BD64A4A311}"/>
              </a:ext>
            </a:extLst>
          </p:cNvPr>
          <p:cNvSpPr/>
          <p:nvPr/>
        </p:nvSpPr>
        <p:spPr>
          <a:xfrm>
            <a:off x="476845" y="11259338"/>
            <a:ext cx="610042" cy="2392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Rectangle 129">
            <a:extLst>
              <a:ext uri="{FF2B5EF4-FFF2-40B4-BE49-F238E27FC236}">
                <a16:creationId xmlns:a16="http://schemas.microsoft.com/office/drawing/2014/main" xmlns="" id="{7682EE13-8971-44B8-AB69-AA9D5BD642AD}"/>
              </a:ext>
            </a:extLst>
          </p:cNvPr>
          <p:cNvSpPr/>
          <p:nvPr/>
        </p:nvSpPr>
        <p:spPr>
          <a:xfrm>
            <a:off x="0" y="3058960"/>
            <a:ext cx="18602173" cy="8900885"/>
          </a:xfrm>
          <a:prstGeom prst="rect">
            <a:avLst/>
          </a:prstGeom>
          <a:solidFill>
            <a:schemeClr val="tx1">
              <a:lumMod val="10000"/>
              <a:lumOff val="9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2CF4814E-BEB1-4618-BF11-C3F6EAD261FB}"/>
              </a:ext>
            </a:extLst>
          </p:cNvPr>
          <p:cNvSpPr/>
          <p:nvPr/>
        </p:nvSpPr>
        <p:spPr>
          <a:xfrm>
            <a:off x="426631" y="5394066"/>
            <a:ext cx="610042" cy="6415627"/>
          </a:xfrm>
          <a:prstGeom prst="rect">
            <a:avLst/>
          </a:prstGeom>
          <a:solidFill>
            <a:srgbClr val="F2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TextBox 131">
            <a:extLst>
              <a:ext uri="{FF2B5EF4-FFF2-40B4-BE49-F238E27FC236}">
                <a16:creationId xmlns:a16="http://schemas.microsoft.com/office/drawing/2014/main" xmlns="" id="{C7601C02-1920-47E0-BF0C-5FA9A6E2D3B3}"/>
              </a:ext>
            </a:extLst>
          </p:cNvPr>
          <p:cNvSpPr txBox="1"/>
          <p:nvPr/>
        </p:nvSpPr>
        <p:spPr>
          <a:xfrm>
            <a:off x="421024" y="3432237"/>
            <a:ext cx="13675347" cy="7848302"/>
          </a:xfrm>
          <a:prstGeom prst="rect">
            <a:avLst/>
          </a:prstGeom>
          <a:noFill/>
        </p:spPr>
        <p:txBody>
          <a:bodyPr wrap="square" rtlCol="0">
            <a:spAutoFit/>
          </a:bodyPr>
          <a:lstStyle/>
          <a:p>
            <a:r>
              <a:rPr lang="en-US" sz="2800" dirty="0"/>
              <a:t>The time complexity can be expressed as {\</a:t>
            </a:r>
            <a:r>
              <a:rPr lang="en-US" sz="2800" dirty="0" err="1"/>
              <a:t>displaystyle</a:t>
            </a:r>
            <a:r>
              <a:rPr lang="en-US" sz="2800" dirty="0"/>
              <a:t> O(|V|+|E|)}O(|V|+|E|), since every vertex and every edge will be explored in the worst case. {\</a:t>
            </a:r>
            <a:r>
              <a:rPr lang="en-US" sz="2800" dirty="0" err="1"/>
              <a:t>displaystyle</a:t>
            </a:r>
            <a:r>
              <a:rPr lang="en-US" sz="2800" dirty="0"/>
              <a:t> |V|}|V| is the number of vertices and {\</a:t>
            </a:r>
            <a:r>
              <a:rPr lang="en-US" sz="2800" dirty="0" err="1"/>
              <a:t>displaystyle</a:t>
            </a:r>
            <a:r>
              <a:rPr lang="en-US" sz="2800" dirty="0"/>
              <a:t> |E|}|E| is the number of edges in the graph. Note that {\</a:t>
            </a:r>
            <a:r>
              <a:rPr lang="en-US" sz="2800" dirty="0" err="1"/>
              <a:t>displaystyle</a:t>
            </a:r>
            <a:r>
              <a:rPr lang="en-US" sz="2800" dirty="0"/>
              <a:t> O(|E|)}O(|E|) may vary between {\</a:t>
            </a:r>
            <a:r>
              <a:rPr lang="en-US" sz="2800" dirty="0" err="1"/>
              <a:t>displaystyle</a:t>
            </a:r>
            <a:r>
              <a:rPr lang="en-US" sz="2800" dirty="0"/>
              <a:t> O(1)}O(1) and {\</a:t>
            </a:r>
            <a:r>
              <a:rPr lang="en-US" sz="2800" dirty="0" err="1"/>
              <a:t>displaystyle</a:t>
            </a:r>
            <a:r>
              <a:rPr lang="en-US" sz="2800" dirty="0"/>
              <a:t> O(|V|^{2})}O(|V|^{2}), depending on how sparse the input graph is.</a:t>
            </a:r>
          </a:p>
          <a:p>
            <a:endParaRPr lang="en-US" sz="2800" dirty="0"/>
          </a:p>
          <a:p>
            <a:r>
              <a:rPr lang="en-US" sz="2800" dirty="0"/>
              <a:t>When the number of vertices in the graph is known ahead of time, and additional data structures are used to determine which vertices have already been added to the queue, the space complexity can be expressed as {\</a:t>
            </a:r>
            <a:r>
              <a:rPr lang="en-US" sz="2800" dirty="0" err="1"/>
              <a:t>displaystyle</a:t>
            </a:r>
            <a:r>
              <a:rPr lang="en-US" sz="2800" dirty="0"/>
              <a:t> O(|V|)}O(|V|), where {\</a:t>
            </a:r>
            <a:r>
              <a:rPr lang="en-US" sz="2800" dirty="0" err="1"/>
              <a:t>displaystyle</a:t>
            </a:r>
            <a:r>
              <a:rPr lang="en-US" sz="2800" dirty="0"/>
              <a:t> |V|}|V| is the number of vertices. This is in addition to the space required for the graph itself, which may vary depending on the graph representation used by an implementation of the algorithm.</a:t>
            </a:r>
          </a:p>
          <a:p>
            <a:endParaRPr lang="en-US" sz="2800" dirty="0"/>
          </a:p>
          <a:p>
            <a:r>
              <a:rPr lang="en-US" sz="2800" dirty="0"/>
              <a:t>When working with graphs that are too large to store explicitly (or infinite), it is more practical to describe the complexity of breadth-first search in different terms: to find the nodes that are at distance d from the start node (measured in number of edge traversals), BFS takes O(bd + 1) time and memory, where b is the "branching factor" of the graph (the average out-degree).</a:t>
            </a:r>
          </a:p>
        </p:txBody>
      </p:sp>
      <p:sp>
        <p:nvSpPr>
          <p:cNvPr id="88" name="Title 1">
            <a:extLst>
              <a:ext uri="{FF2B5EF4-FFF2-40B4-BE49-F238E27FC236}">
                <a16:creationId xmlns:a16="http://schemas.microsoft.com/office/drawing/2014/main" xmlns="" id="{8A14DB7D-6030-4AF6-AF16-AAE0E25D92DC}"/>
              </a:ext>
            </a:extLst>
          </p:cNvPr>
          <p:cNvSpPr txBox="1">
            <a:spLocks/>
          </p:cNvSpPr>
          <p:nvPr/>
        </p:nvSpPr>
        <p:spPr>
          <a:xfrm>
            <a:off x="371407" y="1334059"/>
            <a:ext cx="12309598" cy="14085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t>Time and space complexity</a:t>
            </a:r>
          </a:p>
        </p:txBody>
      </p:sp>
      <p:pic>
        <p:nvPicPr>
          <p:cNvPr id="169" name="Picture 168">
            <a:extLst>
              <a:ext uri="{FF2B5EF4-FFF2-40B4-BE49-F238E27FC236}">
                <a16:creationId xmlns:a16="http://schemas.microsoft.com/office/drawing/2014/main" xmlns="" id="{83C17E25-E49B-4A2B-A819-8910CE960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3274084" y="6269682"/>
            <a:ext cx="15357541" cy="8534131"/>
          </a:xfrm>
          <a:prstGeom prst="rect">
            <a:avLst/>
          </a:prstGeom>
        </p:spPr>
      </p:pic>
      <p:grpSp>
        <p:nvGrpSpPr>
          <p:cNvPr id="170" name="Group 169">
            <a:extLst>
              <a:ext uri="{FF2B5EF4-FFF2-40B4-BE49-F238E27FC236}">
                <a16:creationId xmlns:a16="http://schemas.microsoft.com/office/drawing/2014/main" xmlns="" id="{219FB513-D772-4D8C-B552-CC03C65B14C4}"/>
              </a:ext>
            </a:extLst>
          </p:cNvPr>
          <p:cNvGrpSpPr/>
          <p:nvPr/>
        </p:nvGrpSpPr>
        <p:grpSpPr>
          <a:xfrm>
            <a:off x="14907377" y="364643"/>
            <a:ext cx="12090953" cy="12098103"/>
            <a:chOff x="8166893" y="2828925"/>
            <a:chExt cx="8053388" cy="8058151"/>
          </a:xfrm>
        </p:grpSpPr>
        <p:sp>
          <p:nvSpPr>
            <p:cNvPr id="171" name="Oval 44">
              <a:extLst>
                <a:ext uri="{FF2B5EF4-FFF2-40B4-BE49-F238E27FC236}">
                  <a16:creationId xmlns:a16="http://schemas.microsoft.com/office/drawing/2014/main" xmlns="" id="{C6897EC5-B225-4C30-B35B-F28A165E4728}"/>
                </a:ext>
              </a:extLst>
            </p:cNvPr>
            <p:cNvSpPr>
              <a:spLocks noChangeArrowheads="1"/>
            </p:cNvSpPr>
            <p:nvPr/>
          </p:nvSpPr>
          <p:spPr bwMode="auto">
            <a:xfrm>
              <a:off x="8166893" y="2828925"/>
              <a:ext cx="8053388" cy="8058151"/>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172" name="Oval 45">
              <a:extLst>
                <a:ext uri="{FF2B5EF4-FFF2-40B4-BE49-F238E27FC236}">
                  <a16:creationId xmlns:a16="http://schemas.microsoft.com/office/drawing/2014/main" xmlns="" id="{D3C81C86-4233-4122-8B4B-EB2DD6DB37B1}"/>
                </a:ext>
              </a:extLst>
            </p:cNvPr>
            <p:cNvSpPr>
              <a:spLocks noChangeArrowheads="1"/>
            </p:cNvSpPr>
            <p:nvPr/>
          </p:nvSpPr>
          <p:spPr bwMode="auto">
            <a:xfrm>
              <a:off x="8501855" y="3163888"/>
              <a:ext cx="7385050" cy="7388225"/>
            </a:xfrm>
            <a:prstGeom prst="ellipse">
              <a:avLst/>
            </a:prstGeom>
            <a:solidFill>
              <a:schemeClr val="tx1">
                <a:lumMod val="90000"/>
                <a:lumOff val="10000"/>
              </a:schemeClr>
            </a:solid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173" name="Group 172">
            <a:extLst>
              <a:ext uri="{FF2B5EF4-FFF2-40B4-BE49-F238E27FC236}">
                <a16:creationId xmlns:a16="http://schemas.microsoft.com/office/drawing/2014/main" xmlns="" id="{318BE30F-F215-4A33-9E85-D95F9DBD0D6C}"/>
              </a:ext>
            </a:extLst>
          </p:cNvPr>
          <p:cNvGrpSpPr/>
          <p:nvPr/>
        </p:nvGrpSpPr>
        <p:grpSpPr>
          <a:xfrm>
            <a:off x="15559237" y="1017692"/>
            <a:ext cx="10787237" cy="10792002"/>
            <a:chOff x="9100228" y="3763273"/>
            <a:chExt cx="6186720" cy="6189453"/>
          </a:xfrm>
        </p:grpSpPr>
        <p:sp>
          <p:nvSpPr>
            <p:cNvPr id="174" name="Freeform 46">
              <a:extLst>
                <a:ext uri="{FF2B5EF4-FFF2-40B4-BE49-F238E27FC236}">
                  <a16:creationId xmlns:a16="http://schemas.microsoft.com/office/drawing/2014/main" xmlns="" id="{AEB2B31D-7B9F-469C-86F3-C25181739FD8}"/>
                </a:ext>
              </a:extLst>
            </p:cNvPr>
            <p:cNvSpPr>
              <a:spLocks/>
            </p:cNvSpPr>
            <p:nvPr/>
          </p:nvSpPr>
          <p:spPr bwMode="auto">
            <a:xfrm>
              <a:off x="9100228" y="3763273"/>
              <a:ext cx="6186720" cy="6189453"/>
            </a:xfrm>
            <a:custGeom>
              <a:avLst/>
              <a:gdLst>
                <a:gd name="T0" fmla="*/ 183 w 215"/>
                <a:gd name="T1" fmla="*/ 32 h 215"/>
                <a:gd name="T2" fmla="*/ 107 w 215"/>
                <a:gd name="T3" fmla="*/ 0 h 215"/>
                <a:gd name="T4" fmla="*/ 31 w 215"/>
                <a:gd name="T5" fmla="*/ 32 h 215"/>
                <a:gd name="T6" fmla="*/ 0 w 215"/>
                <a:gd name="T7" fmla="*/ 108 h 215"/>
                <a:gd name="T8" fmla="*/ 31 w 215"/>
                <a:gd name="T9" fmla="*/ 184 h 215"/>
                <a:gd name="T10" fmla="*/ 107 w 215"/>
                <a:gd name="T11" fmla="*/ 215 h 215"/>
                <a:gd name="T12" fmla="*/ 183 w 215"/>
                <a:gd name="T13" fmla="*/ 184 h 215"/>
                <a:gd name="T14" fmla="*/ 215 w 215"/>
                <a:gd name="T15" fmla="*/ 108 h 215"/>
                <a:gd name="T16" fmla="*/ 183 w 215"/>
                <a:gd name="T17" fmla="*/ 3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15">
                  <a:moveTo>
                    <a:pt x="183" y="32"/>
                  </a:moveTo>
                  <a:cubicBezTo>
                    <a:pt x="163" y="11"/>
                    <a:pt x="136" y="0"/>
                    <a:pt x="107" y="0"/>
                  </a:cubicBezTo>
                  <a:cubicBezTo>
                    <a:pt x="79" y="0"/>
                    <a:pt x="52" y="11"/>
                    <a:pt x="31" y="32"/>
                  </a:cubicBezTo>
                  <a:cubicBezTo>
                    <a:pt x="11" y="52"/>
                    <a:pt x="0" y="79"/>
                    <a:pt x="0" y="108"/>
                  </a:cubicBezTo>
                  <a:cubicBezTo>
                    <a:pt x="0" y="136"/>
                    <a:pt x="11" y="163"/>
                    <a:pt x="31" y="184"/>
                  </a:cubicBezTo>
                  <a:cubicBezTo>
                    <a:pt x="52" y="204"/>
                    <a:pt x="79" y="215"/>
                    <a:pt x="107" y="215"/>
                  </a:cubicBezTo>
                  <a:cubicBezTo>
                    <a:pt x="136" y="215"/>
                    <a:pt x="163" y="204"/>
                    <a:pt x="183" y="184"/>
                  </a:cubicBezTo>
                  <a:cubicBezTo>
                    <a:pt x="204" y="163"/>
                    <a:pt x="215" y="136"/>
                    <a:pt x="215" y="108"/>
                  </a:cubicBezTo>
                  <a:cubicBezTo>
                    <a:pt x="215" y="79"/>
                    <a:pt x="204" y="52"/>
                    <a:pt x="183" y="32"/>
                  </a:cubicBezTo>
                  <a:close/>
                </a:path>
              </a:pathLst>
            </a:custGeom>
            <a:solidFill>
              <a:schemeClr val="bg1">
                <a:lumMod val="85000"/>
              </a:schemeClr>
            </a:solidFill>
            <a:ln>
              <a:noFill/>
            </a:ln>
            <a:effectLst>
              <a:innerShdw blurRad="774700">
                <a:srgbClr val="272E3A"/>
              </a:innerShdw>
            </a:effectLst>
          </p:spPr>
          <p:txBody>
            <a:bodyPr vert="horz" wrap="square" lIns="91440" tIns="45720" rIns="91440" bIns="45720" numCol="1" anchor="t" anchorCtr="0" compatLnSpc="1">
              <a:prstTxWarp prst="textNoShape">
                <a:avLst/>
              </a:prstTxWarp>
            </a:bodyPr>
            <a:lstStyle/>
            <a:p>
              <a:endParaRPr lang="en-US" sz="1400"/>
            </a:p>
          </p:txBody>
        </p:sp>
        <p:sp>
          <p:nvSpPr>
            <p:cNvPr id="175" name="Oval 174">
              <a:extLst>
                <a:ext uri="{FF2B5EF4-FFF2-40B4-BE49-F238E27FC236}">
                  <a16:creationId xmlns:a16="http://schemas.microsoft.com/office/drawing/2014/main" xmlns="" id="{F4BE877E-BEF6-4548-A406-12959F104D7F}"/>
                </a:ext>
              </a:extLst>
            </p:cNvPr>
            <p:cNvSpPr/>
            <p:nvPr/>
          </p:nvSpPr>
          <p:spPr>
            <a:xfrm>
              <a:off x="12049130" y="6713543"/>
              <a:ext cx="288915" cy="288915"/>
            </a:xfrm>
            <a:prstGeom prst="ellipse">
              <a:avLst/>
            </a:prstGeom>
            <a:solidFill>
              <a:schemeClr val="bg2"/>
            </a:solidFill>
            <a:ln w="88900">
              <a:solidFill>
                <a:schemeClr val="accent6">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FFFFFF"/>
                </a:solidFill>
                <a:latin typeface="dt-business-03" panose="02000509000000000000" pitchFamily="49" charset="0"/>
              </a:endParaRPr>
            </a:p>
          </p:txBody>
        </p:sp>
      </p:grpSp>
      <p:grpSp>
        <p:nvGrpSpPr>
          <p:cNvPr id="176" name="Group 175">
            <a:extLst>
              <a:ext uri="{FF2B5EF4-FFF2-40B4-BE49-F238E27FC236}">
                <a16:creationId xmlns:a16="http://schemas.microsoft.com/office/drawing/2014/main" xmlns="" id="{4B606E85-B9B6-4EB9-8E9B-B6F8D79E90AC}"/>
              </a:ext>
            </a:extLst>
          </p:cNvPr>
          <p:cNvGrpSpPr/>
          <p:nvPr/>
        </p:nvGrpSpPr>
        <p:grpSpPr>
          <a:xfrm>
            <a:off x="15737338" y="1198178"/>
            <a:ext cx="10431031" cy="10431031"/>
            <a:chOff x="9202373" y="3866786"/>
            <a:chExt cx="5982428" cy="5982428"/>
          </a:xfrm>
          <a:solidFill>
            <a:srgbClr val="4D5B73"/>
          </a:solidFill>
        </p:grpSpPr>
        <p:grpSp>
          <p:nvGrpSpPr>
            <p:cNvPr id="177" name="Group 176">
              <a:extLst>
                <a:ext uri="{FF2B5EF4-FFF2-40B4-BE49-F238E27FC236}">
                  <a16:creationId xmlns:a16="http://schemas.microsoft.com/office/drawing/2014/main" xmlns="" id="{926590BE-C2DB-4C8C-8448-4FFD4192FD2F}"/>
                </a:ext>
              </a:extLst>
            </p:cNvPr>
            <p:cNvGrpSpPr/>
            <p:nvPr/>
          </p:nvGrpSpPr>
          <p:grpSpPr>
            <a:xfrm>
              <a:off x="12154319" y="3866786"/>
              <a:ext cx="78536" cy="5982428"/>
              <a:chOff x="12147983" y="3382622"/>
              <a:chExt cx="91209" cy="6947769"/>
            </a:xfrm>
            <a:grpFill/>
          </p:grpSpPr>
          <p:sp>
            <p:nvSpPr>
              <p:cNvPr id="194" name="Arrow: Pentagon 193">
                <a:extLst>
                  <a:ext uri="{FF2B5EF4-FFF2-40B4-BE49-F238E27FC236}">
                    <a16:creationId xmlns:a16="http://schemas.microsoft.com/office/drawing/2014/main" xmlns="" id="{9EC3316F-3260-4739-8C97-1B04304E0BD2}"/>
                  </a:ext>
                </a:extLst>
              </p:cNvPr>
              <p:cNvSpPr/>
              <p:nvPr/>
            </p:nvSpPr>
            <p:spPr>
              <a:xfrm rot="16200000">
                <a:off x="12047803" y="34828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5" name="Arrow: Pentagon 194">
                <a:extLst>
                  <a:ext uri="{FF2B5EF4-FFF2-40B4-BE49-F238E27FC236}">
                    <a16:creationId xmlns:a16="http://schemas.microsoft.com/office/drawing/2014/main" xmlns="" id="{9E8CB7F7-0B70-4555-A5AD-EA7D3A824A2C}"/>
                  </a:ext>
                </a:extLst>
              </p:cNvPr>
              <p:cNvSpPr/>
              <p:nvPr/>
            </p:nvSpPr>
            <p:spPr>
              <a:xfrm rot="5400000" flipV="1">
                <a:off x="12047803" y="101390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78" name="Group 177">
              <a:extLst>
                <a:ext uri="{FF2B5EF4-FFF2-40B4-BE49-F238E27FC236}">
                  <a16:creationId xmlns:a16="http://schemas.microsoft.com/office/drawing/2014/main" xmlns="" id="{1A373E2F-D440-41FA-BCC1-15F8EFA2917E}"/>
                </a:ext>
              </a:extLst>
            </p:cNvPr>
            <p:cNvGrpSpPr/>
            <p:nvPr/>
          </p:nvGrpSpPr>
          <p:grpSpPr>
            <a:xfrm rot="1800000">
              <a:off x="12154319" y="3866786"/>
              <a:ext cx="78536" cy="5982428"/>
              <a:chOff x="12147983" y="3382622"/>
              <a:chExt cx="91209" cy="6947769"/>
            </a:xfrm>
            <a:grpFill/>
          </p:grpSpPr>
          <p:sp>
            <p:nvSpPr>
              <p:cNvPr id="192" name="Arrow: Pentagon 191">
                <a:extLst>
                  <a:ext uri="{FF2B5EF4-FFF2-40B4-BE49-F238E27FC236}">
                    <a16:creationId xmlns:a16="http://schemas.microsoft.com/office/drawing/2014/main" xmlns="" id="{DBEFA800-8586-4944-B440-B49EA0CAF014}"/>
                  </a:ext>
                </a:extLst>
              </p:cNvPr>
              <p:cNvSpPr/>
              <p:nvPr/>
            </p:nvSpPr>
            <p:spPr>
              <a:xfrm rot="16200000">
                <a:off x="12047803" y="34828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3" name="Arrow: Pentagon 192">
                <a:extLst>
                  <a:ext uri="{FF2B5EF4-FFF2-40B4-BE49-F238E27FC236}">
                    <a16:creationId xmlns:a16="http://schemas.microsoft.com/office/drawing/2014/main" xmlns="" id="{C57A5AFE-35A9-48C8-BC0A-8ED7696E439F}"/>
                  </a:ext>
                </a:extLst>
              </p:cNvPr>
              <p:cNvSpPr/>
              <p:nvPr/>
            </p:nvSpPr>
            <p:spPr>
              <a:xfrm rot="5400000" flipV="1">
                <a:off x="12047803" y="101390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79" name="Group 178">
              <a:extLst>
                <a:ext uri="{FF2B5EF4-FFF2-40B4-BE49-F238E27FC236}">
                  <a16:creationId xmlns:a16="http://schemas.microsoft.com/office/drawing/2014/main" xmlns="" id="{20057816-1AEA-4F96-8A29-92972613D367}"/>
                </a:ext>
              </a:extLst>
            </p:cNvPr>
            <p:cNvGrpSpPr/>
            <p:nvPr/>
          </p:nvGrpSpPr>
          <p:grpSpPr>
            <a:xfrm rot="3600000">
              <a:off x="12154319" y="3866786"/>
              <a:ext cx="78536" cy="5982428"/>
              <a:chOff x="12147983" y="3382622"/>
              <a:chExt cx="91209" cy="6947769"/>
            </a:xfrm>
            <a:grpFill/>
          </p:grpSpPr>
          <p:sp>
            <p:nvSpPr>
              <p:cNvPr id="190" name="Arrow: Pentagon 189">
                <a:extLst>
                  <a:ext uri="{FF2B5EF4-FFF2-40B4-BE49-F238E27FC236}">
                    <a16:creationId xmlns:a16="http://schemas.microsoft.com/office/drawing/2014/main" xmlns="" id="{1C02D194-8A3A-4635-9B3D-74A32F0D6A34}"/>
                  </a:ext>
                </a:extLst>
              </p:cNvPr>
              <p:cNvSpPr/>
              <p:nvPr/>
            </p:nvSpPr>
            <p:spPr>
              <a:xfrm rot="16200000">
                <a:off x="12047803" y="34828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1" name="Arrow: Pentagon 190">
                <a:extLst>
                  <a:ext uri="{FF2B5EF4-FFF2-40B4-BE49-F238E27FC236}">
                    <a16:creationId xmlns:a16="http://schemas.microsoft.com/office/drawing/2014/main" xmlns="" id="{4D0CF3ED-8D74-49F3-993D-EA1B28ED207A}"/>
                  </a:ext>
                </a:extLst>
              </p:cNvPr>
              <p:cNvSpPr/>
              <p:nvPr/>
            </p:nvSpPr>
            <p:spPr>
              <a:xfrm rot="5400000" flipV="1">
                <a:off x="12047803" y="101390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80" name="Group 179">
              <a:extLst>
                <a:ext uri="{FF2B5EF4-FFF2-40B4-BE49-F238E27FC236}">
                  <a16:creationId xmlns:a16="http://schemas.microsoft.com/office/drawing/2014/main" xmlns="" id="{B89CBCEF-BBE2-42D3-8A67-080EEFB3F179}"/>
                </a:ext>
              </a:extLst>
            </p:cNvPr>
            <p:cNvGrpSpPr/>
            <p:nvPr/>
          </p:nvGrpSpPr>
          <p:grpSpPr>
            <a:xfrm rot="19800000">
              <a:off x="12154319" y="3866786"/>
              <a:ext cx="78536" cy="5982428"/>
              <a:chOff x="12147983" y="3382622"/>
              <a:chExt cx="91209" cy="6947769"/>
            </a:xfrm>
            <a:grpFill/>
          </p:grpSpPr>
          <p:sp>
            <p:nvSpPr>
              <p:cNvPr id="188" name="Arrow: Pentagon 187">
                <a:extLst>
                  <a:ext uri="{FF2B5EF4-FFF2-40B4-BE49-F238E27FC236}">
                    <a16:creationId xmlns:a16="http://schemas.microsoft.com/office/drawing/2014/main" xmlns="" id="{27D39756-A310-44F0-8BCD-6242B2E639F7}"/>
                  </a:ext>
                </a:extLst>
              </p:cNvPr>
              <p:cNvSpPr/>
              <p:nvPr/>
            </p:nvSpPr>
            <p:spPr>
              <a:xfrm rot="16200000">
                <a:off x="12047803" y="34828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9" name="Arrow: Pentagon 188">
                <a:extLst>
                  <a:ext uri="{FF2B5EF4-FFF2-40B4-BE49-F238E27FC236}">
                    <a16:creationId xmlns:a16="http://schemas.microsoft.com/office/drawing/2014/main" xmlns="" id="{3CCCFF3E-14B8-4048-9CE8-D40A03B6031B}"/>
                  </a:ext>
                </a:extLst>
              </p:cNvPr>
              <p:cNvSpPr/>
              <p:nvPr/>
            </p:nvSpPr>
            <p:spPr>
              <a:xfrm rot="5400000" flipV="1">
                <a:off x="12047803" y="101390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81" name="Group 180">
              <a:extLst>
                <a:ext uri="{FF2B5EF4-FFF2-40B4-BE49-F238E27FC236}">
                  <a16:creationId xmlns:a16="http://schemas.microsoft.com/office/drawing/2014/main" xmlns="" id="{CFD65A1D-D104-4697-ACDE-2619677E1F60}"/>
                </a:ext>
              </a:extLst>
            </p:cNvPr>
            <p:cNvGrpSpPr/>
            <p:nvPr/>
          </p:nvGrpSpPr>
          <p:grpSpPr>
            <a:xfrm rot="18000000">
              <a:off x="12154319" y="3866786"/>
              <a:ext cx="78536" cy="5982428"/>
              <a:chOff x="12147983" y="3382622"/>
              <a:chExt cx="91209" cy="6947769"/>
            </a:xfrm>
            <a:grpFill/>
          </p:grpSpPr>
          <p:sp>
            <p:nvSpPr>
              <p:cNvPr id="186" name="Arrow: Pentagon 185">
                <a:extLst>
                  <a:ext uri="{FF2B5EF4-FFF2-40B4-BE49-F238E27FC236}">
                    <a16:creationId xmlns:a16="http://schemas.microsoft.com/office/drawing/2014/main" xmlns="" id="{465C6844-1D03-43E6-9FE0-1759A08D6C68}"/>
                  </a:ext>
                </a:extLst>
              </p:cNvPr>
              <p:cNvSpPr/>
              <p:nvPr/>
            </p:nvSpPr>
            <p:spPr>
              <a:xfrm rot="16200000">
                <a:off x="12047803" y="34828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7" name="Arrow: Pentagon 186">
                <a:extLst>
                  <a:ext uri="{FF2B5EF4-FFF2-40B4-BE49-F238E27FC236}">
                    <a16:creationId xmlns:a16="http://schemas.microsoft.com/office/drawing/2014/main" xmlns="" id="{93FEC714-1D7E-47FC-BF2A-697227C408A4}"/>
                  </a:ext>
                </a:extLst>
              </p:cNvPr>
              <p:cNvSpPr/>
              <p:nvPr/>
            </p:nvSpPr>
            <p:spPr>
              <a:xfrm rot="5400000" flipV="1">
                <a:off x="12047803" y="101390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83" name="Group 182">
              <a:extLst>
                <a:ext uri="{FF2B5EF4-FFF2-40B4-BE49-F238E27FC236}">
                  <a16:creationId xmlns:a16="http://schemas.microsoft.com/office/drawing/2014/main" xmlns="" id="{608CCBFB-275F-46DC-8E15-6A3E9AF75CA5}"/>
                </a:ext>
              </a:extLst>
            </p:cNvPr>
            <p:cNvGrpSpPr/>
            <p:nvPr/>
          </p:nvGrpSpPr>
          <p:grpSpPr>
            <a:xfrm rot="5400000">
              <a:off x="12154319" y="3866786"/>
              <a:ext cx="78536" cy="5982428"/>
              <a:chOff x="12147983" y="3382622"/>
              <a:chExt cx="91209" cy="6947769"/>
            </a:xfrm>
            <a:grpFill/>
          </p:grpSpPr>
          <p:sp>
            <p:nvSpPr>
              <p:cNvPr id="184" name="Arrow: Pentagon 183">
                <a:extLst>
                  <a:ext uri="{FF2B5EF4-FFF2-40B4-BE49-F238E27FC236}">
                    <a16:creationId xmlns:a16="http://schemas.microsoft.com/office/drawing/2014/main" xmlns="" id="{EF230566-B66B-4475-BEA5-ADEA3DF8D28C}"/>
                  </a:ext>
                </a:extLst>
              </p:cNvPr>
              <p:cNvSpPr/>
              <p:nvPr/>
            </p:nvSpPr>
            <p:spPr>
              <a:xfrm rot="16200000">
                <a:off x="12047803" y="34828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5" name="Arrow: Pentagon 184">
                <a:extLst>
                  <a:ext uri="{FF2B5EF4-FFF2-40B4-BE49-F238E27FC236}">
                    <a16:creationId xmlns:a16="http://schemas.microsoft.com/office/drawing/2014/main" xmlns="" id="{756E8CBE-DCC7-4C80-AA48-E67A8539A964}"/>
                  </a:ext>
                </a:extLst>
              </p:cNvPr>
              <p:cNvSpPr/>
              <p:nvPr/>
            </p:nvSpPr>
            <p:spPr>
              <a:xfrm rot="5400000" flipV="1">
                <a:off x="12047803" y="10139002"/>
                <a:ext cx="291569" cy="9120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grpSp>
        <p:nvGrpSpPr>
          <p:cNvPr id="196" name="Group 195">
            <a:extLst>
              <a:ext uri="{FF2B5EF4-FFF2-40B4-BE49-F238E27FC236}">
                <a16:creationId xmlns:a16="http://schemas.microsoft.com/office/drawing/2014/main" xmlns="" id="{52F224F6-8D41-4032-8439-1F47E390FFF4}"/>
              </a:ext>
            </a:extLst>
          </p:cNvPr>
          <p:cNvGrpSpPr/>
          <p:nvPr/>
        </p:nvGrpSpPr>
        <p:grpSpPr>
          <a:xfrm>
            <a:off x="16236090" y="1622127"/>
            <a:ext cx="9499388" cy="9637211"/>
            <a:chOff x="9488418" y="4109930"/>
            <a:chExt cx="5448110" cy="5527155"/>
          </a:xfrm>
        </p:grpSpPr>
        <p:sp>
          <p:nvSpPr>
            <p:cNvPr id="197" name="TextBox 196">
              <a:extLst>
                <a:ext uri="{FF2B5EF4-FFF2-40B4-BE49-F238E27FC236}">
                  <a16:creationId xmlns:a16="http://schemas.microsoft.com/office/drawing/2014/main" xmlns="" id="{FE877583-5A7C-4424-BF70-0AB91401DEA6}"/>
                </a:ext>
              </a:extLst>
            </p:cNvPr>
            <p:cNvSpPr txBox="1"/>
            <p:nvPr/>
          </p:nvSpPr>
          <p:spPr>
            <a:xfrm>
              <a:off x="11779051" y="4109930"/>
              <a:ext cx="829073"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12</a:t>
              </a:r>
            </a:p>
          </p:txBody>
        </p:sp>
        <p:sp>
          <p:nvSpPr>
            <p:cNvPr id="198" name="TextBox 197">
              <a:extLst>
                <a:ext uri="{FF2B5EF4-FFF2-40B4-BE49-F238E27FC236}">
                  <a16:creationId xmlns:a16="http://schemas.microsoft.com/office/drawing/2014/main" xmlns="" id="{BF9A5DC3-6FD8-4FE0-A877-FD2C09488BCB}"/>
                </a:ext>
              </a:extLst>
            </p:cNvPr>
            <p:cNvSpPr txBox="1"/>
            <p:nvPr/>
          </p:nvSpPr>
          <p:spPr>
            <a:xfrm>
              <a:off x="13216254" y="4408292"/>
              <a:ext cx="506870"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1</a:t>
              </a:r>
            </a:p>
          </p:txBody>
        </p:sp>
        <p:sp>
          <p:nvSpPr>
            <p:cNvPr id="199" name="TextBox 198">
              <a:extLst>
                <a:ext uri="{FF2B5EF4-FFF2-40B4-BE49-F238E27FC236}">
                  <a16:creationId xmlns:a16="http://schemas.microsoft.com/office/drawing/2014/main" xmlns="" id="{70AC535E-9209-40A5-887A-031D58BFA1D4}"/>
                </a:ext>
              </a:extLst>
            </p:cNvPr>
            <p:cNvSpPr txBox="1"/>
            <p:nvPr/>
          </p:nvSpPr>
          <p:spPr>
            <a:xfrm>
              <a:off x="10442979" y="4408292"/>
              <a:ext cx="829073"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11</a:t>
              </a:r>
            </a:p>
          </p:txBody>
        </p:sp>
        <p:sp>
          <p:nvSpPr>
            <p:cNvPr id="200" name="TextBox 199">
              <a:extLst>
                <a:ext uri="{FF2B5EF4-FFF2-40B4-BE49-F238E27FC236}">
                  <a16:creationId xmlns:a16="http://schemas.microsoft.com/office/drawing/2014/main" xmlns="" id="{2898EBEC-7C08-445A-B157-354519161FBC}"/>
                </a:ext>
              </a:extLst>
            </p:cNvPr>
            <p:cNvSpPr txBox="1"/>
            <p:nvPr/>
          </p:nvSpPr>
          <p:spPr>
            <a:xfrm>
              <a:off x="14068681" y="5305313"/>
              <a:ext cx="506870"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2</a:t>
              </a:r>
            </a:p>
          </p:txBody>
        </p:sp>
        <p:sp>
          <p:nvSpPr>
            <p:cNvPr id="201" name="TextBox 200">
              <a:extLst>
                <a:ext uri="{FF2B5EF4-FFF2-40B4-BE49-F238E27FC236}">
                  <a16:creationId xmlns:a16="http://schemas.microsoft.com/office/drawing/2014/main" xmlns="" id="{E95635B4-519C-4EB3-91DA-DB7C9833C2C2}"/>
                </a:ext>
              </a:extLst>
            </p:cNvPr>
            <p:cNvSpPr txBox="1"/>
            <p:nvPr/>
          </p:nvSpPr>
          <p:spPr>
            <a:xfrm>
              <a:off x="9810898" y="5305313"/>
              <a:ext cx="829073"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10</a:t>
              </a:r>
            </a:p>
          </p:txBody>
        </p:sp>
        <p:sp>
          <p:nvSpPr>
            <p:cNvPr id="202" name="TextBox 201">
              <a:extLst>
                <a:ext uri="{FF2B5EF4-FFF2-40B4-BE49-F238E27FC236}">
                  <a16:creationId xmlns:a16="http://schemas.microsoft.com/office/drawing/2014/main" xmlns="" id="{D4E35CA9-C920-4078-B82E-9A10998B9B9B}"/>
                </a:ext>
              </a:extLst>
            </p:cNvPr>
            <p:cNvSpPr txBox="1"/>
            <p:nvPr/>
          </p:nvSpPr>
          <p:spPr>
            <a:xfrm>
              <a:off x="14429658" y="6418731"/>
              <a:ext cx="506870"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3</a:t>
              </a:r>
            </a:p>
          </p:txBody>
        </p:sp>
        <p:sp>
          <p:nvSpPr>
            <p:cNvPr id="203" name="TextBox 202">
              <a:extLst>
                <a:ext uri="{FF2B5EF4-FFF2-40B4-BE49-F238E27FC236}">
                  <a16:creationId xmlns:a16="http://schemas.microsoft.com/office/drawing/2014/main" xmlns="" id="{FEC5F7CE-136A-4666-9F50-F60B41E6EFDA}"/>
                </a:ext>
              </a:extLst>
            </p:cNvPr>
            <p:cNvSpPr txBox="1"/>
            <p:nvPr/>
          </p:nvSpPr>
          <p:spPr>
            <a:xfrm>
              <a:off x="9488418" y="6418731"/>
              <a:ext cx="506870"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9</a:t>
              </a:r>
            </a:p>
          </p:txBody>
        </p:sp>
        <p:sp>
          <p:nvSpPr>
            <p:cNvPr id="204" name="TextBox 203">
              <a:extLst>
                <a:ext uri="{FF2B5EF4-FFF2-40B4-BE49-F238E27FC236}">
                  <a16:creationId xmlns:a16="http://schemas.microsoft.com/office/drawing/2014/main" xmlns="" id="{F4D185D4-D116-424A-ACEF-434EE238F6B4}"/>
                </a:ext>
              </a:extLst>
            </p:cNvPr>
            <p:cNvSpPr txBox="1"/>
            <p:nvPr/>
          </p:nvSpPr>
          <p:spPr>
            <a:xfrm>
              <a:off x="14068681" y="7743229"/>
              <a:ext cx="506870"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4</a:t>
              </a:r>
            </a:p>
          </p:txBody>
        </p:sp>
        <p:sp>
          <p:nvSpPr>
            <p:cNvPr id="205" name="TextBox 204">
              <a:extLst>
                <a:ext uri="{FF2B5EF4-FFF2-40B4-BE49-F238E27FC236}">
                  <a16:creationId xmlns:a16="http://schemas.microsoft.com/office/drawing/2014/main" xmlns="" id="{C708CEE4-F598-4F51-B35D-08464B76A135}"/>
                </a:ext>
              </a:extLst>
            </p:cNvPr>
            <p:cNvSpPr txBox="1"/>
            <p:nvPr/>
          </p:nvSpPr>
          <p:spPr>
            <a:xfrm>
              <a:off x="9840775" y="7743229"/>
              <a:ext cx="506870"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8</a:t>
              </a:r>
            </a:p>
          </p:txBody>
        </p:sp>
        <p:sp>
          <p:nvSpPr>
            <p:cNvPr id="206" name="TextBox 205">
              <a:extLst>
                <a:ext uri="{FF2B5EF4-FFF2-40B4-BE49-F238E27FC236}">
                  <a16:creationId xmlns:a16="http://schemas.microsoft.com/office/drawing/2014/main" xmlns="" id="{A6A3827B-8F0D-430A-B468-6B0B39B3DDDE}"/>
                </a:ext>
              </a:extLst>
            </p:cNvPr>
            <p:cNvSpPr txBox="1"/>
            <p:nvPr/>
          </p:nvSpPr>
          <p:spPr>
            <a:xfrm>
              <a:off x="13216254" y="8522212"/>
              <a:ext cx="506870"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5</a:t>
              </a:r>
            </a:p>
          </p:txBody>
        </p:sp>
        <p:sp>
          <p:nvSpPr>
            <p:cNvPr id="207" name="TextBox 206">
              <a:extLst>
                <a:ext uri="{FF2B5EF4-FFF2-40B4-BE49-F238E27FC236}">
                  <a16:creationId xmlns:a16="http://schemas.microsoft.com/office/drawing/2014/main" xmlns="" id="{C91EEC58-C590-4820-A407-ACC585375491}"/>
                </a:ext>
              </a:extLst>
            </p:cNvPr>
            <p:cNvSpPr txBox="1"/>
            <p:nvPr/>
          </p:nvSpPr>
          <p:spPr>
            <a:xfrm>
              <a:off x="10604081" y="8522212"/>
              <a:ext cx="506870"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7</a:t>
              </a:r>
            </a:p>
          </p:txBody>
        </p:sp>
        <p:sp>
          <p:nvSpPr>
            <p:cNvPr id="208" name="TextBox 207">
              <a:extLst>
                <a:ext uri="{FF2B5EF4-FFF2-40B4-BE49-F238E27FC236}">
                  <a16:creationId xmlns:a16="http://schemas.microsoft.com/office/drawing/2014/main" xmlns="" id="{6C14A51B-A2EB-4F2B-B65C-DDC43F3C1AD9}"/>
                </a:ext>
              </a:extLst>
            </p:cNvPr>
            <p:cNvSpPr txBox="1"/>
            <p:nvPr/>
          </p:nvSpPr>
          <p:spPr>
            <a:xfrm>
              <a:off x="11940153" y="8867644"/>
              <a:ext cx="506870" cy="769441"/>
            </a:xfrm>
            <a:prstGeom prst="rect">
              <a:avLst/>
            </a:prstGeom>
            <a:noFill/>
          </p:spPr>
          <p:txBody>
            <a:bodyPr wrap="none" rtlCol="0" anchor="ctr">
              <a:spAutoFit/>
            </a:bodyPr>
            <a:lstStyle/>
            <a:p>
              <a:pPr algn="ctr"/>
              <a:r>
                <a:rPr lang="en-US" sz="4400">
                  <a:latin typeface="Open Sans Bold" panose="020B0806030504020204" pitchFamily="34" charset="0"/>
                  <a:ea typeface="Open Sans Bold" panose="020B0806030504020204" pitchFamily="34" charset="0"/>
                  <a:cs typeface="Open Sans Bold" panose="020B0806030504020204" pitchFamily="34" charset="0"/>
                </a:rPr>
                <a:t>6</a:t>
              </a:r>
            </a:p>
          </p:txBody>
        </p:sp>
      </p:grpSp>
      <p:grpSp>
        <p:nvGrpSpPr>
          <p:cNvPr id="209" name="Group 208">
            <a:extLst>
              <a:ext uri="{FF2B5EF4-FFF2-40B4-BE49-F238E27FC236}">
                <a16:creationId xmlns:a16="http://schemas.microsoft.com/office/drawing/2014/main" xmlns="" id="{72C6F6E4-1297-4A87-AC44-98D067C7093C}"/>
              </a:ext>
            </a:extLst>
          </p:cNvPr>
          <p:cNvGrpSpPr/>
          <p:nvPr/>
        </p:nvGrpSpPr>
        <p:grpSpPr>
          <a:xfrm>
            <a:off x="15559237" y="1017692"/>
            <a:ext cx="10787237" cy="10792002"/>
            <a:chOff x="8601075" y="3263900"/>
            <a:chExt cx="7185025" cy="7188200"/>
          </a:xfrm>
        </p:grpSpPr>
        <p:sp>
          <p:nvSpPr>
            <p:cNvPr id="210" name="Freeform 46">
              <a:extLst>
                <a:ext uri="{FF2B5EF4-FFF2-40B4-BE49-F238E27FC236}">
                  <a16:creationId xmlns:a16="http://schemas.microsoft.com/office/drawing/2014/main" xmlns="" id="{670FA4D8-AAE1-4A0B-904D-5E700CC83801}"/>
                </a:ext>
              </a:extLst>
            </p:cNvPr>
            <p:cNvSpPr>
              <a:spLocks/>
            </p:cNvSpPr>
            <p:nvPr/>
          </p:nvSpPr>
          <p:spPr bwMode="auto">
            <a:xfrm>
              <a:off x="8601075" y="3263900"/>
              <a:ext cx="7185025" cy="7188200"/>
            </a:xfrm>
            <a:custGeom>
              <a:avLst/>
              <a:gdLst>
                <a:gd name="T0" fmla="*/ 183 w 215"/>
                <a:gd name="T1" fmla="*/ 32 h 215"/>
                <a:gd name="T2" fmla="*/ 107 w 215"/>
                <a:gd name="T3" fmla="*/ 0 h 215"/>
                <a:gd name="T4" fmla="*/ 31 w 215"/>
                <a:gd name="T5" fmla="*/ 32 h 215"/>
                <a:gd name="T6" fmla="*/ 0 w 215"/>
                <a:gd name="T7" fmla="*/ 108 h 215"/>
                <a:gd name="T8" fmla="*/ 31 w 215"/>
                <a:gd name="T9" fmla="*/ 184 h 215"/>
                <a:gd name="T10" fmla="*/ 107 w 215"/>
                <a:gd name="T11" fmla="*/ 215 h 215"/>
                <a:gd name="T12" fmla="*/ 183 w 215"/>
                <a:gd name="T13" fmla="*/ 184 h 215"/>
                <a:gd name="T14" fmla="*/ 215 w 215"/>
                <a:gd name="T15" fmla="*/ 108 h 215"/>
                <a:gd name="T16" fmla="*/ 183 w 215"/>
                <a:gd name="T17" fmla="*/ 3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15">
                  <a:moveTo>
                    <a:pt x="183" y="32"/>
                  </a:moveTo>
                  <a:cubicBezTo>
                    <a:pt x="163" y="11"/>
                    <a:pt x="136" y="0"/>
                    <a:pt x="107" y="0"/>
                  </a:cubicBezTo>
                  <a:cubicBezTo>
                    <a:pt x="79" y="0"/>
                    <a:pt x="52" y="11"/>
                    <a:pt x="31" y="32"/>
                  </a:cubicBezTo>
                  <a:cubicBezTo>
                    <a:pt x="11" y="52"/>
                    <a:pt x="0" y="79"/>
                    <a:pt x="0" y="108"/>
                  </a:cubicBezTo>
                  <a:cubicBezTo>
                    <a:pt x="0" y="136"/>
                    <a:pt x="11" y="163"/>
                    <a:pt x="31" y="184"/>
                  </a:cubicBezTo>
                  <a:cubicBezTo>
                    <a:pt x="52" y="204"/>
                    <a:pt x="79" y="215"/>
                    <a:pt x="107" y="215"/>
                  </a:cubicBezTo>
                  <a:cubicBezTo>
                    <a:pt x="136" y="215"/>
                    <a:pt x="163" y="204"/>
                    <a:pt x="183" y="184"/>
                  </a:cubicBezTo>
                  <a:cubicBezTo>
                    <a:pt x="204" y="163"/>
                    <a:pt x="215" y="136"/>
                    <a:pt x="215" y="108"/>
                  </a:cubicBezTo>
                  <a:cubicBezTo>
                    <a:pt x="215" y="79"/>
                    <a:pt x="204" y="52"/>
                    <a:pt x="183" y="32"/>
                  </a:cubicBezTo>
                  <a:close/>
                </a:path>
              </a:pathLst>
            </a:custGeom>
            <a:noFill/>
            <a:ln>
              <a:noFill/>
            </a:ln>
          </p:spPr>
          <p:txBody>
            <a:bodyPr vert="horz" wrap="square" lIns="91440" tIns="45720" rIns="91440" bIns="45720" numCol="1" anchor="t" anchorCtr="0" compatLnSpc="1">
              <a:prstTxWarp prst="textNoShape">
                <a:avLst/>
              </a:prstTxWarp>
            </a:bodyPr>
            <a:lstStyle/>
            <a:p>
              <a:endParaRPr lang="en-US" sz="1400"/>
            </a:p>
          </p:txBody>
        </p:sp>
        <p:grpSp>
          <p:nvGrpSpPr>
            <p:cNvPr id="211" name="Group 210">
              <a:extLst>
                <a:ext uri="{FF2B5EF4-FFF2-40B4-BE49-F238E27FC236}">
                  <a16:creationId xmlns:a16="http://schemas.microsoft.com/office/drawing/2014/main" xmlns="" id="{336439EC-6846-4694-B6F3-395654FB28EE}"/>
                </a:ext>
              </a:extLst>
            </p:cNvPr>
            <p:cNvGrpSpPr/>
            <p:nvPr/>
          </p:nvGrpSpPr>
          <p:grpSpPr>
            <a:xfrm>
              <a:off x="12043418" y="4132263"/>
              <a:ext cx="301926" cy="2754723"/>
              <a:chOff x="12043418" y="4132263"/>
              <a:chExt cx="301926" cy="2754723"/>
            </a:xfrm>
          </p:grpSpPr>
          <p:sp>
            <p:nvSpPr>
              <p:cNvPr id="212" name="Freeform 75">
                <a:extLst>
                  <a:ext uri="{FF2B5EF4-FFF2-40B4-BE49-F238E27FC236}">
                    <a16:creationId xmlns:a16="http://schemas.microsoft.com/office/drawing/2014/main" xmlns="" id="{A3EBABEE-CE9E-4B40-8D1A-2BA8F9D60F14}"/>
                  </a:ext>
                </a:extLst>
              </p:cNvPr>
              <p:cNvSpPr>
                <a:spLocks/>
              </p:cNvSpPr>
              <p:nvPr/>
            </p:nvSpPr>
            <p:spPr bwMode="auto">
              <a:xfrm>
                <a:off x="12043418" y="4132264"/>
                <a:ext cx="133500" cy="2754722"/>
              </a:xfrm>
              <a:custGeom>
                <a:avLst/>
                <a:gdLst>
                  <a:gd name="T0" fmla="*/ 105 w 105"/>
                  <a:gd name="T1" fmla="*/ 1728 h 1728"/>
                  <a:gd name="T2" fmla="*/ 0 w 105"/>
                  <a:gd name="T3" fmla="*/ 1222 h 1728"/>
                  <a:gd name="T4" fmla="*/ 105 w 105"/>
                  <a:gd name="T5" fmla="*/ 0 h 1728"/>
                  <a:gd name="T6" fmla="*/ 105 w 105"/>
                  <a:gd name="T7" fmla="*/ 1728 h 1728"/>
                  <a:gd name="connsiteX0" fmla="*/ 7345 w 7345"/>
                  <a:gd name="connsiteY0" fmla="*/ 10000 h 10000"/>
                  <a:gd name="connsiteX1" fmla="*/ 0 w 7345"/>
                  <a:gd name="connsiteY1" fmla="*/ 9975 h 10000"/>
                  <a:gd name="connsiteX2" fmla="*/ 7345 w 7345"/>
                  <a:gd name="connsiteY2" fmla="*/ 0 h 10000"/>
                  <a:gd name="connsiteX3" fmla="*/ 7345 w 7345"/>
                  <a:gd name="connsiteY3" fmla="*/ 10000 h 10000"/>
                  <a:gd name="connsiteX0" fmla="*/ 10904 w 10904"/>
                  <a:gd name="connsiteY0" fmla="*/ 10000 h 10042"/>
                  <a:gd name="connsiteX1" fmla="*/ 0 w 10904"/>
                  <a:gd name="connsiteY1" fmla="*/ 10042 h 10042"/>
                  <a:gd name="connsiteX2" fmla="*/ 10904 w 10904"/>
                  <a:gd name="connsiteY2" fmla="*/ 0 h 10042"/>
                  <a:gd name="connsiteX3" fmla="*/ 10904 w 10904"/>
                  <a:gd name="connsiteY3" fmla="*/ 10000 h 10042"/>
                </a:gdLst>
                <a:ahLst/>
                <a:cxnLst>
                  <a:cxn ang="0">
                    <a:pos x="connsiteX0" y="connsiteY0"/>
                  </a:cxn>
                  <a:cxn ang="0">
                    <a:pos x="connsiteX1" y="connsiteY1"/>
                  </a:cxn>
                  <a:cxn ang="0">
                    <a:pos x="connsiteX2" y="connsiteY2"/>
                  </a:cxn>
                  <a:cxn ang="0">
                    <a:pos x="connsiteX3" y="connsiteY3"/>
                  </a:cxn>
                </a:cxnLst>
                <a:rect l="l" t="t" r="r" b="b"/>
                <a:pathLst>
                  <a:path w="10904" h="10042">
                    <a:moveTo>
                      <a:pt x="10904" y="10000"/>
                    </a:moveTo>
                    <a:lnTo>
                      <a:pt x="0" y="10042"/>
                    </a:lnTo>
                    <a:lnTo>
                      <a:pt x="10904" y="0"/>
                    </a:lnTo>
                    <a:lnTo>
                      <a:pt x="10904" y="10000"/>
                    </a:lnTo>
                    <a:close/>
                  </a:path>
                </a:pathLst>
              </a:custGeom>
              <a:solidFill>
                <a:schemeClr val="tx1">
                  <a:lumMod val="90000"/>
                  <a:lumOff val="10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213" name="Freeform 76">
                <a:extLst>
                  <a:ext uri="{FF2B5EF4-FFF2-40B4-BE49-F238E27FC236}">
                    <a16:creationId xmlns:a16="http://schemas.microsoft.com/office/drawing/2014/main" xmlns="" id="{A8BB355A-C3B8-4BD5-902F-4D50BFFBC173}"/>
                  </a:ext>
                </a:extLst>
              </p:cNvPr>
              <p:cNvSpPr>
                <a:spLocks/>
              </p:cNvSpPr>
              <p:nvPr/>
            </p:nvSpPr>
            <p:spPr bwMode="auto">
              <a:xfrm>
                <a:off x="12176917" y="4132263"/>
                <a:ext cx="168427" cy="2743748"/>
              </a:xfrm>
              <a:custGeom>
                <a:avLst/>
                <a:gdLst>
                  <a:gd name="T0" fmla="*/ 0 w 127"/>
                  <a:gd name="T1" fmla="*/ 1728 h 1728"/>
                  <a:gd name="T2" fmla="*/ 127 w 127"/>
                  <a:gd name="T3" fmla="*/ 1222 h 1728"/>
                  <a:gd name="T4" fmla="*/ 0 w 127"/>
                  <a:gd name="T5" fmla="*/ 0 h 1728"/>
                  <a:gd name="T6" fmla="*/ 0 w 127"/>
                  <a:gd name="T7" fmla="*/ 1728 h 1728"/>
                  <a:gd name="connsiteX0" fmla="*/ 0 w 8354"/>
                  <a:gd name="connsiteY0" fmla="*/ 10000 h 10002"/>
                  <a:gd name="connsiteX1" fmla="*/ 8354 w 8354"/>
                  <a:gd name="connsiteY1" fmla="*/ 10002 h 10002"/>
                  <a:gd name="connsiteX2" fmla="*/ 0 w 8354"/>
                  <a:gd name="connsiteY2" fmla="*/ 0 h 10002"/>
                  <a:gd name="connsiteX3" fmla="*/ 0 w 8354"/>
                  <a:gd name="connsiteY3" fmla="*/ 10000 h 10002"/>
                </a:gdLst>
                <a:ahLst/>
                <a:cxnLst>
                  <a:cxn ang="0">
                    <a:pos x="connsiteX0" y="connsiteY0"/>
                  </a:cxn>
                  <a:cxn ang="0">
                    <a:pos x="connsiteX1" y="connsiteY1"/>
                  </a:cxn>
                  <a:cxn ang="0">
                    <a:pos x="connsiteX2" y="connsiteY2"/>
                  </a:cxn>
                  <a:cxn ang="0">
                    <a:pos x="connsiteX3" y="connsiteY3"/>
                  </a:cxn>
                </a:cxnLst>
                <a:rect l="l" t="t" r="r" b="b"/>
                <a:pathLst>
                  <a:path w="8354" h="10002">
                    <a:moveTo>
                      <a:pt x="0" y="10000"/>
                    </a:moveTo>
                    <a:lnTo>
                      <a:pt x="8354" y="10002"/>
                    </a:lnTo>
                    <a:lnTo>
                      <a:pt x="0" y="0"/>
                    </a:lnTo>
                    <a:lnTo>
                      <a:pt x="0" y="100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400"/>
              </a:p>
            </p:txBody>
          </p:sp>
        </p:grpSp>
      </p:grpSp>
      <p:grpSp>
        <p:nvGrpSpPr>
          <p:cNvPr id="214" name="Group 213">
            <a:extLst>
              <a:ext uri="{FF2B5EF4-FFF2-40B4-BE49-F238E27FC236}">
                <a16:creationId xmlns:a16="http://schemas.microsoft.com/office/drawing/2014/main" xmlns="" id="{1EA19C40-0DC7-4D5E-A37D-7749A9F5F1B3}"/>
              </a:ext>
            </a:extLst>
          </p:cNvPr>
          <p:cNvGrpSpPr/>
          <p:nvPr/>
        </p:nvGrpSpPr>
        <p:grpSpPr>
          <a:xfrm rot="3600000">
            <a:off x="15560426" y="1017692"/>
            <a:ext cx="10787237" cy="10792002"/>
            <a:chOff x="8601868" y="3263900"/>
            <a:chExt cx="7185025" cy="7188200"/>
          </a:xfrm>
        </p:grpSpPr>
        <p:sp>
          <p:nvSpPr>
            <p:cNvPr id="215" name="Freeform 46">
              <a:extLst>
                <a:ext uri="{FF2B5EF4-FFF2-40B4-BE49-F238E27FC236}">
                  <a16:creationId xmlns:a16="http://schemas.microsoft.com/office/drawing/2014/main" xmlns="" id="{921D3553-B7FA-46DA-9ACF-0DCC109ABB0A}"/>
                </a:ext>
              </a:extLst>
            </p:cNvPr>
            <p:cNvSpPr>
              <a:spLocks/>
            </p:cNvSpPr>
            <p:nvPr/>
          </p:nvSpPr>
          <p:spPr bwMode="auto">
            <a:xfrm>
              <a:off x="8601868" y="3263900"/>
              <a:ext cx="7185025" cy="7188200"/>
            </a:xfrm>
            <a:custGeom>
              <a:avLst/>
              <a:gdLst>
                <a:gd name="T0" fmla="*/ 183 w 215"/>
                <a:gd name="T1" fmla="*/ 32 h 215"/>
                <a:gd name="T2" fmla="*/ 107 w 215"/>
                <a:gd name="T3" fmla="*/ 0 h 215"/>
                <a:gd name="T4" fmla="*/ 31 w 215"/>
                <a:gd name="T5" fmla="*/ 32 h 215"/>
                <a:gd name="T6" fmla="*/ 0 w 215"/>
                <a:gd name="T7" fmla="*/ 108 h 215"/>
                <a:gd name="T8" fmla="*/ 31 w 215"/>
                <a:gd name="T9" fmla="*/ 184 h 215"/>
                <a:gd name="T10" fmla="*/ 107 w 215"/>
                <a:gd name="T11" fmla="*/ 215 h 215"/>
                <a:gd name="T12" fmla="*/ 183 w 215"/>
                <a:gd name="T13" fmla="*/ 184 h 215"/>
                <a:gd name="T14" fmla="*/ 215 w 215"/>
                <a:gd name="T15" fmla="*/ 108 h 215"/>
                <a:gd name="T16" fmla="*/ 183 w 215"/>
                <a:gd name="T17" fmla="*/ 3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15">
                  <a:moveTo>
                    <a:pt x="183" y="32"/>
                  </a:moveTo>
                  <a:cubicBezTo>
                    <a:pt x="163" y="11"/>
                    <a:pt x="136" y="0"/>
                    <a:pt x="107" y="0"/>
                  </a:cubicBezTo>
                  <a:cubicBezTo>
                    <a:pt x="79" y="0"/>
                    <a:pt x="52" y="11"/>
                    <a:pt x="31" y="32"/>
                  </a:cubicBezTo>
                  <a:cubicBezTo>
                    <a:pt x="11" y="52"/>
                    <a:pt x="0" y="79"/>
                    <a:pt x="0" y="108"/>
                  </a:cubicBezTo>
                  <a:cubicBezTo>
                    <a:pt x="0" y="136"/>
                    <a:pt x="11" y="163"/>
                    <a:pt x="31" y="184"/>
                  </a:cubicBezTo>
                  <a:cubicBezTo>
                    <a:pt x="52" y="204"/>
                    <a:pt x="79" y="215"/>
                    <a:pt x="107" y="215"/>
                  </a:cubicBezTo>
                  <a:cubicBezTo>
                    <a:pt x="136" y="215"/>
                    <a:pt x="163" y="204"/>
                    <a:pt x="183" y="184"/>
                  </a:cubicBezTo>
                  <a:cubicBezTo>
                    <a:pt x="204" y="163"/>
                    <a:pt x="215" y="136"/>
                    <a:pt x="215" y="108"/>
                  </a:cubicBezTo>
                  <a:cubicBezTo>
                    <a:pt x="215" y="79"/>
                    <a:pt x="204" y="52"/>
                    <a:pt x="183" y="32"/>
                  </a:cubicBezTo>
                  <a:close/>
                </a:path>
              </a:pathLst>
            </a:custGeom>
            <a:noFill/>
            <a:ln>
              <a:noFill/>
            </a:ln>
          </p:spPr>
          <p:txBody>
            <a:bodyPr vert="horz" wrap="square" lIns="91440" tIns="45720" rIns="91440" bIns="45720" numCol="1" anchor="t" anchorCtr="0" compatLnSpc="1">
              <a:prstTxWarp prst="textNoShape">
                <a:avLst/>
              </a:prstTxWarp>
            </a:bodyPr>
            <a:lstStyle/>
            <a:p>
              <a:endParaRPr lang="en-US" sz="1400"/>
            </a:p>
          </p:txBody>
        </p:sp>
        <p:grpSp>
          <p:nvGrpSpPr>
            <p:cNvPr id="216" name="Group 215">
              <a:extLst>
                <a:ext uri="{FF2B5EF4-FFF2-40B4-BE49-F238E27FC236}">
                  <a16:creationId xmlns:a16="http://schemas.microsoft.com/office/drawing/2014/main" xmlns="" id="{967EB4FD-4EE5-41BC-9C72-7C3CBDC4D50A}"/>
                </a:ext>
              </a:extLst>
            </p:cNvPr>
            <p:cNvGrpSpPr/>
            <p:nvPr/>
          </p:nvGrpSpPr>
          <p:grpSpPr>
            <a:xfrm>
              <a:off x="12130562" y="6737266"/>
              <a:ext cx="1517969" cy="973221"/>
              <a:chOff x="12130562" y="6737266"/>
              <a:chExt cx="1517969" cy="973221"/>
            </a:xfrm>
          </p:grpSpPr>
          <p:sp>
            <p:nvSpPr>
              <p:cNvPr id="217" name="Freeform 77">
                <a:extLst>
                  <a:ext uri="{FF2B5EF4-FFF2-40B4-BE49-F238E27FC236}">
                    <a16:creationId xmlns:a16="http://schemas.microsoft.com/office/drawing/2014/main" xmlns="" id="{E49B4425-79EE-4F81-B2F8-6B016E7B5188}"/>
                  </a:ext>
                </a:extLst>
              </p:cNvPr>
              <p:cNvSpPr>
                <a:spLocks/>
              </p:cNvSpPr>
              <p:nvPr/>
            </p:nvSpPr>
            <p:spPr bwMode="auto">
              <a:xfrm>
                <a:off x="12130562" y="6875463"/>
                <a:ext cx="1517969" cy="835024"/>
              </a:xfrm>
              <a:custGeom>
                <a:avLst/>
                <a:gdLst>
                  <a:gd name="T0" fmla="*/ 0 w 927"/>
                  <a:gd name="T1" fmla="*/ 0 h 526"/>
                  <a:gd name="T2" fmla="*/ 295 w 927"/>
                  <a:gd name="T3" fmla="*/ 273 h 526"/>
                  <a:gd name="T4" fmla="*/ 927 w 927"/>
                  <a:gd name="T5" fmla="*/ 526 h 526"/>
                  <a:gd name="T6" fmla="*/ 0 w 927"/>
                  <a:gd name="T7" fmla="*/ 0 h 526"/>
                  <a:gd name="connsiteX0" fmla="*/ 315 w 10315"/>
                  <a:gd name="connsiteY0" fmla="*/ 0 h 10000"/>
                  <a:gd name="connsiteX1" fmla="*/ 0 w 10315"/>
                  <a:gd name="connsiteY1" fmla="*/ 1556 h 10000"/>
                  <a:gd name="connsiteX2" fmla="*/ 10315 w 10315"/>
                  <a:gd name="connsiteY2" fmla="*/ 10000 h 10000"/>
                  <a:gd name="connsiteX3" fmla="*/ 315 w 10315"/>
                  <a:gd name="connsiteY3" fmla="*/ 0 h 10000"/>
                </a:gdLst>
                <a:ahLst/>
                <a:cxnLst>
                  <a:cxn ang="0">
                    <a:pos x="connsiteX0" y="connsiteY0"/>
                  </a:cxn>
                  <a:cxn ang="0">
                    <a:pos x="connsiteX1" y="connsiteY1"/>
                  </a:cxn>
                  <a:cxn ang="0">
                    <a:pos x="connsiteX2" y="connsiteY2"/>
                  </a:cxn>
                  <a:cxn ang="0">
                    <a:pos x="connsiteX3" y="connsiteY3"/>
                  </a:cxn>
                </a:cxnLst>
                <a:rect l="l" t="t" r="r" b="b"/>
                <a:pathLst>
                  <a:path w="10315" h="10000">
                    <a:moveTo>
                      <a:pt x="315" y="0"/>
                    </a:moveTo>
                    <a:lnTo>
                      <a:pt x="0" y="1556"/>
                    </a:lnTo>
                    <a:lnTo>
                      <a:pt x="10315" y="10000"/>
                    </a:lnTo>
                    <a:lnTo>
                      <a:pt x="315" y="0"/>
                    </a:lnTo>
                    <a:close/>
                  </a:path>
                </a:pathLst>
              </a:custGeom>
              <a:solidFill>
                <a:schemeClr val="tx1">
                  <a:lumMod val="90000"/>
                  <a:lumOff val="10000"/>
                </a:schemeClr>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218" name="Freeform 78">
                <a:extLst>
                  <a:ext uri="{FF2B5EF4-FFF2-40B4-BE49-F238E27FC236}">
                    <a16:creationId xmlns:a16="http://schemas.microsoft.com/office/drawing/2014/main" xmlns="" id="{53901CD4-9869-440B-BB17-E540D6EF8A3A}"/>
                  </a:ext>
                </a:extLst>
              </p:cNvPr>
              <p:cNvSpPr>
                <a:spLocks/>
              </p:cNvSpPr>
              <p:nvPr/>
            </p:nvSpPr>
            <p:spPr bwMode="auto">
              <a:xfrm>
                <a:off x="12176918" y="6737266"/>
                <a:ext cx="1471613" cy="973220"/>
              </a:xfrm>
              <a:custGeom>
                <a:avLst/>
                <a:gdLst>
                  <a:gd name="T0" fmla="*/ 0 w 927"/>
                  <a:gd name="T1" fmla="*/ 0 h 526"/>
                  <a:gd name="T2" fmla="*/ 400 w 927"/>
                  <a:gd name="T3" fmla="*/ 84 h 526"/>
                  <a:gd name="T4" fmla="*/ 927 w 927"/>
                  <a:gd name="T5" fmla="*/ 526 h 526"/>
                  <a:gd name="T6" fmla="*/ 0 w 927"/>
                  <a:gd name="T7" fmla="*/ 0 h 526"/>
                  <a:gd name="connsiteX0" fmla="*/ 0 w 10000"/>
                  <a:gd name="connsiteY0" fmla="*/ 1655 h 11655"/>
                  <a:gd name="connsiteX1" fmla="*/ 780 w 10000"/>
                  <a:gd name="connsiteY1" fmla="*/ 0 h 11655"/>
                  <a:gd name="connsiteX2" fmla="*/ 10000 w 10000"/>
                  <a:gd name="connsiteY2" fmla="*/ 11655 h 11655"/>
                  <a:gd name="connsiteX3" fmla="*/ 0 w 10000"/>
                  <a:gd name="connsiteY3" fmla="*/ 1655 h 11655"/>
                </a:gdLst>
                <a:ahLst/>
                <a:cxnLst>
                  <a:cxn ang="0">
                    <a:pos x="connsiteX0" y="connsiteY0"/>
                  </a:cxn>
                  <a:cxn ang="0">
                    <a:pos x="connsiteX1" y="connsiteY1"/>
                  </a:cxn>
                  <a:cxn ang="0">
                    <a:pos x="connsiteX2" y="connsiteY2"/>
                  </a:cxn>
                  <a:cxn ang="0">
                    <a:pos x="connsiteX3" y="connsiteY3"/>
                  </a:cxn>
                </a:cxnLst>
                <a:rect l="l" t="t" r="r" b="b"/>
                <a:pathLst>
                  <a:path w="10000" h="11655">
                    <a:moveTo>
                      <a:pt x="0" y="1655"/>
                    </a:moveTo>
                    <a:lnTo>
                      <a:pt x="780" y="0"/>
                    </a:lnTo>
                    <a:lnTo>
                      <a:pt x="10000" y="11655"/>
                    </a:lnTo>
                    <a:lnTo>
                      <a:pt x="0" y="16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400"/>
              </a:p>
            </p:txBody>
          </p:sp>
        </p:grpSp>
      </p:grpSp>
      <p:sp>
        <p:nvSpPr>
          <p:cNvPr id="219" name="Oval 218">
            <a:extLst>
              <a:ext uri="{FF2B5EF4-FFF2-40B4-BE49-F238E27FC236}">
                <a16:creationId xmlns:a16="http://schemas.microsoft.com/office/drawing/2014/main" xmlns="" id="{7820BE97-BED0-43D2-8B6F-094BDBD6E6B4}"/>
              </a:ext>
            </a:extLst>
          </p:cNvPr>
          <p:cNvSpPr/>
          <p:nvPr/>
        </p:nvSpPr>
        <p:spPr>
          <a:xfrm>
            <a:off x="20545262" y="5997914"/>
            <a:ext cx="811306" cy="811306"/>
          </a:xfrm>
          <a:prstGeom prst="ellipse">
            <a:avLst/>
          </a:prstGeom>
          <a:solidFill>
            <a:schemeClr val="bg2"/>
          </a:solidFill>
          <a:ln w="88900">
            <a:solidFill>
              <a:schemeClr val="accent6">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FFFFFF"/>
              </a:solidFill>
              <a:latin typeface="dt-business-03" panose="02000509000000000000" pitchFamily="49" charset="0"/>
            </a:endParaRPr>
          </a:p>
        </p:txBody>
      </p:sp>
    </p:spTree>
    <p:extLst>
      <p:ext uri="{BB962C8B-B14F-4D97-AF65-F5344CB8AC3E}">
        <p14:creationId xmlns:p14="http://schemas.microsoft.com/office/powerpoint/2010/main" val="206066840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 calcmode="lin" valueType="num">
                                          <p:cBhvr>
                                            <p:cTn id="9" dur="500" fill="hold"/>
                                            <p:tgtEl>
                                              <p:spTgt spid="170"/>
                                            </p:tgtEl>
                                            <p:attrNameLst>
                                              <p:attrName>style.rotation</p:attrName>
                                            </p:attrNameLst>
                                          </p:cBhvr>
                                          <p:tavLst>
                                            <p:tav tm="0">
                                              <p:val>
                                                <p:fltVal val="360"/>
                                              </p:val>
                                            </p:tav>
                                            <p:tav tm="100000">
                                              <p:val>
                                                <p:fltVal val="0"/>
                                              </p:val>
                                            </p:tav>
                                          </p:tavLst>
                                        </p:anim>
                                        <p:animEffect transition="in" filter="fade">
                                          <p:cBhvr>
                                            <p:cTn id="10" dur="500"/>
                                            <p:tgtEl>
                                              <p:spTgt spid="170"/>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800" fill="hold"/>
                                            <p:tgtEl>
                                              <p:spTgt spid="173"/>
                                            </p:tgtEl>
                                            <p:attrNameLst>
                                              <p:attrName>ppt_w</p:attrName>
                                            </p:attrNameLst>
                                          </p:cBhvr>
                                          <p:tavLst>
                                            <p:tav tm="0">
                                              <p:val>
                                                <p:fltVal val="0"/>
                                              </p:val>
                                            </p:tav>
                                            <p:tav tm="100000">
                                              <p:val>
                                                <p:strVal val="#ppt_w"/>
                                              </p:val>
                                            </p:tav>
                                          </p:tavLst>
                                        </p:anim>
                                        <p:anim calcmode="lin" valueType="num">
                                          <p:cBhvr>
                                            <p:cTn id="14" dur="800" fill="hold"/>
                                            <p:tgtEl>
                                              <p:spTgt spid="173"/>
                                            </p:tgtEl>
                                            <p:attrNameLst>
                                              <p:attrName>ppt_h</p:attrName>
                                            </p:attrNameLst>
                                          </p:cBhvr>
                                          <p:tavLst>
                                            <p:tav tm="0">
                                              <p:val>
                                                <p:fltVal val="0"/>
                                              </p:val>
                                            </p:tav>
                                            <p:tav tm="100000">
                                              <p:val>
                                                <p:strVal val="#ppt_h"/>
                                              </p:val>
                                            </p:tav>
                                          </p:tavLst>
                                        </p:anim>
                                        <p:anim calcmode="lin" valueType="num">
                                          <p:cBhvr>
                                            <p:cTn id="15" dur="800" fill="hold"/>
                                            <p:tgtEl>
                                              <p:spTgt spid="173"/>
                                            </p:tgtEl>
                                            <p:attrNameLst>
                                              <p:attrName>style.rotation</p:attrName>
                                            </p:attrNameLst>
                                          </p:cBhvr>
                                          <p:tavLst>
                                            <p:tav tm="0">
                                              <p:val>
                                                <p:fltVal val="360"/>
                                              </p:val>
                                            </p:tav>
                                            <p:tav tm="100000">
                                              <p:val>
                                                <p:fltVal val="0"/>
                                              </p:val>
                                            </p:tav>
                                          </p:tavLst>
                                        </p:anim>
                                        <p:animEffect transition="in" filter="fade">
                                          <p:cBhvr>
                                            <p:cTn id="16" dur="800"/>
                                            <p:tgtEl>
                                              <p:spTgt spid="173"/>
                                            </p:tgtEl>
                                          </p:cBhvr>
                                        </p:animEffect>
                                      </p:childTnLst>
                                    </p:cTn>
                                  </p:par>
                                  <p:par>
                                    <p:cTn id="17" presetID="49" presetClass="entr" presetSubtype="0" decel="100000" fill="hold" nodeType="withEffect">
                                      <p:stCondLst>
                                        <p:cond delay="400"/>
                                      </p:stCondLst>
                                      <p:childTnLst>
                                        <p:set>
                                          <p:cBhvr>
                                            <p:cTn id="18" dur="1" fill="hold">
                                              <p:stCondLst>
                                                <p:cond delay="0"/>
                                              </p:stCondLst>
                                            </p:cTn>
                                            <p:tgtEl>
                                              <p:spTgt spid="196"/>
                                            </p:tgtEl>
                                            <p:attrNameLst>
                                              <p:attrName>style.visibility</p:attrName>
                                            </p:attrNameLst>
                                          </p:cBhvr>
                                          <p:to>
                                            <p:strVal val="visible"/>
                                          </p:to>
                                        </p:set>
                                        <p:anim calcmode="lin" valueType="num">
                                          <p:cBhvr>
                                            <p:cTn id="19" dur="500" fill="hold"/>
                                            <p:tgtEl>
                                              <p:spTgt spid="196"/>
                                            </p:tgtEl>
                                            <p:attrNameLst>
                                              <p:attrName>ppt_w</p:attrName>
                                            </p:attrNameLst>
                                          </p:cBhvr>
                                          <p:tavLst>
                                            <p:tav tm="0">
                                              <p:val>
                                                <p:fltVal val="0"/>
                                              </p:val>
                                            </p:tav>
                                            <p:tav tm="100000">
                                              <p:val>
                                                <p:strVal val="#ppt_w"/>
                                              </p:val>
                                            </p:tav>
                                          </p:tavLst>
                                        </p:anim>
                                        <p:anim calcmode="lin" valueType="num">
                                          <p:cBhvr>
                                            <p:cTn id="20" dur="500" fill="hold"/>
                                            <p:tgtEl>
                                              <p:spTgt spid="196"/>
                                            </p:tgtEl>
                                            <p:attrNameLst>
                                              <p:attrName>ppt_h</p:attrName>
                                            </p:attrNameLst>
                                          </p:cBhvr>
                                          <p:tavLst>
                                            <p:tav tm="0">
                                              <p:val>
                                                <p:fltVal val="0"/>
                                              </p:val>
                                            </p:tav>
                                            <p:tav tm="100000">
                                              <p:val>
                                                <p:strVal val="#ppt_h"/>
                                              </p:val>
                                            </p:tav>
                                          </p:tavLst>
                                        </p:anim>
                                        <p:anim calcmode="lin" valueType="num">
                                          <p:cBhvr>
                                            <p:cTn id="21" dur="500" fill="hold"/>
                                            <p:tgtEl>
                                              <p:spTgt spid="196"/>
                                            </p:tgtEl>
                                            <p:attrNameLst>
                                              <p:attrName>style.rotation</p:attrName>
                                            </p:attrNameLst>
                                          </p:cBhvr>
                                          <p:tavLst>
                                            <p:tav tm="0">
                                              <p:val>
                                                <p:fltVal val="360"/>
                                              </p:val>
                                            </p:tav>
                                            <p:tav tm="100000">
                                              <p:val>
                                                <p:fltVal val="0"/>
                                              </p:val>
                                            </p:tav>
                                          </p:tavLst>
                                        </p:anim>
                                        <p:animEffect transition="in" filter="fade">
                                          <p:cBhvr>
                                            <p:cTn id="22" dur="500"/>
                                            <p:tgtEl>
                                              <p:spTgt spid="196"/>
                                            </p:tgtEl>
                                          </p:cBhvr>
                                        </p:animEffect>
                                      </p:childTnLst>
                                    </p:cTn>
                                  </p:par>
                                  <p:par>
                                    <p:cTn id="23" presetID="49" presetClass="entr" presetSubtype="0" decel="100000" fill="hold" nodeType="withEffect">
                                      <p:stCondLst>
                                        <p:cond delay="600"/>
                                      </p:stCondLst>
                                      <p:childTnLst>
                                        <p:set>
                                          <p:cBhvr>
                                            <p:cTn id="24" dur="1" fill="hold">
                                              <p:stCondLst>
                                                <p:cond delay="0"/>
                                              </p:stCondLst>
                                            </p:cTn>
                                            <p:tgtEl>
                                              <p:spTgt spid="176"/>
                                            </p:tgtEl>
                                            <p:attrNameLst>
                                              <p:attrName>style.visibility</p:attrName>
                                            </p:attrNameLst>
                                          </p:cBhvr>
                                          <p:to>
                                            <p:strVal val="visible"/>
                                          </p:to>
                                        </p:set>
                                        <p:anim calcmode="lin" valueType="num">
                                          <p:cBhvr>
                                            <p:cTn id="25" dur="900" fill="hold"/>
                                            <p:tgtEl>
                                              <p:spTgt spid="176"/>
                                            </p:tgtEl>
                                            <p:attrNameLst>
                                              <p:attrName>ppt_w</p:attrName>
                                            </p:attrNameLst>
                                          </p:cBhvr>
                                          <p:tavLst>
                                            <p:tav tm="0">
                                              <p:val>
                                                <p:fltVal val="0"/>
                                              </p:val>
                                            </p:tav>
                                            <p:tav tm="100000">
                                              <p:val>
                                                <p:strVal val="#ppt_w"/>
                                              </p:val>
                                            </p:tav>
                                          </p:tavLst>
                                        </p:anim>
                                        <p:anim calcmode="lin" valueType="num">
                                          <p:cBhvr>
                                            <p:cTn id="26" dur="900" fill="hold"/>
                                            <p:tgtEl>
                                              <p:spTgt spid="176"/>
                                            </p:tgtEl>
                                            <p:attrNameLst>
                                              <p:attrName>ppt_h</p:attrName>
                                            </p:attrNameLst>
                                          </p:cBhvr>
                                          <p:tavLst>
                                            <p:tav tm="0">
                                              <p:val>
                                                <p:fltVal val="0"/>
                                              </p:val>
                                            </p:tav>
                                            <p:tav tm="100000">
                                              <p:val>
                                                <p:strVal val="#ppt_h"/>
                                              </p:val>
                                            </p:tav>
                                          </p:tavLst>
                                        </p:anim>
                                        <p:anim calcmode="lin" valueType="num">
                                          <p:cBhvr>
                                            <p:cTn id="27" dur="900" fill="hold"/>
                                            <p:tgtEl>
                                              <p:spTgt spid="176"/>
                                            </p:tgtEl>
                                            <p:attrNameLst>
                                              <p:attrName>style.rotation</p:attrName>
                                            </p:attrNameLst>
                                          </p:cBhvr>
                                          <p:tavLst>
                                            <p:tav tm="0">
                                              <p:val>
                                                <p:fltVal val="360"/>
                                              </p:val>
                                            </p:tav>
                                            <p:tav tm="100000">
                                              <p:val>
                                                <p:fltVal val="0"/>
                                              </p:val>
                                            </p:tav>
                                          </p:tavLst>
                                        </p:anim>
                                        <p:animEffect transition="in" filter="fade">
                                          <p:cBhvr>
                                            <p:cTn id="28" dur="900"/>
                                            <p:tgtEl>
                                              <p:spTgt spid="176"/>
                                            </p:tgtEl>
                                          </p:cBhvr>
                                        </p:animEffect>
                                      </p:childTnLst>
                                    </p:cTn>
                                  </p:par>
                                  <p:par>
                                    <p:cTn id="29" presetID="49" presetClass="entr" presetSubtype="0" decel="100000" fill="hold" nodeType="withEffect">
                                      <p:stCondLst>
                                        <p:cond delay="600"/>
                                      </p:stCondLst>
                                      <p:childTnLst>
                                        <p:set>
                                          <p:cBhvr>
                                            <p:cTn id="30" dur="1" fill="hold">
                                              <p:stCondLst>
                                                <p:cond delay="0"/>
                                              </p:stCondLst>
                                            </p:cTn>
                                            <p:tgtEl>
                                              <p:spTgt spid="209"/>
                                            </p:tgtEl>
                                            <p:attrNameLst>
                                              <p:attrName>style.visibility</p:attrName>
                                            </p:attrNameLst>
                                          </p:cBhvr>
                                          <p:to>
                                            <p:strVal val="visible"/>
                                          </p:to>
                                        </p:set>
                                        <p:anim calcmode="lin" valueType="num">
                                          <p:cBhvr>
                                            <p:cTn id="31" dur="900" fill="hold"/>
                                            <p:tgtEl>
                                              <p:spTgt spid="209"/>
                                            </p:tgtEl>
                                            <p:attrNameLst>
                                              <p:attrName>ppt_w</p:attrName>
                                            </p:attrNameLst>
                                          </p:cBhvr>
                                          <p:tavLst>
                                            <p:tav tm="0">
                                              <p:val>
                                                <p:fltVal val="0"/>
                                              </p:val>
                                            </p:tav>
                                            <p:tav tm="100000">
                                              <p:val>
                                                <p:strVal val="#ppt_w"/>
                                              </p:val>
                                            </p:tav>
                                          </p:tavLst>
                                        </p:anim>
                                        <p:anim calcmode="lin" valueType="num">
                                          <p:cBhvr>
                                            <p:cTn id="32" dur="900" fill="hold"/>
                                            <p:tgtEl>
                                              <p:spTgt spid="209"/>
                                            </p:tgtEl>
                                            <p:attrNameLst>
                                              <p:attrName>ppt_h</p:attrName>
                                            </p:attrNameLst>
                                          </p:cBhvr>
                                          <p:tavLst>
                                            <p:tav tm="0">
                                              <p:val>
                                                <p:fltVal val="0"/>
                                              </p:val>
                                            </p:tav>
                                            <p:tav tm="100000">
                                              <p:val>
                                                <p:strVal val="#ppt_h"/>
                                              </p:val>
                                            </p:tav>
                                          </p:tavLst>
                                        </p:anim>
                                        <p:anim calcmode="lin" valueType="num">
                                          <p:cBhvr>
                                            <p:cTn id="33" dur="900" fill="hold"/>
                                            <p:tgtEl>
                                              <p:spTgt spid="209"/>
                                            </p:tgtEl>
                                            <p:attrNameLst>
                                              <p:attrName>style.rotation</p:attrName>
                                            </p:attrNameLst>
                                          </p:cBhvr>
                                          <p:tavLst>
                                            <p:tav tm="0">
                                              <p:val>
                                                <p:fltVal val="360"/>
                                              </p:val>
                                            </p:tav>
                                            <p:tav tm="100000">
                                              <p:val>
                                                <p:fltVal val="0"/>
                                              </p:val>
                                            </p:tav>
                                          </p:tavLst>
                                        </p:anim>
                                        <p:animEffect transition="in" filter="fade">
                                          <p:cBhvr>
                                            <p:cTn id="34" dur="900"/>
                                            <p:tgtEl>
                                              <p:spTgt spid="209"/>
                                            </p:tgtEl>
                                          </p:cBhvr>
                                        </p:animEffect>
                                      </p:childTnLst>
                                    </p:cTn>
                                  </p:par>
                                  <p:par>
                                    <p:cTn id="35" presetID="49" presetClass="entr" presetSubtype="0" decel="100000" fill="hold" nodeType="withEffect">
                                      <p:stCondLst>
                                        <p:cond delay="600"/>
                                      </p:stCondLst>
                                      <p:childTnLst>
                                        <p:set>
                                          <p:cBhvr>
                                            <p:cTn id="36" dur="1" fill="hold">
                                              <p:stCondLst>
                                                <p:cond delay="0"/>
                                              </p:stCondLst>
                                            </p:cTn>
                                            <p:tgtEl>
                                              <p:spTgt spid="214"/>
                                            </p:tgtEl>
                                            <p:attrNameLst>
                                              <p:attrName>style.visibility</p:attrName>
                                            </p:attrNameLst>
                                          </p:cBhvr>
                                          <p:to>
                                            <p:strVal val="visible"/>
                                          </p:to>
                                        </p:set>
                                        <p:anim calcmode="lin" valueType="num">
                                          <p:cBhvr>
                                            <p:cTn id="37" dur="900" fill="hold"/>
                                            <p:tgtEl>
                                              <p:spTgt spid="214"/>
                                            </p:tgtEl>
                                            <p:attrNameLst>
                                              <p:attrName>ppt_w</p:attrName>
                                            </p:attrNameLst>
                                          </p:cBhvr>
                                          <p:tavLst>
                                            <p:tav tm="0">
                                              <p:val>
                                                <p:fltVal val="0"/>
                                              </p:val>
                                            </p:tav>
                                            <p:tav tm="100000">
                                              <p:val>
                                                <p:strVal val="#ppt_w"/>
                                              </p:val>
                                            </p:tav>
                                          </p:tavLst>
                                        </p:anim>
                                        <p:anim calcmode="lin" valueType="num">
                                          <p:cBhvr>
                                            <p:cTn id="38" dur="900" fill="hold"/>
                                            <p:tgtEl>
                                              <p:spTgt spid="214"/>
                                            </p:tgtEl>
                                            <p:attrNameLst>
                                              <p:attrName>ppt_h</p:attrName>
                                            </p:attrNameLst>
                                          </p:cBhvr>
                                          <p:tavLst>
                                            <p:tav tm="0">
                                              <p:val>
                                                <p:fltVal val="0"/>
                                              </p:val>
                                            </p:tav>
                                            <p:tav tm="100000">
                                              <p:val>
                                                <p:strVal val="#ppt_h"/>
                                              </p:val>
                                            </p:tav>
                                          </p:tavLst>
                                        </p:anim>
                                        <p:anim calcmode="lin" valueType="num">
                                          <p:cBhvr>
                                            <p:cTn id="39" dur="900" fill="hold"/>
                                            <p:tgtEl>
                                              <p:spTgt spid="214"/>
                                            </p:tgtEl>
                                            <p:attrNameLst>
                                              <p:attrName>style.rotation</p:attrName>
                                            </p:attrNameLst>
                                          </p:cBhvr>
                                          <p:tavLst>
                                            <p:tav tm="0">
                                              <p:val>
                                                <p:fltVal val="360"/>
                                              </p:val>
                                            </p:tav>
                                            <p:tav tm="100000">
                                              <p:val>
                                                <p:fltVal val="0"/>
                                              </p:val>
                                            </p:tav>
                                          </p:tavLst>
                                        </p:anim>
                                        <p:animEffect transition="in" filter="fade">
                                          <p:cBhvr>
                                            <p:cTn id="40" dur="900"/>
                                            <p:tgtEl>
                                              <p:spTgt spid="214"/>
                                            </p:tgtEl>
                                          </p:cBhvr>
                                        </p:animEffect>
                                      </p:childTnLst>
                                    </p:cTn>
                                  </p:par>
                                  <p:par>
                                    <p:cTn id="41" presetID="49" presetClass="entr" presetSubtype="0" decel="100000" fill="hold" grpId="0" nodeType="withEffect">
                                      <p:stCondLst>
                                        <p:cond delay="600"/>
                                      </p:stCondLst>
                                      <p:childTnLst>
                                        <p:set>
                                          <p:cBhvr>
                                            <p:cTn id="42" dur="1" fill="hold">
                                              <p:stCondLst>
                                                <p:cond delay="0"/>
                                              </p:stCondLst>
                                            </p:cTn>
                                            <p:tgtEl>
                                              <p:spTgt spid="219"/>
                                            </p:tgtEl>
                                            <p:attrNameLst>
                                              <p:attrName>style.visibility</p:attrName>
                                            </p:attrNameLst>
                                          </p:cBhvr>
                                          <p:to>
                                            <p:strVal val="visible"/>
                                          </p:to>
                                        </p:set>
                                        <p:anim calcmode="lin" valueType="num">
                                          <p:cBhvr>
                                            <p:cTn id="43" dur="900" fill="hold"/>
                                            <p:tgtEl>
                                              <p:spTgt spid="219"/>
                                            </p:tgtEl>
                                            <p:attrNameLst>
                                              <p:attrName>ppt_w</p:attrName>
                                            </p:attrNameLst>
                                          </p:cBhvr>
                                          <p:tavLst>
                                            <p:tav tm="0">
                                              <p:val>
                                                <p:fltVal val="0"/>
                                              </p:val>
                                            </p:tav>
                                            <p:tav tm="100000">
                                              <p:val>
                                                <p:strVal val="#ppt_w"/>
                                              </p:val>
                                            </p:tav>
                                          </p:tavLst>
                                        </p:anim>
                                        <p:anim calcmode="lin" valueType="num">
                                          <p:cBhvr>
                                            <p:cTn id="44" dur="900" fill="hold"/>
                                            <p:tgtEl>
                                              <p:spTgt spid="219"/>
                                            </p:tgtEl>
                                            <p:attrNameLst>
                                              <p:attrName>ppt_h</p:attrName>
                                            </p:attrNameLst>
                                          </p:cBhvr>
                                          <p:tavLst>
                                            <p:tav tm="0">
                                              <p:val>
                                                <p:fltVal val="0"/>
                                              </p:val>
                                            </p:tav>
                                            <p:tav tm="100000">
                                              <p:val>
                                                <p:strVal val="#ppt_h"/>
                                              </p:val>
                                            </p:tav>
                                          </p:tavLst>
                                        </p:anim>
                                        <p:anim calcmode="lin" valueType="num">
                                          <p:cBhvr>
                                            <p:cTn id="45" dur="900" fill="hold"/>
                                            <p:tgtEl>
                                              <p:spTgt spid="219"/>
                                            </p:tgtEl>
                                            <p:attrNameLst>
                                              <p:attrName>style.rotation</p:attrName>
                                            </p:attrNameLst>
                                          </p:cBhvr>
                                          <p:tavLst>
                                            <p:tav tm="0">
                                              <p:val>
                                                <p:fltVal val="360"/>
                                              </p:val>
                                            </p:tav>
                                            <p:tav tm="100000">
                                              <p:val>
                                                <p:fltVal val="0"/>
                                              </p:val>
                                            </p:tav>
                                          </p:tavLst>
                                        </p:anim>
                                        <p:animEffect transition="in" filter="fade">
                                          <p:cBhvr>
                                            <p:cTn id="46" dur="900"/>
                                            <p:tgtEl>
                                              <p:spTgt spid="219"/>
                                            </p:tgtEl>
                                          </p:cBhvr>
                                        </p:animEffect>
                                      </p:childTnLst>
                                    </p:cTn>
                                  </p:par>
                                  <p:par>
                                    <p:cTn id="47" presetID="8" presetClass="emph" presetSubtype="0" fill="hold" nodeType="withEffect" p14:presetBounceEnd="79000">
                                      <p:stCondLst>
                                        <p:cond delay="0"/>
                                      </p:stCondLst>
                                      <p:childTnLst>
                                        <p:animRot by="3300000" p14:bounceEnd="79000">
                                          <p:cBhvr>
                                            <p:cTn id="48" dur="2000" fill="hold"/>
                                            <p:tgtEl>
                                              <p:spTgt spid="214"/>
                                            </p:tgtEl>
                                            <p:attrNameLst>
                                              <p:attrName>r</p:attrName>
                                            </p:attrNameLst>
                                          </p:cBhvr>
                                        </p:animRot>
                                      </p:childTnLst>
                                    </p:cTn>
                                  </p:par>
                                  <p:par>
                                    <p:cTn id="49" presetID="8" presetClass="emph" presetSubtype="0" fill="hold" nodeType="withEffect" p14:presetBounceEnd="80000">
                                      <p:stCondLst>
                                        <p:cond delay="0"/>
                                      </p:stCondLst>
                                      <p:childTnLst>
                                        <p:animRot by="43200000" p14:bounceEnd="80000">
                                          <p:cBhvr>
                                            <p:cTn id="50" dur="2800" fill="hold"/>
                                            <p:tgtEl>
                                              <p:spTgt spid="209"/>
                                            </p:tgtEl>
                                            <p:attrNameLst>
                                              <p:attrName>r</p:attrName>
                                            </p:attrNameLst>
                                          </p:cBhvr>
                                        </p:animRot>
                                      </p:childTnLst>
                                    </p:cTn>
                                  </p:par>
                                  <p:par>
                                    <p:cTn id="51" presetID="8" presetClass="emph" presetSubtype="0" fill="hold" nodeType="withEffect" p14:presetBounceEnd="80000">
                                      <p:stCondLst>
                                        <p:cond delay="0"/>
                                      </p:stCondLst>
                                      <p:childTnLst>
                                        <p:animRot by="2100000" p14:bounceEnd="80000">
                                          <p:cBhvr>
                                            <p:cTn id="52" dur="1500" fill="hold"/>
                                            <p:tgtEl>
                                              <p:spTgt spid="214"/>
                                            </p:tgtEl>
                                            <p:attrNameLst>
                                              <p:attrName>r</p:attrName>
                                            </p:attrNameLst>
                                          </p:cBhvr>
                                        </p:animRot>
                                      </p:childTnLst>
                                    </p:cTn>
                                  </p:par>
                                  <p:par>
                                    <p:cTn id="53" presetID="8" presetClass="emph" presetSubtype="0" fill="hold" nodeType="withEffect" p14:presetBounceEnd="80000">
                                      <p:stCondLst>
                                        <p:cond delay="0"/>
                                      </p:stCondLst>
                                      <p:childTnLst>
                                        <p:animRot by="21600000" p14:bounceEnd="80000">
                                          <p:cBhvr>
                                            <p:cTn id="54" dur="1500" fill="hold"/>
                                            <p:tgtEl>
                                              <p:spTgt spid="209"/>
                                            </p:tgtEl>
                                            <p:attrNameLst>
                                              <p:attrName>r</p:attrName>
                                            </p:attrNameLst>
                                          </p:cBhvr>
                                        </p:animRot>
                                      </p:childTnLst>
                                    </p:cTn>
                                  </p:par>
                                  <p:par>
                                    <p:cTn id="55" presetID="8" presetClass="emph" presetSubtype="0" fill="hold" nodeType="withEffect" p14:presetBounceEnd="80000">
                                      <p:stCondLst>
                                        <p:cond delay="0"/>
                                      </p:stCondLst>
                                      <p:childTnLst>
                                        <p:animRot by="2100000" p14:bounceEnd="80000">
                                          <p:cBhvr>
                                            <p:cTn id="56" dur="1500" fill="hold"/>
                                            <p:tgtEl>
                                              <p:spTgt spid="214"/>
                                            </p:tgtEl>
                                            <p:attrNameLst>
                                              <p:attrName>r</p:attrName>
                                            </p:attrNameLst>
                                          </p:cBhvr>
                                        </p:animRot>
                                      </p:childTnLst>
                                    </p:cTn>
                                  </p:par>
                                  <p:par>
                                    <p:cTn id="57" presetID="8" presetClass="emph" presetSubtype="0" fill="hold" nodeType="withEffect" p14:presetBounceEnd="80000">
                                      <p:stCondLst>
                                        <p:cond delay="0"/>
                                      </p:stCondLst>
                                      <p:childTnLst>
                                        <p:animRot by="21600000" p14:bounceEnd="80000">
                                          <p:cBhvr>
                                            <p:cTn id="58" dur="1500" fill="hold"/>
                                            <p:tgtEl>
                                              <p:spTgt spid="2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 calcmode="lin" valueType="num">
                                          <p:cBhvr>
                                            <p:cTn id="9" dur="500" fill="hold"/>
                                            <p:tgtEl>
                                              <p:spTgt spid="170"/>
                                            </p:tgtEl>
                                            <p:attrNameLst>
                                              <p:attrName>style.rotation</p:attrName>
                                            </p:attrNameLst>
                                          </p:cBhvr>
                                          <p:tavLst>
                                            <p:tav tm="0">
                                              <p:val>
                                                <p:fltVal val="360"/>
                                              </p:val>
                                            </p:tav>
                                            <p:tav tm="100000">
                                              <p:val>
                                                <p:fltVal val="0"/>
                                              </p:val>
                                            </p:tav>
                                          </p:tavLst>
                                        </p:anim>
                                        <p:animEffect transition="in" filter="fade">
                                          <p:cBhvr>
                                            <p:cTn id="10" dur="500"/>
                                            <p:tgtEl>
                                              <p:spTgt spid="170"/>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800" fill="hold"/>
                                            <p:tgtEl>
                                              <p:spTgt spid="173"/>
                                            </p:tgtEl>
                                            <p:attrNameLst>
                                              <p:attrName>ppt_w</p:attrName>
                                            </p:attrNameLst>
                                          </p:cBhvr>
                                          <p:tavLst>
                                            <p:tav tm="0">
                                              <p:val>
                                                <p:fltVal val="0"/>
                                              </p:val>
                                            </p:tav>
                                            <p:tav tm="100000">
                                              <p:val>
                                                <p:strVal val="#ppt_w"/>
                                              </p:val>
                                            </p:tav>
                                          </p:tavLst>
                                        </p:anim>
                                        <p:anim calcmode="lin" valueType="num">
                                          <p:cBhvr>
                                            <p:cTn id="14" dur="800" fill="hold"/>
                                            <p:tgtEl>
                                              <p:spTgt spid="173"/>
                                            </p:tgtEl>
                                            <p:attrNameLst>
                                              <p:attrName>ppt_h</p:attrName>
                                            </p:attrNameLst>
                                          </p:cBhvr>
                                          <p:tavLst>
                                            <p:tav tm="0">
                                              <p:val>
                                                <p:fltVal val="0"/>
                                              </p:val>
                                            </p:tav>
                                            <p:tav tm="100000">
                                              <p:val>
                                                <p:strVal val="#ppt_h"/>
                                              </p:val>
                                            </p:tav>
                                          </p:tavLst>
                                        </p:anim>
                                        <p:anim calcmode="lin" valueType="num">
                                          <p:cBhvr>
                                            <p:cTn id="15" dur="800" fill="hold"/>
                                            <p:tgtEl>
                                              <p:spTgt spid="173"/>
                                            </p:tgtEl>
                                            <p:attrNameLst>
                                              <p:attrName>style.rotation</p:attrName>
                                            </p:attrNameLst>
                                          </p:cBhvr>
                                          <p:tavLst>
                                            <p:tav tm="0">
                                              <p:val>
                                                <p:fltVal val="360"/>
                                              </p:val>
                                            </p:tav>
                                            <p:tav tm="100000">
                                              <p:val>
                                                <p:fltVal val="0"/>
                                              </p:val>
                                            </p:tav>
                                          </p:tavLst>
                                        </p:anim>
                                        <p:animEffect transition="in" filter="fade">
                                          <p:cBhvr>
                                            <p:cTn id="16" dur="800"/>
                                            <p:tgtEl>
                                              <p:spTgt spid="173"/>
                                            </p:tgtEl>
                                          </p:cBhvr>
                                        </p:animEffect>
                                      </p:childTnLst>
                                    </p:cTn>
                                  </p:par>
                                  <p:par>
                                    <p:cTn id="17" presetID="49" presetClass="entr" presetSubtype="0" decel="100000" fill="hold" nodeType="withEffect">
                                      <p:stCondLst>
                                        <p:cond delay="400"/>
                                      </p:stCondLst>
                                      <p:childTnLst>
                                        <p:set>
                                          <p:cBhvr>
                                            <p:cTn id="18" dur="1" fill="hold">
                                              <p:stCondLst>
                                                <p:cond delay="0"/>
                                              </p:stCondLst>
                                            </p:cTn>
                                            <p:tgtEl>
                                              <p:spTgt spid="196"/>
                                            </p:tgtEl>
                                            <p:attrNameLst>
                                              <p:attrName>style.visibility</p:attrName>
                                            </p:attrNameLst>
                                          </p:cBhvr>
                                          <p:to>
                                            <p:strVal val="visible"/>
                                          </p:to>
                                        </p:set>
                                        <p:anim calcmode="lin" valueType="num">
                                          <p:cBhvr>
                                            <p:cTn id="19" dur="500" fill="hold"/>
                                            <p:tgtEl>
                                              <p:spTgt spid="196"/>
                                            </p:tgtEl>
                                            <p:attrNameLst>
                                              <p:attrName>ppt_w</p:attrName>
                                            </p:attrNameLst>
                                          </p:cBhvr>
                                          <p:tavLst>
                                            <p:tav tm="0">
                                              <p:val>
                                                <p:fltVal val="0"/>
                                              </p:val>
                                            </p:tav>
                                            <p:tav tm="100000">
                                              <p:val>
                                                <p:strVal val="#ppt_w"/>
                                              </p:val>
                                            </p:tav>
                                          </p:tavLst>
                                        </p:anim>
                                        <p:anim calcmode="lin" valueType="num">
                                          <p:cBhvr>
                                            <p:cTn id="20" dur="500" fill="hold"/>
                                            <p:tgtEl>
                                              <p:spTgt spid="196"/>
                                            </p:tgtEl>
                                            <p:attrNameLst>
                                              <p:attrName>ppt_h</p:attrName>
                                            </p:attrNameLst>
                                          </p:cBhvr>
                                          <p:tavLst>
                                            <p:tav tm="0">
                                              <p:val>
                                                <p:fltVal val="0"/>
                                              </p:val>
                                            </p:tav>
                                            <p:tav tm="100000">
                                              <p:val>
                                                <p:strVal val="#ppt_h"/>
                                              </p:val>
                                            </p:tav>
                                          </p:tavLst>
                                        </p:anim>
                                        <p:anim calcmode="lin" valueType="num">
                                          <p:cBhvr>
                                            <p:cTn id="21" dur="500" fill="hold"/>
                                            <p:tgtEl>
                                              <p:spTgt spid="196"/>
                                            </p:tgtEl>
                                            <p:attrNameLst>
                                              <p:attrName>style.rotation</p:attrName>
                                            </p:attrNameLst>
                                          </p:cBhvr>
                                          <p:tavLst>
                                            <p:tav tm="0">
                                              <p:val>
                                                <p:fltVal val="360"/>
                                              </p:val>
                                            </p:tav>
                                            <p:tav tm="100000">
                                              <p:val>
                                                <p:fltVal val="0"/>
                                              </p:val>
                                            </p:tav>
                                          </p:tavLst>
                                        </p:anim>
                                        <p:animEffect transition="in" filter="fade">
                                          <p:cBhvr>
                                            <p:cTn id="22" dur="500"/>
                                            <p:tgtEl>
                                              <p:spTgt spid="196"/>
                                            </p:tgtEl>
                                          </p:cBhvr>
                                        </p:animEffect>
                                      </p:childTnLst>
                                    </p:cTn>
                                  </p:par>
                                  <p:par>
                                    <p:cTn id="23" presetID="49" presetClass="entr" presetSubtype="0" decel="100000" fill="hold" nodeType="withEffect">
                                      <p:stCondLst>
                                        <p:cond delay="600"/>
                                      </p:stCondLst>
                                      <p:childTnLst>
                                        <p:set>
                                          <p:cBhvr>
                                            <p:cTn id="24" dur="1" fill="hold">
                                              <p:stCondLst>
                                                <p:cond delay="0"/>
                                              </p:stCondLst>
                                            </p:cTn>
                                            <p:tgtEl>
                                              <p:spTgt spid="176"/>
                                            </p:tgtEl>
                                            <p:attrNameLst>
                                              <p:attrName>style.visibility</p:attrName>
                                            </p:attrNameLst>
                                          </p:cBhvr>
                                          <p:to>
                                            <p:strVal val="visible"/>
                                          </p:to>
                                        </p:set>
                                        <p:anim calcmode="lin" valueType="num">
                                          <p:cBhvr>
                                            <p:cTn id="25" dur="900" fill="hold"/>
                                            <p:tgtEl>
                                              <p:spTgt spid="176"/>
                                            </p:tgtEl>
                                            <p:attrNameLst>
                                              <p:attrName>ppt_w</p:attrName>
                                            </p:attrNameLst>
                                          </p:cBhvr>
                                          <p:tavLst>
                                            <p:tav tm="0">
                                              <p:val>
                                                <p:fltVal val="0"/>
                                              </p:val>
                                            </p:tav>
                                            <p:tav tm="100000">
                                              <p:val>
                                                <p:strVal val="#ppt_w"/>
                                              </p:val>
                                            </p:tav>
                                          </p:tavLst>
                                        </p:anim>
                                        <p:anim calcmode="lin" valueType="num">
                                          <p:cBhvr>
                                            <p:cTn id="26" dur="900" fill="hold"/>
                                            <p:tgtEl>
                                              <p:spTgt spid="176"/>
                                            </p:tgtEl>
                                            <p:attrNameLst>
                                              <p:attrName>ppt_h</p:attrName>
                                            </p:attrNameLst>
                                          </p:cBhvr>
                                          <p:tavLst>
                                            <p:tav tm="0">
                                              <p:val>
                                                <p:fltVal val="0"/>
                                              </p:val>
                                            </p:tav>
                                            <p:tav tm="100000">
                                              <p:val>
                                                <p:strVal val="#ppt_h"/>
                                              </p:val>
                                            </p:tav>
                                          </p:tavLst>
                                        </p:anim>
                                        <p:anim calcmode="lin" valueType="num">
                                          <p:cBhvr>
                                            <p:cTn id="27" dur="900" fill="hold"/>
                                            <p:tgtEl>
                                              <p:spTgt spid="176"/>
                                            </p:tgtEl>
                                            <p:attrNameLst>
                                              <p:attrName>style.rotation</p:attrName>
                                            </p:attrNameLst>
                                          </p:cBhvr>
                                          <p:tavLst>
                                            <p:tav tm="0">
                                              <p:val>
                                                <p:fltVal val="360"/>
                                              </p:val>
                                            </p:tav>
                                            <p:tav tm="100000">
                                              <p:val>
                                                <p:fltVal val="0"/>
                                              </p:val>
                                            </p:tav>
                                          </p:tavLst>
                                        </p:anim>
                                        <p:animEffect transition="in" filter="fade">
                                          <p:cBhvr>
                                            <p:cTn id="28" dur="900"/>
                                            <p:tgtEl>
                                              <p:spTgt spid="176"/>
                                            </p:tgtEl>
                                          </p:cBhvr>
                                        </p:animEffect>
                                      </p:childTnLst>
                                    </p:cTn>
                                  </p:par>
                                  <p:par>
                                    <p:cTn id="29" presetID="49" presetClass="entr" presetSubtype="0" decel="100000" fill="hold" nodeType="withEffect">
                                      <p:stCondLst>
                                        <p:cond delay="600"/>
                                      </p:stCondLst>
                                      <p:childTnLst>
                                        <p:set>
                                          <p:cBhvr>
                                            <p:cTn id="30" dur="1" fill="hold">
                                              <p:stCondLst>
                                                <p:cond delay="0"/>
                                              </p:stCondLst>
                                            </p:cTn>
                                            <p:tgtEl>
                                              <p:spTgt spid="209"/>
                                            </p:tgtEl>
                                            <p:attrNameLst>
                                              <p:attrName>style.visibility</p:attrName>
                                            </p:attrNameLst>
                                          </p:cBhvr>
                                          <p:to>
                                            <p:strVal val="visible"/>
                                          </p:to>
                                        </p:set>
                                        <p:anim calcmode="lin" valueType="num">
                                          <p:cBhvr>
                                            <p:cTn id="31" dur="900" fill="hold"/>
                                            <p:tgtEl>
                                              <p:spTgt spid="209"/>
                                            </p:tgtEl>
                                            <p:attrNameLst>
                                              <p:attrName>ppt_w</p:attrName>
                                            </p:attrNameLst>
                                          </p:cBhvr>
                                          <p:tavLst>
                                            <p:tav tm="0">
                                              <p:val>
                                                <p:fltVal val="0"/>
                                              </p:val>
                                            </p:tav>
                                            <p:tav tm="100000">
                                              <p:val>
                                                <p:strVal val="#ppt_w"/>
                                              </p:val>
                                            </p:tav>
                                          </p:tavLst>
                                        </p:anim>
                                        <p:anim calcmode="lin" valueType="num">
                                          <p:cBhvr>
                                            <p:cTn id="32" dur="900" fill="hold"/>
                                            <p:tgtEl>
                                              <p:spTgt spid="209"/>
                                            </p:tgtEl>
                                            <p:attrNameLst>
                                              <p:attrName>ppt_h</p:attrName>
                                            </p:attrNameLst>
                                          </p:cBhvr>
                                          <p:tavLst>
                                            <p:tav tm="0">
                                              <p:val>
                                                <p:fltVal val="0"/>
                                              </p:val>
                                            </p:tav>
                                            <p:tav tm="100000">
                                              <p:val>
                                                <p:strVal val="#ppt_h"/>
                                              </p:val>
                                            </p:tav>
                                          </p:tavLst>
                                        </p:anim>
                                        <p:anim calcmode="lin" valueType="num">
                                          <p:cBhvr>
                                            <p:cTn id="33" dur="900" fill="hold"/>
                                            <p:tgtEl>
                                              <p:spTgt spid="209"/>
                                            </p:tgtEl>
                                            <p:attrNameLst>
                                              <p:attrName>style.rotation</p:attrName>
                                            </p:attrNameLst>
                                          </p:cBhvr>
                                          <p:tavLst>
                                            <p:tav tm="0">
                                              <p:val>
                                                <p:fltVal val="360"/>
                                              </p:val>
                                            </p:tav>
                                            <p:tav tm="100000">
                                              <p:val>
                                                <p:fltVal val="0"/>
                                              </p:val>
                                            </p:tav>
                                          </p:tavLst>
                                        </p:anim>
                                        <p:animEffect transition="in" filter="fade">
                                          <p:cBhvr>
                                            <p:cTn id="34" dur="900"/>
                                            <p:tgtEl>
                                              <p:spTgt spid="209"/>
                                            </p:tgtEl>
                                          </p:cBhvr>
                                        </p:animEffect>
                                      </p:childTnLst>
                                    </p:cTn>
                                  </p:par>
                                  <p:par>
                                    <p:cTn id="35" presetID="49" presetClass="entr" presetSubtype="0" decel="100000" fill="hold" nodeType="withEffect">
                                      <p:stCondLst>
                                        <p:cond delay="600"/>
                                      </p:stCondLst>
                                      <p:childTnLst>
                                        <p:set>
                                          <p:cBhvr>
                                            <p:cTn id="36" dur="1" fill="hold">
                                              <p:stCondLst>
                                                <p:cond delay="0"/>
                                              </p:stCondLst>
                                            </p:cTn>
                                            <p:tgtEl>
                                              <p:spTgt spid="214"/>
                                            </p:tgtEl>
                                            <p:attrNameLst>
                                              <p:attrName>style.visibility</p:attrName>
                                            </p:attrNameLst>
                                          </p:cBhvr>
                                          <p:to>
                                            <p:strVal val="visible"/>
                                          </p:to>
                                        </p:set>
                                        <p:anim calcmode="lin" valueType="num">
                                          <p:cBhvr>
                                            <p:cTn id="37" dur="900" fill="hold"/>
                                            <p:tgtEl>
                                              <p:spTgt spid="214"/>
                                            </p:tgtEl>
                                            <p:attrNameLst>
                                              <p:attrName>ppt_w</p:attrName>
                                            </p:attrNameLst>
                                          </p:cBhvr>
                                          <p:tavLst>
                                            <p:tav tm="0">
                                              <p:val>
                                                <p:fltVal val="0"/>
                                              </p:val>
                                            </p:tav>
                                            <p:tav tm="100000">
                                              <p:val>
                                                <p:strVal val="#ppt_w"/>
                                              </p:val>
                                            </p:tav>
                                          </p:tavLst>
                                        </p:anim>
                                        <p:anim calcmode="lin" valueType="num">
                                          <p:cBhvr>
                                            <p:cTn id="38" dur="900" fill="hold"/>
                                            <p:tgtEl>
                                              <p:spTgt spid="214"/>
                                            </p:tgtEl>
                                            <p:attrNameLst>
                                              <p:attrName>ppt_h</p:attrName>
                                            </p:attrNameLst>
                                          </p:cBhvr>
                                          <p:tavLst>
                                            <p:tav tm="0">
                                              <p:val>
                                                <p:fltVal val="0"/>
                                              </p:val>
                                            </p:tav>
                                            <p:tav tm="100000">
                                              <p:val>
                                                <p:strVal val="#ppt_h"/>
                                              </p:val>
                                            </p:tav>
                                          </p:tavLst>
                                        </p:anim>
                                        <p:anim calcmode="lin" valueType="num">
                                          <p:cBhvr>
                                            <p:cTn id="39" dur="900" fill="hold"/>
                                            <p:tgtEl>
                                              <p:spTgt spid="214"/>
                                            </p:tgtEl>
                                            <p:attrNameLst>
                                              <p:attrName>style.rotation</p:attrName>
                                            </p:attrNameLst>
                                          </p:cBhvr>
                                          <p:tavLst>
                                            <p:tav tm="0">
                                              <p:val>
                                                <p:fltVal val="360"/>
                                              </p:val>
                                            </p:tav>
                                            <p:tav tm="100000">
                                              <p:val>
                                                <p:fltVal val="0"/>
                                              </p:val>
                                            </p:tav>
                                          </p:tavLst>
                                        </p:anim>
                                        <p:animEffect transition="in" filter="fade">
                                          <p:cBhvr>
                                            <p:cTn id="40" dur="900"/>
                                            <p:tgtEl>
                                              <p:spTgt spid="214"/>
                                            </p:tgtEl>
                                          </p:cBhvr>
                                        </p:animEffect>
                                      </p:childTnLst>
                                    </p:cTn>
                                  </p:par>
                                  <p:par>
                                    <p:cTn id="41" presetID="49" presetClass="entr" presetSubtype="0" decel="100000" fill="hold" grpId="0" nodeType="withEffect">
                                      <p:stCondLst>
                                        <p:cond delay="600"/>
                                      </p:stCondLst>
                                      <p:childTnLst>
                                        <p:set>
                                          <p:cBhvr>
                                            <p:cTn id="42" dur="1" fill="hold">
                                              <p:stCondLst>
                                                <p:cond delay="0"/>
                                              </p:stCondLst>
                                            </p:cTn>
                                            <p:tgtEl>
                                              <p:spTgt spid="219"/>
                                            </p:tgtEl>
                                            <p:attrNameLst>
                                              <p:attrName>style.visibility</p:attrName>
                                            </p:attrNameLst>
                                          </p:cBhvr>
                                          <p:to>
                                            <p:strVal val="visible"/>
                                          </p:to>
                                        </p:set>
                                        <p:anim calcmode="lin" valueType="num">
                                          <p:cBhvr>
                                            <p:cTn id="43" dur="900" fill="hold"/>
                                            <p:tgtEl>
                                              <p:spTgt spid="219"/>
                                            </p:tgtEl>
                                            <p:attrNameLst>
                                              <p:attrName>ppt_w</p:attrName>
                                            </p:attrNameLst>
                                          </p:cBhvr>
                                          <p:tavLst>
                                            <p:tav tm="0">
                                              <p:val>
                                                <p:fltVal val="0"/>
                                              </p:val>
                                            </p:tav>
                                            <p:tav tm="100000">
                                              <p:val>
                                                <p:strVal val="#ppt_w"/>
                                              </p:val>
                                            </p:tav>
                                          </p:tavLst>
                                        </p:anim>
                                        <p:anim calcmode="lin" valueType="num">
                                          <p:cBhvr>
                                            <p:cTn id="44" dur="900" fill="hold"/>
                                            <p:tgtEl>
                                              <p:spTgt spid="219"/>
                                            </p:tgtEl>
                                            <p:attrNameLst>
                                              <p:attrName>ppt_h</p:attrName>
                                            </p:attrNameLst>
                                          </p:cBhvr>
                                          <p:tavLst>
                                            <p:tav tm="0">
                                              <p:val>
                                                <p:fltVal val="0"/>
                                              </p:val>
                                            </p:tav>
                                            <p:tav tm="100000">
                                              <p:val>
                                                <p:strVal val="#ppt_h"/>
                                              </p:val>
                                            </p:tav>
                                          </p:tavLst>
                                        </p:anim>
                                        <p:anim calcmode="lin" valueType="num">
                                          <p:cBhvr>
                                            <p:cTn id="45" dur="900" fill="hold"/>
                                            <p:tgtEl>
                                              <p:spTgt spid="219"/>
                                            </p:tgtEl>
                                            <p:attrNameLst>
                                              <p:attrName>style.rotation</p:attrName>
                                            </p:attrNameLst>
                                          </p:cBhvr>
                                          <p:tavLst>
                                            <p:tav tm="0">
                                              <p:val>
                                                <p:fltVal val="360"/>
                                              </p:val>
                                            </p:tav>
                                            <p:tav tm="100000">
                                              <p:val>
                                                <p:fltVal val="0"/>
                                              </p:val>
                                            </p:tav>
                                          </p:tavLst>
                                        </p:anim>
                                        <p:animEffect transition="in" filter="fade">
                                          <p:cBhvr>
                                            <p:cTn id="46" dur="900"/>
                                            <p:tgtEl>
                                              <p:spTgt spid="21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decel="100000" fill="hold" nodeType="clickEffect">
                                      <p:stCondLst>
                                        <p:cond delay="0"/>
                                      </p:stCondLst>
                                      <p:childTnLst>
                                        <p:set>
                                          <p:cBhvr>
                                            <p:cTn id="50" dur="1" fill="hold">
                                              <p:stCondLst>
                                                <p:cond delay="0"/>
                                              </p:stCondLst>
                                            </p:cTn>
                                            <p:tgtEl>
                                              <p:spTgt spid="95"/>
                                            </p:tgtEl>
                                            <p:attrNameLst>
                                              <p:attrName>style.visibility</p:attrName>
                                            </p:attrNameLst>
                                          </p:cBhvr>
                                          <p:to>
                                            <p:strVal val="visible"/>
                                          </p:to>
                                        </p:set>
                                        <p:anim calcmode="lin" valueType="num">
                                          <p:cBhvr additive="base">
                                            <p:cTn id="51" dur="1000" fill="hold"/>
                                            <p:tgtEl>
                                              <p:spTgt spid="95"/>
                                            </p:tgtEl>
                                            <p:attrNameLst>
                                              <p:attrName>ppt_x</p:attrName>
                                            </p:attrNameLst>
                                          </p:cBhvr>
                                          <p:tavLst>
                                            <p:tav tm="0">
                                              <p:val>
                                                <p:strVal val="1+#ppt_w/2"/>
                                              </p:val>
                                            </p:tav>
                                            <p:tav tm="100000">
                                              <p:val>
                                                <p:strVal val="#ppt_x"/>
                                              </p:val>
                                            </p:tav>
                                          </p:tavLst>
                                        </p:anim>
                                        <p:anim calcmode="lin" valueType="num">
                                          <p:cBhvr additive="base">
                                            <p:cTn id="52" dur="1000" fill="hold"/>
                                            <p:tgtEl>
                                              <p:spTgt spid="95"/>
                                            </p:tgtEl>
                                            <p:attrNameLst>
                                              <p:attrName>ppt_y</p:attrName>
                                            </p:attrNameLst>
                                          </p:cBhvr>
                                          <p:tavLst>
                                            <p:tav tm="0">
                                              <p:val>
                                                <p:strVal val="#ppt_y"/>
                                              </p:val>
                                            </p:tav>
                                            <p:tav tm="100000">
                                              <p:val>
                                                <p:strVal val="#ppt_y"/>
                                              </p:val>
                                            </p:tav>
                                          </p:tavLst>
                                        </p:anim>
                                      </p:childTnLst>
                                    </p:cTn>
                                  </p:par>
                                  <p:par>
                                    <p:cTn id="53" presetID="8" presetClass="emph" presetSubtype="0" fill="hold" nodeType="withEffect">
                                      <p:stCondLst>
                                        <p:cond delay="0"/>
                                      </p:stCondLst>
                                      <p:childTnLst>
                                        <p:animRot by="3300000">
                                          <p:cBhvr>
                                            <p:cTn id="54" dur="2000" fill="hold"/>
                                            <p:tgtEl>
                                              <p:spTgt spid="214"/>
                                            </p:tgtEl>
                                            <p:attrNameLst>
                                              <p:attrName>r</p:attrName>
                                            </p:attrNameLst>
                                          </p:cBhvr>
                                        </p:animRot>
                                      </p:childTnLst>
                                    </p:cTn>
                                  </p:par>
                                  <p:par>
                                    <p:cTn id="55" presetID="8" presetClass="emph" presetSubtype="0" fill="hold" nodeType="withEffect">
                                      <p:stCondLst>
                                        <p:cond delay="0"/>
                                      </p:stCondLst>
                                      <p:childTnLst>
                                        <p:animRot by="43200000">
                                          <p:cBhvr>
                                            <p:cTn id="56" dur="2800" fill="hold"/>
                                            <p:tgtEl>
                                              <p:spTgt spid="209"/>
                                            </p:tgtEl>
                                            <p:attrNameLst>
                                              <p:attrName>r</p:attrName>
                                            </p:attrNameLst>
                                          </p:cBhvr>
                                        </p:animRot>
                                      </p:childTnLst>
                                    </p:cTn>
                                  </p:par>
                                </p:childTnLst>
                              </p:cTn>
                            </p:par>
                          </p:childTnLst>
                        </p:cTn>
                      </p:par>
                      <p:par>
                        <p:cTn id="57" fill="hold">
                          <p:stCondLst>
                            <p:cond delay="indefinite"/>
                          </p:stCondLst>
                          <p:childTnLst>
                            <p:par>
                              <p:cTn id="58" fill="hold">
                                <p:stCondLst>
                                  <p:cond delay="0"/>
                                </p:stCondLst>
                                <p:childTnLst>
                                  <p:par>
                                    <p:cTn id="59" presetID="2" presetClass="entr" presetSubtype="2" decel="100000" fill="hold" nodeType="clickEffect">
                                      <p:stCondLst>
                                        <p:cond delay="0"/>
                                      </p:stCondLst>
                                      <p:childTnLst>
                                        <p:set>
                                          <p:cBhvr>
                                            <p:cTn id="60" dur="1" fill="hold">
                                              <p:stCondLst>
                                                <p:cond delay="0"/>
                                              </p:stCondLst>
                                            </p:cTn>
                                            <p:tgtEl>
                                              <p:spTgt spid="89"/>
                                            </p:tgtEl>
                                            <p:attrNameLst>
                                              <p:attrName>style.visibility</p:attrName>
                                            </p:attrNameLst>
                                          </p:cBhvr>
                                          <p:to>
                                            <p:strVal val="visible"/>
                                          </p:to>
                                        </p:set>
                                        <p:anim calcmode="lin" valueType="num">
                                          <p:cBhvr additive="base">
                                            <p:cTn id="61" dur="1000" fill="hold"/>
                                            <p:tgtEl>
                                              <p:spTgt spid="89"/>
                                            </p:tgtEl>
                                            <p:attrNameLst>
                                              <p:attrName>ppt_x</p:attrName>
                                            </p:attrNameLst>
                                          </p:cBhvr>
                                          <p:tavLst>
                                            <p:tav tm="0">
                                              <p:val>
                                                <p:strVal val="1+#ppt_w/2"/>
                                              </p:val>
                                            </p:tav>
                                            <p:tav tm="100000">
                                              <p:val>
                                                <p:strVal val="#ppt_x"/>
                                              </p:val>
                                            </p:tav>
                                          </p:tavLst>
                                        </p:anim>
                                        <p:anim calcmode="lin" valueType="num">
                                          <p:cBhvr additive="base">
                                            <p:cTn id="62" dur="1000" fill="hold"/>
                                            <p:tgtEl>
                                              <p:spTgt spid="89"/>
                                            </p:tgtEl>
                                            <p:attrNameLst>
                                              <p:attrName>ppt_y</p:attrName>
                                            </p:attrNameLst>
                                          </p:cBhvr>
                                          <p:tavLst>
                                            <p:tav tm="0">
                                              <p:val>
                                                <p:strVal val="#ppt_y"/>
                                              </p:val>
                                            </p:tav>
                                            <p:tav tm="100000">
                                              <p:val>
                                                <p:strVal val="#ppt_y"/>
                                              </p:val>
                                            </p:tav>
                                          </p:tavLst>
                                        </p:anim>
                                      </p:childTnLst>
                                    </p:cTn>
                                  </p:par>
                                  <p:par>
                                    <p:cTn id="63" presetID="8" presetClass="emph" presetSubtype="0" fill="hold" nodeType="withEffect">
                                      <p:stCondLst>
                                        <p:cond delay="0"/>
                                      </p:stCondLst>
                                      <p:childTnLst>
                                        <p:animRot by="2100000">
                                          <p:cBhvr>
                                            <p:cTn id="64" dur="1500" fill="hold"/>
                                            <p:tgtEl>
                                              <p:spTgt spid="214"/>
                                            </p:tgtEl>
                                            <p:attrNameLst>
                                              <p:attrName>r</p:attrName>
                                            </p:attrNameLst>
                                          </p:cBhvr>
                                        </p:animRot>
                                      </p:childTnLst>
                                    </p:cTn>
                                  </p:par>
                                  <p:par>
                                    <p:cTn id="65" presetID="8" presetClass="emph" presetSubtype="0" fill="hold" nodeType="withEffect">
                                      <p:stCondLst>
                                        <p:cond delay="0"/>
                                      </p:stCondLst>
                                      <p:childTnLst>
                                        <p:animRot by="21600000">
                                          <p:cBhvr>
                                            <p:cTn id="66" dur="1500" fill="hold"/>
                                            <p:tgtEl>
                                              <p:spTgt spid="209"/>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 presetClass="entr" presetSubtype="2" decel="100000" fill="hold" nodeType="clickEffect">
                                      <p:stCondLst>
                                        <p:cond delay="0"/>
                                      </p:stCondLst>
                                      <p:childTnLst>
                                        <p:set>
                                          <p:cBhvr>
                                            <p:cTn id="70" dur="1" fill="hold">
                                              <p:stCondLst>
                                                <p:cond delay="0"/>
                                              </p:stCondLst>
                                            </p:cTn>
                                            <p:tgtEl>
                                              <p:spTgt spid="114"/>
                                            </p:tgtEl>
                                            <p:attrNameLst>
                                              <p:attrName>style.visibility</p:attrName>
                                            </p:attrNameLst>
                                          </p:cBhvr>
                                          <p:to>
                                            <p:strVal val="visible"/>
                                          </p:to>
                                        </p:set>
                                        <p:anim calcmode="lin" valueType="num">
                                          <p:cBhvr additive="base">
                                            <p:cTn id="71" dur="1000" fill="hold"/>
                                            <p:tgtEl>
                                              <p:spTgt spid="114"/>
                                            </p:tgtEl>
                                            <p:attrNameLst>
                                              <p:attrName>ppt_x</p:attrName>
                                            </p:attrNameLst>
                                          </p:cBhvr>
                                          <p:tavLst>
                                            <p:tav tm="0">
                                              <p:val>
                                                <p:strVal val="1+#ppt_w/2"/>
                                              </p:val>
                                            </p:tav>
                                            <p:tav tm="100000">
                                              <p:val>
                                                <p:strVal val="#ppt_x"/>
                                              </p:val>
                                            </p:tav>
                                          </p:tavLst>
                                        </p:anim>
                                        <p:anim calcmode="lin" valueType="num">
                                          <p:cBhvr additive="base">
                                            <p:cTn id="72" dur="1000" fill="hold"/>
                                            <p:tgtEl>
                                              <p:spTgt spid="114"/>
                                            </p:tgtEl>
                                            <p:attrNameLst>
                                              <p:attrName>ppt_y</p:attrName>
                                            </p:attrNameLst>
                                          </p:cBhvr>
                                          <p:tavLst>
                                            <p:tav tm="0">
                                              <p:val>
                                                <p:strVal val="#ppt_y"/>
                                              </p:val>
                                            </p:tav>
                                            <p:tav tm="100000">
                                              <p:val>
                                                <p:strVal val="#ppt_y"/>
                                              </p:val>
                                            </p:tav>
                                          </p:tavLst>
                                        </p:anim>
                                      </p:childTnLst>
                                    </p:cTn>
                                  </p:par>
                                  <p:par>
                                    <p:cTn id="73" presetID="8" presetClass="emph" presetSubtype="0" fill="hold" nodeType="withEffect">
                                      <p:stCondLst>
                                        <p:cond delay="0"/>
                                      </p:stCondLst>
                                      <p:childTnLst>
                                        <p:animRot by="2100000">
                                          <p:cBhvr>
                                            <p:cTn id="74" dur="1500" fill="hold"/>
                                            <p:tgtEl>
                                              <p:spTgt spid="214"/>
                                            </p:tgtEl>
                                            <p:attrNameLst>
                                              <p:attrName>r</p:attrName>
                                            </p:attrNameLst>
                                          </p:cBhvr>
                                        </p:animRot>
                                      </p:childTnLst>
                                    </p:cTn>
                                  </p:par>
                                  <p:par>
                                    <p:cTn id="75" presetID="8" presetClass="emph" presetSubtype="0" fill="hold" nodeType="withEffect">
                                      <p:stCondLst>
                                        <p:cond delay="0"/>
                                      </p:stCondLst>
                                      <p:childTnLst>
                                        <p:animRot by="21600000">
                                          <p:cBhvr>
                                            <p:cTn id="76" dur="1500" fill="hold"/>
                                            <p:tgtEl>
                                              <p:spTgt spid="2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003547F-88EB-4B4D-9883-009CB9119C7C}"/>
              </a:ext>
            </a:extLst>
          </p:cNvPr>
          <p:cNvSpPr/>
          <p:nvPr/>
        </p:nvSpPr>
        <p:spPr>
          <a:xfrm>
            <a:off x="487680" y="12710160"/>
            <a:ext cx="23622000"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71" name="Group 270">
            <a:extLst>
              <a:ext uri="{FF2B5EF4-FFF2-40B4-BE49-F238E27FC236}">
                <a16:creationId xmlns:a16="http://schemas.microsoft.com/office/drawing/2014/main" xmlns="" id="{1F6191A6-ED10-4C61-860C-E8CA1F0769A0}"/>
              </a:ext>
            </a:extLst>
          </p:cNvPr>
          <p:cNvGrpSpPr/>
          <p:nvPr/>
        </p:nvGrpSpPr>
        <p:grpSpPr>
          <a:xfrm>
            <a:off x="16374393" y="12433261"/>
            <a:ext cx="8390044" cy="296860"/>
            <a:chOff x="17088087" y="6299145"/>
            <a:chExt cx="8390044" cy="296860"/>
          </a:xfrm>
        </p:grpSpPr>
        <p:pic>
          <p:nvPicPr>
            <p:cNvPr id="261" name="Graphic 260">
              <a:extLst>
                <a:ext uri="{FF2B5EF4-FFF2-40B4-BE49-F238E27FC236}">
                  <a16:creationId xmlns:a16="http://schemas.microsoft.com/office/drawing/2014/main" xmlns="" id="{AE1341FD-A382-434E-AE0F-E1E7D143AF7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7088087" y="6299145"/>
              <a:ext cx="2849856" cy="296860"/>
            </a:xfrm>
            <a:prstGeom prst="rect">
              <a:avLst/>
            </a:prstGeom>
          </p:spPr>
        </p:pic>
        <p:pic>
          <p:nvPicPr>
            <p:cNvPr id="263" name="Graphic 262">
              <a:extLst>
                <a:ext uri="{FF2B5EF4-FFF2-40B4-BE49-F238E27FC236}">
                  <a16:creationId xmlns:a16="http://schemas.microsoft.com/office/drawing/2014/main" xmlns="" id="{C1DA5A61-DD09-4F10-9132-04876690C27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9901539" y="6299145"/>
              <a:ext cx="2849856" cy="296860"/>
            </a:xfrm>
            <a:prstGeom prst="rect">
              <a:avLst/>
            </a:prstGeom>
          </p:spPr>
        </p:pic>
        <p:pic>
          <p:nvPicPr>
            <p:cNvPr id="267" name="Graphic 266">
              <a:extLst>
                <a:ext uri="{FF2B5EF4-FFF2-40B4-BE49-F238E27FC236}">
                  <a16:creationId xmlns:a16="http://schemas.microsoft.com/office/drawing/2014/main" xmlns="" id="{12B48DE7-14EF-4014-A824-512E32EDE9D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2628275" y="6299145"/>
              <a:ext cx="2849856" cy="296860"/>
            </a:xfrm>
            <a:prstGeom prst="rect">
              <a:avLst/>
            </a:prstGeom>
          </p:spPr>
        </p:pic>
      </p:grpSp>
      <p:grpSp>
        <p:nvGrpSpPr>
          <p:cNvPr id="270" name="Group 269">
            <a:extLst>
              <a:ext uri="{FF2B5EF4-FFF2-40B4-BE49-F238E27FC236}">
                <a16:creationId xmlns:a16="http://schemas.microsoft.com/office/drawing/2014/main" xmlns="" id="{7B7CE371-37F4-4DB0-A777-E71D42E72933}"/>
              </a:ext>
            </a:extLst>
          </p:cNvPr>
          <p:cNvGrpSpPr/>
          <p:nvPr/>
        </p:nvGrpSpPr>
        <p:grpSpPr>
          <a:xfrm>
            <a:off x="16326087" y="12134014"/>
            <a:ext cx="8399940" cy="910371"/>
            <a:chOff x="16889967" y="8065030"/>
            <a:chExt cx="8399940" cy="910371"/>
          </a:xfrm>
        </p:grpSpPr>
        <p:pic>
          <p:nvPicPr>
            <p:cNvPr id="260" name="Graphic 259">
              <a:extLst>
                <a:ext uri="{FF2B5EF4-FFF2-40B4-BE49-F238E27FC236}">
                  <a16:creationId xmlns:a16="http://schemas.microsoft.com/office/drawing/2014/main" xmlns="" id="{B69D4349-8BD3-42C3-8C4B-D21A7D25434A}"/>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6889967" y="8065030"/>
              <a:ext cx="2859752" cy="910371"/>
            </a:xfrm>
            <a:prstGeom prst="rect">
              <a:avLst/>
            </a:prstGeom>
          </p:spPr>
        </p:pic>
        <p:pic>
          <p:nvPicPr>
            <p:cNvPr id="262" name="Graphic 261">
              <a:extLst>
                <a:ext uri="{FF2B5EF4-FFF2-40B4-BE49-F238E27FC236}">
                  <a16:creationId xmlns:a16="http://schemas.microsoft.com/office/drawing/2014/main" xmlns="" id="{A7997118-91BE-4FE6-9E84-0756A1D1D7A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9703419" y="8065030"/>
              <a:ext cx="2859752" cy="910371"/>
            </a:xfrm>
            <a:prstGeom prst="rect">
              <a:avLst/>
            </a:prstGeom>
          </p:spPr>
        </p:pic>
        <p:pic>
          <p:nvPicPr>
            <p:cNvPr id="266" name="Graphic 265">
              <a:extLst>
                <a:ext uri="{FF2B5EF4-FFF2-40B4-BE49-F238E27FC236}">
                  <a16:creationId xmlns:a16="http://schemas.microsoft.com/office/drawing/2014/main" xmlns="" id="{F32A4C3C-464B-4612-BA12-EC576FF0ECA5}"/>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2430155" y="8065030"/>
              <a:ext cx="2859752" cy="910371"/>
            </a:xfrm>
            <a:prstGeom prst="rect">
              <a:avLst/>
            </a:prstGeom>
          </p:spPr>
        </p:pic>
      </p:grpSp>
      <p:grpSp>
        <p:nvGrpSpPr>
          <p:cNvPr id="232" name="Group 231">
            <a:extLst>
              <a:ext uri="{FF2B5EF4-FFF2-40B4-BE49-F238E27FC236}">
                <a16:creationId xmlns:a16="http://schemas.microsoft.com/office/drawing/2014/main" xmlns="" id="{18FACF9B-F885-4AB0-B315-36A2894EF673}"/>
              </a:ext>
            </a:extLst>
          </p:cNvPr>
          <p:cNvGrpSpPr/>
          <p:nvPr/>
        </p:nvGrpSpPr>
        <p:grpSpPr>
          <a:xfrm>
            <a:off x="-29363215" y="-6464141"/>
            <a:ext cx="40442747" cy="40360281"/>
            <a:chOff x="10038098" y="4270601"/>
            <a:chExt cx="4310979" cy="4302189"/>
          </a:xfrm>
        </p:grpSpPr>
        <p:grpSp>
          <p:nvGrpSpPr>
            <p:cNvPr id="233" name="Group 232">
              <a:extLst>
                <a:ext uri="{FF2B5EF4-FFF2-40B4-BE49-F238E27FC236}">
                  <a16:creationId xmlns:a16="http://schemas.microsoft.com/office/drawing/2014/main" xmlns="" id="{E2CE9CCE-1339-47CE-AC39-0ED6247315C2}"/>
                </a:ext>
              </a:extLst>
            </p:cNvPr>
            <p:cNvGrpSpPr/>
            <p:nvPr/>
          </p:nvGrpSpPr>
          <p:grpSpPr>
            <a:xfrm>
              <a:off x="10038098" y="4270601"/>
              <a:ext cx="4310979" cy="2176974"/>
              <a:chOff x="6642992" y="4270601"/>
              <a:chExt cx="4310979" cy="2176974"/>
            </a:xfrm>
          </p:grpSpPr>
          <p:pic>
            <p:nvPicPr>
              <p:cNvPr id="237" name="Graphic 236">
                <a:extLst>
                  <a:ext uri="{FF2B5EF4-FFF2-40B4-BE49-F238E27FC236}">
                    <a16:creationId xmlns:a16="http://schemas.microsoft.com/office/drawing/2014/main" xmlns="" id="{53F592F7-B141-4177-A88E-07B0BE18223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flipH="1" flipV="1">
                <a:off x="8776997" y="4270601"/>
                <a:ext cx="2176974" cy="2176974"/>
              </a:xfrm>
              <a:prstGeom prst="rect">
                <a:avLst/>
              </a:prstGeom>
            </p:spPr>
          </p:pic>
          <p:pic>
            <p:nvPicPr>
              <p:cNvPr id="238" name="Graphic 237">
                <a:extLst>
                  <a:ext uri="{FF2B5EF4-FFF2-40B4-BE49-F238E27FC236}">
                    <a16:creationId xmlns:a16="http://schemas.microsoft.com/office/drawing/2014/main" xmlns="" id="{7DCFED3F-7716-41A5-95DD-20FD7602565D}"/>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flipV="1">
                <a:off x="6642992" y="4270601"/>
                <a:ext cx="2176974" cy="2176974"/>
              </a:xfrm>
              <a:prstGeom prst="rect">
                <a:avLst/>
              </a:prstGeom>
            </p:spPr>
          </p:pic>
        </p:grpSp>
        <p:grpSp>
          <p:nvGrpSpPr>
            <p:cNvPr id="234" name="Group 233">
              <a:extLst>
                <a:ext uri="{FF2B5EF4-FFF2-40B4-BE49-F238E27FC236}">
                  <a16:creationId xmlns:a16="http://schemas.microsoft.com/office/drawing/2014/main" xmlns="" id="{9A63F476-4D7D-4DC1-BD0D-E3833F85248C}"/>
                </a:ext>
              </a:extLst>
            </p:cNvPr>
            <p:cNvGrpSpPr/>
            <p:nvPr/>
          </p:nvGrpSpPr>
          <p:grpSpPr>
            <a:xfrm flipV="1">
              <a:off x="10038098" y="6395816"/>
              <a:ext cx="4310979" cy="2176974"/>
              <a:chOff x="6642992" y="4270601"/>
              <a:chExt cx="4310979" cy="2176974"/>
            </a:xfrm>
          </p:grpSpPr>
          <p:pic>
            <p:nvPicPr>
              <p:cNvPr id="235" name="Graphic 234">
                <a:extLst>
                  <a:ext uri="{FF2B5EF4-FFF2-40B4-BE49-F238E27FC236}">
                    <a16:creationId xmlns:a16="http://schemas.microsoft.com/office/drawing/2014/main" xmlns="" id="{7B046E02-599C-4E6E-B865-17221257DAEF}"/>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flipH="1" flipV="1">
                <a:off x="8776997" y="4270601"/>
                <a:ext cx="2176974" cy="2176974"/>
              </a:xfrm>
              <a:prstGeom prst="rect">
                <a:avLst/>
              </a:prstGeom>
            </p:spPr>
          </p:pic>
          <p:pic>
            <p:nvPicPr>
              <p:cNvPr id="236" name="Graphic 235">
                <a:extLst>
                  <a:ext uri="{FF2B5EF4-FFF2-40B4-BE49-F238E27FC236}">
                    <a16:creationId xmlns:a16="http://schemas.microsoft.com/office/drawing/2014/main" xmlns="" id="{69339371-9627-4DAC-8029-773EF98EB68B}"/>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flipV="1">
                <a:off x="6642992" y="4270601"/>
                <a:ext cx="2176974" cy="2176974"/>
              </a:xfrm>
              <a:prstGeom prst="rect">
                <a:avLst/>
              </a:prstGeom>
            </p:spPr>
          </p:pic>
        </p:grpSp>
      </p:grpSp>
      <p:sp>
        <p:nvSpPr>
          <p:cNvPr id="253" name="TextBox 252">
            <a:extLst>
              <a:ext uri="{FF2B5EF4-FFF2-40B4-BE49-F238E27FC236}">
                <a16:creationId xmlns:a16="http://schemas.microsoft.com/office/drawing/2014/main" xmlns="" id="{B563CFE1-A85F-4E5B-A456-C83245926ABB}"/>
              </a:ext>
            </a:extLst>
          </p:cNvPr>
          <p:cNvSpPr txBox="1"/>
          <p:nvPr/>
        </p:nvSpPr>
        <p:spPr>
          <a:xfrm>
            <a:off x="2809480" y="3458249"/>
            <a:ext cx="8896427" cy="2123658"/>
          </a:xfrm>
          <a:prstGeom prst="rect">
            <a:avLst/>
          </a:prstGeom>
          <a:noFill/>
        </p:spPr>
        <p:txBody>
          <a:bodyPr wrap="square" rtlCol="0">
            <a:spAutoFit/>
          </a:bodyPr>
          <a:lstStyle/>
          <a:p>
            <a:r>
              <a:rPr lang="en-US" sz="6600" b="1" dirty="0">
                <a:latin typeface="Open Sans" panose="020B0606030504020204" pitchFamily="34" charset="0"/>
                <a:ea typeface="Open Sans" panose="020B0606030504020204" pitchFamily="34" charset="0"/>
                <a:cs typeface="Open Sans" panose="020B0606030504020204" pitchFamily="34" charset="0"/>
              </a:rPr>
              <a:t>Implementing Breadth First Search</a:t>
            </a:r>
          </a:p>
        </p:txBody>
      </p:sp>
      <p:sp>
        <p:nvSpPr>
          <p:cNvPr id="4" name="Rectangle 3">
            <a:extLst>
              <a:ext uri="{FF2B5EF4-FFF2-40B4-BE49-F238E27FC236}">
                <a16:creationId xmlns:a16="http://schemas.microsoft.com/office/drawing/2014/main" xmlns="" id="{6B1E56B0-D68E-411F-8565-D960E96EBDAA}"/>
              </a:ext>
            </a:extLst>
          </p:cNvPr>
          <p:cNvSpPr/>
          <p:nvPr/>
        </p:nvSpPr>
        <p:spPr>
          <a:xfrm>
            <a:off x="2809480" y="5869980"/>
            <a:ext cx="8635760" cy="1200329"/>
          </a:xfrm>
          <a:prstGeom prst="rect">
            <a:avLst/>
          </a:prstGeom>
        </p:spPr>
        <p:txBody>
          <a:bodyPr wrap="square">
            <a:spAutoFit/>
          </a:bodyPr>
          <a:lstStyle/>
          <a:p>
            <a:r>
              <a:rPr lang="en-US" sz="3600" dirty="0">
                <a:latin typeface="Open Sans" panose="020B0606030504020204" pitchFamily="34" charset="0"/>
                <a:ea typeface="Open Sans" panose="020B0606030504020204" pitchFamily="34" charset="0"/>
                <a:cs typeface="Open Sans" panose="020B0606030504020204" pitchFamily="34" charset="0"/>
              </a:rPr>
              <a:t>Here is a pseudocode implementation of breadth-first search</a:t>
            </a:r>
          </a:p>
        </p:txBody>
      </p:sp>
      <p:sp>
        <p:nvSpPr>
          <p:cNvPr id="6" name="TextBox 5">
            <a:extLst>
              <a:ext uri="{FF2B5EF4-FFF2-40B4-BE49-F238E27FC236}">
                <a16:creationId xmlns:a16="http://schemas.microsoft.com/office/drawing/2014/main" xmlns="" id="{61A2B868-B7F5-48D6-BDC2-14E91544ED7E}"/>
              </a:ext>
            </a:extLst>
          </p:cNvPr>
          <p:cNvSpPr txBox="1"/>
          <p:nvPr/>
        </p:nvSpPr>
        <p:spPr>
          <a:xfrm>
            <a:off x="13501858" y="1176387"/>
            <a:ext cx="9953817" cy="9571851"/>
          </a:xfrm>
          <a:prstGeom prst="rect">
            <a:avLst/>
          </a:prstGeom>
          <a:noFill/>
        </p:spPr>
        <p:txBody>
          <a:bodyPr wrap="square" rtlCol="0">
            <a:spAutoFit/>
          </a:bodyPr>
          <a:lstStyle/>
          <a:p>
            <a:r>
              <a:rPr lang="en-US" sz="2200" dirty="0"/>
              <a:t> public void BFS()</a:t>
            </a:r>
          </a:p>
          <a:p>
            <a:r>
              <a:rPr lang="en-US" sz="2200" dirty="0"/>
              <a:t>   </a:t>
            </a:r>
            <a:r>
              <a:rPr lang="en-US" sz="2200" dirty="0" smtClean="0"/>
              <a:t>{</a:t>
            </a:r>
          </a:p>
          <a:p>
            <a:endParaRPr lang="en-US" sz="2200" dirty="0" smtClean="0"/>
          </a:p>
          <a:p>
            <a:r>
              <a:rPr lang="en-US" sz="2200" dirty="0" smtClean="0"/>
              <a:t>      </a:t>
            </a:r>
            <a:r>
              <a:rPr lang="en-US" sz="2200" dirty="0"/>
              <a:t>Queue q = new LinkedList();   </a:t>
            </a:r>
          </a:p>
          <a:p>
            <a:endParaRPr lang="en-US" sz="2200" dirty="0"/>
          </a:p>
          <a:p>
            <a:r>
              <a:rPr lang="en-US" sz="2200" dirty="0"/>
              <a:t>      for (</a:t>
            </a:r>
            <a:r>
              <a:rPr lang="en-US" sz="2200" dirty="0" err="1"/>
              <a:t>i</a:t>
            </a:r>
            <a:r>
              <a:rPr lang="en-US" sz="2200" dirty="0"/>
              <a:t> = 0; </a:t>
            </a:r>
            <a:r>
              <a:rPr lang="en-US" sz="2200" dirty="0" err="1"/>
              <a:t>i</a:t>
            </a:r>
            <a:r>
              <a:rPr lang="en-US" sz="2200" dirty="0"/>
              <a:t> &lt; </a:t>
            </a:r>
            <a:r>
              <a:rPr lang="en-US" sz="2200" dirty="0" err="1"/>
              <a:t>visited.length</a:t>
            </a:r>
            <a:r>
              <a:rPr lang="en-US" sz="2200" dirty="0"/>
              <a:t>; </a:t>
            </a:r>
            <a:r>
              <a:rPr lang="en-US" sz="2200" dirty="0" err="1"/>
              <a:t>i</a:t>
            </a:r>
            <a:r>
              <a:rPr lang="en-US" sz="2200" dirty="0"/>
              <a:t>++)</a:t>
            </a:r>
          </a:p>
          <a:p>
            <a:r>
              <a:rPr lang="en-US" sz="2200" dirty="0"/>
              <a:t>         visited[i] = false;        </a:t>
            </a:r>
            <a:endParaRPr lang="en-US" sz="2200" dirty="0" smtClean="0"/>
          </a:p>
          <a:p>
            <a:endParaRPr lang="en-US" sz="2200" dirty="0"/>
          </a:p>
          <a:p>
            <a:r>
              <a:rPr lang="en-US" sz="2200" dirty="0"/>
              <a:t>      </a:t>
            </a:r>
            <a:r>
              <a:rPr lang="en-US" sz="2200" dirty="0" err="1"/>
              <a:t>q.add</a:t>
            </a:r>
            <a:r>
              <a:rPr lang="en-US" sz="2200" dirty="0"/>
              <a:t>(0);                     </a:t>
            </a:r>
          </a:p>
          <a:p>
            <a:endParaRPr lang="en-US" sz="2200" dirty="0"/>
          </a:p>
          <a:p>
            <a:r>
              <a:rPr lang="en-US" sz="2200" dirty="0"/>
              <a:t>while( ! </a:t>
            </a:r>
            <a:r>
              <a:rPr lang="en-US" sz="2200" dirty="0" err="1"/>
              <a:t>q.isEmpty</a:t>
            </a:r>
            <a:r>
              <a:rPr lang="en-US" sz="2200" dirty="0"/>
              <a:t>() )</a:t>
            </a:r>
          </a:p>
          <a:p>
            <a:r>
              <a:rPr lang="en-US" sz="2200" dirty="0"/>
              <a:t>      {</a:t>
            </a:r>
          </a:p>
          <a:p>
            <a:r>
              <a:rPr lang="en-US" sz="2200" dirty="0"/>
              <a:t>         int </a:t>
            </a:r>
            <a:r>
              <a:rPr lang="en-US" sz="2200" dirty="0" err="1"/>
              <a:t>nextNode</a:t>
            </a:r>
            <a:r>
              <a:rPr lang="en-US" sz="2200" dirty="0"/>
              <a:t>; </a:t>
            </a:r>
            <a:r>
              <a:rPr lang="en-US" sz="2200" dirty="0" smtClean="0"/>
              <a:t>               </a:t>
            </a:r>
          </a:p>
          <a:p>
            <a:r>
              <a:rPr lang="en-US" sz="2200" dirty="0" smtClean="0"/>
              <a:t>         </a:t>
            </a:r>
            <a:r>
              <a:rPr lang="en-US" sz="2200" dirty="0" err="1" smtClean="0"/>
              <a:t>int</a:t>
            </a:r>
            <a:r>
              <a:rPr lang="en-US" sz="2200" dirty="0" smtClean="0"/>
              <a:t> i;</a:t>
            </a:r>
          </a:p>
          <a:p>
            <a:endParaRPr lang="en-US" sz="2200" dirty="0"/>
          </a:p>
          <a:p>
            <a:r>
              <a:rPr lang="en-US" sz="2200" dirty="0"/>
              <a:t>         </a:t>
            </a:r>
            <a:r>
              <a:rPr lang="en-US" sz="2200" dirty="0" err="1"/>
              <a:t>nextNode</a:t>
            </a:r>
            <a:r>
              <a:rPr lang="en-US" sz="2200" dirty="0"/>
              <a:t> = </a:t>
            </a:r>
            <a:r>
              <a:rPr lang="en-US" sz="2200" dirty="0" err="1"/>
              <a:t>q.remove</a:t>
            </a:r>
            <a:r>
              <a:rPr lang="en-US" sz="2200" dirty="0"/>
              <a:t>();</a:t>
            </a:r>
          </a:p>
          <a:p>
            <a:endParaRPr lang="en-US" sz="2200" dirty="0"/>
          </a:p>
          <a:p>
            <a:r>
              <a:rPr lang="en-US" sz="2200" dirty="0"/>
              <a:t>         if ( ! visited[</a:t>
            </a:r>
            <a:r>
              <a:rPr lang="en-US" sz="2200" dirty="0" err="1"/>
              <a:t>nextNode</a:t>
            </a:r>
            <a:r>
              <a:rPr lang="en-US" sz="2200" dirty="0"/>
              <a:t>] )</a:t>
            </a:r>
          </a:p>
          <a:p>
            <a:r>
              <a:rPr lang="en-US" sz="2200" dirty="0"/>
              <a:t>         {</a:t>
            </a:r>
          </a:p>
          <a:p>
            <a:r>
              <a:rPr lang="en-US" sz="2200" dirty="0"/>
              <a:t>            visited[</a:t>
            </a:r>
            <a:r>
              <a:rPr lang="en-US" sz="2200" dirty="0" err="1"/>
              <a:t>nextNode</a:t>
            </a:r>
            <a:r>
              <a:rPr lang="en-US" sz="2200" dirty="0"/>
              <a:t>] = true;   </a:t>
            </a:r>
          </a:p>
          <a:p>
            <a:r>
              <a:rPr lang="en-US" sz="2200" dirty="0"/>
              <a:t>            </a:t>
            </a:r>
            <a:r>
              <a:rPr lang="en-US" sz="2200" dirty="0" err="1"/>
              <a:t>System.out.println</a:t>
            </a:r>
            <a:r>
              <a:rPr lang="en-US" sz="2200" dirty="0"/>
              <a:t>("</a:t>
            </a:r>
            <a:r>
              <a:rPr lang="en-US" sz="2200" dirty="0" err="1"/>
              <a:t>nextNode</a:t>
            </a:r>
            <a:r>
              <a:rPr lang="en-US" sz="2200" dirty="0"/>
              <a:t> = " + </a:t>
            </a:r>
            <a:r>
              <a:rPr lang="en-US" sz="2200" dirty="0" err="1"/>
              <a:t>nextNode</a:t>
            </a:r>
            <a:r>
              <a:rPr lang="en-US" sz="2200" dirty="0"/>
              <a:t> );</a:t>
            </a:r>
          </a:p>
          <a:p>
            <a:endParaRPr lang="en-US" sz="2200" dirty="0"/>
          </a:p>
          <a:p>
            <a:r>
              <a:rPr lang="en-US" sz="2200" dirty="0"/>
              <a:t>            for ( </a:t>
            </a:r>
            <a:r>
              <a:rPr lang="en-US" sz="2200" dirty="0" err="1"/>
              <a:t>i</a:t>
            </a:r>
            <a:r>
              <a:rPr lang="en-US" sz="2200" dirty="0"/>
              <a:t> = 0; </a:t>
            </a:r>
            <a:r>
              <a:rPr lang="en-US" sz="2200" dirty="0" err="1"/>
              <a:t>i</a:t>
            </a:r>
            <a:r>
              <a:rPr lang="en-US" sz="2200" dirty="0"/>
              <a:t> &lt; </a:t>
            </a:r>
            <a:r>
              <a:rPr lang="en-US" sz="2200" dirty="0" err="1"/>
              <a:t>NNodes</a:t>
            </a:r>
            <a:r>
              <a:rPr lang="en-US" sz="2200" dirty="0"/>
              <a:t>; </a:t>
            </a:r>
            <a:r>
              <a:rPr lang="en-US" sz="2200" dirty="0" err="1"/>
              <a:t>i</a:t>
            </a:r>
            <a:r>
              <a:rPr lang="en-US" sz="2200" dirty="0"/>
              <a:t>++ )</a:t>
            </a:r>
          </a:p>
          <a:p>
            <a:r>
              <a:rPr lang="en-US" sz="2200" dirty="0"/>
              <a:t>               if ( </a:t>
            </a:r>
            <a:r>
              <a:rPr lang="en-US" sz="2200" dirty="0" err="1"/>
              <a:t>adjMatrix</a:t>
            </a:r>
            <a:r>
              <a:rPr lang="en-US" sz="2200" dirty="0"/>
              <a:t>[</a:t>
            </a:r>
            <a:r>
              <a:rPr lang="en-US" sz="2200" dirty="0" err="1"/>
              <a:t>nextNode</a:t>
            </a:r>
            <a:r>
              <a:rPr lang="en-US" sz="2200" dirty="0"/>
              <a:t>][</a:t>
            </a:r>
            <a:r>
              <a:rPr lang="en-US" sz="2200" dirty="0" err="1"/>
              <a:t>i</a:t>
            </a:r>
            <a:r>
              <a:rPr lang="en-US" sz="2200" dirty="0"/>
              <a:t>] &gt; 0 &amp;&amp; ! visited[</a:t>
            </a:r>
            <a:r>
              <a:rPr lang="en-US" sz="2200" dirty="0" err="1"/>
              <a:t>i</a:t>
            </a:r>
            <a:r>
              <a:rPr lang="en-US" sz="2200" dirty="0"/>
              <a:t>] )</a:t>
            </a:r>
          </a:p>
          <a:p>
            <a:r>
              <a:rPr lang="en-US" sz="2200" dirty="0"/>
              <a:t>                  </a:t>
            </a:r>
            <a:r>
              <a:rPr lang="en-US" sz="2200" dirty="0" err="1"/>
              <a:t>q.add</a:t>
            </a:r>
            <a:r>
              <a:rPr lang="en-US" sz="2200" dirty="0"/>
              <a:t>(</a:t>
            </a:r>
            <a:r>
              <a:rPr lang="en-US" sz="2200" dirty="0" err="1"/>
              <a:t>i</a:t>
            </a:r>
            <a:r>
              <a:rPr lang="en-US" sz="2200" dirty="0"/>
              <a:t>);</a:t>
            </a:r>
          </a:p>
          <a:p>
            <a:r>
              <a:rPr lang="en-US" sz="2200" dirty="0"/>
              <a:t>         }</a:t>
            </a:r>
          </a:p>
          <a:p>
            <a:r>
              <a:rPr lang="en-US" sz="2200" dirty="0"/>
              <a:t>      }</a:t>
            </a:r>
          </a:p>
          <a:p>
            <a:r>
              <a:rPr lang="en-US" sz="2200" dirty="0"/>
              <a:t>   }</a:t>
            </a:r>
            <a:endParaRPr lang="ru-RU" sz="2200" dirty="0"/>
          </a:p>
        </p:txBody>
      </p:sp>
    </p:spTree>
    <p:extLst>
      <p:ext uri="{BB962C8B-B14F-4D97-AF65-F5344CB8AC3E}">
        <p14:creationId xmlns:p14="http://schemas.microsoft.com/office/powerpoint/2010/main" val="3559040255"/>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5000" fill="hold"/>
                                        <p:tgtEl>
                                          <p:spTgt spid="232"/>
                                        </p:tgtEl>
                                        <p:attrNameLst>
                                          <p:attrName>r</p:attrName>
                                        </p:attrNameLst>
                                      </p:cBhvr>
                                    </p:animRot>
                                  </p:childTnLst>
                                </p:cTn>
                              </p:par>
                              <p:par>
                                <p:cTn id="7" presetID="2" presetClass="entr" presetSubtype="8" decel="100000" fill="hold" grpId="0" nodeType="withEffect">
                                  <p:stCondLst>
                                    <p:cond delay="0"/>
                                  </p:stCondLst>
                                  <p:iterate type="wd">
                                    <p:tmPct val="10000"/>
                                  </p:iterate>
                                  <p:childTnLst>
                                    <p:set>
                                      <p:cBhvr>
                                        <p:cTn id="8" dur="1" fill="hold">
                                          <p:stCondLst>
                                            <p:cond delay="0"/>
                                          </p:stCondLst>
                                        </p:cTn>
                                        <p:tgtEl>
                                          <p:spTgt spid="253"/>
                                        </p:tgtEl>
                                        <p:attrNameLst>
                                          <p:attrName>style.visibility</p:attrName>
                                        </p:attrNameLst>
                                      </p:cBhvr>
                                      <p:to>
                                        <p:strVal val="visible"/>
                                      </p:to>
                                    </p:set>
                                    <p:anim calcmode="lin" valueType="num">
                                      <p:cBhvr additive="base">
                                        <p:cTn id="9" dur="1000" fill="hold"/>
                                        <p:tgtEl>
                                          <p:spTgt spid="253"/>
                                        </p:tgtEl>
                                        <p:attrNameLst>
                                          <p:attrName>ppt_x</p:attrName>
                                        </p:attrNameLst>
                                      </p:cBhvr>
                                      <p:tavLst>
                                        <p:tav tm="0">
                                          <p:val>
                                            <p:strVal val="0-#ppt_w/2"/>
                                          </p:val>
                                        </p:tav>
                                        <p:tav tm="100000">
                                          <p:val>
                                            <p:strVal val="#ppt_x"/>
                                          </p:val>
                                        </p:tav>
                                      </p:tavLst>
                                    </p:anim>
                                    <p:anim calcmode="lin" valueType="num">
                                      <p:cBhvr additive="base">
                                        <p:cTn id="10" dur="1000" fill="hold"/>
                                        <p:tgtEl>
                                          <p:spTgt spid="253"/>
                                        </p:tgtEl>
                                        <p:attrNameLst>
                                          <p:attrName>ppt_y</p:attrName>
                                        </p:attrNameLst>
                                      </p:cBhvr>
                                      <p:tavLst>
                                        <p:tav tm="0">
                                          <p:val>
                                            <p:strVal val="#ppt_y"/>
                                          </p:val>
                                        </p:tav>
                                        <p:tav tm="100000">
                                          <p:val>
                                            <p:strVal val="#ppt_y"/>
                                          </p:val>
                                        </p:tav>
                                      </p:tavLst>
                                    </p:anim>
                                  </p:childTnLst>
                                </p:cTn>
                              </p:par>
                              <p:par>
                                <p:cTn id="11" presetID="2" presetClass="entr" presetSubtype="2" decel="100000" fill="hold" nodeType="withEffect">
                                  <p:stCondLst>
                                    <p:cond delay="200"/>
                                  </p:stCondLst>
                                  <p:childTnLst>
                                    <p:set>
                                      <p:cBhvr>
                                        <p:cTn id="12" dur="1" fill="hold">
                                          <p:stCondLst>
                                            <p:cond delay="0"/>
                                          </p:stCondLst>
                                        </p:cTn>
                                        <p:tgtEl>
                                          <p:spTgt spid="270"/>
                                        </p:tgtEl>
                                        <p:attrNameLst>
                                          <p:attrName>style.visibility</p:attrName>
                                        </p:attrNameLst>
                                      </p:cBhvr>
                                      <p:to>
                                        <p:strVal val="visible"/>
                                      </p:to>
                                    </p:set>
                                    <p:anim calcmode="lin" valueType="num">
                                      <p:cBhvr additive="base">
                                        <p:cTn id="13" dur="1500" fill="hold"/>
                                        <p:tgtEl>
                                          <p:spTgt spid="270"/>
                                        </p:tgtEl>
                                        <p:attrNameLst>
                                          <p:attrName>ppt_x</p:attrName>
                                        </p:attrNameLst>
                                      </p:cBhvr>
                                      <p:tavLst>
                                        <p:tav tm="0">
                                          <p:val>
                                            <p:strVal val="1+#ppt_w/2"/>
                                          </p:val>
                                        </p:tav>
                                        <p:tav tm="100000">
                                          <p:val>
                                            <p:strVal val="#ppt_x"/>
                                          </p:val>
                                        </p:tav>
                                      </p:tavLst>
                                    </p:anim>
                                    <p:anim calcmode="lin" valueType="num">
                                      <p:cBhvr additive="base">
                                        <p:cTn id="14" dur="1500" fill="hold"/>
                                        <p:tgtEl>
                                          <p:spTgt spid="270"/>
                                        </p:tgtEl>
                                        <p:attrNameLst>
                                          <p:attrName>ppt_y</p:attrName>
                                        </p:attrNameLst>
                                      </p:cBhvr>
                                      <p:tavLst>
                                        <p:tav tm="0">
                                          <p:val>
                                            <p:strVal val="#ppt_y"/>
                                          </p:val>
                                        </p:tav>
                                        <p:tav tm="100000">
                                          <p:val>
                                            <p:strVal val="#ppt_y"/>
                                          </p:val>
                                        </p:tav>
                                      </p:tavLst>
                                    </p:anim>
                                  </p:childTnLst>
                                </p:cTn>
                              </p:par>
                              <p:par>
                                <p:cTn id="15" presetID="2" presetClass="entr" presetSubtype="2" decel="100000" fill="hold" nodeType="withEffect">
                                  <p:stCondLst>
                                    <p:cond delay="300"/>
                                  </p:stCondLst>
                                  <p:childTnLst>
                                    <p:set>
                                      <p:cBhvr>
                                        <p:cTn id="16" dur="1" fill="hold">
                                          <p:stCondLst>
                                            <p:cond delay="0"/>
                                          </p:stCondLst>
                                        </p:cTn>
                                        <p:tgtEl>
                                          <p:spTgt spid="271"/>
                                        </p:tgtEl>
                                        <p:attrNameLst>
                                          <p:attrName>style.visibility</p:attrName>
                                        </p:attrNameLst>
                                      </p:cBhvr>
                                      <p:to>
                                        <p:strVal val="visible"/>
                                      </p:to>
                                    </p:set>
                                    <p:anim calcmode="lin" valueType="num">
                                      <p:cBhvr additive="base">
                                        <p:cTn id="17" dur="1500" fill="hold"/>
                                        <p:tgtEl>
                                          <p:spTgt spid="271"/>
                                        </p:tgtEl>
                                        <p:attrNameLst>
                                          <p:attrName>ppt_x</p:attrName>
                                        </p:attrNameLst>
                                      </p:cBhvr>
                                      <p:tavLst>
                                        <p:tav tm="0">
                                          <p:val>
                                            <p:strVal val="1+#ppt_w/2"/>
                                          </p:val>
                                        </p:tav>
                                        <p:tav tm="100000">
                                          <p:val>
                                            <p:strVal val="#ppt_x"/>
                                          </p:val>
                                        </p:tav>
                                      </p:tavLst>
                                    </p:anim>
                                    <p:anim calcmode="lin" valueType="num">
                                      <p:cBhvr additive="base">
                                        <p:cTn id="18" dur="1500" fill="hold"/>
                                        <p:tgtEl>
                                          <p:spTgt spid="271"/>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500" fill="hold"/>
                                        <p:tgtEl>
                                          <p:spTgt spid="6"/>
                                        </p:tgtEl>
                                        <p:attrNameLst>
                                          <p:attrName>ppt_x</p:attrName>
                                        </p:attrNameLst>
                                      </p:cBhvr>
                                      <p:tavLst>
                                        <p:tav tm="0">
                                          <p:val>
                                            <p:strVal val="1+#ppt_w/2"/>
                                          </p:val>
                                        </p:tav>
                                        <p:tav tm="100000">
                                          <p:val>
                                            <p:strVal val="#ppt_x"/>
                                          </p:val>
                                        </p:tav>
                                      </p:tavLst>
                                    </p:anim>
                                    <p:anim calcmode="lin" valueType="num">
                                      <p:cBhvr additive="base">
                                        <p:cTn id="22" dur="15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0"/>
                                  </p:stCondLst>
                                  <p:iterate type="wd">
                                    <p:tmPct val="10000"/>
                                  </p:iterate>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0-#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xmlns="" id="{2F1A27F8-DF0C-41E2-A49E-1EF3EEB9C3EE}"/>
              </a:ext>
            </a:extLst>
          </p:cNvPr>
          <p:cNvSpPr/>
          <p:nvPr/>
        </p:nvSpPr>
        <p:spPr>
          <a:xfrm>
            <a:off x="301038" y="12607098"/>
            <a:ext cx="23791411" cy="87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xmlns="" id="{5AA10066-A5D9-4FA5-84B1-E4845B1AC5EA}"/>
              </a:ext>
            </a:extLst>
          </p:cNvPr>
          <p:cNvCxnSpPr>
            <a:cxnSpLocks/>
          </p:cNvCxnSpPr>
          <p:nvPr/>
        </p:nvCxnSpPr>
        <p:spPr>
          <a:xfrm flipV="1">
            <a:off x="16965336" y="2947471"/>
            <a:ext cx="0" cy="4873413"/>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F37D88C7-F745-4656-A381-00956607EF7B}"/>
              </a:ext>
            </a:extLst>
          </p:cNvPr>
          <p:cNvCxnSpPr>
            <a:cxnSpLocks/>
          </p:cNvCxnSpPr>
          <p:nvPr/>
        </p:nvCxnSpPr>
        <p:spPr>
          <a:xfrm>
            <a:off x="13358574" y="5092949"/>
            <a:ext cx="0" cy="5688383"/>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C384EE89-80DB-4752-8630-DC118B9D8E0E}"/>
              </a:ext>
            </a:extLst>
          </p:cNvPr>
          <p:cNvCxnSpPr>
            <a:cxnSpLocks/>
          </p:cNvCxnSpPr>
          <p:nvPr/>
        </p:nvCxnSpPr>
        <p:spPr>
          <a:xfrm flipV="1">
            <a:off x="9745027" y="1649896"/>
            <a:ext cx="0" cy="6819967"/>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3737C581-1C22-410A-9D60-BCB33F01E0CE}"/>
              </a:ext>
            </a:extLst>
          </p:cNvPr>
          <p:cNvCxnSpPr>
            <a:cxnSpLocks/>
          </p:cNvCxnSpPr>
          <p:nvPr/>
        </p:nvCxnSpPr>
        <p:spPr>
          <a:xfrm>
            <a:off x="6320339" y="5779284"/>
            <a:ext cx="0" cy="5531446"/>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7A9A103-16CA-43BE-9484-6CD3BE889471}"/>
              </a:ext>
            </a:extLst>
          </p:cNvPr>
          <p:cNvCxnSpPr>
            <a:cxnSpLocks/>
          </p:cNvCxnSpPr>
          <p:nvPr/>
        </p:nvCxnSpPr>
        <p:spPr>
          <a:xfrm>
            <a:off x="3378732" y="7300118"/>
            <a:ext cx="0" cy="2908701"/>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D19B3F48-C3B8-4220-9E29-640B7D1EF253}"/>
              </a:ext>
            </a:extLst>
          </p:cNvPr>
          <p:cNvGrpSpPr/>
          <p:nvPr/>
        </p:nvGrpSpPr>
        <p:grpSpPr>
          <a:xfrm>
            <a:off x="0" y="4304982"/>
            <a:ext cx="24420513" cy="4721343"/>
            <a:chOff x="190500" y="4537075"/>
            <a:chExt cx="24009350" cy="4641851"/>
          </a:xfrm>
          <a:solidFill>
            <a:schemeClr val="accent1"/>
          </a:solidFill>
          <a:effectLst>
            <a:outerShdw blurRad="317500" sx="102000" sy="102000" algn="ctr" rotWithShape="0">
              <a:schemeClr val="accent1">
                <a:alpha val="71000"/>
              </a:schemeClr>
            </a:outerShdw>
          </a:effectLst>
        </p:grpSpPr>
        <p:sp>
          <p:nvSpPr>
            <p:cNvPr id="14" name="Freeform 30">
              <a:extLst>
                <a:ext uri="{FF2B5EF4-FFF2-40B4-BE49-F238E27FC236}">
                  <a16:creationId xmlns:a16="http://schemas.microsoft.com/office/drawing/2014/main" xmlns="" id="{81FB2355-3530-4BC3-8AB3-99EBC3905B29}"/>
                </a:ext>
              </a:extLst>
            </p:cNvPr>
            <p:cNvSpPr>
              <a:spLocks noEditPoints="1"/>
            </p:cNvSpPr>
            <p:nvPr/>
          </p:nvSpPr>
          <p:spPr bwMode="auto">
            <a:xfrm>
              <a:off x="190500" y="4537075"/>
              <a:ext cx="24003000" cy="3751263"/>
            </a:xfrm>
            <a:custGeom>
              <a:avLst/>
              <a:gdLst>
                <a:gd name="T0" fmla="*/ 3418 w 7831"/>
                <a:gd name="T1" fmla="*/ 1216 h 1221"/>
                <a:gd name="T2" fmla="*/ 3409 w 7831"/>
                <a:gd name="T3" fmla="*/ 1191 h 1221"/>
                <a:gd name="T4" fmla="*/ 3459 w 7831"/>
                <a:gd name="T5" fmla="*/ 1207 h 1221"/>
                <a:gd name="T6" fmla="*/ 3509 w 7831"/>
                <a:gd name="T7" fmla="*/ 1151 h 1221"/>
                <a:gd name="T8" fmla="*/ 3272 w 7831"/>
                <a:gd name="T9" fmla="*/ 1078 h 1221"/>
                <a:gd name="T10" fmla="*/ 3266 w 7831"/>
                <a:gd name="T11" fmla="*/ 1057 h 1221"/>
                <a:gd name="T12" fmla="*/ 3764 w 7831"/>
                <a:gd name="T13" fmla="*/ 916 h 1221"/>
                <a:gd name="T14" fmla="*/ 5837 w 7831"/>
                <a:gd name="T15" fmla="*/ 912 h 1221"/>
                <a:gd name="T16" fmla="*/ 5817 w 7831"/>
                <a:gd name="T17" fmla="*/ 932 h 1221"/>
                <a:gd name="T18" fmla="*/ 5721 w 7831"/>
                <a:gd name="T19" fmla="*/ 905 h 1221"/>
                <a:gd name="T20" fmla="*/ 5608 w 7831"/>
                <a:gd name="T21" fmla="*/ 800 h 1221"/>
                <a:gd name="T22" fmla="*/ 5695 w 7831"/>
                <a:gd name="T23" fmla="*/ 864 h 1221"/>
                <a:gd name="T24" fmla="*/ 3126 w 7831"/>
                <a:gd name="T25" fmla="*/ 862 h 1221"/>
                <a:gd name="T26" fmla="*/ 3101 w 7831"/>
                <a:gd name="T27" fmla="*/ 846 h 1221"/>
                <a:gd name="T28" fmla="*/ 3872 w 7831"/>
                <a:gd name="T29" fmla="*/ 824 h 1221"/>
                <a:gd name="T30" fmla="*/ 6170 w 7831"/>
                <a:gd name="T31" fmla="*/ 713 h 1221"/>
                <a:gd name="T32" fmla="*/ 6051 w 7831"/>
                <a:gd name="T33" fmla="*/ 826 h 1221"/>
                <a:gd name="T34" fmla="*/ 5573 w 7831"/>
                <a:gd name="T35" fmla="*/ 755 h 1221"/>
                <a:gd name="T36" fmla="*/ 5499 w 7831"/>
                <a:gd name="T37" fmla="*/ 641 h 1221"/>
                <a:gd name="T38" fmla="*/ 1109 w 7831"/>
                <a:gd name="T39" fmla="*/ 663 h 1221"/>
                <a:gd name="T40" fmla="*/ 1306 w 7831"/>
                <a:gd name="T41" fmla="*/ 655 h 1221"/>
                <a:gd name="T42" fmla="*/ 1335 w 7831"/>
                <a:gd name="T43" fmla="*/ 661 h 1221"/>
                <a:gd name="T44" fmla="*/ 6404 w 7831"/>
                <a:gd name="T45" fmla="*/ 499 h 1221"/>
                <a:gd name="T46" fmla="*/ 1361 w 7831"/>
                <a:gd name="T47" fmla="*/ 650 h 1221"/>
                <a:gd name="T48" fmla="*/ 1095 w 7831"/>
                <a:gd name="T49" fmla="*/ 633 h 1221"/>
                <a:gd name="T50" fmla="*/ 2949 w 7831"/>
                <a:gd name="T51" fmla="*/ 619 h 1221"/>
                <a:gd name="T52" fmla="*/ 984 w 7831"/>
                <a:gd name="T53" fmla="*/ 545 h 1221"/>
                <a:gd name="T54" fmla="*/ 4048 w 7831"/>
                <a:gd name="T55" fmla="*/ 588 h 1221"/>
                <a:gd name="T56" fmla="*/ 5419 w 7831"/>
                <a:gd name="T57" fmla="*/ 556 h 1221"/>
                <a:gd name="T58" fmla="*/ 5252 w 7831"/>
                <a:gd name="T59" fmla="*/ 364 h 1221"/>
                <a:gd name="T60" fmla="*/ 1790 w 7831"/>
                <a:gd name="T61" fmla="*/ 438 h 1221"/>
                <a:gd name="T62" fmla="*/ 883 w 7831"/>
                <a:gd name="T63" fmla="*/ 481 h 1221"/>
                <a:gd name="T64" fmla="*/ 6587 w 7831"/>
                <a:gd name="T65" fmla="*/ 343 h 1221"/>
                <a:gd name="T66" fmla="*/ 6525 w 7831"/>
                <a:gd name="T67" fmla="*/ 412 h 1221"/>
                <a:gd name="T68" fmla="*/ 776 w 7831"/>
                <a:gd name="T69" fmla="*/ 380 h 1221"/>
                <a:gd name="T70" fmla="*/ 2741 w 7831"/>
                <a:gd name="T71" fmla="*/ 404 h 1221"/>
                <a:gd name="T72" fmla="*/ 2692 w 7831"/>
                <a:gd name="T73" fmla="*/ 339 h 1221"/>
                <a:gd name="T74" fmla="*/ 1805 w 7831"/>
                <a:gd name="T75" fmla="*/ 421 h 1221"/>
                <a:gd name="T76" fmla="*/ 1838 w 7831"/>
                <a:gd name="T77" fmla="*/ 414 h 1221"/>
                <a:gd name="T78" fmla="*/ 4331 w 7831"/>
                <a:gd name="T79" fmla="*/ 196 h 1221"/>
                <a:gd name="T80" fmla="*/ 5213 w 7831"/>
                <a:gd name="T81" fmla="*/ 335 h 1221"/>
                <a:gd name="T82" fmla="*/ 6641 w 7831"/>
                <a:gd name="T83" fmla="*/ 336 h 1221"/>
                <a:gd name="T84" fmla="*/ 6661 w 7831"/>
                <a:gd name="T85" fmla="*/ 315 h 1221"/>
                <a:gd name="T86" fmla="*/ 2050 w 7831"/>
                <a:gd name="T87" fmla="*/ 318 h 1221"/>
                <a:gd name="T88" fmla="*/ 538 w 7831"/>
                <a:gd name="T89" fmla="*/ 258 h 1221"/>
                <a:gd name="T90" fmla="*/ 2289 w 7831"/>
                <a:gd name="T91" fmla="*/ 268 h 1221"/>
                <a:gd name="T92" fmla="*/ 6895 w 7831"/>
                <a:gd name="T93" fmla="*/ 273 h 1221"/>
                <a:gd name="T94" fmla="*/ 2345 w 7831"/>
                <a:gd name="T95" fmla="*/ 263 h 1221"/>
                <a:gd name="T96" fmla="*/ 7138 w 7831"/>
                <a:gd name="T97" fmla="*/ 250 h 1221"/>
                <a:gd name="T98" fmla="*/ 2308 w 7831"/>
                <a:gd name="T99" fmla="*/ 257 h 1221"/>
                <a:gd name="T100" fmla="*/ 7433 w 7831"/>
                <a:gd name="T101" fmla="*/ 255 h 1221"/>
                <a:gd name="T102" fmla="*/ 7557 w 7831"/>
                <a:gd name="T103" fmla="*/ 251 h 1221"/>
                <a:gd name="T104" fmla="*/ 7698 w 7831"/>
                <a:gd name="T105" fmla="*/ 232 h 1221"/>
                <a:gd name="T106" fmla="*/ 364 w 7831"/>
                <a:gd name="T107" fmla="*/ 248 h 1221"/>
                <a:gd name="T108" fmla="*/ 120 w 7831"/>
                <a:gd name="T109" fmla="*/ 248 h 1221"/>
                <a:gd name="T110" fmla="*/ 5039 w 7831"/>
                <a:gd name="T111" fmla="*/ 162 h 1221"/>
                <a:gd name="T112" fmla="*/ 4438 w 7831"/>
                <a:gd name="T113" fmla="*/ 101 h 1221"/>
                <a:gd name="T114" fmla="*/ 4934 w 7831"/>
                <a:gd name="T115" fmla="*/ 79 h 1221"/>
                <a:gd name="T116" fmla="*/ 4554 w 7831"/>
                <a:gd name="T117" fmla="*/ 19 h 1221"/>
                <a:gd name="T118" fmla="*/ 4576 w 7831"/>
                <a:gd name="T119" fmla="*/ 22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31" h="1221">
                  <a:moveTo>
                    <a:pt x="3434" y="1221"/>
                  </a:moveTo>
                  <a:cubicBezTo>
                    <a:pt x="3433" y="1220"/>
                    <a:pt x="3433" y="1220"/>
                    <a:pt x="3433" y="1220"/>
                  </a:cubicBezTo>
                  <a:cubicBezTo>
                    <a:pt x="3433" y="1221"/>
                    <a:pt x="3432" y="1221"/>
                    <a:pt x="3431" y="1221"/>
                  </a:cubicBezTo>
                  <a:cubicBezTo>
                    <a:pt x="3431" y="1221"/>
                    <a:pt x="3431" y="1221"/>
                    <a:pt x="3431" y="1221"/>
                  </a:cubicBezTo>
                  <a:cubicBezTo>
                    <a:pt x="3431" y="1221"/>
                    <a:pt x="3430" y="1221"/>
                    <a:pt x="3430" y="1221"/>
                  </a:cubicBezTo>
                  <a:cubicBezTo>
                    <a:pt x="3428" y="1221"/>
                    <a:pt x="3427" y="1220"/>
                    <a:pt x="3425" y="1219"/>
                  </a:cubicBezTo>
                  <a:cubicBezTo>
                    <a:pt x="3424" y="1219"/>
                    <a:pt x="3424" y="1219"/>
                    <a:pt x="3424" y="1219"/>
                  </a:cubicBezTo>
                  <a:cubicBezTo>
                    <a:pt x="3424" y="1219"/>
                    <a:pt x="3424" y="1219"/>
                    <a:pt x="3424" y="1219"/>
                  </a:cubicBezTo>
                  <a:cubicBezTo>
                    <a:pt x="3424" y="1219"/>
                    <a:pt x="3424" y="1219"/>
                    <a:pt x="3424" y="1219"/>
                  </a:cubicBezTo>
                  <a:cubicBezTo>
                    <a:pt x="3423" y="1219"/>
                    <a:pt x="3423" y="1219"/>
                    <a:pt x="3423" y="1219"/>
                  </a:cubicBezTo>
                  <a:cubicBezTo>
                    <a:pt x="3423" y="1219"/>
                    <a:pt x="3423" y="1219"/>
                    <a:pt x="3423" y="1219"/>
                  </a:cubicBezTo>
                  <a:cubicBezTo>
                    <a:pt x="3423" y="1219"/>
                    <a:pt x="3423" y="1219"/>
                    <a:pt x="3423" y="1219"/>
                  </a:cubicBezTo>
                  <a:cubicBezTo>
                    <a:pt x="3423" y="1219"/>
                    <a:pt x="3423" y="1219"/>
                    <a:pt x="3423" y="1219"/>
                  </a:cubicBezTo>
                  <a:cubicBezTo>
                    <a:pt x="3421" y="1218"/>
                    <a:pt x="3421" y="1218"/>
                    <a:pt x="3421" y="1218"/>
                  </a:cubicBezTo>
                  <a:cubicBezTo>
                    <a:pt x="3421" y="1218"/>
                    <a:pt x="3421" y="1218"/>
                    <a:pt x="3421" y="1218"/>
                  </a:cubicBezTo>
                  <a:cubicBezTo>
                    <a:pt x="3421" y="1218"/>
                    <a:pt x="3421" y="1218"/>
                    <a:pt x="3421" y="1218"/>
                  </a:cubicBezTo>
                  <a:cubicBezTo>
                    <a:pt x="3420" y="1217"/>
                    <a:pt x="3419" y="1217"/>
                    <a:pt x="3418" y="1216"/>
                  </a:cubicBezTo>
                  <a:cubicBezTo>
                    <a:pt x="3417" y="1216"/>
                    <a:pt x="3417" y="1215"/>
                    <a:pt x="3416" y="1215"/>
                  </a:cubicBezTo>
                  <a:cubicBezTo>
                    <a:pt x="3414" y="1214"/>
                    <a:pt x="3413" y="1213"/>
                    <a:pt x="3411" y="1212"/>
                  </a:cubicBezTo>
                  <a:cubicBezTo>
                    <a:pt x="3407" y="1210"/>
                    <a:pt x="3407" y="1210"/>
                    <a:pt x="3407" y="1210"/>
                  </a:cubicBezTo>
                  <a:cubicBezTo>
                    <a:pt x="3403" y="1207"/>
                    <a:pt x="3403" y="1207"/>
                    <a:pt x="3403" y="1207"/>
                  </a:cubicBezTo>
                  <a:cubicBezTo>
                    <a:pt x="3402" y="1207"/>
                    <a:pt x="3402" y="1207"/>
                    <a:pt x="3401" y="1206"/>
                  </a:cubicBezTo>
                  <a:cubicBezTo>
                    <a:pt x="3401" y="1206"/>
                    <a:pt x="3400" y="1205"/>
                    <a:pt x="3399" y="1204"/>
                  </a:cubicBezTo>
                  <a:cubicBezTo>
                    <a:pt x="3394" y="1201"/>
                    <a:pt x="3394" y="1201"/>
                    <a:pt x="3394" y="1201"/>
                  </a:cubicBezTo>
                  <a:cubicBezTo>
                    <a:pt x="3383" y="1193"/>
                    <a:pt x="3371" y="1183"/>
                    <a:pt x="3357" y="1170"/>
                  </a:cubicBezTo>
                  <a:cubicBezTo>
                    <a:pt x="3357" y="1170"/>
                    <a:pt x="3357" y="1170"/>
                    <a:pt x="3357" y="1170"/>
                  </a:cubicBezTo>
                  <a:cubicBezTo>
                    <a:pt x="3357" y="1170"/>
                    <a:pt x="3357" y="1170"/>
                    <a:pt x="3357" y="1170"/>
                  </a:cubicBezTo>
                  <a:cubicBezTo>
                    <a:pt x="3337" y="1151"/>
                    <a:pt x="3315" y="1128"/>
                    <a:pt x="3291" y="1100"/>
                  </a:cubicBezTo>
                  <a:cubicBezTo>
                    <a:pt x="3288" y="1096"/>
                    <a:pt x="3288" y="1091"/>
                    <a:pt x="3292" y="1088"/>
                  </a:cubicBezTo>
                  <a:cubicBezTo>
                    <a:pt x="3295" y="1085"/>
                    <a:pt x="3301" y="1085"/>
                    <a:pt x="3303" y="1089"/>
                  </a:cubicBezTo>
                  <a:cubicBezTo>
                    <a:pt x="3327" y="1116"/>
                    <a:pt x="3349" y="1139"/>
                    <a:pt x="3369" y="1158"/>
                  </a:cubicBezTo>
                  <a:cubicBezTo>
                    <a:pt x="3369" y="1158"/>
                    <a:pt x="3369" y="1158"/>
                    <a:pt x="3369" y="1158"/>
                  </a:cubicBezTo>
                  <a:cubicBezTo>
                    <a:pt x="3381" y="1169"/>
                    <a:pt x="3394" y="1180"/>
                    <a:pt x="3404" y="1188"/>
                  </a:cubicBezTo>
                  <a:cubicBezTo>
                    <a:pt x="3409" y="1191"/>
                    <a:pt x="3409" y="1191"/>
                    <a:pt x="3409" y="1191"/>
                  </a:cubicBezTo>
                  <a:cubicBezTo>
                    <a:pt x="3409" y="1191"/>
                    <a:pt x="3410" y="1191"/>
                    <a:pt x="3411" y="1192"/>
                  </a:cubicBezTo>
                  <a:cubicBezTo>
                    <a:pt x="3411" y="1192"/>
                    <a:pt x="3412" y="1193"/>
                    <a:pt x="3412" y="1193"/>
                  </a:cubicBezTo>
                  <a:cubicBezTo>
                    <a:pt x="3416" y="1196"/>
                    <a:pt x="3416" y="1196"/>
                    <a:pt x="3416" y="1196"/>
                  </a:cubicBezTo>
                  <a:cubicBezTo>
                    <a:pt x="3420" y="1198"/>
                    <a:pt x="3420" y="1198"/>
                    <a:pt x="3420" y="1198"/>
                  </a:cubicBezTo>
                  <a:cubicBezTo>
                    <a:pt x="3421" y="1199"/>
                    <a:pt x="3422" y="1199"/>
                    <a:pt x="3423" y="1200"/>
                  </a:cubicBezTo>
                  <a:cubicBezTo>
                    <a:pt x="3424" y="1200"/>
                    <a:pt x="3425" y="1201"/>
                    <a:pt x="3425" y="1201"/>
                  </a:cubicBezTo>
                  <a:cubicBezTo>
                    <a:pt x="3427" y="1202"/>
                    <a:pt x="3427" y="1202"/>
                    <a:pt x="3427" y="1202"/>
                  </a:cubicBezTo>
                  <a:cubicBezTo>
                    <a:pt x="3433" y="1202"/>
                    <a:pt x="3433" y="1202"/>
                    <a:pt x="3433" y="1202"/>
                  </a:cubicBezTo>
                  <a:cubicBezTo>
                    <a:pt x="3433" y="1202"/>
                    <a:pt x="3433" y="1202"/>
                    <a:pt x="3434" y="1202"/>
                  </a:cubicBezTo>
                  <a:cubicBezTo>
                    <a:pt x="3435" y="1201"/>
                    <a:pt x="3436" y="1201"/>
                    <a:pt x="3437" y="1200"/>
                  </a:cubicBezTo>
                  <a:cubicBezTo>
                    <a:pt x="3451" y="1192"/>
                    <a:pt x="3451" y="1192"/>
                    <a:pt x="3451" y="1192"/>
                  </a:cubicBezTo>
                  <a:cubicBezTo>
                    <a:pt x="3451" y="1192"/>
                    <a:pt x="3451" y="1191"/>
                    <a:pt x="3452" y="1191"/>
                  </a:cubicBezTo>
                  <a:cubicBezTo>
                    <a:pt x="3452" y="1191"/>
                    <a:pt x="3452" y="1191"/>
                    <a:pt x="3452" y="1191"/>
                  </a:cubicBezTo>
                  <a:cubicBezTo>
                    <a:pt x="3456" y="1189"/>
                    <a:pt x="3461" y="1190"/>
                    <a:pt x="3464" y="1194"/>
                  </a:cubicBezTo>
                  <a:cubicBezTo>
                    <a:pt x="3466" y="1198"/>
                    <a:pt x="3465" y="1203"/>
                    <a:pt x="3461" y="1206"/>
                  </a:cubicBezTo>
                  <a:cubicBezTo>
                    <a:pt x="3460" y="1206"/>
                    <a:pt x="3460" y="1206"/>
                    <a:pt x="3460" y="1206"/>
                  </a:cubicBezTo>
                  <a:cubicBezTo>
                    <a:pt x="3459" y="1207"/>
                    <a:pt x="3459" y="1207"/>
                    <a:pt x="3459" y="1207"/>
                  </a:cubicBezTo>
                  <a:cubicBezTo>
                    <a:pt x="3459" y="1207"/>
                    <a:pt x="3459" y="1207"/>
                    <a:pt x="3459" y="1207"/>
                  </a:cubicBezTo>
                  <a:cubicBezTo>
                    <a:pt x="3446" y="1215"/>
                    <a:pt x="3446" y="1215"/>
                    <a:pt x="3446" y="1215"/>
                  </a:cubicBezTo>
                  <a:cubicBezTo>
                    <a:pt x="3444" y="1216"/>
                    <a:pt x="3443" y="1216"/>
                    <a:pt x="3441" y="1217"/>
                  </a:cubicBezTo>
                  <a:cubicBezTo>
                    <a:pt x="3441" y="1217"/>
                    <a:pt x="3441" y="1217"/>
                    <a:pt x="3440" y="1218"/>
                  </a:cubicBezTo>
                  <a:cubicBezTo>
                    <a:pt x="3438" y="1219"/>
                    <a:pt x="3438" y="1219"/>
                    <a:pt x="3438" y="1219"/>
                  </a:cubicBezTo>
                  <a:cubicBezTo>
                    <a:pt x="3438" y="1219"/>
                    <a:pt x="3437" y="1219"/>
                    <a:pt x="3437" y="1220"/>
                  </a:cubicBezTo>
                  <a:lnTo>
                    <a:pt x="3434" y="1221"/>
                  </a:lnTo>
                  <a:close/>
                  <a:moveTo>
                    <a:pt x="3480" y="1191"/>
                  </a:moveTo>
                  <a:cubicBezTo>
                    <a:pt x="3477" y="1191"/>
                    <a:pt x="3475" y="1190"/>
                    <a:pt x="3473" y="1188"/>
                  </a:cubicBezTo>
                  <a:cubicBezTo>
                    <a:pt x="3470" y="1184"/>
                    <a:pt x="3471" y="1179"/>
                    <a:pt x="3475" y="1176"/>
                  </a:cubicBezTo>
                  <a:cubicBezTo>
                    <a:pt x="3479" y="1173"/>
                    <a:pt x="3484" y="1174"/>
                    <a:pt x="3487" y="1178"/>
                  </a:cubicBezTo>
                  <a:cubicBezTo>
                    <a:pt x="3490" y="1182"/>
                    <a:pt x="3489" y="1187"/>
                    <a:pt x="3485" y="1190"/>
                  </a:cubicBezTo>
                  <a:cubicBezTo>
                    <a:pt x="3483" y="1191"/>
                    <a:pt x="3482" y="1191"/>
                    <a:pt x="3480" y="1191"/>
                  </a:cubicBezTo>
                  <a:close/>
                  <a:moveTo>
                    <a:pt x="3503" y="1175"/>
                  </a:moveTo>
                  <a:cubicBezTo>
                    <a:pt x="3500" y="1175"/>
                    <a:pt x="3498" y="1173"/>
                    <a:pt x="3496" y="1171"/>
                  </a:cubicBezTo>
                  <a:cubicBezTo>
                    <a:pt x="3493" y="1168"/>
                    <a:pt x="3494" y="1162"/>
                    <a:pt x="3498" y="1159"/>
                  </a:cubicBezTo>
                  <a:cubicBezTo>
                    <a:pt x="3509" y="1151"/>
                    <a:pt x="3509" y="1151"/>
                    <a:pt x="3509" y="1151"/>
                  </a:cubicBezTo>
                  <a:cubicBezTo>
                    <a:pt x="3515" y="1146"/>
                    <a:pt x="3521" y="1141"/>
                    <a:pt x="3528" y="1136"/>
                  </a:cubicBezTo>
                  <a:cubicBezTo>
                    <a:pt x="3531" y="1133"/>
                    <a:pt x="3535" y="1131"/>
                    <a:pt x="3538" y="1128"/>
                  </a:cubicBezTo>
                  <a:cubicBezTo>
                    <a:pt x="3538" y="1128"/>
                    <a:pt x="3538" y="1128"/>
                    <a:pt x="3538" y="1128"/>
                  </a:cubicBezTo>
                  <a:cubicBezTo>
                    <a:pt x="3549" y="1119"/>
                    <a:pt x="3560" y="1110"/>
                    <a:pt x="3572" y="1099"/>
                  </a:cubicBezTo>
                  <a:cubicBezTo>
                    <a:pt x="3598" y="1077"/>
                    <a:pt x="3625" y="1052"/>
                    <a:pt x="3656" y="1024"/>
                  </a:cubicBezTo>
                  <a:cubicBezTo>
                    <a:pt x="3659" y="1021"/>
                    <a:pt x="3665" y="1021"/>
                    <a:pt x="3668" y="1024"/>
                  </a:cubicBezTo>
                  <a:cubicBezTo>
                    <a:pt x="3669" y="1026"/>
                    <a:pt x="3670" y="1028"/>
                    <a:pt x="3670" y="1030"/>
                  </a:cubicBezTo>
                  <a:cubicBezTo>
                    <a:pt x="3670" y="1032"/>
                    <a:pt x="3669" y="1034"/>
                    <a:pt x="3667" y="1036"/>
                  </a:cubicBezTo>
                  <a:cubicBezTo>
                    <a:pt x="3637" y="1065"/>
                    <a:pt x="3609" y="1090"/>
                    <a:pt x="3583" y="1112"/>
                  </a:cubicBezTo>
                  <a:cubicBezTo>
                    <a:pt x="3572" y="1122"/>
                    <a:pt x="3560" y="1132"/>
                    <a:pt x="3549" y="1141"/>
                  </a:cubicBezTo>
                  <a:cubicBezTo>
                    <a:pt x="3549" y="1141"/>
                    <a:pt x="3549" y="1141"/>
                    <a:pt x="3549" y="1141"/>
                  </a:cubicBezTo>
                  <a:cubicBezTo>
                    <a:pt x="3545" y="1144"/>
                    <a:pt x="3542" y="1147"/>
                    <a:pt x="3539" y="1149"/>
                  </a:cubicBezTo>
                  <a:cubicBezTo>
                    <a:pt x="3532" y="1154"/>
                    <a:pt x="3525" y="1160"/>
                    <a:pt x="3519" y="1165"/>
                  </a:cubicBezTo>
                  <a:cubicBezTo>
                    <a:pt x="3508" y="1173"/>
                    <a:pt x="3508" y="1173"/>
                    <a:pt x="3508" y="1173"/>
                  </a:cubicBezTo>
                  <a:cubicBezTo>
                    <a:pt x="3507" y="1174"/>
                    <a:pt x="3505" y="1175"/>
                    <a:pt x="3503" y="1175"/>
                  </a:cubicBezTo>
                  <a:close/>
                  <a:moveTo>
                    <a:pt x="3279" y="1081"/>
                  </a:moveTo>
                  <a:cubicBezTo>
                    <a:pt x="3276" y="1081"/>
                    <a:pt x="3274" y="1080"/>
                    <a:pt x="3272" y="1078"/>
                  </a:cubicBezTo>
                  <a:cubicBezTo>
                    <a:pt x="3271" y="1076"/>
                    <a:pt x="3270" y="1074"/>
                    <a:pt x="3270" y="1072"/>
                  </a:cubicBezTo>
                  <a:cubicBezTo>
                    <a:pt x="3271" y="1069"/>
                    <a:pt x="3272" y="1067"/>
                    <a:pt x="3273" y="1066"/>
                  </a:cubicBezTo>
                  <a:cubicBezTo>
                    <a:pt x="3277" y="1063"/>
                    <a:pt x="3282" y="1064"/>
                    <a:pt x="3285" y="1067"/>
                  </a:cubicBezTo>
                  <a:cubicBezTo>
                    <a:pt x="3288" y="1071"/>
                    <a:pt x="3288" y="1076"/>
                    <a:pt x="3284" y="1079"/>
                  </a:cubicBezTo>
                  <a:cubicBezTo>
                    <a:pt x="3283" y="1080"/>
                    <a:pt x="3281" y="1081"/>
                    <a:pt x="3279" y="1081"/>
                  </a:cubicBezTo>
                  <a:close/>
                  <a:moveTo>
                    <a:pt x="3261" y="1059"/>
                  </a:moveTo>
                  <a:cubicBezTo>
                    <a:pt x="3258" y="1059"/>
                    <a:pt x="3256" y="1058"/>
                    <a:pt x="3254" y="1056"/>
                  </a:cubicBezTo>
                  <a:cubicBezTo>
                    <a:pt x="3239" y="1037"/>
                    <a:pt x="3223" y="1016"/>
                    <a:pt x="3204" y="992"/>
                  </a:cubicBezTo>
                  <a:cubicBezTo>
                    <a:pt x="3197" y="982"/>
                    <a:pt x="3190" y="973"/>
                    <a:pt x="3185" y="966"/>
                  </a:cubicBezTo>
                  <a:cubicBezTo>
                    <a:pt x="3168" y="944"/>
                    <a:pt x="3150" y="919"/>
                    <a:pt x="3128" y="889"/>
                  </a:cubicBezTo>
                  <a:cubicBezTo>
                    <a:pt x="3126" y="887"/>
                    <a:pt x="3126" y="885"/>
                    <a:pt x="3126" y="882"/>
                  </a:cubicBezTo>
                  <a:cubicBezTo>
                    <a:pt x="3127" y="880"/>
                    <a:pt x="3128" y="878"/>
                    <a:pt x="3130" y="877"/>
                  </a:cubicBezTo>
                  <a:cubicBezTo>
                    <a:pt x="3133" y="874"/>
                    <a:pt x="3139" y="875"/>
                    <a:pt x="3141" y="879"/>
                  </a:cubicBezTo>
                  <a:cubicBezTo>
                    <a:pt x="3163" y="908"/>
                    <a:pt x="3181" y="933"/>
                    <a:pt x="3198" y="956"/>
                  </a:cubicBezTo>
                  <a:cubicBezTo>
                    <a:pt x="3205" y="965"/>
                    <a:pt x="3211" y="973"/>
                    <a:pt x="3218" y="981"/>
                  </a:cubicBezTo>
                  <a:cubicBezTo>
                    <a:pt x="3236" y="1006"/>
                    <a:pt x="3252" y="1026"/>
                    <a:pt x="3267" y="1045"/>
                  </a:cubicBezTo>
                  <a:cubicBezTo>
                    <a:pt x="3270" y="1049"/>
                    <a:pt x="3270" y="1054"/>
                    <a:pt x="3266" y="1057"/>
                  </a:cubicBezTo>
                  <a:cubicBezTo>
                    <a:pt x="3265" y="1058"/>
                    <a:pt x="3263" y="1059"/>
                    <a:pt x="3261" y="1059"/>
                  </a:cubicBezTo>
                  <a:close/>
                  <a:moveTo>
                    <a:pt x="3682" y="1019"/>
                  </a:moveTo>
                  <a:cubicBezTo>
                    <a:pt x="3680" y="1019"/>
                    <a:pt x="3677" y="1018"/>
                    <a:pt x="3676" y="1016"/>
                  </a:cubicBezTo>
                  <a:cubicBezTo>
                    <a:pt x="3674" y="1014"/>
                    <a:pt x="3673" y="1012"/>
                    <a:pt x="3673" y="1010"/>
                  </a:cubicBezTo>
                  <a:cubicBezTo>
                    <a:pt x="3673" y="1008"/>
                    <a:pt x="3674" y="1006"/>
                    <a:pt x="3676" y="1004"/>
                  </a:cubicBezTo>
                  <a:cubicBezTo>
                    <a:pt x="3679" y="1001"/>
                    <a:pt x="3685" y="1001"/>
                    <a:pt x="3688" y="1004"/>
                  </a:cubicBezTo>
                  <a:cubicBezTo>
                    <a:pt x="3690" y="1006"/>
                    <a:pt x="3690" y="1008"/>
                    <a:pt x="3690" y="1010"/>
                  </a:cubicBezTo>
                  <a:cubicBezTo>
                    <a:pt x="3690" y="1013"/>
                    <a:pt x="3689" y="1015"/>
                    <a:pt x="3688" y="1016"/>
                  </a:cubicBezTo>
                  <a:cubicBezTo>
                    <a:pt x="3686" y="1018"/>
                    <a:pt x="3684" y="1019"/>
                    <a:pt x="3682" y="1019"/>
                  </a:cubicBezTo>
                  <a:close/>
                  <a:moveTo>
                    <a:pt x="3702" y="999"/>
                  </a:moveTo>
                  <a:cubicBezTo>
                    <a:pt x="3700" y="999"/>
                    <a:pt x="3698" y="998"/>
                    <a:pt x="3696" y="996"/>
                  </a:cubicBezTo>
                  <a:cubicBezTo>
                    <a:pt x="3695" y="995"/>
                    <a:pt x="3694" y="993"/>
                    <a:pt x="3694" y="990"/>
                  </a:cubicBezTo>
                  <a:cubicBezTo>
                    <a:pt x="3694" y="988"/>
                    <a:pt x="3695" y="986"/>
                    <a:pt x="3696" y="984"/>
                  </a:cubicBezTo>
                  <a:cubicBezTo>
                    <a:pt x="3718" y="963"/>
                    <a:pt x="3741" y="940"/>
                    <a:pt x="3764" y="916"/>
                  </a:cubicBezTo>
                  <a:cubicBezTo>
                    <a:pt x="3764" y="916"/>
                    <a:pt x="3764" y="916"/>
                    <a:pt x="3764" y="916"/>
                  </a:cubicBezTo>
                  <a:cubicBezTo>
                    <a:pt x="3764" y="916"/>
                    <a:pt x="3764" y="916"/>
                    <a:pt x="3764" y="916"/>
                  </a:cubicBezTo>
                  <a:cubicBezTo>
                    <a:pt x="3764" y="916"/>
                    <a:pt x="3764" y="916"/>
                    <a:pt x="3764" y="916"/>
                  </a:cubicBezTo>
                  <a:cubicBezTo>
                    <a:pt x="3789" y="890"/>
                    <a:pt x="3815" y="862"/>
                    <a:pt x="3841" y="834"/>
                  </a:cubicBezTo>
                  <a:cubicBezTo>
                    <a:pt x="3844" y="830"/>
                    <a:pt x="3849" y="830"/>
                    <a:pt x="3853" y="833"/>
                  </a:cubicBezTo>
                  <a:cubicBezTo>
                    <a:pt x="3856" y="836"/>
                    <a:pt x="3856" y="841"/>
                    <a:pt x="3853" y="845"/>
                  </a:cubicBezTo>
                  <a:cubicBezTo>
                    <a:pt x="3827" y="873"/>
                    <a:pt x="3801" y="901"/>
                    <a:pt x="3776" y="928"/>
                  </a:cubicBezTo>
                  <a:cubicBezTo>
                    <a:pt x="3776" y="928"/>
                    <a:pt x="3776" y="928"/>
                    <a:pt x="3776" y="928"/>
                  </a:cubicBezTo>
                  <a:cubicBezTo>
                    <a:pt x="3753" y="952"/>
                    <a:pt x="3730" y="975"/>
                    <a:pt x="3708" y="996"/>
                  </a:cubicBezTo>
                  <a:cubicBezTo>
                    <a:pt x="3707" y="998"/>
                    <a:pt x="3704" y="999"/>
                    <a:pt x="3702" y="999"/>
                  </a:cubicBezTo>
                  <a:close/>
                  <a:moveTo>
                    <a:pt x="5811" y="932"/>
                  </a:moveTo>
                  <a:cubicBezTo>
                    <a:pt x="5807" y="932"/>
                    <a:pt x="5803" y="929"/>
                    <a:pt x="5802" y="925"/>
                  </a:cubicBezTo>
                  <a:cubicBezTo>
                    <a:pt x="5802" y="920"/>
                    <a:pt x="5806" y="916"/>
                    <a:pt x="5810" y="915"/>
                  </a:cubicBezTo>
                  <a:cubicBezTo>
                    <a:pt x="5811" y="915"/>
                    <a:pt x="5813" y="915"/>
                    <a:pt x="5814" y="915"/>
                  </a:cubicBezTo>
                  <a:cubicBezTo>
                    <a:pt x="5815" y="915"/>
                    <a:pt x="5816" y="915"/>
                    <a:pt x="5817" y="915"/>
                  </a:cubicBezTo>
                  <a:cubicBezTo>
                    <a:pt x="5818" y="915"/>
                    <a:pt x="5818" y="915"/>
                    <a:pt x="5819" y="915"/>
                  </a:cubicBezTo>
                  <a:cubicBezTo>
                    <a:pt x="5824" y="914"/>
                    <a:pt x="5824" y="914"/>
                    <a:pt x="5824" y="914"/>
                  </a:cubicBezTo>
                  <a:cubicBezTo>
                    <a:pt x="5826" y="914"/>
                    <a:pt x="5827" y="913"/>
                    <a:pt x="5829" y="913"/>
                  </a:cubicBezTo>
                  <a:cubicBezTo>
                    <a:pt x="5831" y="913"/>
                    <a:pt x="5833" y="913"/>
                    <a:pt x="5836" y="912"/>
                  </a:cubicBezTo>
                  <a:cubicBezTo>
                    <a:pt x="5837" y="912"/>
                    <a:pt x="5837" y="912"/>
                    <a:pt x="5837" y="912"/>
                  </a:cubicBezTo>
                  <a:cubicBezTo>
                    <a:pt x="5851" y="908"/>
                    <a:pt x="5851" y="908"/>
                    <a:pt x="5851" y="908"/>
                  </a:cubicBezTo>
                  <a:cubicBezTo>
                    <a:pt x="5866" y="904"/>
                    <a:pt x="5866" y="904"/>
                    <a:pt x="5866" y="904"/>
                  </a:cubicBezTo>
                  <a:cubicBezTo>
                    <a:pt x="5878" y="900"/>
                    <a:pt x="5890" y="896"/>
                    <a:pt x="5901" y="892"/>
                  </a:cubicBezTo>
                  <a:cubicBezTo>
                    <a:pt x="5909" y="889"/>
                    <a:pt x="5918" y="885"/>
                    <a:pt x="5926" y="881"/>
                  </a:cubicBezTo>
                  <a:cubicBezTo>
                    <a:pt x="5949" y="870"/>
                    <a:pt x="5974" y="857"/>
                    <a:pt x="6000" y="841"/>
                  </a:cubicBezTo>
                  <a:cubicBezTo>
                    <a:pt x="6004" y="839"/>
                    <a:pt x="6009" y="840"/>
                    <a:pt x="6011" y="844"/>
                  </a:cubicBezTo>
                  <a:cubicBezTo>
                    <a:pt x="6014" y="848"/>
                    <a:pt x="6013" y="853"/>
                    <a:pt x="6009" y="855"/>
                  </a:cubicBezTo>
                  <a:cubicBezTo>
                    <a:pt x="5983" y="871"/>
                    <a:pt x="5957" y="885"/>
                    <a:pt x="5933" y="897"/>
                  </a:cubicBezTo>
                  <a:cubicBezTo>
                    <a:pt x="5924" y="901"/>
                    <a:pt x="5915" y="904"/>
                    <a:pt x="5907" y="908"/>
                  </a:cubicBezTo>
                  <a:cubicBezTo>
                    <a:pt x="5895" y="912"/>
                    <a:pt x="5883" y="916"/>
                    <a:pt x="5871" y="920"/>
                  </a:cubicBezTo>
                  <a:cubicBezTo>
                    <a:pt x="5871" y="920"/>
                    <a:pt x="5871" y="920"/>
                    <a:pt x="5871" y="920"/>
                  </a:cubicBezTo>
                  <a:cubicBezTo>
                    <a:pt x="5856" y="925"/>
                    <a:pt x="5856" y="925"/>
                    <a:pt x="5856" y="925"/>
                  </a:cubicBezTo>
                  <a:cubicBezTo>
                    <a:pt x="5840" y="928"/>
                    <a:pt x="5840" y="928"/>
                    <a:pt x="5840" y="928"/>
                  </a:cubicBezTo>
                  <a:cubicBezTo>
                    <a:pt x="5836" y="929"/>
                    <a:pt x="5833" y="930"/>
                    <a:pt x="5831" y="930"/>
                  </a:cubicBezTo>
                  <a:cubicBezTo>
                    <a:pt x="5830" y="930"/>
                    <a:pt x="5828" y="930"/>
                    <a:pt x="5827" y="931"/>
                  </a:cubicBezTo>
                  <a:cubicBezTo>
                    <a:pt x="5821" y="932"/>
                    <a:pt x="5821" y="932"/>
                    <a:pt x="5821" y="932"/>
                  </a:cubicBezTo>
                  <a:cubicBezTo>
                    <a:pt x="5819" y="932"/>
                    <a:pt x="5818" y="932"/>
                    <a:pt x="5817" y="932"/>
                  </a:cubicBezTo>
                  <a:cubicBezTo>
                    <a:pt x="5816" y="932"/>
                    <a:pt x="5816" y="932"/>
                    <a:pt x="5815" y="932"/>
                  </a:cubicBezTo>
                  <a:cubicBezTo>
                    <a:pt x="5814" y="932"/>
                    <a:pt x="5813" y="932"/>
                    <a:pt x="5812" y="932"/>
                  </a:cubicBezTo>
                  <a:cubicBezTo>
                    <a:pt x="5811" y="932"/>
                    <a:pt x="5811" y="932"/>
                    <a:pt x="5811" y="932"/>
                  </a:cubicBezTo>
                  <a:close/>
                  <a:moveTo>
                    <a:pt x="5783" y="931"/>
                  </a:moveTo>
                  <a:cubicBezTo>
                    <a:pt x="5782" y="931"/>
                    <a:pt x="5782" y="931"/>
                    <a:pt x="5781" y="931"/>
                  </a:cubicBezTo>
                  <a:cubicBezTo>
                    <a:pt x="5779" y="931"/>
                    <a:pt x="5777" y="930"/>
                    <a:pt x="5776" y="928"/>
                  </a:cubicBezTo>
                  <a:cubicBezTo>
                    <a:pt x="5775" y="926"/>
                    <a:pt x="5774" y="924"/>
                    <a:pt x="5774" y="921"/>
                  </a:cubicBezTo>
                  <a:cubicBezTo>
                    <a:pt x="5775" y="917"/>
                    <a:pt x="5780" y="914"/>
                    <a:pt x="5784" y="915"/>
                  </a:cubicBezTo>
                  <a:cubicBezTo>
                    <a:pt x="5786" y="915"/>
                    <a:pt x="5788" y="916"/>
                    <a:pt x="5790" y="918"/>
                  </a:cubicBezTo>
                  <a:cubicBezTo>
                    <a:pt x="5791" y="920"/>
                    <a:pt x="5792" y="922"/>
                    <a:pt x="5791" y="924"/>
                  </a:cubicBezTo>
                  <a:cubicBezTo>
                    <a:pt x="5790" y="928"/>
                    <a:pt x="5787" y="931"/>
                    <a:pt x="5783" y="931"/>
                  </a:cubicBezTo>
                  <a:close/>
                  <a:moveTo>
                    <a:pt x="5756" y="923"/>
                  </a:moveTo>
                  <a:cubicBezTo>
                    <a:pt x="5755" y="923"/>
                    <a:pt x="5753" y="923"/>
                    <a:pt x="5752" y="923"/>
                  </a:cubicBezTo>
                  <a:cubicBezTo>
                    <a:pt x="5746" y="920"/>
                    <a:pt x="5739" y="916"/>
                    <a:pt x="5732" y="912"/>
                  </a:cubicBezTo>
                  <a:cubicBezTo>
                    <a:pt x="5727" y="909"/>
                    <a:pt x="5727" y="909"/>
                    <a:pt x="5727" y="909"/>
                  </a:cubicBezTo>
                  <a:cubicBezTo>
                    <a:pt x="5725" y="908"/>
                    <a:pt x="5724" y="907"/>
                    <a:pt x="5722" y="907"/>
                  </a:cubicBezTo>
                  <a:cubicBezTo>
                    <a:pt x="5722" y="906"/>
                    <a:pt x="5721" y="906"/>
                    <a:pt x="5721" y="905"/>
                  </a:cubicBezTo>
                  <a:cubicBezTo>
                    <a:pt x="5712" y="899"/>
                    <a:pt x="5712" y="899"/>
                    <a:pt x="5712" y="899"/>
                  </a:cubicBezTo>
                  <a:cubicBezTo>
                    <a:pt x="5709" y="897"/>
                    <a:pt x="5709" y="897"/>
                    <a:pt x="5709" y="897"/>
                  </a:cubicBezTo>
                  <a:cubicBezTo>
                    <a:pt x="5709" y="897"/>
                    <a:pt x="5709" y="897"/>
                    <a:pt x="5709" y="897"/>
                  </a:cubicBezTo>
                  <a:cubicBezTo>
                    <a:pt x="5697" y="888"/>
                    <a:pt x="5697" y="888"/>
                    <a:pt x="5697" y="888"/>
                  </a:cubicBezTo>
                  <a:cubicBezTo>
                    <a:pt x="5684" y="877"/>
                    <a:pt x="5684" y="877"/>
                    <a:pt x="5684" y="877"/>
                  </a:cubicBezTo>
                  <a:cubicBezTo>
                    <a:pt x="5682" y="876"/>
                    <a:pt x="5680" y="874"/>
                    <a:pt x="5678" y="872"/>
                  </a:cubicBezTo>
                  <a:cubicBezTo>
                    <a:pt x="5665" y="860"/>
                    <a:pt x="5665" y="860"/>
                    <a:pt x="5665" y="860"/>
                  </a:cubicBezTo>
                  <a:cubicBezTo>
                    <a:pt x="5659" y="854"/>
                    <a:pt x="5659" y="854"/>
                    <a:pt x="5659" y="854"/>
                  </a:cubicBezTo>
                  <a:cubicBezTo>
                    <a:pt x="5657" y="852"/>
                    <a:pt x="5656" y="851"/>
                    <a:pt x="5654" y="849"/>
                  </a:cubicBezTo>
                  <a:cubicBezTo>
                    <a:pt x="5651" y="847"/>
                    <a:pt x="5649" y="844"/>
                    <a:pt x="5646" y="841"/>
                  </a:cubicBezTo>
                  <a:cubicBezTo>
                    <a:pt x="5646" y="841"/>
                    <a:pt x="5646" y="841"/>
                    <a:pt x="5646" y="841"/>
                  </a:cubicBezTo>
                  <a:cubicBezTo>
                    <a:pt x="5633" y="828"/>
                    <a:pt x="5633" y="828"/>
                    <a:pt x="5633" y="828"/>
                  </a:cubicBezTo>
                  <a:cubicBezTo>
                    <a:pt x="5630" y="825"/>
                    <a:pt x="5627" y="821"/>
                    <a:pt x="5624" y="818"/>
                  </a:cubicBezTo>
                  <a:cubicBezTo>
                    <a:pt x="5623" y="817"/>
                    <a:pt x="5622" y="815"/>
                    <a:pt x="5621" y="814"/>
                  </a:cubicBezTo>
                  <a:cubicBezTo>
                    <a:pt x="5620" y="814"/>
                    <a:pt x="5620" y="814"/>
                    <a:pt x="5620" y="814"/>
                  </a:cubicBezTo>
                  <a:cubicBezTo>
                    <a:pt x="5619" y="812"/>
                    <a:pt x="5617" y="811"/>
                    <a:pt x="5616" y="809"/>
                  </a:cubicBezTo>
                  <a:cubicBezTo>
                    <a:pt x="5613" y="806"/>
                    <a:pt x="5610" y="803"/>
                    <a:pt x="5608" y="800"/>
                  </a:cubicBezTo>
                  <a:cubicBezTo>
                    <a:pt x="5605" y="797"/>
                    <a:pt x="5603" y="794"/>
                    <a:pt x="5601" y="792"/>
                  </a:cubicBezTo>
                  <a:cubicBezTo>
                    <a:pt x="5598" y="789"/>
                    <a:pt x="5596" y="786"/>
                    <a:pt x="5593" y="783"/>
                  </a:cubicBezTo>
                  <a:cubicBezTo>
                    <a:pt x="5590" y="780"/>
                    <a:pt x="5591" y="774"/>
                    <a:pt x="5594" y="771"/>
                  </a:cubicBezTo>
                  <a:cubicBezTo>
                    <a:pt x="5598" y="768"/>
                    <a:pt x="5603" y="769"/>
                    <a:pt x="5606" y="772"/>
                  </a:cubicBezTo>
                  <a:cubicBezTo>
                    <a:pt x="5609" y="775"/>
                    <a:pt x="5611" y="778"/>
                    <a:pt x="5614" y="781"/>
                  </a:cubicBezTo>
                  <a:cubicBezTo>
                    <a:pt x="5616" y="784"/>
                    <a:pt x="5618" y="786"/>
                    <a:pt x="5620" y="789"/>
                  </a:cubicBezTo>
                  <a:cubicBezTo>
                    <a:pt x="5623" y="792"/>
                    <a:pt x="5626" y="794"/>
                    <a:pt x="5628" y="797"/>
                  </a:cubicBezTo>
                  <a:cubicBezTo>
                    <a:pt x="5630" y="799"/>
                    <a:pt x="5632" y="801"/>
                    <a:pt x="5633" y="803"/>
                  </a:cubicBezTo>
                  <a:cubicBezTo>
                    <a:pt x="5633" y="803"/>
                    <a:pt x="5633" y="803"/>
                    <a:pt x="5633" y="803"/>
                  </a:cubicBezTo>
                  <a:cubicBezTo>
                    <a:pt x="5634" y="804"/>
                    <a:pt x="5636" y="805"/>
                    <a:pt x="5637" y="807"/>
                  </a:cubicBezTo>
                  <a:cubicBezTo>
                    <a:pt x="5640" y="810"/>
                    <a:pt x="5643" y="813"/>
                    <a:pt x="5646" y="816"/>
                  </a:cubicBezTo>
                  <a:cubicBezTo>
                    <a:pt x="5646" y="816"/>
                    <a:pt x="5646" y="816"/>
                    <a:pt x="5646" y="816"/>
                  </a:cubicBezTo>
                  <a:cubicBezTo>
                    <a:pt x="5659" y="830"/>
                    <a:pt x="5659" y="830"/>
                    <a:pt x="5659" y="830"/>
                  </a:cubicBezTo>
                  <a:cubicBezTo>
                    <a:pt x="5661" y="832"/>
                    <a:pt x="5663" y="835"/>
                    <a:pt x="5666" y="837"/>
                  </a:cubicBezTo>
                  <a:cubicBezTo>
                    <a:pt x="5667" y="838"/>
                    <a:pt x="5669" y="840"/>
                    <a:pt x="5671" y="842"/>
                  </a:cubicBezTo>
                  <a:cubicBezTo>
                    <a:pt x="5689" y="859"/>
                    <a:pt x="5689" y="859"/>
                    <a:pt x="5689" y="859"/>
                  </a:cubicBezTo>
                  <a:cubicBezTo>
                    <a:pt x="5692" y="862"/>
                    <a:pt x="5694" y="863"/>
                    <a:pt x="5695" y="864"/>
                  </a:cubicBezTo>
                  <a:cubicBezTo>
                    <a:pt x="5695" y="864"/>
                    <a:pt x="5695" y="864"/>
                    <a:pt x="5695" y="864"/>
                  </a:cubicBezTo>
                  <a:cubicBezTo>
                    <a:pt x="5707" y="875"/>
                    <a:pt x="5707" y="875"/>
                    <a:pt x="5707" y="875"/>
                  </a:cubicBezTo>
                  <a:cubicBezTo>
                    <a:pt x="5722" y="886"/>
                    <a:pt x="5722" y="886"/>
                    <a:pt x="5722" y="886"/>
                  </a:cubicBezTo>
                  <a:cubicBezTo>
                    <a:pt x="5730" y="891"/>
                    <a:pt x="5730" y="891"/>
                    <a:pt x="5730" y="891"/>
                  </a:cubicBezTo>
                  <a:cubicBezTo>
                    <a:pt x="5731" y="892"/>
                    <a:pt x="5732" y="892"/>
                    <a:pt x="5733" y="893"/>
                  </a:cubicBezTo>
                  <a:cubicBezTo>
                    <a:pt x="5734" y="894"/>
                    <a:pt x="5734" y="894"/>
                    <a:pt x="5735" y="895"/>
                  </a:cubicBezTo>
                  <a:cubicBezTo>
                    <a:pt x="5741" y="898"/>
                    <a:pt x="5741" y="898"/>
                    <a:pt x="5741" y="898"/>
                  </a:cubicBezTo>
                  <a:cubicBezTo>
                    <a:pt x="5747" y="901"/>
                    <a:pt x="5753" y="904"/>
                    <a:pt x="5759" y="907"/>
                  </a:cubicBezTo>
                  <a:cubicBezTo>
                    <a:pt x="5763" y="909"/>
                    <a:pt x="5765" y="914"/>
                    <a:pt x="5764" y="918"/>
                  </a:cubicBezTo>
                  <a:cubicBezTo>
                    <a:pt x="5762" y="921"/>
                    <a:pt x="5759" y="923"/>
                    <a:pt x="5756" y="923"/>
                  </a:cubicBezTo>
                  <a:close/>
                  <a:moveTo>
                    <a:pt x="3118" y="869"/>
                  </a:moveTo>
                  <a:cubicBezTo>
                    <a:pt x="3115" y="869"/>
                    <a:pt x="3113" y="868"/>
                    <a:pt x="3111" y="866"/>
                  </a:cubicBezTo>
                  <a:cubicBezTo>
                    <a:pt x="3110" y="864"/>
                    <a:pt x="3109" y="862"/>
                    <a:pt x="3110" y="860"/>
                  </a:cubicBezTo>
                  <a:cubicBezTo>
                    <a:pt x="3110" y="857"/>
                    <a:pt x="3111" y="855"/>
                    <a:pt x="3113" y="854"/>
                  </a:cubicBezTo>
                  <a:cubicBezTo>
                    <a:pt x="3117" y="851"/>
                    <a:pt x="3122" y="852"/>
                    <a:pt x="3125" y="856"/>
                  </a:cubicBezTo>
                  <a:cubicBezTo>
                    <a:pt x="3125" y="856"/>
                    <a:pt x="3125" y="856"/>
                    <a:pt x="3125" y="856"/>
                  </a:cubicBezTo>
                  <a:cubicBezTo>
                    <a:pt x="3126" y="858"/>
                    <a:pt x="3127" y="860"/>
                    <a:pt x="3126" y="862"/>
                  </a:cubicBezTo>
                  <a:cubicBezTo>
                    <a:pt x="3126" y="864"/>
                    <a:pt x="3125" y="866"/>
                    <a:pt x="3123" y="868"/>
                  </a:cubicBezTo>
                  <a:cubicBezTo>
                    <a:pt x="3121" y="869"/>
                    <a:pt x="3120" y="869"/>
                    <a:pt x="3118" y="869"/>
                  </a:cubicBezTo>
                  <a:close/>
                  <a:moveTo>
                    <a:pt x="3101" y="846"/>
                  </a:moveTo>
                  <a:cubicBezTo>
                    <a:pt x="3099" y="846"/>
                    <a:pt x="3096" y="845"/>
                    <a:pt x="3094" y="843"/>
                  </a:cubicBezTo>
                  <a:cubicBezTo>
                    <a:pt x="3082" y="826"/>
                    <a:pt x="3067" y="806"/>
                    <a:pt x="3053" y="786"/>
                  </a:cubicBezTo>
                  <a:cubicBezTo>
                    <a:pt x="3045" y="775"/>
                    <a:pt x="3036" y="763"/>
                    <a:pt x="3028" y="752"/>
                  </a:cubicBezTo>
                  <a:cubicBezTo>
                    <a:pt x="3028" y="752"/>
                    <a:pt x="3028" y="752"/>
                    <a:pt x="3028" y="752"/>
                  </a:cubicBezTo>
                  <a:cubicBezTo>
                    <a:pt x="3007" y="723"/>
                    <a:pt x="2988" y="698"/>
                    <a:pt x="2970" y="675"/>
                  </a:cubicBezTo>
                  <a:cubicBezTo>
                    <a:pt x="2969" y="673"/>
                    <a:pt x="2968" y="671"/>
                    <a:pt x="2969" y="668"/>
                  </a:cubicBezTo>
                  <a:cubicBezTo>
                    <a:pt x="2969" y="666"/>
                    <a:pt x="2970" y="664"/>
                    <a:pt x="2972" y="663"/>
                  </a:cubicBezTo>
                  <a:cubicBezTo>
                    <a:pt x="2976" y="660"/>
                    <a:pt x="2981" y="661"/>
                    <a:pt x="2984" y="664"/>
                  </a:cubicBezTo>
                  <a:cubicBezTo>
                    <a:pt x="3002" y="688"/>
                    <a:pt x="3020" y="713"/>
                    <a:pt x="3041" y="742"/>
                  </a:cubicBezTo>
                  <a:cubicBezTo>
                    <a:pt x="3049" y="752"/>
                    <a:pt x="3057" y="763"/>
                    <a:pt x="3066" y="776"/>
                  </a:cubicBezTo>
                  <a:cubicBezTo>
                    <a:pt x="3077" y="790"/>
                    <a:pt x="3088" y="806"/>
                    <a:pt x="3099" y="820"/>
                  </a:cubicBezTo>
                  <a:cubicBezTo>
                    <a:pt x="3108" y="833"/>
                    <a:pt x="3108" y="833"/>
                    <a:pt x="3108" y="833"/>
                  </a:cubicBezTo>
                  <a:cubicBezTo>
                    <a:pt x="3111" y="837"/>
                    <a:pt x="3110" y="842"/>
                    <a:pt x="3106" y="845"/>
                  </a:cubicBezTo>
                  <a:cubicBezTo>
                    <a:pt x="3105" y="846"/>
                    <a:pt x="3103" y="846"/>
                    <a:pt x="3101" y="846"/>
                  </a:cubicBezTo>
                  <a:close/>
                  <a:moveTo>
                    <a:pt x="6028" y="842"/>
                  </a:moveTo>
                  <a:cubicBezTo>
                    <a:pt x="6025" y="842"/>
                    <a:pt x="6023" y="840"/>
                    <a:pt x="6021" y="838"/>
                  </a:cubicBezTo>
                  <a:cubicBezTo>
                    <a:pt x="6020" y="836"/>
                    <a:pt x="6019" y="834"/>
                    <a:pt x="6020" y="831"/>
                  </a:cubicBezTo>
                  <a:cubicBezTo>
                    <a:pt x="6020" y="829"/>
                    <a:pt x="6021" y="827"/>
                    <a:pt x="6023" y="826"/>
                  </a:cubicBezTo>
                  <a:cubicBezTo>
                    <a:pt x="6027" y="823"/>
                    <a:pt x="6033" y="825"/>
                    <a:pt x="6035" y="828"/>
                  </a:cubicBezTo>
                  <a:cubicBezTo>
                    <a:pt x="6036" y="830"/>
                    <a:pt x="6037" y="833"/>
                    <a:pt x="6036" y="835"/>
                  </a:cubicBezTo>
                  <a:cubicBezTo>
                    <a:pt x="6036" y="837"/>
                    <a:pt x="6035" y="839"/>
                    <a:pt x="6033" y="840"/>
                  </a:cubicBezTo>
                  <a:cubicBezTo>
                    <a:pt x="6031" y="841"/>
                    <a:pt x="6030" y="842"/>
                    <a:pt x="6028" y="842"/>
                  </a:cubicBezTo>
                  <a:close/>
                  <a:moveTo>
                    <a:pt x="3866" y="827"/>
                  </a:moveTo>
                  <a:cubicBezTo>
                    <a:pt x="3864" y="827"/>
                    <a:pt x="3862" y="826"/>
                    <a:pt x="3860" y="825"/>
                  </a:cubicBezTo>
                  <a:cubicBezTo>
                    <a:pt x="3859" y="823"/>
                    <a:pt x="3858" y="821"/>
                    <a:pt x="3857" y="819"/>
                  </a:cubicBezTo>
                  <a:cubicBezTo>
                    <a:pt x="3857" y="816"/>
                    <a:pt x="3858" y="814"/>
                    <a:pt x="3860" y="813"/>
                  </a:cubicBezTo>
                  <a:cubicBezTo>
                    <a:pt x="3860" y="812"/>
                    <a:pt x="3860" y="812"/>
                    <a:pt x="3860" y="812"/>
                  </a:cubicBezTo>
                  <a:cubicBezTo>
                    <a:pt x="3860" y="812"/>
                    <a:pt x="3860" y="812"/>
                    <a:pt x="3860" y="812"/>
                  </a:cubicBezTo>
                  <a:cubicBezTo>
                    <a:pt x="3863" y="809"/>
                    <a:pt x="3868" y="809"/>
                    <a:pt x="3872" y="812"/>
                  </a:cubicBezTo>
                  <a:cubicBezTo>
                    <a:pt x="3873" y="813"/>
                    <a:pt x="3874" y="816"/>
                    <a:pt x="3874" y="818"/>
                  </a:cubicBezTo>
                  <a:cubicBezTo>
                    <a:pt x="3874" y="820"/>
                    <a:pt x="3874" y="822"/>
                    <a:pt x="3872" y="824"/>
                  </a:cubicBezTo>
                  <a:cubicBezTo>
                    <a:pt x="3872" y="824"/>
                    <a:pt x="3872" y="824"/>
                    <a:pt x="3872" y="824"/>
                  </a:cubicBezTo>
                  <a:cubicBezTo>
                    <a:pt x="3872" y="824"/>
                    <a:pt x="3872" y="824"/>
                    <a:pt x="3872" y="824"/>
                  </a:cubicBezTo>
                  <a:cubicBezTo>
                    <a:pt x="3871" y="826"/>
                    <a:pt x="3868" y="827"/>
                    <a:pt x="3866" y="827"/>
                  </a:cubicBezTo>
                  <a:close/>
                  <a:moveTo>
                    <a:pt x="6051" y="826"/>
                  </a:moveTo>
                  <a:cubicBezTo>
                    <a:pt x="6049" y="826"/>
                    <a:pt x="6046" y="824"/>
                    <a:pt x="6044" y="822"/>
                  </a:cubicBezTo>
                  <a:cubicBezTo>
                    <a:pt x="6043" y="820"/>
                    <a:pt x="6043" y="818"/>
                    <a:pt x="6043" y="816"/>
                  </a:cubicBezTo>
                  <a:cubicBezTo>
                    <a:pt x="6043" y="813"/>
                    <a:pt x="6045" y="811"/>
                    <a:pt x="6047" y="810"/>
                  </a:cubicBezTo>
                  <a:cubicBezTo>
                    <a:pt x="6047" y="810"/>
                    <a:pt x="6047" y="810"/>
                    <a:pt x="6048" y="809"/>
                  </a:cubicBezTo>
                  <a:cubicBezTo>
                    <a:pt x="6048" y="809"/>
                    <a:pt x="6048" y="809"/>
                    <a:pt x="6048" y="809"/>
                  </a:cubicBezTo>
                  <a:cubicBezTo>
                    <a:pt x="6054" y="805"/>
                    <a:pt x="6059" y="802"/>
                    <a:pt x="6063" y="798"/>
                  </a:cubicBezTo>
                  <a:cubicBezTo>
                    <a:pt x="6063" y="798"/>
                    <a:pt x="6063" y="798"/>
                    <a:pt x="6063" y="798"/>
                  </a:cubicBezTo>
                  <a:cubicBezTo>
                    <a:pt x="6079" y="787"/>
                    <a:pt x="6079" y="787"/>
                    <a:pt x="6079" y="787"/>
                  </a:cubicBezTo>
                  <a:cubicBezTo>
                    <a:pt x="6082" y="784"/>
                    <a:pt x="6086" y="781"/>
                    <a:pt x="6089" y="779"/>
                  </a:cubicBezTo>
                  <a:cubicBezTo>
                    <a:pt x="6096" y="774"/>
                    <a:pt x="6103" y="769"/>
                    <a:pt x="6109" y="764"/>
                  </a:cubicBezTo>
                  <a:cubicBezTo>
                    <a:pt x="6109" y="763"/>
                    <a:pt x="6109" y="763"/>
                    <a:pt x="6109" y="763"/>
                  </a:cubicBezTo>
                  <a:cubicBezTo>
                    <a:pt x="6114" y="760"/>
                    <a:pt x="6118" y="756"/>
                    <a:pt x="6123" y="753"/>
                  </a:cubicBezTo>
                  <a:cubicBezTo>
                    <a:pt x="6138" y="740"/>
                    <a:pt x="6154" y="727"/>
                    <a:pt x="6170" y="713"/>
                  </a:cubicBezTo>
                  <a:cubicBezTo>
                    <a:pt x="6183" y="702"/>
                    <a:pt x="6196" y="691"/>
                    <a:pt x="6209" y="680"/>
                  </a:cubicBezTo>
                  <a:cubicBezTo>
                    <a:pt x="6212" y="677"/>
                    <a:pt x="6218" y="677"/>
                    <a:pt x="6221" y="680"/>
                  </a:cubicBezTo>
                  <a:cubicBezTo>
                    <a:pt x="6222" y="682"/>
                    <a:pt x="6223" y="684"/>
                    <a:pt x="6223" y="686"/>
                  </a:cubicBezTo>
                  <a:cubicBezTo>
                    <a:pt x="6223" y="689"/>
                    <a:pt x="6222" y="691"/>
                    <a:pt x="6220" y="692"/>
                  </a:cubicBezTo>
                  <a:cubicBezTo>
                    <a:pt x="6207" y="704"/>
                    <a:pt x="6194" y="715"/>
                    <a:pt x="6181" y="726"/>
                  </a:cubicBezTo>
                  <a:cubicBezTo>
                    <a:pt x="6165" y="740"/>
                    <a:pt x="6149" y="753"/>
                    <a:pt x="6134" y="766"/>
                  </a:cubicBezTo>
                  <a:cubicBezTo>
                    <a:pt x="6129" y="770"/>
                    <a:pt x="6124" y="773"/>
                    <a:pt x="6120" y="777"/>
                  </a:cubicBezTo>
                  <a:cubicBezTo>
                    <a:pt x="6120" y="777"/>
                    <a:pt x="6120" y="777"/>
                    <a:pt x="6120" y="777"/>
                  </a:cubicBezTo>
                  <a:cubicBezTo>
                    <a:pt x="6113" y="782"/>
                    <a:pt x="6106" y="787"/>
                    <a:pt x="6100" y="792"/>
                  </a:cubicBezTo>
                  <a:cubicBezTo>
                    <a:pt x="6096" y="795"/>
                    <a:pt x="6092" y="798"/>
                    <a:pt x="6089" y="801"/>
                  </a:cubicBezTo>
                  <a:cubicBezTo>
                    <a:pt x="6089" y="801"/>
                    <a:pt x="6089" y="801"/>
                    <a:pt x="6089" y="801"/>
                  </a:cubicBezTo>
                  <a:cubicBezTo>
                    <a:pt x="6073" y="812"/>
                    <a:pt x="6073" y="812"/>
                    <a:pt x="6073" y="812"/>
                  </a:cubicBezTo>
                  <a:cubicBezTo>
                    <a:pt x="6073" y="812"/>
                    <a:pt x="6073" y="812"/>
                    <a:pt x="6073" y="812"/>
                  </a:cubicBezTo>
                  <a:cubicBezTo>
                    <a:pt x="6068" y="816"/>
                    <a:pt x="6063" y="819"/>
                    <a:pt x="6058" y="823"/>
                  </a:cubicBezTo>
                  <a:cubicBezTo>
                    <a:pt x="6058" y="823"/>
                    <a:pt x="6058" y="823"/>
                    <a:pt x="6058" y="823"/>
                  </a:cubicBezTo>
                  <a:cubicBezTo>
                    <a:pt x="6057" y="823"/>
                    <a:pt x="6057" y="824"/>
                    <a:pt x="6056" y="824"/>
                  </a:cubicBezTo>
                  <a:cubicBezTo>
                    <a:pt x="6055" y="825"/>
                    <a:pt x="6053" y="826"/>
                    <a:pt x="6051" y="826"/>
                  </a:cubicBezTo>
                  <a:close/>
                  <a:moveTo>
                    <a:pt x="3885" y="806"/>
                  </a:moveTo>
                  <a:cubicBezTo>
                    <a:pt x="3883" y="806"/>
                    <a:pt x="3881" y="805"/>
                    <a:pt x="3879" y="803"/>
                  </a:cubicBezTo>
                  <a:cubicBezTo>
                    <a:pt x="3877" y="802"/>
                    <a:pt x="3876" y="800"/>
                    <a:pt x="3876" y="798"/>
                  </a:cubicBezTo>
                  <a:cubicBezTo>
                    <a:pt x="3876" y="795"/>
                    <a:pt x="3877" y="793"/>
                    <a:pt x="3878" y="792"/>
                  </a:cubicBezTo>
                  <a:cubicBezTo>
                    <a:pt x="3880" y="790"/>
                    <a:pt x="3881" y="789"/>
                    <a:pt x="3882" y="787"/>
                  </a:cubicBezTo>
                  <a:cubicBezTo>
                    <a:pt x="3902" y="765"/>
                    <a:pt x="3922" y="741"/>
                    <a:pt x="3941" y="719"/>
                  </a:cubicBezTo>
                  <a:cubicBezTo>
                    <a:pt x="3966" y="690"/>
                    <a:pt x="3990" y="661"/>
                    <a:pt x="4013" y="632"/>
                  </a:cubicBezTo>
                  <a:cubicBezTo>
                    <a:pt x="4016" y="628"/>
                    <a:pt x="4021" y="628"/>
                    <a:pt x="4025" y="631"/>
                  </a:cubicBezTo>
                  <a:cubicBezTo>
                    <a:pt x="4029" y="634"/>
                    <a:pt x="4029" y="639"/>
                    <a:pt x="4026" y="643"/>
                  </a:cubicBezTo>
                  <a:cubicBezTo>
                    <a:pt x="4003" y="671"/>
                    <a:pt x="3979" y="701"/>
                    <a:pt x="3954" y="730"/>
                  </a:cubicBezTo>
                  <a:cubicBezTo>
                    <a:pt x="3935" y="753"/>
                    <a:pt x="3915" y="776"/>
                    <a:pt x="3895" y="799"/>
                  </a:cubicBezTo>
                  <a:cubicBezTo>
                    <a:pt x="3894" y="800"/>
                    <a:pt x="3893" y="801"/>
                    <a:pt x="3892" y="801"/>
                  </a:cubicBezTo>
                  <a:cubicBezTo>
                    <a:pt x="3891" y="803"/>
                    <a:pt x="3891" y="803"/>
                    <a:pt x="3891" y="803"/>
                  </a:cubicBezTo>
                  <a:cubicBezTo>
                    <a:pt x="3889" y="805"/>
                    <a:pt x="3887" y="806"/>
                    <a:pt x="3885" y="806"/>
                  </a:cubicBezTo>
                  <a:close/>
                  <a:moveTo>
                    <a:pt x="5581" y="765"/>
                  </a:moveTo>
                  <a:cubicBezTo>
                    <a:pt x="5579" y="765"/>
                    <a:pt x="5576" y="764"/>
                    <a:pt x="5575" y="762"/>
                  </a:cubicBezTo>
                  <a:cubicBezTo>
                    <a:pt x="5573" y="760"/>
                    <a:pt x="5573" y="758"/>
                    <a:pt x="5573" y="755"/>
                  </a:cubicBezTo>
                  <a:cubicBezTo>
                    <a:pt x="5573" y="753"/>
                    <a:pt x="5574" y="751"/>
                    <a:pt x="5576" y="750"/>
                  </a:cubicBezTo>
                  <a:cubicBezTo>
                    <a:pt x="5579" y="747"/>
                    <a:pt x="5585" y="747"/>
                    <a:pt x="5588" y="751"/>
                  </a:cubicBezTo>
                  <a:cubicBezTo>
                    <a:pt x="5589" y="752"/>
                    <a:pt x="5590" y="755"/>
                    <a:pt x="5590" y="757"/>
                  </a:cubicBezTo>
                  <a:cubicBezTo>
                    <a:pt x="5590" y="759"/>
                    <a:pt x="5589" y="761"/>
                    <a:pt x="5587" y="763"/>
                  </a:cubicBezTo>
                  <a:cubicBezTo>
                    <a:pt x="5585" y="764"/>
                    <a:pt x="5583" y="765"/>
                    <a:pt x="5581" y="765"/>
                  </a:cubicBezTo>
                  <a:close/>
                  <a:moveTo>
                    <a:pt x="5563" y="743"/>
                  </a:moveTo>
                  <a:cubicBezTo>
                    <a:pt x="5561" y="743"/>
                    <a:pt x="5558" y="742"/>
                    <a:pt x="5557" y="740"/>
                  </a:cubicBezTo>
                  <a:cubicBezTo>
                    <a:pt x="5556" y="739"/>
                    <a:pt x="5556" y="739"/>
                    <a:pt x="5556" y="739"/>
                  </a:cubicBezTo>
                  <a:cubicBezTo>
                    <a:pt x="5550" y="732"/>
                    <a:pt x="5544" y="724"/>
                    <a:pt x="5538" y="717"/>
                  </a:cubicBezTo>
                  <a:cubicBezTo>
                    <a:pt x="5535" y="714"/>
                    <a:pt x="5532" y="710"/>
                    <a:pt x="5530" y="707"/>
                  </a:cubicBezTo>
                  <a:cubicBezTo>
                    <a:pt x="5517" y="691"/>
                    <a:pt x="5504" y="675"/>
                    <a:pt x="5492" y="660"/>
                  </a:cubicBezTo>
                  <a:cubicBezTo>
                    <a:pt x="5485" y="652"/>
                    <a:pt x="5485" y="652"/>
                    <a:pt x="5485" y="652"/>
                  </a:cubicBezTo>
                  <a:cubicBezTo>
                    <a:pt x="5464" y="625"/>
                    <a:pt x="5445" y="601"/>
                    <a:pt x="5425" y="577"/>
                  </a:cubicBezTo>
                  <a:cubicBezTo>
                    <a:pt x="5424" y="575"/>
                    <a:pt x="5423" y="573"/>
                    <a:pt x="5423" y="571"/>
                  </a:cubicBezTo>
                  <a:cubicBezTo>
                    <a:pt x="5423" y="569"/>
                    <a:pt x="5424" y="567"/>
                    <a:pt x="5426" y="565"/>
                  </a:cubicBezTo>
                  <a:cubicBezTo>
                    <a:pt x="5430" y="562"/>
                    <a:pt x="5435" y="563"/>
                    <a:pt x="5438" y="566"/>
                  </a:cubicBezTo>
                  <a:cubicBezTo>
                    <a:pt x="5459" y="592"/>
                    <a:pt x="5480" y="618"/>
                    <a:pt x="5499" y="641"/>
                  </a:cubicBezTo>
                  <a:cubicBezTo>
                    <a:pt x="5501" y="644"/>
                    <a:pt x="5501" y="644"/>
                    <a:pt x="5501" y="644"/>
                  </a:cubicBezTo>
                  <a:cubicBezTo>
                    <a:pt x="5514" y="661"/>
                    <a:pt x="5529" y="679"/>
                    <a:pt x="5543" y="696"/>
                  </a:cubicBezTo>
                  <a:cubicBezTo>
                    <a:pt x="5546" y="699"/>
                    <a:pt x="5549" y="703"/>
                    <a:pt x="5552" y="707"/>
                  </a:cubicBezTo>
                  <a:cubicBezTo>
                    <a:pt x="5557" y="714"/>
                    <a:pt x="5563" y="721"/>
                    <a:pt x="5569" y="728"/>
                  </a:cubicBezTo>
                  <a:cubicBezTo>
                    <a:pt x="5570" y="729"/>
                    <a:pt x="5570" y="729"/>
                    <a:pt x="5570" y="729"/>
                  </a:cubicBezTo>
                  <a:cubicBezTo>
                    <a:pt x="5571" y="731"/>
                    <a:pt x="5572" y="733"/>
                    <a:pt x="5572" y="735"/>
                  </a:cubicBezTo>
                  <a:cubicBezTo>
                    <a:pt x="5572" y="737"/>
                    <a:pt x="5570" y="740"/>
                    <a:pt x="5569" y="741"/>
                  </a:cubicBezTo>
                  <a:cubicBezTo>
                    <a:pt x="5567" y="742"/>
                    <a:pt x="5565" y="743"/>
                    <a:pt x="5563" y="743"/>
                  </a:cubicBezTo>
                  <a:close/>
                  <a:moveTo>
                    <a:pt x="1202" y="703"/>
                  </a:moveTo>
                  <a:cubicBezTo>
                    <a:pt x="1201" y="703"/>
                    <a:pt x="1201" y="703"/>
                    <a:pt x="1201" y="703"/>
                  </a:cubicBezTo>
                  <a:cubicBezTo>
                    <a:pt x="1201" y="703"/>
                    <a:pt x="1201" y="703"/>
                    <a:pt x="1201" y="703"/>
                  </a:cubicBezTo>
                  <a:cubicBezTo>
                    <a:pt x="1200" y="703"/>
                    <a:pt x="1200" y="703"/>
                    <a:pt x="1200" y="703"/>
                  </a:cubicBezTo>
                  <a:cubicBezTo>
                    <a:pt x="1198" y="703"/>
                    <a:pt x="1195" y="703"/>
                    <a:pt x="1192" y="702"/>
                  </a:cubicBezTo>
                  <a:cubicBezTo>
                    <a:pt x="1184" y="700"/>
                    <a:pt x="1173" y="697"/>
                    <a:pt x="1160" y="691"/>
                  </a:cubicBezTo>
                  <a:cubicBezTo>
                    <a:pt x="1160" y="691"/>
                    <a:pt x="1160" y="691"/>
                    <a:pt x="1160" y="691"/>
                  </a:cubicBezTo>
                  <a:cubicBezTo>
                    <a:pt x="1148" y="686"/>
                    <a:pt x="1134" y="678"/>
                    <a:pt x="1119" y="669"/>
                  </a:cubicBezTo>
                  <a:cubicBezTo>
                    <a:pt x="1116" y="667"/>
                    <a:pt x="1113" y="665"/>
                    <a:pt x="1109" y="663"/>
                  </a:cubicBezTo>
                  <a:cubicBezTo>
                    <a:pt x="1107" y="661"/>
                    <a:pt x="1106" y="659"/>
                    <a:pt x="1105" y="657"/>
                  </a:cubicBezTo>
                  <a:cubicBezTo>
                    <a:pt x="1105" y="655"/>
                    <a:pt x="1105" y="653"/>
                    <a:pt x="1107" y="651"/>
                  </a:cubicBezTo>
                  <a:cubicBezTo>
                    <a:pt x="1109" y="647"/>
                    <a:pt x="1114" y="646"/>
                    <a:pt x="1118" y="648"/>
                  </a:cubicBezTo>
                  <a:cubicBezTo>
                    <a:pt x="1122" y="651"/>
                    <a:pt x="1125" y="653"/>
                    <a:pt x="1128" y="655"/>
                  </a:cubicBezTo>
                  <a:cubicBezTo>
                    <a:pt x="1142" y="663"/>
                    <a:pt x="1156" y="671"/>
                    <a:pt x="1167" y="676"/>
                  </a:cubicBezTo>
                  <a:cubicBezTo>
                    <a:pt x="1167" y="676"/>
                    <a:pt x="1167" y="676"/>
                    <a:pt x="1167" y="676"/>
                  </a:cubicBezTo>
                  <a:cubicBezTo>
                    <a:pt x="1178" y="681"/>
                    <a:pt x="1188" y="684"/>
                    <a:pt x="1195" y="685"/>
                  </a:cubicBezTo>
                  <a:cubicBezTo>
                    <a:pt x="1195" y="685"/>
                    <a:pt x="1195" y="685"/>
                    <a:pt x="1195" y="685"/>
                  </a:cubicBezTo>
                  <a:cubicBezTo>
                    <a:pt x="1197" y="686"/>
                    <a:pt x="1199" y="686"/>
                    <a:pt x="1201" y="686"/>
                  </a:cubicBezTo>
                  <a:cubicBezTo>
                    <a:pt x="1202" y="686"/>
                    <a:pt x="1202" y="686"/>
                    <a:pt x="1202" y="686"/>
                  </a:cubicBezTo>
                  <a:cubicBezTo>
                    <a:pt x="1202" y="686"/>
                    <a:pt x="1202" y="686"/>
                    <a:pt x="1203" y="686"/>
                  </a:cubicBezTo>
                  <a:cubicBezTo>
                    <a:pt x="1204" y="686"/>
                    <a:pt x="1205" y="686"/>
                    <a:pt x="1207" y="686"/>
                  </a:cubicBezTo>
                  <a:cubicBezTo>
                    <a:pt x="1216" y="684"/>
                    <a:pt x="1216" y="684"/>
                    <a:pt x="1216" y="684"/>
                  </a:cubicBezTo>
                  <a:cubicBezTo>
                    <a:pt x="1226" y="682"/>
                    <a:pt x="1226" y="682"/>
                    <a:pt x="1226" y="682"/>
                  </a:cubicBezTo>
                  <a:cubicBezTo>
                    <a:pt x="1233" y="680"/>
                    <a:pt x="1241" y="678"/>
                    <a:pt x="1249" y="675"/>
                  </a:cubicBezTo>
                  <a:cubicBezTo>
                    <a:pt x="1266" y="670"/>
                    <a:pt x="1285" y="664"/>
                    <a:pt x="1306" y="655"/>
                  </a:cubicBezTo>
                  <a:cubicBezTo>
                    <a:pt x="1306" y="655"/>
                    <a:pt x="1306" y="655"/>
                    <a:pt x="1306" y="655"/>
                  </a:cubicBezTo>
                  <a:cubicBezTo>
                    <a:pt x="1306" y="655"/>
                    <a:pt x="1306" y="655"/>
                    <a:pt x="1306" y="655"/>
                  </a:cubicBezTo>
                  <a:cubicBezTo>
                    <a:pt x="1310" y="654"/>
                    <a:pt x="1315" y="656"/>
                    <a:pt x="1317" y="660"/>
                  </a:cubicBezTo>
                  <a:cubicBezTo>
                    <a:pt x="1319" y="664"/>
                    <a:pt x="1316" y="669"/>
                    <a:pt x="1312" y="671"/>
                  </a:cubicBezTo>
                  <a:cubicBezTo>
                    <a:pt x="1291" y="680"/>
                    <a:pt x="1272" y="686"/>
                    <a:pt x="1254" y="692"/>
                  </a:cubicBezTo>
                  <a:cubicBezTo>
                    <a:pt x="1245" y="694"/>
                    <a:pt x="1237" y="697"/>
                    <a:pt x="1230" y="698"/>
                  </a:cubicBezTo>
                  <a:cubicBezTo>
                    <a:pt x="1230" y="698"/>
                    <a:pt x="1230" y="698"/>
                    <a:pt x="1230" y="698"/>
                  </a:cubicBezTo>
                  <a:cubicBezTo>
                    <a:pt x="1219" y="701"/>
                    <a:pt x="1219" y="701"/>
                    <a:pt x="1219" y="701"/>
                  </a:cubicBezTo>
                  <a:cubicBezTo>
                    <a:pt x="1208" y="703"/>
                    <a:pt x="1208" y="703"/>
                    <a:pt x="1208" y="703"/>
                  </a:cubicBezTo>
                  <a:cubicBezTo>
                    <a:pt x="1207" y="703"/>
                    <a:pt x="1205" y="703"/>
                    <a:pt x="1202" y="703"/>
                  </a:cubicBezTo>
                  <a:close/>
                  <a:moveTo>
                    <a:pt x="6236" y="676"/>
                  </a:moveTo>
                  <a:cubicBezTo>
                    <a:pt x="6233" y="676"/>
                    <a:pt x="6231" y="675"/>
                    <a:pt x="6229" y="673"/>
                  </a:cubicBezTo>
                  <a:cubicBezTo>
                    <a:pt x="6226" y="669"/>
                    <a:pt x="6226" y="664"/>
                    <a:pt x="6230" y="661"/>
                  </a:cubicBezTo>
                  <a:cubicBezTo>
                    <a:pt x="6233" y="658"/>
                    <a:pt x="6239" y="658"/>
                    <a:pt x="6242" y="661"/>
                  </a:cubicBezTo>
                  <a:cubicBezTo>
                    <a:pt x="6243" y="663"/>
                    <a:pt x="6244" y="665"/>
                    <a:pt x="6244" y="668"/>
                  </a:cubicBezTo>
                  <a:cubicBezTo>
                    <a:pt x="6244" y="670"/>
                    <a:pt x="6243" y="672"/>
                    <a:pt x="6241" y="673"/>
                  </a:cubicBezTo>
                  <a:cubicBezTo>
                    <a:pt x="6240" y="675"/>
                    <a:pt x="6238" y="676"/>
                    <a:pt x="6236" y="676"/>
                  </a:cubicBezTo>
                  <a:close/>
                  <a:moveTo>
                    <a:pt x="1335" y="661"/>
                  </a:moveTo>
                  <a:cubicBezTo>
                    <a:pt x="1332" y="661"/>
                    <a:pt x="1329" y="659"/>
                    <a:pt x="1327" y="656"/>
                  </a:cubicBezTo>
                  <a:cubicBezTo>
                    <a:pt x="1326" y="654"/>
                    <a:pt x="1326" y="651"/>
                    <a:pt x="1327" y="649"/>
                  </a:cubicBezTo>
                  <a:cubicBezTo>
                    <a:pt x="1328" y="647"/>
                    <a:pt x="1330" y="646"/>
                    <a:pt x="1332" y="645"/>
                  </a:cubicBezTo>
                  <a:cubicBezTo>
                    <a:pt x="1332" y="645"/>
                    <a:pt x="1332" y="645"/>
                    <a:pt x="1332" y="645"/>
                  </a:cubicBezTo>
                  <a:cubicBezTo>
                    <a:pt x="1332" y="645"/>
                    <a:pt x="1332" y="645"/>
                    <a:pt x="1332" y="645"/>
                  </a:cubicBezTo>
                  <a:cubicBezTo>
                    <a:pt x="1336" y="643"/>
                    <a:pt x="1341" y="645"/>
                    <a:pt x="1343" y="649"/>
                  </a:cubicBezTo>
                  <a:cubicBezTo>
                    <a:pt x="1345" y="654"/>
                    <a:pt x="1343" y="659"/>
                    <a:pt x="1338" y="660"/>
                  </a:cubicBezTo>
                  <a:cubicBezTo>
                    <a:pt x="1337" y="661"/>
                    <a:pt x="1336" y="661"/>
                    <a:pt x="1335" y="661"/>
                  </a:cubicBezTo>
                  <a:close/>
                  <a:moveTo>
                    <a:pt x="6256" y="657"/>
                  </a:moveTo>
                  <a:cubicBezTo>
                    <a:pt x="6254" y="657"/>
                    <a:pt x="6252" y="656"/>
                    <a:pt x="6250" y="654"/>
                  </a:cubicBezTo>
                  <a:cubicBezTo>
                    <a:pt x="6247" y="650"/>
                    <a:pt x="6247" y="645"/>
                    <a:pt x="6251" y="642"/>
                  </a:cubicBezTo>
                  <a:cubicBezTo>
                    <a:pt x="6276" y="619"/>
                    <a:pt x="6300" y="596"/>
                    <a:pt x="6321" y="577"/>
                  </a:cubicBezTo>
                  <a:cubicBezTo>
                    <a:pt x="6321" y="577"/>
                    <a:pt x="6321" y="577"/>
                    <a:pt x="6321" y="577"/>
                  </a:cubicBezTo>
                  <a:cubicBezTo>
                    <a:pt x="6321" y="577"/>
                    <a:pt x="6321" y="576"/>
                    <a:pt x="6322" y="576"/>
                  </a:cubicBezTo>
                  <a:cubicBezTo>
                    <a:pt x="6331" y="568"/>
                    <a:pt x="6340" y="559"/>
                    <a:pt x="6349" y="550"/>
                  </a:cubicBezTo>
                  <a:cubicBezTo>
                    <a:pt x="6367" y="534"/>
                    <a:pt x="6386" y="516"/>
                    <a:pt x="6404" y="499"/>
                  </a:cubicBezTo>
                  <a:cubicBezTo>
                    <a:pt x="6404" y="499"/>
                    <a:pt x="6404" y="499"/>
                    <a:pt x="6404" y="499"/>
                  </a:cubicBezTo>
                  <a:cubicBezTo>
                    <a:pt x="6404" y="499"/>
                    <a:pt x="6404" y="499"/>
                    <a:pt x="6404" y="499"/>
                  </a:cubicBezTo>
                  <a:cubicBezTo>
                    <a:pt x="6408" y="496"/>
                    <a:pt x="6413" y="497"/>
                    <a:pt x="6416" y="500"/>
                  </a:cubicBezTo>
                  <a:cubicBezTo>
                    <a:pt x="6417" y="501"/>
                    <a:pt x="6418" y="504"/>
                    <a:pt x="6418" y="506"/>
                  </a:cubicBezTo>
                  <a:cubicBezTo>
                    <a:pt x="6418" y="508"/>
                    <a:pt x="6417" y="510"/>
                    <a:pt x="6416" y="512"/>
                  </a:cubicBezTo>
                  <a:cubicBezTo>
                    <a:pt x="6398" y="528"/>
                    <a:pt x="6381" y="544"/>
                    <a:pt x="6364" y="560"/>
                  </a:cubicBezTo>
                  <a:cubicBezTo>
                    <a:pt x="6353" y="570"/>
                    <a:pt x="6343" y="579"/>
                    <a:pt x="6333" y="589"/>
                  </a:cubicBezTo>
                  <a:cubicBezTo>
                    <a:pt x="6333" y="589"/>
                    <a:pt x="6333" y="589"/>
                    <a:pt x="6333" y="589"/>
                  </a:cubicBezTo>
                  <a:cubicBezTo>
                    <a:pt x="6312" y="609"/>
                    <a:pt x="6287" y="632"/>
                    <a:pt x="6262" y="654"/>
                  </a:cubicBezTo>
                  <a:cubicBezTo>
                    <a:pt x="6261" y="656"/>
                    <a:pt x="6259" y="657"/>
                    <a:pt x="6256" y="657"/>
                  </a:cubicBezTo>
                  <a:close/>
                  <a:moveTo>
                    <a:pt x="2960" y="655"/>
                  </a:moveTo>
                  <a:cubicBezTo>
                    <a:pt x="2957" y="655"/>
                    <a:pt x="2955" y="654"/>
                    <a:pt x="2953" y="652"/>
                  </a:cubicBezTo>
                  <a:cubicBezTo>
                    <a:pt x="2952" y="650"/>
                    <a:pt x="2951" y="648"/>
                    <a:pt x="2952" y="646"/>
                  </a:cubicBezTo>
                  <a:cubicBezTo>
                    <a:pt x="2952" y="644"/>
                    <a:pt x="2953" y="642"/>
                    <a:pt x="2955" y="640"/>
                  </a:cubicBezTo>
                  <a:cubicBezTo>
                    <a:pt x="2959" y="637"/>
                    <a:pt x="2964" y="638"/>
                    <a:pt x="2967" y="642"/>
                  </a:cubicBezTo>
                  <a:cubicBezTo>
                    <a:pt x="2970" y="646"/>
                    <a:pt x="2969" y="651"/>
                    <a:pt x="2965" y="654"/>
                  </a:cubicBezTo>
                  <a:cubicBezTo>
                    <a:pt x="2964" y="655"/>
                    <a:pt x="2962" y="655"/>
                    <a:pt x="2960" y="655"/>
                  </a:cubicBezTo>
                  <a:close/>
                  <a:moveTo>
                    <a:pt x="1361" y="650"/>
                  </a:moveTo>
                  <a:cubicBezTo>
                    <a:pt x="1358" y="650"/>
                    <a:pt x="1355" y="648"/>
                    <a:pt x="1353" y="645"/>
                  </a:cubicBezTo>
                  <a:cubicBezTo>
                    <a:pt x="1352" y="643"/>
                    <a:pt x="1352" y="640"/>
                    <a:pt x="1353" y="638"/>
                  </a:cubicBezTo>
                  <a:cubicBezTo>
                    <a:pt x="1354" y="636"/>
                    <a:pt x="1356" y="634"/>
                    <a:pt x="1358" y="634"/>
                  </a:cubicBezTo>
                  <a:cubicBezTo>
                    <a:pt x="1384" y="622"/>
                    <a:pt x="1412" y="609"/>
                    <a:pt x="1444" y="593"/>
                  </a:cubicBezTo>
                  <a:cubicBezTo>
                    <a:pt x="1478" y="576"/>
                    <a:pt x="1513" y="559"/>
                    <a:pt x="1545" y="542"/>
                  </a:cubicBezTo>
                  <a:cubicBezTo>
                    <a:pt x="1545" y="542"/>
                    <a:pt x="1545" y="542"/>
                    <a:pt x="1545" y="542"/>
                  </a:cubicBezTo>
                  <a:cubicBezTo>
                    <a:pt x="1550" y="540"/>
                    <a:pt x="1555" y="542"/>
                    <a:pt x="1557" y="546"/>
                  </a:cubicBezTo>
                  <a:cubicBezTo>
                    <a:pt x="1559" y="550"/>
                    <a:pt x="1557" y="555"/>
                    <a:pt x="1553" y="557"/>
                  </a:cubicBezTo>
                  <a:cubicBezTo>
                    <a:pt x="1521" y="574"/>
                    <a:pt x="1486" y="591"/>
                    <a:pt x="1452" y="608"/>
                  </a:cubicBezTo>
                  <a:cubicBezTo>
                    <a:pt x="1420" y="624"/>
                    <a:pt x="1391" y="637"/>
                    <a:pt x="1365" y="649"/>
                  </a:cubicBezTo>
                  <a:cubicBezTo>
                    <a:pt x="1363" y="650"/>
                    <a:pt x="1362" y="650"/>
                    <a:pt x="1361" y="650"/>
                  </a:cubicBezTo>
                  <a:close/>
                  <a:moveTo>
                    <a:pt x="1090" y="648"/>
                  </a:moveTo>
                  <a:cubicBezTo>
                    <a:pt x="1089" y="648"/>
                    <a:pt x="1087" y="648"/>
                    <a:pt x="1085" y="646"/>
                  </a:cubicBezTo>
                  <a:cubicBezTo>
                    <a:pt x="1085" y="646"/>
                    <a:pt x="1085" y="646"/>
                    <a:pt x="1085" y="646"/>
                  </a:cubicBezTo>
                  <a:cubicBezTo>
                    <a:pt x="1084" y="645"/>
                    <a:pt x="1082" y="643"/>
                    <a:pt x="1082" y="641"/>
                  </a:cubicBezTo>
                  <a:cubicBezTo>
                    <a:pt x="1082" y="639"/>
                    <a:pt x="1082" y="636"/>
                    <a:pt x="1083" y="635"/>
                  </a:cubicBezTo>
                  <a:cubicBezTo>
                    <a:pt x="1086" y="631"/>
                    <a:pt x="1092" y="630"/>
                    <a:pt x="1095" y="633"/>
                  </a:cubicBezTo>
                  <a:cubicBezTo>
                    <a:pt x="1095" y="633"/>
                    <a:pt x="1095" y="633"/>
                    <a:pt x="1095" y="633"/>
                  </a:cubicBezTo>
                  <a:cubicBezTo>
                    <a:pt x="1099" y="635"/>
                    <a:pt x="1100" y="641"/>
                    <a:pt x="1097" y="644"/>
                  </a:cubicBezTo>
                  <a:cubicBezTo>
                    <a:pt x="1096" y="647"/>
                    <a:pt x="1093" y="648"/>
                    <a:pt x="1090" y="648"/>
                  </a:cubicBezTo>
                  <a:close/>
                  <a:moveTo>
                    <a:pt x="2943" y="633"/>
                  </a:moveTo>
                  <a:cubicBezTo>
                    <a:pt x="2940" y="633"/>
                    <a:pt x="2938" y="632"/>
                    <a:pt x="2936" y="630"/>
                  </a:cubicBezTo>
                  <a:cubicBezTo>
                    <a:pt x="2921" y="611"/>
                    <a:pt x="2907" y="592"/>
                    <a:pt x="2892" y="574"/>
                  </a:cubicBezTo>
                  <a:cubicBezTo>
                    <a:pt x="2883" y="562"/>
                    <a:pt x="2874" y="552"/>
                    <a:pt x="2866" y="542"/>
                  </a:cubicBezTo>
                  <a:cubicBezTo>
                    <a:pt x="2845" y="517"/>
                    <a:pt x="2824" y="493"/>
                    <a:pt x="2804" y="470"/>
                  </a:cubicBezTo>
                  <a:cubicBezTo>
                    <a:pt x="2804" y="470"/>
                    <a:pt x="2803" y="470"/>
                    <a:pt x="2803" y="469"/>
                  </a:cubicBezTo>
                  <a:cubicBezTo>
                    <a:pt x="2801" y="468"/>
                    <a:pt x="2801" y="465"/>
                    <a:pt x="2801" y="463"/>
                  </a:cubicBezTo>
                  <a:cubicBezTo>
                    <a:pt x="2801" y="461"/>
                    <a:pt x="2802" y="459"/>
                    <a:pt x="2803" y="457"/>
                  </a:cubicBezTo>
                  <a:cubicBezTo>
                    <a:pt x="2807" y="454"/>
                    <a:pt x="2812" y="455"/>
                    <a:pt x="2815" y="458"/>
                  </a:cubicBezTo>
                  <a:cubicBezTo>
                    <a:pt x="2816" y="458"/>
                    <a:pt x="2816" y="458"/>
                    <a:pt x="2816" y="458"/>
                  </a:cubicBezTo>
                  <a:cubicBezTo>
                    <a:pt x="2816" y="459"/>
                    <a:pt x="2816" y="459"/>
                    <a:pt x="2817" y="459"/>
                  </a:cubicBezTo>
                  <a:cubicBezTo>
                    <a:pt x="2837" y="482"/>
                    <a:pt x="2857" y="505"/>
                    <a:pt x="2879" y="531"/>
                  </a:cubicBezTo>
                  <a:cubicBezTo>
                    <a:pt x="2887" y="541"/>
                    <a:pt x="2896" y="552"/>
                    <a:pt x="2905" y="564"/>
                  </a:cubicBezTo>
                  <a:cubicBezTo>
                    <a:pt x="2920" y="581"/>
                    <a:pt x="2934" y="600"/>
                    <a:pt x="2949" y="619"/>
                  </a:cubicBezTo>
                  <a:cubicBezTo>
                    <a:pt x="2949" y="619"/>
                    <a:pt x="2949" y="619"/>
                    <a:pt x="2949" y="619"/>
                  </a:cubicBezTo>
                  <a:cubicBezTo>
                    <a:pt x="2950" y="619"/>
                    <a:pt x="2950" y="619"/>
                    <a:pt x="2950" y="619"/>
                  </a:cubicBezTo>
                  <a:cubicBezTo>
                    <a:pt x="2952" y="623"/>
                    <a:pt x="2952" y="628"/>
                    <a:pt x="2948" y="631"/>
                  </a:cubicBezTo>
                  <a:cubicBezTo>
                    <a:pt x="2947" y="632"/>
                    <a:pt x="2945" y="633"/>
                    <a:pt x="2943" y="633"/>
                  </a:cubicBezTo>
                  <a:close/>
                  <a:moveTo>
                    <a:pt x="1067" y="631"/>
                  </a:moveTo>
                  <a:cubicBezTo>
                    <a:pt x="1066" y="631"/>
                    <a:pt x="1064" y="631"/>
                    <a:pt x="1062" y="630"/>
                  </a:cubicBezTo>
                  <a:cubicBezTo>
                    <a:pt x="1052" y="622"/>
                    <a:pt x="1040" y="613"/>
                    <a:pt x="1028" y="603"/>
                  </a:cubicBezTo>
                  <a:cubicBezTo>
                    <a:pt x="1008" y="587"/>
                    <a:pt x="989" y="571"/>
                    <a:pt x="974" y="559"/>
                  </a:cubicBezTo>
                  <a:cubicBezTo>
                    <a:pt x="974" y="559"/>
                    <a:pt x="974" y="559"/>
                    <a:pt x="974" y="559"/>
                  </a:cubicBezTo>
                  <a:cubicBezTo>
                    <a:pt x="966" y="552"/>
                    <a:pt x="958" y="546"/>
                    <a:pt x="950" y="539"/>
                  </a:cubicBezTo>
                  <a:cubicBezTo>
                    <a:pt x="944" y="534"/>
                    <a:pt x="937" y="528"/>
                    <a:pt x="930" y="522"/>
                  </a:cubicBezTo>
                  <a:cubicBezTo>
                    <a:pt x="921" y="514"/>
                    <a:pt x="911" y="506"/>
                    <a:pt x="900" y="497"/>
                  </a:cubicBezTo>
                  <a:cubicBezTo>
                    <a:pt x="896" y="494"/>
                    <a:pt x="896" y="489"/>
                    <a:pt x="899" y="485"/>
                  </a:cubicBezTo>
                  <a:cubicBezTo>
                    <a:pt x="902" y="482"/>
                    <a:pt x="907" y="481"/>
                    <a:pt x="911" y="484"/>
                  </a:cubicBezTo>
                  <a:cubicBezTo>
                    <a:pt x="920" y="491"/>
                    <a:pt x="929" y="499"/>
                    <a:pt x="941" y="509"/>
                  </a:cubicBezTo>
                  <a:cubicBezTo>
                    <a:pt x="947" y="515"/>
                    <a:pt x="954" y="520"/>
                    <a:pt x="960" y="525"/>
                  </a:cubicBezTo>
                  <a:cubicBezTo>
                    <a:pt x="968" y="532"/>
                    <a:pt x="976" y="539"/>
                    <a:pt x="984" y="545"/>
                  </a:cubicBezTo>
                  <a:cubicBezTo>
                    <a:pt x="985" y="546"/>
                    <a:pt x="985" y="546"/>
                    <a:pt x="985" y="546"/>
                  </a:cubicBezTo>
                  <a:cubicBezTo>
                    <a:pt x="985" y="546"/>
                    <a:pt x="985" y="546"/>
                    <a:pt x="985" y="546"/>
                  </a:cubicBezTo>
                  <a:cubicBezTo>
                    <a:pt x="1001" y="559"/>
                    <a:pt x="1020" y="575"/>
                    <a:pt x="1038" y="590"/>
                  </a:cubicBezTo>
                  <a:cubicBezTo>
                    <a:pt x="1051" y="599"/>
                    <a:pt x="1062" y="608"/>
                    <a:pt x="1072" y="616"/>
                  </a:cubicBezTo>
                  <a:cubicBezTo>
                    <a:pt x="1073" y="616"/>
                    <a:pt x="1073" y="616"/>
                    <a:pt x="1073" y="616"/>
                  </a:cubicBezTo>
                  <a:cubicBezTo>
                    <a:pt x="1076" y="619"/>
                    <a:pt x="1077" y="624"/>
                    <a:pt x="1074" y="628"/>
                  </a:cubicBezTo>
                  <a:cubicBezTo>
                    <a:pt x="1073" y="630"/>
                    <a:pt x="1070" y="631"/>
                    <a:pt x="1067" y="631"/>
                  </a:cubicBezTo>
                  <a:close/>
                  <a:moveTo>
                    <a:pt x="4037" y="624"/>
                  </a:moveTo>
                  <a:cubicBezTo>
                    <a:pt x="4035" y="624"/>
                    <a:pt x="4034" y="623"/>
                    <a:pt x="4032" y="622"/>
                  </a:cubicBezTo>
                  <a:cubicBezTo>
                    <a:pt x="4030" y="620"/>
                    <a:pt x="4029" y="618"/>
                    <a:pt x="4029" y="616"/>
                  </a:cubicBezTo>
                  <a:cubicBezTo>
                    <a:pt x="4029" y="614"/>
                    <a:pt x="4029" y="612"/>
                    <a:pt x="4031" y="610"/>
                  </a:cubicBezTo>
                  <a:cubicBezTo>
                    <a:pt x="4033" y="606"/>
                    <a:pt x="4039" y="606"/>
                    <a:pt x="4043" y="608"/>
                  </a:cubicBezTo>
                  <a:cubicBezTo>
                    <a:pt x="4046" y="611"/>
                    <a:pt x="4047" y="617"/>
                    <a:pt x="4044" y="620"/>
                  </a:cubicBezTo>
                  <a:cubicBezTo>
                    <a:pt x="4042" y="622"/>
                    <a:pt x="4040" y="624"/>
                    <a:pt x="4037" y="624"/>
                  </a:cubicBezTo>
                  <a:close/>
                  <a:moveTo>
                    <a:pt x="4055" y="601"/>
                  </a:moveTo>
                  <a:cubicBezTo>
                    <a:pt x="4053" y="601"/>
                    <a:pt x="4051" y="601"/>
                    <a:pt x="4050" y="600"/>
                  </a:cubicBezTo>
                  <a:cubicBezTo>
                    <a:pt x="4046" y="597"/>
                    <a:pt x="4045" y="591"/>
                    <a:pt x="4048" y="588"/>
                  </a:cubicBezTo>
                  <a:cubicBezTo>
                    <a:pt x="4062" y="570"/>
                    <a:pt x="4076" y="552"/>
                    <a:pt x="4089" y="534"/>
                  </a:cubicBezTo>
                  <a:cubicBezTo>
                    <a:pt x="4095" y="526"/>
                    <a:pt x="4101" y="518"/>
                    <a:pt x="4106" y="511"/>
                  </a:cubicBezTo>
                  <a:cubicBezTo>
                    <a:pt x="4131" y="478"/>
                    <a:pt x="4152" y="448"/>
                    <a:pt x="4171" y="419"/>
                  </a:cubicBezTo>
                  <a:cubicBezTo>
                    <a:pt x="4173" y="415"/>
                    <a:pt x="4179" y="414"/>
                    <a:pt x="4183" y="417"/>
                  </a:cubicBezTo>
                  <a:cubicBezTo>
                    <a:pt x="4186" y="419"/>
                    <a:pt x="4188" y="424"/>
                    <a:pt x="4185" y="428"/>
                  </a:cubicBezTo>
                  <a:cubicBezTo>
                    <a:pt x="4166" y="458"/>
                    <a:pt x="4144" y="488"/>
                    <a:pt x="4120" y="521"/>
                  </a:cubicBezTo>
                  <a:cubicBezTo>
                    <a:pt x="4120" y="521"/>
                    <a:pt x="4120" y="521"/>
                    <a:pt x="4120" y="521"/>
                  </a:cubicBezTo>
                  <a:cubicBezTo>
                    <a:pt x="4114" y="529"/>
                    <a:pt x="4108" y="537"/>
                    <a:pt x="4103" y="544"/>
                  </a:cubicBezTo>
                  <a:cubicBezTo>
                    <a:pt x="4089" y="562"/>
                    <a:pt x="4075" y="580"/>
                    <a:pt x="4062" y="598"/>
                  </a:cubicBezTo>
                  <a:cubicBezTo>
                    <a:pt x="4060" y="600"/>
                    <a:pt x="4057" y="601"/>
                    <a:pt x="4055" y="601"/>
                  </a:cubicBezTo>
                  <a:close/>
                  <a:moveTo>
                    <a:pt x="5414" y="558"/>
                  </a:moveTo>
                  <a:cubicBezTo>
                    <a:pt x="5411" y="558"/>
                    <a:pt x="5409" y="557"/>
                    <a:pt x="5407" y="555"/>
                  </a:cubicBezTo>
                  <a:cubicBezTo>
                    <a:pt x="5406" y="554"/>
                    <a:pt x="5405" y="551"/>
                    <a:pt x="5405" y="549"/>
                  </a:cubicBezTo>
                  <a:cubicBezTo>
                    <a:pt x="5405" y="547"/>
                    <a:pt x="5406" y="545"/>
                    <a:pt x="5408" y="543"/>
                  </a:cubicBezTo>
                  <a:cubicBezTo>
                    <a:pt x="5412" y="540"/>
                    <a:pt x="5417" y="541"/>
                    <a:pt x="5420" y="544"/>
                  </a:cubicBezTo>
                  <a:cubicBezTo>
                    <a:pt x="5420" y="545"/>
                    <a:pt x="5420" y="545"/>
                    <a:pt x="5420" y="545"/>
                  </a:cubicBezTo>
                  <a:cubicBezTo>
                    <a:pt x="5423" y="548"/>
                    <a:pt x="5423" y="553"/>
                    <a:pt x="5419" y="556"/>
                  </a:cubicBezTo>
                  <a:cubicBezTo>
                    <a:pt x="5417" y="558"/>
                    <a:pt x="5416" y="558"/>
                    <a:pt x="5414" y="558"/>
                  </a:cubicBezTo>
                  <a:close/>
                  <a:moveTo>
                    <a:pt x="1574" y="545"/>
                  </a:moveTo>
                  <a:cubicBezTo>
                    <a:pt x="1571" y="545"/>
                    <a:pt x="1568" y="543"/>
                    <a:pt x="1567" y="541"/>
                  </a:cubicBezTo>
                  <a:cubicBezTo>
                    <a:pt x="1566" y="539"/>
                    <a:pt x="1566" y="536"/>
                    <a:pt x="1566" y="534"/>
                  </a:cubicBezTo>
                  <a:cubicBezTo>
                    <a:pt x="1567" y="532"/>
                    <a:pt x="1569" y="530"/>
                    <a:pt x="1571" y="529"/>
                  </a:cubicBezTo>
                  <a:cubicBezTo>
                    <a:pt x="1575" y="527"/>
                    <a:pt x="1580" y="529"/>
                    <a:pt x="1582" y="533"/>
                  </a:cubicBezTo>
                  <a:cubicBezTo>
                    <a:pt x="1584" y="537"/>
                    <a:pt x="1582" y="542"/>
                    <a:pt x="1578" y="544"/>
                  </a:cubicBezTo>
                  <a:cubicBezTo>
                    <a:pt x="1578" y="544"/>
                    <a:pt x="1578" y="544"/>
                    <a:pt x="1578" y="544"/>
                  </a:cubicBezTo>
                  <a:cubicBezTo>
                    <a:pt x="1577" y="545"/>
                    <a:pt x="1576" y="545"/>
                    <a:pt x="1574" y="545"/>
                  </a:cubicBezTo>
                  <a:close/>
                  <a:moveTo>
                    <a:pt x="5396" y="537"/>
                  </a:moveTo>
                  <a:cubicBezTo>
                    <a:pt x="5393" y="537"/>
                    <a:pt x="5391" y="535"/>
                    <a:pt x="5389" y="534"/>
                  </a:cubicBezTo>
                  <a:cubicBezTo>
                    <a:pt x="5364" y="503"/>
                    <a:pt x="5340" y="475"/>
                    <a:pt x="5316" y="448"/>
                  </a:cubicBezTo>
                  <a:cubicBezTo>
                    <a:pt x="5315" y="446"/>
                    <a:pt x="5313" y="445"/>
                    <a:pt x="5312" y="444"/>
                  </a:cubicBezTo>
                  <a:cubicBezTo>
                    <a:pt x="5311" y="443"/>
                    <a:pt x="5310" y="442"/>
                    <a:pt x="5309" y="440"/>
                  </a:cubicBezTo>
                  <a:cubicBezTo>
                    <a:pt x="5291" y="419"/>
                    <a:pt x="5271" y="398"/>
                    <a:pt x="5251" y="376"/>
                  </a:cubicBezTo>
                  <a:cubicBezTo>
                    <a:pt x="5250" y="375"/>
                    <a:pt x="5249" y="373"/>
                    <a:pt x="5249" y="370"/>
                  </a:cubicBezTo>
                  <a:cubicBezTo>
                    <a:pt x="5249" y="368"/>
                    <a:pt x="5250" y="366"/>
                    <a:pt x="5252" y="364"/>
                  </a:cubicBezTo>
                  <a:cubicBezTo>
                    <a:pt x="5255" y="361"/>
                    <a:pt x="5261" y="362"/>
                    <a:pt x="5264" y="365"/>
                  </a:cubicBezTo>
                  <a:cubicBezTo>
                    <a:pt x="5283" y="386"/>
                    <a:pt x="5303" y="408"/>
                    <a:pt x="5322" y="429"/>
                  </a:cubicBezTo>
                  <a:cubicBezTo>
                    <a:pt x="5324" y="432"/>
                    <a:pt x="5326" y="434"/>
                    <a:pt x="5328" y="436"/>
                  </a:cubicBezTo>
                  <a:cubicBezTo>
                    <a:pt x="5328" y="436"/>
                    <a:pt x="5328" y="436"/>
                    <a:pt x="5328" y="436"/>
                  </a:cubicBezTo>
                  <a:cubicBezTo>
                    <a:pt x="5352" y="464"/>
                    <a:pt x="5377" y="492"/>
                    <a:pt x="5402" y="523"/>
                  </a:cubicBezTo>
                  <a:cubicBezTo>
                    <a:pt x="5404" y="524"/>
                    <a:pt x="5404" y="527"/>
                    <a:pt x="5404" y="529"/>
                  </a:cubicBezTo>
                  <a:cubicBezTo>
                    <a:pt x="5404" y="531"/>
                    <a:pt x="5403" y="533"/>
                    <a:pt x="5401" y="535"/>
                  </a:cubicBezTo>
                  <a:cubicBezTo>
                    <a:pt x="5399" y="536"/>
                    <a:pt x="5398" y="537"/>
                    <a:pt x="5396" y="537"/>
                  </a:cubicBezTo>
                  <a:close/>
                  <a:moveTo>
                    <a:pt x="1600" y="532"/>
                  </a:moveTo>
                  <a:cubicBezTo>
                    <a:pt x="1596" y="532"/>
                    <a:pt x="1594" y="531"/>
                    <a:pt x="1592" y="528"/>
                  </a:cubicBezTo>
                  <a:cubicBezTo>
                    <a:pt x="1591" y="526"/>
                    <a:pt x="1591" y="523"/>
                    <a:pt x="1592" y="521"/>
                  </a:cubicBezTo>
                  <a:cubicBezTo>
                    <a:pt x="1592" y="519"/>
                    <a:pt x="1594" y="517"/>
                    <a:pt x="1596" y="516"/>
                  </a:cubicBezTo>
                  <a:cubicBezTo>
                    <a:pt x="1623" y="502"/>
                    <a:pt x="1652" y="487"/>
                    <a:pt x="1681" y="473"/>
                  </a:cubicBezTo>
                  <a:cubicBezTo>
                    <a:pt x="1719" y="454"/>
                    <a:pt x="1752" y="437"/>
                    <a:pt x="1783" y="422"/>
                  </a:cubicBezTo>
                  <a:cubicBezTo>
                    <a:pt x="1783" y="422"/>
                    <a:pt x="1783" y="422"/>
                    <a:pt x="1783" y="422"/>
                  </a:cubicBezTo>
                  <a:cubicBezTo>
                    <a:pt x="1787" y="420"/>
                    <a:pt x="1792" y="422"/>
                    <a:pt x="1794" y="426"/>
                  </a:cubicBezTo>
                  <a:cubicBezTo>
                    <a:pt x="1796" y="431"/>
                    <a:pt x="1795" y="436"/>
                    <a:pt x="1790" y="438"/>
                  </a:cubicBezTo>
                  <a:cubicBezTo>
                    <a:pt x="1759" y="453"/>
                    <a:pt x="1726" y="469"/>
                    <a:pt x="1689" y="488"/>
                  </a:cubicBezTo>
                  <a:cubicBezTo>
                    <a:pt x="1661" y="502"/>
                    <a:pt x="1632" y="517"/>
                    <a:pt x="1603" y="531"/>
                  </a:cubicBezTo>
                  <a:cubicBezTo>
                    <a:pt x="1602" y="532"/>
                    <a:pt x="1601" y="532"/>
                    <a:pt x="1600" y="532"/>
                  </a:cubicBezTo>
                  <a:close/>
                  <a:moveTo>
                    <a:pt x="6430" y="495"/>
                  </a:moveTo>
                  <a:cubicBezTo>
                    <a:pt x="6428" y="495"/>
                    <a:pt x="6426" y="494"/>
                    <a:pt x="6424" y="492"/>
                  </a:cubicBezTo>
                  <a:cubicBezTo>
                    <a:pt x="6421" y="489"/>
                    <a:pt x="6421" y="483"/>
                    <a:pt x="6425" y="480"/>
                  </a:cubicBezTo>
                  <a:cubicBezTo>
                    <a:pt x="6428" y="477"/>
                    <a:pt x="6434" y="477"/>
                    <a:pt x="6437" y="481"/>
                  </a:cubicBezTo>
                  <a:cubicBezTo>
                    <a:pt x="6440" y="484"/>
                    <a:pt x="6440" y="489"/>
                    <a:pt x="6436" y="493"/>
                  </a:cubicBezTo>
                  <a:cubicBezTo>
                    <a:pt x="6436" y="493"/>
                    <a:pt x="6436" y="493"/>
                    <a:pt x="6436" y="493"/>
                  </a:cubicBezTo>
                  <a:cubicBezTo>
                    <a:pt x="6435" y="494"/>
                    <a:pt x="6433" y="495"/>
                    <a:pt x="6430" y="495"/>
                  </a:cubicBezTo>
                  <a:close/>
                  <a:moveTo>
                    <a:pt x="883" y="481"/>
                  </a:moveTo>
                  <a:cubicBezTo>
                    <a:pt x="881" y="481"/>
                    <a:pt x="880" y="481"/>
                    <a:pt x="878" y="479"/>
                  </a:cubicBezTo>
                  <a:cubicBezTo>
                    <a:pt x="876" y="478"/>
                    <a:pt x="875" y="476"/>
                    <a:pt x="875" y="474"/>
                  </a:cubicBezTo>
                  <a:cubicBezTo>
                    <a:pt x="875" y="471"/>
                    <a:pt x="875" y="469"/>
                    <a:pt x="877" y="467"/>
                  </a:cubicBezTo>
                  <a:cubicBezTo>
                    <a:pt x="880" y="464"/>
                    <a:pt x="885" y="463"/>
                    <a:pt x="889" y="466"/>
                  </a:cubicBezTo>
                  <a:cubicBezTo>
                    <a:pt x="892" y="469"/>
                    <a:pt x="893" y="474"/>
                    <a:pt x="890" y="478"/>
                  </a:cubicBezTo>
                  <a:cubicBezTo>
                    <a:pt x="888" y="480"/>
                    <a:pt x="886" y="481"/>
                    <a:pt x="883" y="481"/>
                  </a:cubicBezTo>
                  <a:close/>
                  <a:moveTo>
                    <a:pt x="6451" y="476"/>
                  </a:moveTo>
                  <a:cubicBezTo>
                    <a:pt x="6449" y="476"/>
                    <a:pt x="6447" y="475"/>
                    <a:pt x="6445" y="473"/>
                  </a:cubicBezTo>
                  <a:cubicBezTo>
                    <a:pt x="6444" y="471"/>
                    <a:pt x="6443" y="469"/>
                    <a:pt x="6443" y="467"/>
                  </a:cubicBezTo>
                  <a:cubicBezTo>
                    <a:pt x="6443" y="465"/>
                    <a:pt x="6444" y="462"/>
                    <a:pt x="6446" y="461"/>
                  </a:cubicBezTo>
                  <a:cubicBezTo>
                    <a:pt x="6457" y="450"/>
                    <a:pt x="6469" y="440"/>
                    <a:pt x="6481" y="429"/>
                  </a:cubicBezTo>
                  <a:cubicBezTo>
                    <a:pt x="6481" y="429"/>
                    <a:pt x="6481" y="429"/>
                    <a:pt x="6481" y="429"/>
                  </a:cubicBezTo>
                  <a:cubicBezTo>
                    <a:pt x="6485" y="426"/>
                    <a:pt x="6488" y="423"/>
                    <a:pt x="6492" y="419"/>
                  </a:cubicBezTo>
                  <a:cubicBezTo>
                    <a:pt x="6499" y="413"/>
                    <a:pt x="6507" y="406"/>
                    <a:pt x="6514" y="400"/>
                  </a:cubicBezTo>
                  <a:cubicBezTo>
                    <a:pt x="6531" y="385"/>
                    <a:pt x="6531" y="385"/>
                    <a:pt x="6531" y="385"/>
                  </a:cubicBezTo>
                  <a:cubicBezTo>
                    <a:pt x="6552" y="367"/>
                    <a:pt x="6552" y="367"/>
                    <a:pt x="6552" y="367"/>
                  </a:cubicBezTo>
                  <a:cubicBezTo>
                    <a:pt x="6553" y="367"/>
                    <a:pt x="6553" y="366"/>
                    <a:pt x="6554" y="366"/>
                  </a:cubicBezTo>
                  <a:cubicBezTo>
                    <a:pt x="6556" y="364"/>
                    <a:pt x="6558" y="362"/>
                    <a:pt x="6560" y="361"/>
                  </a:cubicBezTo>
                  <a:cubicBezTo>
                    <a:pt x="6561" y="360"/>
                    <a:pt x="6561" y="360"/>
                    <a:pt x="6561" y="360"/>
                  </a:cubicBezTo>
                  <a:cubicBezTo>
                    <a:pt x="6561" y="360"/>
                    <a:pt x="6561" y="360"/>
                    <a:pt x="6561" y="360"/>
                  </a:cubicBezTo>
                  <a:cubicBezTo>
                    <a:pt x="6562" y="359"/>
                    <a:pt x="6563" y="358"/>
                    <a:pt x="6565" y="357"/>
                  </a:cubicBezTo>
                  <a:cubicBezTo>
                    <a:pt x="6578" y="349"/>
                    <a:pt x="6578" y="349"/>
                    <a:pt x="6578" y="349"/>
                  </a:cubicBezTo>
                  <a:cubicBezTo>
                    <a:pt x="6587" y="343"/>
                    <a:pt x="6587" y="343"/>
                    <a:pt x="6587" y="343"/>
                  </a:cubicBezTo>
                  <a:cubicBezTo>
                    <a:pt x="6595" y="339"/>
                    <a:pt x="6603" y="335"/>
                    <a:pt x="6612" y="331"/>
                  </a:cubicBezTo>
                  <a:cubicBezTo>
                    <a:pt x="6616" y="329"/>
                    <a:pt x="6621" y="331"/>
                    <a:pt x="6623" y="335"/>
                  </a:cubicBezTo>
                  <a:cubicBezTo>
                    <a:pt x="6624" y="337"/>
                    <a:pt x="6624" y="339"/>
                    <a:pt x="6623" y="341"/>
                  </a:cubicBezTo>
                  <a:cubicBezTo>
                    <a:pt x="6622" y="343"/>
                    <a:pt x="6621" y="345"/>
                    <a:pt x="6619" y="346"/>
                  </a:cubicBezTo>
                  <a:cubicBezTo>
                    <a:pt x="6610" y="350"/>
                    <a:pt x="6603" y="354"/>
                    <a:pt x="6595" y="358"/>
                  </a:cubicBezTo>
                  <a:cubicBezTo>
                    <a:pt x="6595" y="358"/>
                    <a:pt x="6595" y="358"/>
                    <a:pt x="6595" y="358"/>
                  </a:cubicBezTo>
                  <a:cubicBezTo>
                    <a:pt x="6587" y="363"/>
                    <a:pt x="6587" y="363"/>
                    <a:pt x="6587" y="363"/>
                  </a:cubicBezTo>
                  <a:cubicBezTo>
                    <a:pt x="6573" y="372"/>
                    <a:pt x="6573" y="372"/>
                    <a:pt x="6573" y="372"/>
                  </a:cubicBezTo>
                  <a:cubicBezTo>
                    <a:pt x="6573" y="372"/>
                    <a:pt x="6573" y="372"/>
                    <a:pt x="6573" y="373"/>
                  </a:cubicBezTo>
                  <a:cubicBezTo>
                    <a:pt x="6572" y="373"/>
                    <a:pt x="6572" y="373"/>
                    <a:pt x="6572" y="373"/>
                  </a:cubicBezTo>
                  <a:cubicBezTo>
                    <a:pt x="6572" y="374"/>
                    <a:pt x="6571" y="374"/>
                    <a:pt x="6570" y="375"/>
                  </a:cubicBezTo>
                  <a:cubicBezTo>
                    <a:pt x="6570" y="375"/>
                    <a:pt x="6570" y="375"/>
                    <a:pt x="6570" y="375"/>
                  </a:cubicBezTo>
                  <a:cubicBezTo>
                    <a:pt x="6568" y="376"/>
                    <a:pt x="6566" y="378"/>
                    <a:pt x="6564" y="379"/>
                  </a:cubicBezTo>
                  <a:cubicBezTo>
                    <a:pt x="6563" y="380"/>
                    <a:pt x="6563" y="380"/>
                    <a:pt x="6563" y="380"/>
                  </a:cubicBezTo>
                  <a:cubicBezTo>
                    <a:pt x="6529" y="410"/>
                    <a:pt x="6529" y="410"/>
                    <a:pt x="6529" y="410"/>
                  </a:cubicBezTo>
                  <a:cubicBezTo>
                    <a:pt x="6529" y="410"/>
                    <a:pt x="6528" y="410"/>
                    <a:pt x="6528" y="410"/>
                  </a:cubicBezTo>
                  <a:cubicBezTo>
                    <a:pt x="6525" y="412"/>
                    <a:pt x="6525" y="412"/>
                    <a:pt x="6525" y="412"/>
                  </a:cubicBezTo>
                  <a:cubicBezTo>
                    <a:pt x="6518" y="419"/>
                    <a:pt x="6510" y="426"/>
                    <a:pt x="6503" y="432"/>
                  </a:cubicBezTo>
                  <a:cubicBezTo>
                    <a:pt x="6499" y="435"/>
                    <a:pt x="6496" y="439"/>
                    <a:pt x="6492" y="442"/>
                  </a:cubicBezTo>
                  <a:cubicBezTo>
                    <a:pt x="6492" y="442"/>
                    <a:pt x="6492" y="442"/>
                    <a:pt x="6492" y="442"/>
                  </a:cubicBezTo>
                  <a:cubicBezTo>
                    <a:pt x="6480" y="453"/>
                    <a:pt x="6468" y="463"/>
                    <a:pt x="6457" y="473"/>
                  </a:cubicBezTo>
                  <a:cubicBezTo>
                    <a:pt x="6455" y="475"/>
                    <a:pt x="6453" y="476"/>
                    <a:pt x="6451" y="476"/>
                  </a:cubicBezTo>
                  <a:close/>
                  <a:moveTo>
                    <a:pt x="861" y="463"/>
                  </a:moveTo>
                  <a:cubicBezTo>
                    <a:pt x="859" y="463"/>
                    <a:pt x="858" y="463"/>
                    <a:pt x="856" y="462"/>
                  </a:cubicBezTo>
                  <a:cubicBezTo>
                    <a:pt x="846" y="453"/>
                    <a:pt x="836" y="445"/>
                    <a:pt x="826" y="438"/>
                  </a:cubicBezTo>
                  <a:cubicBezTo>
                    <a:pt x="805" y="422"/>
                    <a:pt x="785" y="407"/>
                    <a:pt x="766" y="394"/>
                  </a:cubicBezTo>
                  <a:cubicBezTo>
                    <a:pt x="746" y="380"/>
                    <a:pt x="727" y="368"/>
                    <a:pt x="708" y="356"/>
                  </a:cubicBezTo>
                  <a:cubicBezTo>
                    <a:pt x="701" y="351"/>
                    <a:pt x="693" y="347"/>
                    <a:pt x="686" y="343"/>
                  </a:cubicBezTo>
                  <a:cubicBezTo>
                    <a:pt x="682" y="340"/>
                    <a:pt x="680" y="335"/>
                    <a:pt x="683" y="331"/>
                  </a:cubicBezTo>
                  <a:cubicBezTo>
                    <a:pt x="685" y="327"/>
                    <a:pt x="690" y="326"/>
                    <a:pt x="694" y="328"/>
                  </a:cubicBezTo>
                  <a:cubicBezTo>
                    <a:pt x="701" y="332"/>
                    <a:pt x="709" y="337"/>
                    <a:pt x="717" y="342"/>
                  </a:cubicBezTo>
                  <a:cubicBezTo>
                    <a:pt x="736" y="354"/>
                    <a:pt x="756" y="366"/>
                    <a:pt x="775" y="380"/>
                  </a:cubicBezTo>
                  <a:cubicBezTo>
                    <a:pt x="776" y="380"/>
                    <a:pt x="776" y="380"/>
                    <a:pt x="776" y="380"/>
                  </a:cubicBezTo>
                  <a:cubicBezTo>
                    <a:pt x="776" y="380"/>
                    <a:pt x="776" y="380"/>
                    <a:pt x="776" y="380"/>
                  </a:cubicBezTo>
                  <a:cubicBezTo>
                    <a:pt x="795" y="394"/>
                    <a:pt x="815" y="408"/>
                    <a:pt x="836" y="424"/>
                  </a:cubicBezTo>
                  <a:cubicBezTo>
                    <a:pt x="846" y="432"/>
                    <a:pt x="856" y="440"/>
                    <a:pt x="867" y="448"/>
                  </a:cubicBezTo>
                  <a:cubicBezTo>
                    <a:pt x="870" y="451"/>
                    <a:pt x="871" y="457"/>
                    <a:pt x="868" y="460"/>
                  </a:cubicBezTo>
                  <a:cubicBezTo>
                    <a:pt x="866" y="462"/>
                    <a:pt x="864" y="463"/>
                    <a:pt x="861" y="463"/>
                  </a:cubicBezTo>
                  <a:close/>
                  <a:moveTo>
                    <a:pt x="2790" y="451"/>
                  </a:moveTo>
                  <a:cubicBezTo>
                    <a:pt x="2788" y="451"/>
                    <a:pt x="2785" y="450"/>
                    <a:pt x="2784" y="448"/>
                  </a:cubicBezTo>
                  <a:cubicBezTo>
                    <a:pt x="2784" y="448"/>
                    <a:pt x="2784" y="448"/>
                    <a:pt x="2784" y="448"/>
                  </a:cubicBezTo>
                  <a:cubicBezTo>
                    <a:pt x="2782" y="447"/>
                    <a:pt x="2782" y="445"/>
                    <a:pt x="2782" y="442"/>
                  </a:cubicBezTo>
                  <a:cubicBezTo>
                    <a:pt x="2782" y="440"/>
                    <a:pt x="2783" y="438"/>
                    <a:pt x="2784" y="436"/>
                  </a:cubicBezTo>
                  <a:cubicBezTo>
                    <a:pt x="2788" y="433"/>
                    <a:pt x="2793" y="434"/>
                    <a:pt x="2796" y="437"/>
                  </a:cubicBezTo>
                  <a:cubicBezTo>
                    <a:pt x="2798" y="439"/>
                    <a:pt x="2799" y="441"/>
                    <a:pt x="2799" y="443"/>
                  </a:cubicBezTo>
                  <a:cubicBezTo>
                    <a:pt x="2798" y="445"/>
                    <a:pt x="2798" y="447"/>
                    <a:pt x="2796" y="449"/>
                  </a:cubicBezTo>
                  <a:cubicBezTo>
                    <a:pt x="2794" y="450"/>
                    <a:pt x="2792" y="451"/>
                    <a:pt x="2790" y="451"/>
                  </a:cubicBezTo>
                  <a:close/>
                  <a:moveTo>
                    <a:pt x="2771" y="431"/>
                  </a:moveTo>
                  <a:cubicBezTo>
                    <a:pt x="2768" y="431"/>
                    <a:pt x="2766" y="430"/>
                    <a:pt x="2765" y="428"/>
                  </a:cubicBezTo>
                  <a:cubicBezTo>
                    <a:pt x="2762" y="425"/>
                    <a:pt x="2759" y="422"/>
                    <a:pt x="2756" y="419"/>
                  </a:cubicBezTo>
                  <a:cubicBezTo>
                    <a:pt x="2741" y="404"/>
                    <a:pt x="2741" y="404"/>
                    <a:pt x="2741" y="404"/>
                  </a:cubicBezTo>
                  <a:cubicBezTo>
                    <a:pt x="2740" y="403"/>
                    <a:pt x="2739" y="402"/>
                    <a:pt x="2738" y="400"/>
                  </a:cubicBezTo>
                  <a:cubicBezTo>
                    <a:pt x="2729" y="393"/>
                    <a:pt x="2729" y="393"/>
                    <a:pt x="2729" y="393"/>
                  </a:cubicBezTo>
                  <a:cubicBezTo>
                    <a:pt x="2728" y="391"/>
                    <a:pt x="2726" y="389"/>
                    <a:pt x="2724" y="388"/>
                  </a:cubicBezTo>
                  <a:cubicBezTo>
                    <a:pt x="2720" y="384"/>
                    <a:pt x="2717" y="381"/>
                    <a:pt x="2713" y="378"/>
                  </a:cubicBezTo>
                  <a:cubicBezTo>
                    <a:pt x="2695" y="363"/>
                    <a:pt x="2695" y="363"/>
                    <a:pt x="2695" y="363"/>
                  </a:cubicBezTo>
                  <a:cubicBezTo>
                    <a:pt x="2691" y="360"/>
                    <a:pt x="2687" y="357"/>
                    <a:pt x="2682" y="353"/>
                  </a:cubicBezTo>
                  <a:cubicBezTo>
                    <a:pt x="2682" y="353"/>
                    <a:pt x="2682" y="353"/>
                    <a:pt x="2682" y="353"/>
                  </a:cubicBezTo>
                  <a:cubicBezTo>
                    <a:pt x="2661" y="338"/>
                    <a:pt x="2640" y="325"/>
                    <a:pt x="2618" y="314"/>
                  </a:cubicBezTo>
                  <a:cubicBezTo>
                    <a:pt x="2618" y="314"/>
                    <a:pt x="2618" y="314"/>
                    <a:pt x="2618" y="314"/>
                  </a:cubicBezTo>
                  <a:cubicBezTo>
                    <a:pt x="2612" y="311"/>
                    <a:pt x="2606" y="308"/>
                    <a:pt x="2600" y="306"/>
                  </a:cubicBezTo>
                  <a:cubicBezTo>
                    <a:pt x="2598" y="305"/>
                    <a:pt x="2597" y="303"/>
                    <a:pt x="2596" y="301"/>
                  </a:cubicBezTo>
                  <a:cubicBezTo>
                    <a:pt x="2595" y="299"/>
                    <a:pt x="2595" y="297"/>
                    <a:pt x="2596" y="295"/>
                  </a:cubicBezTo>
                  <a:cubicBezTo>
                    <a:pt x="2598" y="290"/>
                    <a:pt x="2603" y="288"/>
                    <a:pt x="2607" y="290"/>
                  </a:cubicBezTo>
                  <a:cubicBezTo>
                    <a:pt x="2614" y="293"/>
                    <a:pt x="2620" y="296"/>
                    <a:pt x="2626" y="299"/>
                  </a:cubicBezTo>
                  <a:cubicBezTo>
                    <a:pt x="2626" y="299"/>
                    <a:pt x="2626" y="299"/>
                    <a:pt x="2626" y="299"/>
                  </a:cubicBezTo>
                  <a:cubicBezTo>
                    <a:pt x="2648" y="310"/>
                    <a:pt x="2670" y="324"/>
                    <a:pt x="2692" y="339"/>
                  </a:cubicBezTo>
                  <a:cubicBezTo>
                    <a:pt x="2692" y="339"/>
                    <a:pt x="2692" y="339"/>
                    <a:pt x="2692" y="339"/>
                  </a:cubicBezTo>
                  <a:cubicBezTo>
                    <a:pt x="2692" y="339"/>
                    <a:pt x="2692" y="339"/>
                    <a:pt x="2692" y="339"/>
                  </a:cubicBezTo>
                  <a:cubicBezTo>
                    <a:pt x="2692" y="339"/>
                    <a:pt x="2692" y="340"/>
                    <a:pt x="2692" y="340"/>
                  </a:cubicBezTo>
                  <a:cubicBezTo>
                    <a:pt x="2697" y="343"/>
                    <a:pt x="2701" y="346"/>
                    <a:pt x="2706" y="350"/>
                  </a:cubicBezTo>
                  <a:cubicBezTo>
                    <a:pt x="2706" y="350"/>
                    <a:pt x="2706" y="350"/>
                    <a:pt x="2706" y="350"/>
                  </a:cubicBezTo>
                  <a:cubicBezTo>
                    <a:pt x="2724" y="364"/>
                    <a:pt x="2724" y="364"/>
                    <a:pt x="2724" y="364"/>
                  </a:cubicBezTo>
                  <a:cubicBezTo>
                    <a:pt x="2728" y="368"/>
                    <a:pt x="2732" y="372"/>
                    <a:pt x="2736" y="375"/>
                  </a:cubicBezTo>
                  <a:cubicBezTo>
                    <a:pt x="2738" y="377"/>
                    <a:pt x="2739" y="379"/>
                    <a:pt x="2741" y="380"/>
                  </a:cubicBezTo>
                  <a:cubicBezTo>
                    <a:pt x="2741" y="380"/>
                    <a:pt x="2741" y="380"/>
                    <a:pt x="2741" y="380"/>
                  </a:cubicBezTo>
                  <a:cubicBezTo>
                    <a:pt x="2749" y="388"/>
                    <a:pt x="2749" y="388"/>
                    <a:pt x="2749" y="388"/>
                  </a:cubicBezTo>
                  <a:cubicBezTo>
                    <a:pt x="2751" y="389"/>
                    <a:pt x="2752" y="391"/>
                    <a:pt x="2753" y="391"/>
                  </a:cubicBezTo>
                  <a:cubicBezTo>
                    <a:pt x="2769" y="408"/>
                    <a:pt x="2769" y="408"/>
                    <a:pt x="2769" y="408"/>
                  </a:cubicBezTo>
                  <a:cubicBezTo>
                    <a:pt x="2771" y="410"/>
                    <a:pt x="2774" y="413"/>
                    <a:pt x="2777" y="416"/>
                  </a:cubicBezTo>
                  <a:cubicBezTo>
                    <a:pt x="2778" y="418"/>
                    <a:pt x="2779" y="420"/>
                    <a:pt x="2779" y="422"/>
                  </a:cubicBezTo>
                  <a:cubicBezTo>
                    <a:pt x="2779" y="425"/>
                    <a:pt x="2778" y="427"/>
                    <a:pt x="2777" y="428"/>
                  </a:cubicBezTo>
                  <a:cubicBezTo>
                    <a:pt x="2775" y="430"/>
                    <a:pt x="2773" y="431"/>
                    <a:pt x="2771" y="431"/>
                  </a:cubicBezTo>
                  <a:close/>
                  <a:moveTo>
                    <a:pt x="1812" y="426"/>
                  </a:moveTo>
                  <a:cubicBezTo>
                    <a:pt x="1809" y="426"/>
                    <a:pt x="1806" y="424"/>
                    <a:pt x="1805" y="421"/>
                  </a:cubicBezTo>
                  <a:cubicBezTo>
                    <a:pt x="1804" y="419"/>
                    <a:pt x="1804" y="417"/>
                    <a:pt x="1804" y="415"/>
                  </a:cubicBezTo>
                  <a:cubicBezTo>
                    <a:pt x="1805" y="413"/>
                    <a:pt x="1807" y="411"/>
                    <a:pt x="1809" y="410"/>
                  </a:cubicBezTo>
                  <a:cubicBezTo>
                    <a:pt x="1813" y="408"/>
                    <a:pt x="1818" y="410"/>
                    <a:pt x="1820" y="414"/>
                  </a:cubicBezTo>
                  <a:cubicBezTo>
                    <a:pt x="1821" y="416"/>
                    <a:pt x="1821" y="419"/>
                    <a:pt x="1820" y="421"/>
                  </a:cubicBezTo>
                  <a:cubicBezTo>
                    <a:pt x="1820" y="423"/>
                    <a:pt x="1818" y="425"/>
                    <a:pt x="1816" y="426"/>
                  </a:cubicBezTo>
                  <a:cubicBezTo>
                    <a:pt x="1815" y="426"/>
                    <a:pt x="1814" y="426"/>
                    <a:pt x="1812" y="426"/>
                  </a:cubicBezTo>
                  <a:close/>
                  <a:moveTo>
                    <a:pt x="1838" y="414"/>
                  </a:moveTo>
                  <a:cubicBezTo>
                    <a:pt x="1835" y="414"/>
                    <a:pt x="1832" y="412"/>
                    <a:pt x="1830" y="409"/>
                  </a:cubicBezTo>
                  <a:cubicBezTo>
                    <a:pt x="1828" y="405"/>
                    <a:pt x="1830" y="400"/>
                    <a:pt x="1834" y="398"/>
                  </a:cubicBezTo>
                  <a:cubicBezTo>
                    <a:pt x="1866" y="384"/>
                    <a:pt x="1895" y="371"/>
                    <a:pt x="1922" y="359"/>
                  </a:cubicBezTo>
                  <a:cubicBezTo>
                    <a:pt x="1959" y="343"/>
                    <a:pt x="1994" y="330"/>
                    <a:pt x="2028" y="317"/>
                  </a:cubicBezTo>
                  <a:cubicBezTo>
                    <a:pt x="2032" y="316"/>
                    <a:pt x="2037" y="318"/>
                    <a:pt x="2039" y="322"/>
                  </a:cubicBezTo>
                  <a:cubicBezTo>
                    <a:pt x="2041" y="327"/>
                    <a:pt x="2038" y="331"/>
                    <a:pt x="2034" y="333"/>
                  </a:cubicBezTo>
                  <a:cubicBezTo>
                    <a:pt x="2000" y="345"/>
                    <a:pt x="1966" y="359"/>
                    <a:pt x="1929" y="374"/>
                  </a:cubicBezTo>
                  <a:cubicBezTo>
                    <a:pt x="1929" y="374"/>
                    <a:pt x="1929" y="374"/>
                    <a:pt x="1929" y="375"/>
                  </a:cubicBezTo>
                  <a:cubicBezTo>
                    <a:pt x="1901" y="386"/>
                    <a:pt x="1873" y="399"/>
                    <a:pt x="1841" y="414"/>
                  </a:cubicBezTo>
                  <a:cubicBezTo>
                    <a:pt x="1840" y="414"/>
                    <a:pt x="1839" y="414"/>
                    <a:pt x="1838" y="414"/>
                  </a:cubicBezTo>
                  <a:close/>
                  <a:moveTo>
                    <a:pt x="4193" y="408"/>
                  </a:moveTo>
                  <a:cubicBezTo>
                    <a:pt x="4192" y="408"/>
                    <a:pt x="4190" y="408"/>
                    <a:pt x="4189" y="407"/>
                  </a:cubicBezTo>
                  <a:cubicBezTo>
                    <a:pt x="4185" y="405"/>
                    <a:pt x="4184" y="399"/>
                    <a:pt x="4186" y="395"/>
                  </a:cubicBezTo>
                  <a:cubicBezTo>
                    <a:pt x="4189" y="392"/>
                    <a:pt x="4194" y="390"/>
                    <a:pt x="4198" y="393"/>
                  </a:cubicBezTo>
                  <a:cubicBezTo>
                    <a:pt x="4202" y="395"/>
                    <a:pt x="4203" y="401"/>
                    <a:pt x="4200" y="405"/>
                  </a:cubicBezTo>
                  <a:cubicBezTo>
                    <a:pt x="4199" y="407"/>
                    <a:pt x="4196" y="408"/>
                    <a:pt x="4193" y="408"/>
                  </a:cubicBezTo>
                  <a:close/>
                  <a:moveTo>
                    <a:pt x="4208" y="384"/>
                  </a:moveTo>
                  <a:cubicBezTo>
                    <a:pt x="4207" y="384"/>
                    <a:pt x="4205" y="384"/>
                    <a:pt x="4204" y="383"/>
                  </a:cubicBezTo>
                  <a:cubicBezTo>
                    <a:pt x="4200" y="381"/>
                    <a:pt x="4199" y="375"/>
                    <a:pt x="4201" y="372"/>
                  </a:cubicBezTo>
                  <a:cubicBezTo>
                    <a:pt x="4201" y="371"/>
                    <a:pt x="4201" y="371"/>
                    <a:pt x="4201" y="371"/>
                  </a:cubicBezTo>
                  <a:cubicBezTo>
                    <a:pt x="4224" y="334"/>
                    <a:pt x="4224" y="334"/>
                    <a:pt x="4224" y="334"/>
                  </a:cubicBezTo>
                  <a:cubicBezTo>
                    <a:pt x="4234" y="317"/>
                    <a:pt x="4243" y="303"/>
                    <a:pt x="4252" y="290"/>
                  </a:cubicBezTo>
                  <a:cubicBezTo>
                    <a:pt x="4252" y="290"/>
                    <a:pt x="4252" y="290"/>
                    <a:pt x="4252" y="290"/>
                  </a:cubicBezTo>
                  <a:cubicBezTo>
                    <a:pt x="4252" y="290"/>
                    <a:pt x="4252" y="289"/>
                    <a:pt x="4252" y="289"/>
                  </a:cubicBezTo>
                  <a:cubicBezTo>
                    <a:pt x="4260" y="278"/>
                    <a:pt x="4267" y="267"/>
                    <a:pt x="4275" y="256"/>
                  </a:cubicBezTo>
                  <a:cubicBezTo>
                    <a:pt x="4290" y="235"/>
                    <a:pt x="4304" y="215"/>
                    <a:pt x="4319" y="197"/>
                  </a:cubicBezTo>
                  <a:cubicBezTo>
                    <a:pt x="4322" y="194"/>
                    <a:pt x="4327" y="193"/>
                    <a:pt x="4331" y="196"/>
                  </a:cubicBezTo>
                  <a:cubicBezTo>
                    <a:pt x="4334" y="199"/>
                    <a:pt x="4335" y="204"/>
                    <a:pt x="4332" y="208"/>
                  </a:cubicBezTo>
                  <a:cubicBezTo>
                    <a:pt x="4318" y="225"/>
                    <a:pt x="4304" y="244"/>
                    <a:pt x="4289" y="266"/>
                  </a:cubicBezTo>
                  <a:cubicBezTo>
                    <a:pt x="4281" y="276"/>
                    <a:pt x="4274" y="287"/>
                    <a:pt x="4266" y="299"/>
                  </a:cubicBezTo>
                  <a:cubicBezTo>
                    <a:pt x="4258" y="312"/>
                    <a:pt x="4249" y="327"/>
                    <a:pt x="4238" y="343"/>
                  </a:cubicBezTo>
                  <a:cubicBezTo>
                    <a:pt x="4216" y="380"/>
                    <a:pt x="4216" y="380"/>
                    <a:pt x="4216" y="380"/>
                  </a:cubicBezTo>
                  <a:cubicBezTo>
                    <a:pt x="4214" y="383"/>
                    <a:pt x="4211" y="384"/>
                    <a:pt x="4208" y="384"/>
                  </a:cubicBezTo>
                  <a:close/>
                  <a:moveTo>
                    <a:pt x="5238" y="359"/>
                  </a:moveTo>
                  <a:cubicBezTo>
                    <a:pt x="5236" y="359"/>
                    <a:pt x="5234" y="358"/>
                    <a:pt x="5232" y="356"/>
                  </a:cubicBezTo>
                  <a:cubicBezTo>
                    <a:pt x="5232" y="356"/>
                    <a:pt x="5232" y="356"/>
                    <a:pt x="5232" y="356"/>
                  </a:cubicBezTo>
                  <a:cubicBezTo>
                    <a:pt x="5229" y="352"/>
                    <a:pt x="5229" y="347"/>
                    <a:pt x="5233" y="344"/>
                  </a:cubicBezTo>
                  <a:cubicBezTo>
                    <a:pt x="5236" y="341"/>
                    <a:pt x="5241" y="341"/>
                    <a:pt x="5244" y="344"/>
                  </a:cubicBezTo>
                  <a:cubicBezTo>
                    <a:pt x="5244" y="344"/>
                    <a:pt x="5244" y="344"/>
                    <a:pt x="5244" y="344"/>
                  </a:cubicBezTo>
                  <a:cubicBezTo>
                    <a:pt x="5245" y="344"/>
                    <a:pt x="5245" y="344"/>
                    <a:pt x="5245" y="344"/>
                  </a:cubicBezTo>
                  <a:cubicBezTo>
                    <a:pt x="5248" y="348"/>
                    <a:pt x="5248" y="353"/>
                    <a:pt x="5244" y="356"/>
                  </a:cubicBezTo>
                  <a:cubicBezTo>
                    <a:pt x="5243" y="358"/>
                    <a:pt x="5241" y="359"/>
                    <a:pt x="5238" y="359"/>
                  </a:cubicBezTo>
                  <a:close/>
                  <a:moveTo>
                    <a:pt x="5219" y="338"/>
                  </a:moveTo>
                  <a:cubicBezTo>
                    <a:pt x="5217" y="338"/>
                    <a:pt x="5214" y="337"/>
                    <a:pt x="5213" y="335"/>
                  </a:cubicBezTo>
                  <a:cubicBezTo>
                    <a:pt x="5205" y="327"/>
                    <a:pt x="5197" y="319"/>
                    <a:pt x="5189" y="311"/>
                  </a:cubicBezTo>
                  <a:cubicBezTo>
                    <a:pt x="5174" y="295"/>
                    <a:pt x="5156" y="278"/>
                    <a:pt x="5133" y="256"/>
                  </a:cubicBezTo>
                  <a:cubicBezTo>
                    <a:pt x="5130" y="253"/>
                    <a:pt x="5127" y="250"/>
                    <a:pt x="5124" y="247"/>
                  </a:cubicBezTo>
                  <a:cubicBezTo>
                    <a:pt x="5124" y="247"/>
                    <a:pt x="5124" y="247"/>
                    <a:pt x="5124" y="247"/>
                  </a:cubicBezTo>
                  <a:cubicBezTo>
                    <a:pt x="5124" y="247"/>
                    <a:pt x="5124" y="247"/>
                    <a:pt x="5124" y="247"/>
                  </a:cubicBezTo>
                  <a:cubicBezTo>
                    <a:pt x="5090" y="216"/>
                    <a:pt x="5090" y="216"/>
                    <a:pt x="5090" y="216"/>
                  </a:cubicBezTo>
                  <a:cubicBezTo>
                    <a:pt x="5062" y="192"/>
                    <a:pt x="5062" y="192"/>
                    <a:pt x="5062" y="192"/>
                  </a:cubicBezTo>
                  <a:cubicBezTo>
                    <a:pt x="5060" y="190"/>
                    <a:pt x="5059" y="188"/>
                    <a:pt x="5059" y="186"/>
                  </a:cubicBezTo>
                  <a:cubicBezTo>
                    <a:pt x="5059" y="184"/>
                    <a:pt x="5059" y="181"/>
                    <a:pt x="5061" y="180"/>
                  </a:cubicBezTo>
                  <a:cubicBezTo>
                    <a:pt x="5064" y="176"/>
                    <a:pt x="5069" y="176"/>
                    <a:pt x="5073" y="179"/>
                  </a:cubicBezTo>
                  <a:cubicBezTo>
                    <a:pt x="5102" y="203"/>
                    <a:pt x="5102" y="203"/>
                    <a:pt x="5102" y="203"/>
                  </a:cubicBezTo>
                  <a:cubicBezTo>
                    <a:pt x="5145" y="243"/>
                    <a:pt x="5145" y="243"/>
                    <a:pt x="5145" y="243"/>
                  </a:cubicBezTo>
                  <a:cubicBezTo>
                    <a:pt x="5161" y="259"/>
                    <a:pt x="5182" y="279"/>
                    <a:pt x="5201" y="299"/>
                  </a:cubicBezTo>
                  <a:cubicBezTo>
                    <a:pt x="5209" y="307"/>
                    <a:pt x="5217" y="315"/>
                    <a:pt x="5225" y="324"/>
                  </a:cubicBezTo>
                  <a:cubicBezTo>
                    <a:pt x="5228" y="327"/>
                    <a:pt x="5228" y="332"/>
                    <a:pt x="5225" y="336"/>
                  </a:cubicBezTo>
                  <a:cubicBezTo>
                    <a:pt x="5223" y="337"/>
                    <a:pt x="5221" y="338"/>
                    <a:pt x="5219" y="338"/>
                  </a:cubicBezTo>
                  <a:close/>
                  <a:moveTo>
                    <a:pt x="6641" y="336"/>
                  </a:moveTo>
                  <a:cubicBezTo>
                    <a:pt x="6638" y="336"/>
                    <a:pt x="6635" y="334"/>
                    <a:pt x="6633" y="331"/>
                  </a:cubicBezTo>
                  <a:cubicBezTo>
                    <a:pt x="6632" y="326"/>
                    <a:pt x="6634" y="321"/>
                    <a:pt x="6639" y="320"/>
                  </a:cubicBezTo>
                  <a:cubicBezTo>
                    <a:pt x="6643" y="318"/>
                    <a:pt x="6648" y="321"/>
                    <a:pt x="6649" y="325"/>
                  </a:cubicBezTo>
                  <a:cubicBezTo>
                    <a:pt x="6650" y="327"/>
                    <a:pt x="6650" y="329"/>
                    <a:pt x="6649" y="331"/>
                  </a:cubicBezTo>
                  <a:cubicBezTo>
                    <a:pt x="6648" y="333"/>
                    <a:pt x="6646" y="335"/>
                    <a:pt x="6644" y="336"/>
                  </a:cubicBezTo>
                  <a:cubicBezTo>
                    <a:pt x="6643" y="336"/>
                    <a:pt x="6642" y="336"/>
                    <a:pt x="6641" y="336"/>
                  </a:cubicBezTo>
                  <a:close/>
                  <a:moveTo>
                    <a:pt x="665" y="330"/>
                  </a:moveTo>
                  <a:cubicBezTo>
                    <a:pt x="664" y="330"/>
                    <a:pt x="662" y="330"/>
                    <a:pt x="661" y="329"/>
                  </a:cubicBezTo>
                  <a:cubicBezTo>
                    <a:pt x="659" y="328"/>
                    <a:pt x="658" y="326"/>
                    <a:pt x="657" y="324"/>
                  </a:cubicBezTo>
                  <a:cubicBezTo>
                    <a:pt x="656" y="322"/>
                    <a:pt x="657" y="319"/>
                    <a:pt x="658" y="317"/>
                  </a:cubicBezTo>
                  <a:cubicBezTo>
                    <a:pt x="660" y="313"/>
                    <a:pt x="665" y="312"/>
                    <a:pt x="669" y="314"/>
                  </a:cubicBezTo>
                  <a:cubicBezTo>
                    <a:pt x="669" y="314"/>
                    <a:pt x="669" y="314"/>
                    <a:pt x="669" y="314"/>
                  </a:cubicBezTo>
                  <a:cubicBezTo>
                    <a:pt x="673" y="316"/>
                    <a:pt x="675" y="321"/>
                    <a:pt x="673" y="325"/>
                  </a:cubicBezTo>
                  <a:cubicBezTo>
                    <a:pt x="671" y="328"/>
                    <a:pt x="668" y="330"/>
                    <a:pt x="665" y="330"/>
                  </a:cubicBezTo>
                  <a:close/>
                  <a:moveTo>
                    <a:pt x="6668" y="327"/>
                  </a:moveTo>
                  <a:cubicBezTo>
                    <a:pt x="6665" y="327"/>
                    <a:pt x="6661" y="325"/>
                    <a:pt x="6660" y="321"/>
                  </a:cubicBezTo>
                  <a:cubicBezTo>
                    <a:pt x="6659" y="319"/>
                    <a:pt x="6660" y="317"/>
                    <a:pt x="6661" y="315"/>
                  </a:cubicBezTo>
                  <a:cubicBezTo>
                    <a:pt x="6662" y="313"/>
                    <a:pt x="6664" y="311"/>
                    <a:pt x="6666" y="311"/>
                  </a:cubicBezTo>
                  <a:cubicBezTo>
                    <a:pt x="6671" y="309"/>
                    <a:pt x="6676" y="308"/>
                    <a:pt x="6680" y="307"/>
                  </a:cubicBezTo>
                  <a:cubicBezTo>
                    <a:pt x="6682" y="306"/>
                    <a:pt x="6683" y="306"/>
                    <a:pt x="6685" y="306"/>
                  </a:cubicBezTo>
                  <a:cubicBezTo>
                    <a:pt x="6685" y="306"/>
                    <a:pt x="6685" y="306"/>
                    <a:pt x="6685" y="306"/>
                  </a:cubicBezTo>
                  <a:cubicBezTo>
                    <a:pt x="6709" y="299"/>
                    <a:pt x="6733" y="294"/>
                    <a:pt x="6760" y="289"/>
                  </a:cubicBezTo>
                  <a:cubicBezTo>
                    <a:pt x="6768" y="288"/>
                    <a:pt x="6775" y="287"/>
                    <a:pt x="6782" y="286"/>
                  </a:cubicBezTo>
                  <a:cubicBezTo>
                    <a:pt x="6811" y="281"/>
                    <a:pt x="6840" y="277"/>
                    <a:pt x="6873" y="273"/>
                  </a:cubicBezTo>
                  <a:cubicBezTo>
                    <a:pt x="6878" y="272"/>
                    <a:pt x="6882" y="276"/>
                    <a:pt x="6882" y="280"/>
                  </a:cubicBezTo>
                  <a:cubicBezTo>
                    <a:pt x="6883" y="285"/>
                    <a:pt x="6880" y="289"/>
                    <a:pt x="6875" y="290"/>
                  </a:cubicBezTo>
                  <a:cubicBezTo>
                    <a:pt x="6843" y="294"/>
                    <a:pt x="6813" y="298"/>
                    <a:pt x="6785" y="302"/>
                  </a:cubicBezTo>
                  <a:cubicBezTo>
                    <a:pt x="6778" y="303"/>
                    <a:pt x="6771" y="305"/>
                    <a:pt x="6763" y="306"/>
                  </a:cubicBezTo>
                  <a:cubicBezTo>
                    <a:pt x="6736" y="311"/>
                    <a:pt x="6713" y="316"/>
                    <a:pt x="6689" y="322"/>
                  </a:cubicBezTo>
                  <a:cubicBezTo>
                    <a:pt x="6688" y="322"/>
                    <a:pt x="6686" y="323"/>
                    <a:pt x="6685" y="323"/>
                  </a:cubicBezTo>
                  <a:cubicBezTo>
                    <a:pt x="6680" y="324"/>
                    <a:pt x="6675" y="326"/>
                    <a:pt x="6671" y="327"/>
                  </a:cubicBezTo>
                  <a:cubicBezTo>
                    <a:pt x="6670" y="327"/>
                    <a:pt x="6669" y="327"/>
                    <a:pt x="6668" y="327"/>
                  </a:cubicBezTo>
                  <a:close/>
                  <a:moveTo>
                    <a:pt x="2058" y="324"/>
                  </a:moveTo>
                  <a:cubicBezTo>
                    <a:pt x="2054" y="324"/>
                    <a:pt x="2051" y="322"/>
                    <a:pt x="2050" y="318"/>
                  </a:cubicBezTo>
                  <a:cubicBezTo>
                    <a:pt x="2049" y="316"/>
                    <a:pt x="2049" y="314"/>
                    <a:pt x="2050" y="312"/>
                  </a:cubicBezTo>
                  <a:cubicBezTo>
                    <a:pt x="2051" y="310"/>
                    <a:pt x="2053" y="308"/>
                    <a:pt x="2055" y="308"/>
                  </a:cubicBezTo>
                  <a:cubicBezTo>
                    <a:pt x="2055" y="308"/>
                    <a:pt x="2055" y="308"/>
                    <a:pt x="2055" y="308"/>
                  </a:cubicBezTo>
                  <a:cubicBezTo>
                    <a:pt x="2055" y="308"/>
                    <a:pt x="2055" y="308"/>
                    <a:pt x="2055" y="308"/>
                  </a:cubicBezTo>
                  <a:cubicBezTo>
                    <a:pt x="2059" y="306"/>
                    <a:pt x="2064" y="309"/>
                    <a:pt x="2066" y="313"/>
                  </a:cubicBezTo>
                  <a:cubicBezTo>
                    <a:pt x="2067" y="317"/>
                    <a:pt x="2065" y="322"/>
                    <a:pt x="2061" y="324"/>
                  </a:cubicBezTo>
                  <a:cubicBezTo>
                    <a:pt x="2060" y="324"/>
                    <a:pt x="2060" y="324"/>
                    <a:pt x="2060" y="324"/>
                  </a:cubicBezTo>
                  <a:cubicBezTo>
                    <a:pt x="2059" y="324"/>
                    <a:pt x="2059" y="324"/>
                    <a:pt x="2058" y="324"/>
                  </a:cubicBezTo>
                  <a:close/>
                  <a:moveTo>
                    <a:pt x="640" y="317"/>
                  </a:moveTo>
                  <a:cubicBezTo>
                    <a:pt x="639" y="317"/>
                    <a:pt x="638" y="317"/>
                    <a:pt x="636" y="316"/>
                  </a:cubicBezTo>
                  <a:cubicBezTo>
                    <a:pt x="614" y="305"/>
                    <a:pt x="592" y="295"/>
                    <a:pt x="570" y="287"/>
                  </a:cubicBezTo>
                  <a:cubicBezTo>
                    <a:pt x="558" y="282"/>
                    <a:pt x="545" y="278"/>
                    <a:pt x="533" y="274"/>
                  </a:cubicBezTo>
                  <a:cubicBezTo>
                    <a:pt x="502" y="264"/>
                    <a:pt x="471" y="257"/>
                    <a:pt x="441" y="253"/>
                  </a:cubicBezTo>
                  <a:cubicBezTo>
                    <a:pt x="438" y="253"/>
                    <a:pt x="436" y="252"/>
                    <a:pt x="435" y="250"/>
                  </a:cubicBezTo>
                  <a:cubicBezTo>
                    <a:pt x="434" y="248"/>
                    <a:pt x="433" y="246"/>
                    <a:pt x="433" y="243"/>
                  </a:cubicBezTo>
                  <a:cubicBezTo>
                    <a:pt x="434" y="239"/>
                    <a:pt x="438" y="236"/>
                    <a:pt x="443" y="236"/>
                  </a:cubicBezTo>
                  <a:cubicBezTo>
                    <a:pt x="474" y="241"/>
                    <a:pt x="506" y="248"/>
                    <a:pt x="538" y="258"/>
                  </a:cubicBezTo>
                  <a:cubicBezTo>
                    <a:pt x="551" y="262"/>
                    <a:pt x="564" y="266"/>
                    <a:pt x="576" y="271"/>
                  </a:cubicBezTo>
                  <a:cubicBezTo>
                    <a:pt x="599" y="279"/>
                    <a:pt x="621" y="290"/>
                    <a:pt x="644" y="301"/>
                  </a:cubicBezTo>
                  <a:cubicBezTo>
                    <a:pt x="644" y="301"/>
                    <a:pt x="644" y="301"/>
                    <a:pt x="644" y="301"/>
                  </a:cubicBezTo>
                  <a:cubicBezTo>
                    <a:pt x="648" y="303"/>
                    <a:pt x="650" y="308"/>
                    <a:pt x="648" y="312"/>
                  </a:cubicBezTo>
                  <a:cubicBezTo>
                    <a:pt x="646" y="315"/>
                    <a:pt x="643" y="317"/>
                    <a:pt x="640" y="317"/>
                  </a:cubicBezTo>
                  <a:close/>
                  <a:moveTo>
                    <a:pt x="2084" y="315"/>
                  </a:moveTo>
                  <a:cubicBezTo>
                    <a:pt x="2081" y="315"/>
                    <a:pt x="2077" y="313"/>
                    <a:pt x="2076" y="309"/>
                  </a:cubicBezTo>
                  <a:cubicBezTo>
                    <a:pt x="2076" y="307"/>
                    <a:pt x="2076" y="305"/>
                    <a:pt x="2077" y="303"/>
                  </a:cubicBezTo>
                  <a:cubicBezTo>
                    <a:pt x="2078" y="301"/>
                    <a:pt x="2080" y="299"/>
                    <a:pt x="2082" y="299"/>
                  </a:cubicBezTo>
                  <a:cubicBezTo>
                    <a:pt x="2115" y="288"/>
                    <a:pt x="2146" y="279"/>
                    <a:pt x="2175" y="272"/>
                  </a:cubicBezTo>
                  <a:cubicBezTo>
                    <a:pt x="2186" y="269"/>
                    <a:pt x="2198" y="266"/>
                    <a:pt x="2209" y="264"/>
                  </a:cubicBezTo>
                  <a:cubicBezTo>
                    <a:pt x="2231" y="259"/>
                    <a:pt x="2255" y="255"/>
                    <a:pt x="2285" y="251"/>
                  </a:cubicBezTo>
                  <a:cubicBezTo>
                    <a:pt x="2285" y="251"/>
                    <a:pt x="2285" y="251"/>
                    <a:pt x="2285" y="251"/>
                  </a:cubicBezTo>
                  <a:cubicBezTo>
                    <a:pt x="2286" y="251"/>
                    <a:pt x="2286" y="251"/>
                    <a:pt x="2287" y="251"/>
                  </a:cubicBezTo>
                  <a:cubicBezTo>
                    <a:pt x="2287" y="251"/>
                    <a:pt x="2287" y="251"/>
                    <a:pt x="2287" y="251"/>
                  </a:cubicBezTo>
                  <a:cubicBezTo>
                    <a:pt x="2292" y="250"/>
                    <a:pt x="2296" y="254"/>
                    <a:pt x="2296" y="258"/>
                  </a:cubicBezTo>
                  <a:cubicBezTo>
                    <a:pt x="2297" y="263"/>
                    <a:pt x="2294" y="267"/>
                    <a:pt x="2289" y="268"/>
                  </a:cubicBezTo>
                  <a:cubicBezTo>
                    <a:pt x="2289" y="268"/>
                    <a:pt x="2288" y="268"/>
                    <a:pt x="2288" y="268"/>
                  </a:cubicBezTo>
                  <a:cubicBezTo>
                    <a:pt x="2287" y="268"/>
                    <a:pt x="2287" y="268"/>
                    <a:pt x="2287" y="268"/>
                  </a:cubicBezTo>
                  <a:cubicBezTo>
                    <a:pt x="2287" y="268"/>
                    <a:pt x="2287" y="268"/>
                    <a:pt x="2287" y="268"/>
                  </a:cubicBezTo>
                  <a:cubicBezTo>
                    <a:pt x="2258" y="272"/>
                    <a:pt x="2234" y="276"/>
                    <a:pt x="2213" y="281"/>
                  </a:cubicBezTo>
                  <a:cubicBezTo>
                    <a:pt x="2202" y="283"/>
                    <a:pt x="2190" y="286"/>
                    <a:pt x="2179" y="288"/>
                  </a:cubicBezTo>
                  <a:cubicBezTo>
                    <a:pt x="2150" y="295"/>
                    <a:pt x="2120" y="304"/>
                    <a:pt x="2087" y="315"/>
                  </a:cubicBezTo>
                  <a:cubicBezTo>
                    <a:pt x="2086" y="315"/>
                    <a:pt x="2085" y="315"/>
                    <a:pt x="2084" y="315"/>
                  </a:cubicBezTo>
                  <a:close/>
                  <a:moveTo>
                    <a:pt x="2578" y="296"/>
                  </a:moveTo>
                  <a:cubicBezTo>
                    <a:pt x="2577" y="296"/>
                    <a:pt x="2576" y="296"/>
                    <a:pt x="2575" y="295"/>
                  </a:cubicBezTo>
                  <a:cubicBezTo>
                    <a:pt x="2573" y="294"/>
                    <a:pt x="2571" y="293"/>
                    <a:pt x="2570" y="291"/>
                  </a:cubicBezTo>
                  <a:cubicBezTo>
                    <a:pt x="2569" y="289"/>
                    <a:pt x="2569" y="286"/>
                    <a:pt x="2570" y="284"/>
                  </a:cubicBezTo>
                  <a:cubicBezTo>
                    <a:pt x="2571" y="280"/>
                    <a:pt x="2577" y="278"/>
                    <a:pt x="2581" y="279"/>
                  </a:cubicBezTo>
                  <a:cubicBezTo>
                    <a:pt x="2585" y="281"/>
                    <a:pt x="2587" y="286"/>
                    <a:pt x="2586" y="290"/>
                  </a:cubicBezTo>
                  <a:cubicBezTo>
                    <a:pt x="2584" y="294"/>
                    <a:pt x="2581" y="296"/>
                    <a:pt x="2578" y="296"/>
                  </a:cubicBezTo>
                  <a:close/>
                  <a:moveTo>
                    <a:pt x="6902" y="287"/>
                  </a:moveTo>
                  <a:cubicBezTo>
                    <a:pt x="6898" y="287"/>
                    <a:pt x="6894" y="283"/>
                    <a:pt x="6894" y="279"/>
                  </a:cubicBezTo>
                  <a:cubicBezTo>
                    <a:pt x="6893" y="277"/>
                    <a:pt x="6894" y="275"/>
                    <a:pt x="6895" y="273"/>
                  </a:cubicBezTo>
                  <a:cubicBezTo>
                    <a:pt x="6897" y="271"/>
                    <a:pt x="6899" y="270"/>
                    <a:pt x="6901" y="270"/>
                  </a:cubicBezTo>
                  <a:cubicBezTo>
                    <a:pt x="6901" y="270"/>
                    <a:pt x="6901" y="270"/>
                    <a:pt x="6901" y="270"/>
                  </a:cubicBezTo>
                  <a:cubicBezTo>
                    <a:pt x="6901" y="270"/>
                    <a:pt x="6901" y="270"/>
                    <a:pt x="6901" y="270"/>
                  </a:cubicBezTo>
                  <a:cubicBezTo>
                    <a:pt x="6906" y="269"/>
                    <a:pt x="6910" y="273"/>
                    <a:pt x="6910" y="277"/>
                  </a:cubicBezTo>
                  <a:cubicBezTo>
                    <a:pt x="6911" y="279"/>
                    <a:pt x="6910" y="282"/>
                    <a:pt x="6909" y="283"/>
                  </a:cubicBezTo>
                  <a:cubicBezTo>
                    <a:pt x="6907" y="285"/>
                    <a:pt x="6905" y="286"/>
                    <a:pt x="6903" y="287"/>
                  </a:cubicBezTo>
                  <a:cubicBezTo>
                    <a:pt x="6903" y="287"/>
                    <a:pt x="6903" y="287"/>
                    <a:pt x="6903" y="287"/>
                  </a:cubicBezTo>
                  <a:cubicBezTo>
                    <a:pt x="6903" y="287"/>
                    <a:pt x="6903" y="287"/>
                    <a:pt x="6903" y="287"/>
                  </a:cubicBezTo>
                  <a:cubicBezTo>
                    <a:pt x="6902" y="287"/>
                    <a:pt x="6902" y="287"/>
                    <a:pt x="6902" y="287"/>
                  </a:cubicBezTo>
                  <a:close/>
                  <a:moveTo>
                    <a:pt x="2551" y="286"/>
                  </a:moveTo>
                  <a:cubicBezTo>
                    <a:pt x="2550" y="286"/>
                    <a:pt x="2549" y="286"/>
                    <a:pt x="2549" y="286"/>
                  </a:cubicBezTo>
                  <a:cubicBezTo>
                    <a:pt x="2544" y="285"/>
                    <a:pt x="2539" y="283"/>
                    <a:pt x="2534" y="282"/>
                  </a:cubicBezTo>
                  <a:cubicBezTo>
                    <a:pt x="2508" y="274"/>
                    <a:pt x="2480" y="269"/>
                    <a:pt x="2449" y="265"/>
                  </a:cubicBezTo>
                  <a:cubicBezTo>
                    <a:pt x="2446" y="265"/>
                    <a:pt x="2443" y="265"/>
                    <a:pt x="2440" y="264"/>
                  </a:cubicBezTo>
                  <a:cubicBezTo>
                    <a:pt x="2421" y="262"/>
                    <a:pt x="2402" y="262"/>
                    <a:pt x="2380" y="262"/>
                  </a:cubicBezTo>
                  <a:cubicBezTo>
                    <a:pt x="2375" y="262"/>
                    <a:pt x="2370" y="262"/>
                    <a:pt x="2366" y="262"/>
                  </a:cubicBezTo>
                  <a:cubicBezTo>
                    <a:pt x="2359" y="262"/>
                    <a:pt x="2352" y="262"/>
                    <a:pt x="2345" y="263"/>
                  </a:cubicBezTo>
                  <a:cubicBezTo>
                    <a:pt x="2340" y="263"/>
                    <a:pt x="2336" y="259"/>
                    <a:pt x="2336" y="255"/>
                  </a:cubicBezTo>
                  <a:cubicBezTo>
                    <a:pt x="2336" y="250"/>
                    <a:pt x="2339" y="246"/>
                    <a:pt x="2344" y="246"/>
                  </a:cubicBezTo>
                  <a:cubicBezTo>
                    <a:pt x="2351" y="245"/>
                    <a:pt x="2359" y="245"/>
                    <a:pt x="2366" y="245"/>
                  </a:cubicBezTo>
                  <a:cubicBezTo>
                    <a:pt x="2370" y="245"/>
                    <a:pt x="2375" y="245"/>
                    <a:pt x="2380" y="245"/>
                  </a:cubicBezTo>
                  <a:cubicBezTo>
                    <a:pt x="2403" y="245"/>
                    <a:pt x="2422" y="246"/>
                    <a:pt x="2441" y="247"/>
                  </a:cubicBezTo>
                  <a:cubicBezTo>
                    <a:pt x="2444" y="248"/>
                    <a:pt x="2447" y="248"/>
                    <a:pt x="2450" y="248"/>
                  </a:cubicBezTo>
                  <a:cubicBezTo>
                    <a:pt x="2483" y="252"/>
                    <a:pt x="2511" y="258"/>
                    <a:pt x="2538" y="265"/>
                  </a:cubicBezTo>
                  <a:cubicBezTo>
                    <a:pt x="2544" y="267"/>
                    <a:pt x="2549" y="268"/>
                    <a:pt x="2554" y="270"/>
                  </a:cubicBezTo>
                  <a:cubicBezTo>
                    <a:pt x="2558" y="271"/>
                    <a:pt x="2561" y="276"/>
                    <a:pt x="2559" y="281"/>
                  </a:cubicBezTo>
                  <a:cubicBezTo>
                    <a:pt x="2558" y="284"/>
                    <a:pt x="2555" y="286"/>
                    <a:pt x="2551" y="286"/>
                  </a:cubicBezTo>
                  <a:close/>
                  <a:moveTo>
                    <a:pt x="6930" y="284"/>
                  </a:moveTo>
                  <a:cubicBezTo>
                    <a:pt x="6926" y="284"/>
                    <a:pt x="6922" y="280"/>
                    <a:pt x="6922" y="276"/>
                  </a:cubicBezTo>
                  <a:cubicBezTo>
                    <a:pt x="6921" y="271"/>
                    <a:pt x="6925" y="267"/>
                    <a:pt x="6929" y="267"/>
                  </a:cubicBezTo>
                  <a:cubicBezTo>
                    <a:pt x="6939" y="266"/>
                    <a:pt x="6950" y="265"/>
                    <a:pt x="6961" y="264"/>
                  </a:cubicBezTo>
                  <a:cubicBezTo>
                    <a:pt x="6981" y="262"/>
                    <a:pt x="7002" y="260"/>
                    <a:pt x="7025" y="258"/>
                  </a:cubicBezTo>
                  <a:cubicBezTo>
                    <a:pt x="7060" y="255"/>
                    <a:pt x="7096" y="253"/>
                    <a:pt x="7135" y="251"/>
                  </a:cubicBezTo>
                  <a:cubicBezTo>
                    <a:pt x="7136" y="251"/>
                    <a:pt x="7137" y="250"/>
                    <a:pt x="7138" y="250"/>
                  </a:cubicBezTo>
                  <a:cubicBezTo>
                    <a:pt x="7138" y="250"/>
                    <a:pt x="7138" y="250"/>
                    <a:pt x="7138" y="250"/>
                  </a:cubicBezTo>
                  <a:cubicBezTo>
                    <a:pt x="7143" y="250"/>
                    <a:pt x="7147" y="254"/>
                    <a:pt x="7147" y="258"/>
                  </a:cubicBezTo>
                  <a:cubicBezTo>
                    <a:pt x="7147" y="263"/>
                    <a:pt x="7144" y="267"/>
                    <a:pt x="7139" y="267"/>
                  </a:cubicBezTo>
                  <a:cubicBezTo>
                    <a:pt x="7138" y="267"/>
                    <a:pt x="7137" y="267"/>
                    <a:pt x="7136" y="268"/>
                  </a:cubicBezTo>
                  <a:cubicBezTo>
                    <a:pt x="7097" y="270"/>
                    <a:pt x="7061" y="272"/>
                    <a:pt x="7027" y="275"/>
                  </a:cubicBezTo>
                  <a:cubicBezTo>
                    <a:pt x="7005" y="277"/>
                    <a:pt x="6983" y="279"/>
                    <a:pt x="6963" y="280"/>
                  </a:cubicBezTo>
                  <a:cubicBezTo>
                    <a:pt x="6952" y="282"/>
                    <a:pt x="6941" y="283"/>
                    <a:pt x="6931" y="284"/>
                  </a:cubicBezTo>
                  <a:cubicBezTo>
                    <a:pt x="6931" y="284"/>
                    <a:pt x="6930" y="284"/>
                    <a:pt x="6930" y="284"/>
                  </a:cubicBezTo>
                  <a:close/>
                  <a:moveTo>
                    <a:pt x="7167" y="266"/>
                  </a:moveTo>
                  <a:cubicBezTo>
                    <a:pt x="7162" y="266"/>
                    <a:pt x="7159" y="262"/>
                    <a:pt x="7159" y="258"/>
                  </a:cubicBezTo>
                  <a:cubicBezTo>
                    <a:pt x="7158" y="255"/>
                    <a:pt x="7159" y="253"/>
                    <a:pt x="7161" y="252"/>
                  </a:cubicBezTo>
                  <a:cubicBezTo>
                    <a:pt x="7162" y="250"/>
                    <a:pt x="7164" y="249"/>
                    <a:pt x="7167" y="249"/>
                  </a:cubicBezTo>
                  <a:cubicBezTo>
                    <a:pt x="7171" y="249"/>
                    <a:pt x="7175" y="252"/>
                    <a:pt x="7175" y="257"/>
                  </a:cubicBezTo>
                  <a:cubicBezTo>
                    <a:pt x="7176" y="261"/>
                    <a:pt x="7172" y="265"/>
                    <a:pt x="7167" y="266"/>
                  </a:cubicBezTo>
                  <a:cubicBezTo>
                    <a:pt x="7167" y="266"/>
                    <a:pt x="7167" y="266"/>
                    <a:pt x="7167" y="266"/>
                  </a:cubicBezTo>
                  <a:close/>
                  <a:moveTo>
                    <a:pt x="2316" y="265"/>
                  </a:moveTo>
                  <a:cubicBezTo>
                    <a:pt x="2312" y="265"/>
                    <a:pt x="2308" y="261"/>
                    <a:pt x="2308" y="257"/>
                  </a:cubicBezTo>
                  <a:cubicBezTo>
                    <a:pt x="2307" y="252"/>
                    <a:pt x="2311" y="248"/>
                    <a:pt x="2315" y="248"/>
                  </a:cubicBezTo>
                  <a:cubicBezTo>
                    <a:pt x="2320" y="247"/>
                    <a:pt x="2324" y="251"/>
                    <a:pt x="2325" y="255"/>
                  </a:cubicBezTo>
                  <a:cubicBezTo>
                    <a:pt x="2325" y="260"/>
                    <a:pt x="2322" y="264"/>
                    <a:pt x="2317" y="265"/>
                  </a:cubicBezTo>
                  <a:cubicBezTo>
                    <a:pt x="2317" y="265"/>
                    <a:pt x="2316" y="265"/>
                    <a:pt x="2316" y="265"/>
                  </a:cubicBezTo>
                  <a:close/>
                  <a:moveTo>
                    <a:pt x="7195" y="264"/>
                  </a:moveTo>
                  <a:cubicBezTo>
                    <a:pt x="7191" y="264"/>
                    <a:pt x="7187" y="261"/>
                    <a:pt x="7187" y="256"/>
                  </a:cubicBezTo>
                  <a:cubicBezTo>
                    <a:pt x="7187" y="254"/>
                    <a:pt x="7187" y="252"/>
                    <a:pt x="7189" y="250"/>
                  </a:cubicBezTo>
                  <a:cubicBezTo>
                    <a:pt x="7190" y="248"/>
                    <a:pt x="7193" y="247"/>
                    <a:pt x="7195" y="247"/>
                  </a:cubicBezTo>
                  <a:cubicBezTo>
                    <a:pt x="7226" y="246"/>
                    <a:pt x="7258" y="244"/>
                    <a:pt x="7291" y="243"/>
                  </a:cubicBezTo>
                  <a:cubicBezTo>
                    <a:pt x="7328" y="241"/>
                    <a:pt x="7366" y="240"/>
                    <a:pt x="7404" y="239"/>
                  </a:cubicBezTo>
                  <a:cubicBezTo>
                    <a:pt x="7409" y="238"/>
                    <a:pt x="7413" y="242"/>
                    <a:pt x="7413" y="247"/>
                  </a:cubicBezTo>
                  <a:cubicBezTo>
                    <a:pt x="7413" y="249"/>
                    <a:pt x="7412" y="251"/>
                    <a:pt x="7411" y="253"/>
                  </a:cubicBezTo>
                  <a:cubicBezTo>
                    <a:pt x="7409" y="254"/>
                    <a:pt x="7407" y="255"/>
                    <a:pt x="7405" y="255"/>
                  </a:cubicBezTo>
                  <a:cubicBezTo>
                    <a:pt x="7365" y="257"/>
                    <a:pt x="7328" y="258"/>
                    <a:pt x="7292" y="260"/>
                  </a:cubicBezTo>
                  <a:cubicBezTo>
                    <a:pt x="7258" y="261"/>
                    <a:pt x="7226" y="263"/>
                    <a:pt x="7196" y="264"/>
                  </a:cubicBezTo>
                  <a:cubicBezTo>
                    <a:pt x="7196" y="264"/>
                    <a:pt x="7195" y="264"/>
                    <a:pt x="7195" y="264"/>
                  </a:cubicBezTo>
                  <a:close/>
                  <a:moveTo>
                    <a:pt x="7433" y="255"/>
                  </a:moveTo>
                  <a:cubicBezTo>
                    <a:pt x="7428" y="255"/>
                    <a:pt x="7424" y="251"/>
                    <a:pt x="7424" y="246"/>
                  </a:cubicBezTo>
                  <a:cubicBezTo>
                    <a:pt x="7424" y="244"/>
                    <a:pt x="7425" y="242"/>
                    <a:pt x="7426" y="240"/>
                  </a:cubicBezTo>
                  <a:cubicBezTo>
                    <a:pt x="7428" y="239"/>
                    <a:pt x="7430" y="238"/>
                    <a:pt x="7432" y="238"/>
                  </a:cubicBezTo>
                  <a:cubicBezTo>
                    <a:pt x="7437" y="237"/>
                    <a:pt x="7441" y="241"/>
                    <a:pt x="7441" y="246"/>
                  </a:cubicBezTo>
                  <a:cubicBezTo>
                    <a:pt x="7441" y="251"/>
                    <a:pt x="7438" y="254"/>
                    <a:pt x="7433" y="255"/>
                  </a:cubicBezTo>
                  <a:close/>
                  <a:moveTo>
                    <a:pt x="7461" y="254"/>
                  </a:moveTo>
                  <a:cubicBezTo>
                    <a:pt x="7456" y="254"/>
                    <a:pt x="7453" y="250"/>
                    <a:pt x="7452" y="246"/>
                  </a:cubicBezTo>
                  <a:cubicBezTo>
                    <a:pt x="7452" y="243"/>
                    <a:pt x="7453" y="241"/>
                    <a:pt x="7455" y="239"/>
                  </a:cubicBezTo>
                  <a:cubicBezTo>
                    <a:pt x="7456" y="238"/>
                    <a:pt x="7458" y="237"/>
                    <a:pt x="7461" y="237"/>
                  </a:cubicBezTo>
                  <a:cubicBezTo>
                    <a:pt x="7465" y="237"/>
                    <a:pt x="7465" y="237"/>
                    <a:pt x="7465" y="237"/>
                  </a:cubicBezTo>
                  <a:cubicBezTo>
                    <a:pt x="7470" y="237"/>
                    <a:pt x="7475" y="236"/>
                    <a:pt x="7480" y="236"/>
                  </a:cubicBezTo>
                  <a:cubicBezTo>
                    <a:pt x="7507" y="236"/>
                    <a:pt x="7533" y="235"/>
                    <a:pt x="7557" y="234"/>
                  </a:cubicBezTo>
                  <a:cubicBezTo>
                    <a:pt x="7595" y="234"/>
                    <a:pt x="7633" y="233"/>
                    <a:pt x="7670" y="233"/>
                  </a:cubicBezTo>
                  <a:cubicBezTo>
                    <a:pt x="7670" y="232"/>
                    <a:pt x="7670" y="232"/>
                    <a:pt x="7670" y="232"/>
                  </a:cubicBezTo>
                  <a:cubicBezTo>
                    <a:pt x="7675" y="232"/>
                    <a:pt x="7679" y="236"/>
                    <a:pt x="7679" y="241"/>
                  </a:cubicBezTo>
                  <a:cubicBezTo>
                    <a:pt x="7679" y="246"/>
                    <a:pt x="7675" y="249"/>
                    <a:pt x="7670" y="249"/>
                  </a:cubicBezTo>
                  <a:cubicBezTo>
                    <a:pt x="7632" y="250"/>
                    <a:pt x="7594" y="251"/>
                    <a:pt x="7557" y="251"/>
                  </a:cubicBezTo>
                  <a:cubicBezTo>
                    <a:pt x="7557" y="251"/>
                    <a:pt x="7557" y="251"/>
                    <a:pt x="7557" y="251"/>
                  </a:cubicBezTo>
                  <a:cubicBezTo>
                    <a:pt x="7530" y="252"/>
                    <a:pt x="7505" y="253"/>
                    <a:pt x="7480" y="253"/>
                  </a:cubicBezTo>
                  <a:cubicBezTo>
                    <a:pt x="7473" y="253"/>
                    <a:pt x="7473" y="253"/>
                    <a:pt x="7473" y="253"/>
                  </a:cubicBezTo>
                  <a:cubicBezTo>
                    <a:pt x="7469" y="254"/>
                    <a:pt x="7465" y="254"/>
                    <a:pt x="7461" y="254"/>
                  </a:cubicBezTo>
                  <a:close/>
                  <a:moveTo>
                    <a:pt x="414" y="250"/>
                  </a:moveTo>
                  <a:cubicBezTo>
                    <a:pt x="413" y="250"/>
                    <a:pt x="413" y="250"/>
                    <a:pt x="413" y="250"/>
                  </a:cubicBezTo>
                  <a:cubicBezTo>
                    <a:pt x="413" y="250"/>
                    <a:pt x="413" y="250"/>
                    <a:pt x="413" y="250"/>
                  </a:cubicBezTo>
                  <a:cubicBezTo>
                    <a:pt x="411" y="250"/>
                    <a:pt x="409" y="249"/>
                    <a:pt x="407" y="247"/>
                  </a:cubicBezTo>
                  <a:cubicBezTo>
                    <a:pt x="406" y="245"/>
                    <a:pt x="405" y="243"/>
                    <a:pt x="405" y="241"/>
                  </a:cubicBezTo>
                  <a:cubicBezTo>
                    <a:pt x="406" y="236"/>
                    <a:pt x="410" y="233"/>
                    <a:pt x="414" y="233"/>
                  </a:cubicBezTo>
                  <a:cubicBezTo>
                    <a:pt x="419" y="233"/>
                    <a:pt x="423" y="238"/>
                    <a:pt x="422" y="242"/>
                  </a:cubicBezTo>
                  <a:cubicBezTo>
                    <a:pt x="422" y="247"/>
                    <a:pt x="418" y="250"/>
                    <a:pt x="414" y="250"/>
                  </a:cubicBezTo>
                  <a:close/>
                  <a:moveTo>
                    <a:pt x="7699" y="249"/>
                  </a:moveTo>
                  <a:cubicBezTo>
                    <a:pt x="7698" y="249"/>
                    <a:pt x="7698" y="249"/>
                    <a:pt x="7698" y="249"/>
                  </a:cubicBezTo>
                  <a:cubicBezTo>
                    <a:pt x="7694" y="249"/>
                    <a:pt x="7690" y="245"/>
                    <a:pt x="7690" y="241"/>
                  </a:cubicBezTo>
                  <a:cubicBezTo>
                    <a:pt x="7690" y="238"/>
                    <a:pt x="7691" y="236"/>
                    <a:pt x="7692" y="235"/>
                  </a:cubicBezTo>
                  <a:cubicBezTo>
                    <a:pt x="7694" y="233"/>
                    <a:pt x="7696" y="232"/>
                    <a:pt x="7698" y="232"/>
                  </a:cubicBezTo>
                  <a:cubicBezTo>
                    <a:pt x="7698" y="232"/>
                    <a:pt x="7698" y="232"/>
                    <a:pt x="7698" y="232"/>
                  </a:cubicBezTo>
                  <a:cubicBezTo>
                    <a:pt x="7703" y="232"/>
                    <a:pt x="7707" y="236"/>
                    <a:pt x="7707" y="241"/>
                  </a:cubicBezTo>
                  <a:cubicBezTo>
                    <a:pt x="7707" y="245"/>
                    <a:pt x="7703" y="249"/>
                    <a:pt x="7699" y="249"/>
                  </a:cubicBezTo>
                  <a:close/>
                  <a:moveTo>
                    <a:pt x="7727" y="249"/>
                  </a:moveTo>
                  <a:cubicBezTo>
                    <a:pt x="7727" y="249"/>
                    <a:pt x="7727" y="249"/>
                    <a:pt x="7727" y="249"/>
                  </a:cubicBezTo>
                  <a:cubicBezTo>
                    <a:pt x="7722" y="249"/>
                    <a:pt x="7718" y="245"/>
                    <a:pt x="7718" y="240"/>
                  </a:cubicBezTo>
                  <a:cubicBezTo>
                    <a:pt x="7718" y="238"/>
                    <a:pt x="7719" y="236"/>
                    <a:pt x="7721" y="234"/>
                  </a:cubicBezTo>
                  <a:cubicBezTo>
                    <a:pt x="7722" y="233"/>
                    <a:pt x="7724" y="232"/>
                    <a:pt x="7727" y="232"/>
                  </a:cubicBezTo>
                  <a:cubicBezTo>
                    <a:pt x="7759" y="231"/>
                    <a:pt x="7792" y="231"/>
                    <a:pt x="7823" y="231"/>
                  </a:cubicBezTo>
                  <a:cubicBezTo>
                    <a:pt x="7828" y="231"/>
                    <a:pt x="7831" y="235"/>
                    <a:pt x="7831" y="240"/>
                  </a:cubicBezTo>
                  <a:cubicBezTo>
                    <a:pt x="7831" y="242"/>
                    <a:pt x="7830" y="244"/>
                    <a:pt x="7829" y="246"/>
                  </a:cubicBezTo>
                  <a:cubicBezTo>
                    <a:pt x="7827" y="247"/>
                    <a:pt x="7825" y="248"/>
                    <a:pt x="7823" y="248"/>
                  </a:cubicBezTo>
                  <a:cubicBezTo>
                    <a:pt x="7791" y="248"/>
                    <a:pt x="7758" y="248"/>
                    <a:pt x="7727" y="249"/>
                  </a:cubicBezTo>
                  <a:close/>
                  <a:moveTo>
                    <a:pt x="385" y="248"/>
                  </a:moveTo>
                  <a:cubicBezTo>
                    <a:pt x="385" y="248"/>
                    <a:pt x="385" y="248"/>
                    <a:pt x="385" y="248"/>
                  </a:cubicBezTo>
                  <a:cubicBezTo>
                    <a:pt x="385" y="248"/>
                    <a:pt x="385" y="248"/>
                    <a:pt x="384" y="248"/>
                  </a:cubicBezTo>
                  <a:cubicBezTo>
                    <a:pt x="364" y="248"/>
                    <a:pt x="364" y="248"/>
                    <a:pt x="364" y="248"/>
                  </a:cubicBezTo>
                  <a:cubicBezTo>
                    <a:pt x="272" y="248"/>
                    <a:pt x="272" y="248"/>
                    <a:pt x="272" y="248"/>
                  </a:cubicBezTo>
                  <a:cubicBezTo>
                    <a:pt x="272" y="248"/>
                    <a:pt x="272" y="248"/>
                    <a:pt x="272" y="248"/>
                  </a:cubicBezTo>
                  <a:cubicBezTo>
                    <a:pt x="176" y="248"/>
                    <a:pt x="176" y="248"/>
                    <a:pt x="176" y="248"/>
                  </a:cubicBezTo>
                  <a:cubicBezTo>
                    <a:pt x="171" y="248"/>
                    <a:pt x="168" y="244"/>
                    <a:pt x="168" y="240"/>
                  </a:cubicBezTo>
                  <a:cubicBezTo>
                    <a:pt x="168" y="235"/>
                    <a:pt x="171" y="231"/>
                    <a:pt x="176" y="231"/>
                  </a:cubicBezTo>
                  <a:cubicBezTo>
                    <a:pt x="373" y="231"/>
                    <a:pt x="373" y="231"/>
                    <a:pt x="373" y="231"/>
                  </a:cubicBezTo>
                  <a:cubicBezTo>
                    <a:pt x="384" y="231"/>
                    <a:pt x="384" y="231"/>
                    <a:pt x="384" y="231"/>
                  </a:cubicBezTo>
                  <a:cubicBezTo>
                    <a:pt x="385" y="231"/>
                    <a:pt x="385" y="231"/>
                    <a:pt x="386" y="231"/>
                  </a:cubicBezTo>
                  <a:cubicBezTo>
                    <a:pt x="388" y="231"/>
                    <a:pt x="390" y="232"/>
                    <a:pt x="392" y="234"/>
                  </a:cubicBezTo>
                  <a:cubicBezTo>
                    <a:pt x="393" y="236"/>
                    <a:pt x="394" y="238"/>
                    <a:pt x="394" y="240"/>
                  </a:cubicBezTo>
                  <a:cubicBezTo>
                    <a:pt x="394" y="245"/>
                    <a:pt x="390" y="248"/>
                    <a:pt x="385" y="248"/>
                  </a:cubicBezTo>
                  <a:close/>
                  <a:moveTo>
                    <a:pt x="148" y="248"/>
                  </a:moveTo>
                  <a:cubicBezTo>
                    <a:pt x="143" y="248"/>
                    <a:pt x="139" y="244"/>
                    <a:pt x="139" y="240"/>
                  </a:cubicBezTo>
                  <a:cubicBezTo>
                    <a:pt x="139" y="235"/>
                    <a:pt x="143" y="231"/>
                    <a:pt x="148" y="231"/>
                  </a:cubicBezTo>
                  <a:cubicBezTo>
                    <a:pt x="153" y="231"/>
                    <a:pt x="156" y="235"/>
                    <a:pt x="156" y="240"/>
                  </a:cubicBezTo>
                  <a:cubicBezTo>
                    <a:pt x="156" y="244"/>
                    <a:pt x="153" y="248"/>
                    <a:pt x="148" y="248"/>
                  </a:cubicBezTo>
                  <a:close/>
                  <a:moveTo>
                    <a:pt x="120" y="248"/>
                  </a:moveTo>
                  <a:cubicBezTo>
                    <a:pt x="9" y="248"/>
                    <a:pt x="9" y="248"/>
                    <a:pt x="9" y="248"/>
                  </a:cubicBezTo>
                  <a:cubicBezTo>
                    <a:pt x="4" y="248"/>
                    <a:pt x="0" y="244"/>
                    <a:pt x="0" y="240"/>
                  </a:cubicBezTo>
                  <a:cubicBezTo>
                    <a:pt x="0" y="235"/>
                    <a:pt x="4" y="231"/>
                    <a:pt x="9" y="231"/>
                  </a:cubicBezTo>
                  <a:cubicBezTo>
                    <a:pt x="120" y="231"/>
                    <a:pt x="120" y="231"/>
                    <a:pt x="120" y="231"/>
                  </a:cubicBezTo>
                  <a:cubicBezTo>
                    <a:pt x="124" y="231"/>
                    <a:pt x="128" y="235"/>
                    <a:pt x="128" y="240"/>
                  </a:cubicBezTo>
                  <a:cubicBezTo>
                    <a:pt x="128" y="244"/>
                    <a:pt x="124" y="248"/>
                    <a:pt x="120" y="248"/>
                  </a:cubicBezTo>
                  <a:close/>
                  <a:moveTo>
                    <a:pt x="4343" y="189"/>
                  </a:moveTo>
                  <a:cubicBezTo>
                    <a:pt x="4341" y="189"/>
                    <a:pt x="4339" y="189"/>
                    <a:pt x="4338" y="187"/>
                  </a:cubicBezTo>
                  <a:cubicBezTo>
                    <a:pt x="4336" y="186"/>
                    <a:pt x="4335" y="184"/>
                    <a:pt x="4335" y="181"/>
                  </a:cubicBezTo>
                  <a:cubicBezTo>
                    <a:pt x="4335" y="179"/>
                    <a:pt x="4335" y="177"/>
                    <a:pt x="4337" y="175"/>
                  </a:cubicBezTo>
                  <a:cubicBezTo>
                    <a:pt x="4340" y="172"/>
                    <a:pt x="4346" y="172"/>
                    <a:pt x="4349" y="174"/>
                  </a:cubicBezTo>
                  <a:cubicBezTo>
                    <a:pt x="4352" y="177"/>
                    <a:pt x="4353" y="183"/>
                    <a:pt x="4350" y="186"/>
                  </a:cubicBezTo>
                  <a:cubicBezTo>
                    <a:pt x="4348" y="188"/>
                    <a:pt x="4346" y="189"/>
                    <a:pt x="4343" y="189"/>
                  </a:cubicBezTo>
                  <a:close/>
                  <a:moveTo>
                    <a:pt x="5046" y="176"/>
                  </a:moveTo>
                  <a:cubicBezTo>
                    <a:pt x="5044" y="176"/>
                    <a:pt x="5042" y="175"/>
                    <a:pt x="5040" y="174"/>
                  </a:cubicBezTo>
                  <a:cubicBezTo>
                    <a:pt x="5039" y="172"/>
                    <a:pt x="5037" y="170"/>
                    <a:pt x="5037" y="168"/>
                  </a:cubicBezTo>
                  <a:cubicBezTo>
                    <a:pt x="5037" y="166"/>
                    <a:pt x="5038" y="164"/>
                    <a:pt x="5039" y="162"/>
                  </a:cubicBezTo>
                  <a:cubicBezTo>
                    <a:pt x="5042" y="158"/>
                    <a:pt x="5047" y="158"/>
                    <a:pt x="5051" y="161"/>
                  </a:cubicBezTo>
                  <a:cubicBezTo>
                    <a:pt x="5053" y="162"/>
                    <a:pt x="5054" y="164"/>
                    <a:pt x="5054" y="166"/>
                  </a:cubicBezTo>
                  <a:cubicBezTo>
                    <a:pt x="5054" y="169"/>
                    <a:pt x="5054" y="171"/>
                    <a:pt x="5052" y="172"/>
                  </a:cubicBezTo>
                  <a:cubicBezTo>
                    <a:pt x="5051" y="175"/>
                    <a:pt x="5048" y="176"/>
                    <a:pt x="5046" y="176"/>
                  </a:cubicBezTo>
                  <a:close/>
                  <a:moveTo>
                    <a:pt x="4362" y="168"/>
                  </a:moveTo>
                  <a:cubicBezTo>
                    <a:pt x="4360" y="168"/>
                    <a:pt x="4358" y="167"/>
                    <a:pt x="4356" y="166"/>
                  </a:cubicBezTo>
                  <a:cubicBezTo>
                    <a:pt x="4353" y="163"/>
                    <a:pt x="4353" y="157"/>
                    <a:pt x="4356" y="154"/>
                  </a:cubicBezTo>
                  <a:cubicBezTo>
                    <a:pt x="4375" y="133"/>
                    <a:pt x="4394" y="115"/>
                    <a:pt x="4415" y="99"/>
                  </a:cubicBezTo>
                  <a:cubicBezTo>
                    <a:pt x="4419" y="95"/>
                    <a:pt x="4423" y="92"/>
                    <a:pt x="4428" y="88"/>
                  </a:cubicBezTo>
                  <a:cubicBezTo>
                    <a:pt x="4458" y="64"/>
                    <a:pt x="4490" y="45"/>
                    <a:pt x="4523" y="31"/>
                  </a:cubicBezTo>
                  <a:cubicBezTo>
                    <a:pt x="4524" y="31"/>
                    <a:pt x="4525" y="30"/>
                    <a:pt x="4526" y="30"/>
                  </a:cubicBezTo>
                  <a:cubicBezTo>
                    <a:pt x="4526" y="30"/>
                    <a:pt x="4526" y="30"/>
                    <a:pt x="4526" y="30"/>
                  </a:cubicBezTo>
                  <a:cubicBezTo>
                    <a:pt x="4527" y="30"/>
                    <a:pt x="4527" y="30"/>
                    <a:pt x="4527" y="30"/>
                  </a:cubicBezTo>
                  <a:cubicBezTo>
                    <a:pt x="4531" y="28"/>
                    <a:pt x="4536" y="30"/>
                    <a:pt x="4538" y="34"/>
                  </a:cubicBezTo>
                  <a:cubicBezTo>
                    <a:pt x="4540" y="38"/>
                    <a:pt x="4538" y="43"/>
                    <a:pt x="4533" y="45"/>
                  </a:cubicBezTo>
                  <a:cubicBezTo>
                    <a:pt x="4532" y="46"/>
                    <a:pt x="4531" y="46"/>
                    <a:pt x="4530" y="47"/>
                  </a:cubicBezTo>
                  <a:cubicBezTo>
                    <a:pt x="4498" y="60"/>
                    <a:pt x="4468" y="79"/>
                    <a:pt x="4438" y="101"/>
                  </a:cubicBezTo>
                  <a:cubicBezTo>
                    <a:pt x="4434" y="105"/>
                    <a:pt x="4430" y="108"/>
                    <a:pt x="4425" y="112"/>
                  </a:cubicBezTo>
                  <a:cubicBezTo>
                    <a:pt x="4406" y="128"/>
                    <a:pt x="4387" y="146"/>
                    <a:pt x="4368" y="166"/>
                  </a:cubicBezTo>
                  <a:cubicBezTo>
                    <a:pt x="4367" y="167"/>
                    <a:pt x="4365" y="168"/>
                    <a:pt x="4362" y="168"/>
                  </a:cubicBezTo>
                  <a:close/>
                  <a:moveTo>
                    <a:pt x="5023" y="158"/>
                  </a:moveTo>
                  <a:cubicBezTo>
                    <a:pt x="5022" y="158"/>
                    <a:pt x="5020" y="158"/>
                    <a:pt x="5018" y="156"/>
                  </a:cubicBezTo>
                  <a:cubicBezTo>
                    <a:pt x="4987" y="132"/>
                    <a:pt x="4956" y="112"/>
                    <a:pt x="4926" y="94"/>
                  </a:cubicBezTo>
                  <a:cubicBezTo>
                    <a:pt x="4926" y="94"/>
                    <a:pt x="4926" y="94"/>
                    <a:pt x="4926" y="93"/>
                  </a:cubicBezTo>
                  <a:cubicBezTo>
                    <a:pt x="4914" y="87"/>
                    <a:pt x="4902" y="80"/>
                    <a:pt x="4890" y="74"/>
                  </a:cubicBezTo>
                  <a:cubicBezTo>
                    <a:pt x="4872" y="65"/>
                    <a:pt x="4872" y="65"/>
                    <a:pt x="4872" y="65"/>
                  </a:cubicBezTo>
                  <a:cubicBezTo>
                    <a:pt x="4866" y="62"/>
                    <a:pt x="4866" y="62"/>
                    <a:pt x="4866" y="62"/>
                  </a:cubicBezTo>
                  <a:cubicBezTo>
                    <a:pt x="4841" y="51"/>
                    <a:pt x="4841" y="51"/>
                    <a:pt x="4841" y="51"/>
                  </a:cubicBezTo>
                  <a:cubicBezTo>
                    <a:pt x="4839" y="50"/>
                    <a:pt x="4837" y="48"/>
                    <a:pt x="4836" y="46"/>
                  </a:cubicBezTo>
                  <a:cubicBezTo>
                    <a:pt x="4835" y="44"/>
                    <a:pt x="4835" y="42"/>
                    <a:pt x="4836" y="40"/>
                  </a:cubicBezTo>
                  <a:cubicBezTo>
                    <a:pt x="4838" y="36"/>
                    <a:pt x="4843" y="34"/>
                    <a:pt x="4847" y="35"/>
                  </a:cubicBezTo>
                  <a:cubicBezTo>
                    <a:pt x="4880" y="49"/>
                    <a:pt x="4880" y="49"/>
                    <a:pt x="4880" y="49"/>
                  </a:cubicBezTo>
                  <a:cubicBezTo>
                    <a:pt x="4898" y="59"/>
                    <a:pt x="4898" y="59"/>
                    <a:pt x="4898" y="59"/>
                  </a:cubicBezTo>
                  <a:cubicBezTo>
                    <a:pt x="4910" y="65"/>
                    <a:pt x="4922" y="72"/>
                    <a:pt x="4934" y="79"/>
                  </a:cubicBezTo>
                  <a:cubicBezTo>
                    <a:pt x="4934" y="79"/>
                    <a:pt x="4934" y="79"/>
                    <a:pt x="4934" y="79"/>
                  </a:cubicBezTo>
                  <a:cubicBezTo>
                    <a:pt x="4935" y="79"/>
                    <a:pt x="4935" y="79"/>
                    <a:pt x="4935" y="79"/>
                  </a:cubicBezTo>
                  <a:cubicBezTo>
                    <a:pt x="4966" y="97"/>
                    <a:pt x="4997" y="118"/>
                    <a:pt x="5029" y="143"/>
                  </a:cubicBezTo>
                  <a:cubicBezTo>
                    <a:pt x="5029" y="143"/>
                    <a:pt x="5029" y="143"/>
                    <a:pt x="5029" y="143"/>
                  </a:cubicBezTo>
                  <a:cubicBezTo>
                    <a:pt x="5029" y="143"/>
                    <a:pt x="5029" y="143"/>
                    <a:pt x="5029" y="143"/>
                  </a:cubicBezTo>
                  <a:cubicBezTo>
                    <a:pt x="5032" y="146"/>
                    <a:pt x="5033" y="151"/>
                    <a:pt x="5030" y="155"/>
                  </a:cubicBezTo>
                  <a:cubicBezTo>
                    <a:pt x="5029" y="157"/>
                    <a:pt x="5026" y="158"/>
                    <a:pt x="5023" y="158"/>
                  </a:cubicBezTo>
                  <a:close/>
                  <a:moveTo>
                    <a:pt x="4817" y="42"/>
                  </a:moveTo>
                  <a:cubicBezTo>
                    <a:pt x="4817" y="42"/>
                    <a:pt x="4816" y="42"/>
                    <a:pt x="4815" y="41"/>
                  </a:cubicBezTo>
                  <a:cubicBezTo>
                    <a:pt x="4812" y="41"/>
                    <a:pt x="4811" y="39"/>
                    <a:pt x="4810" y="37"/>
                  </a:cubicBezTo>
                  <a:cubicBezTo>
                    <a:pt x="4809" y="35"/>
                    <a:pt x="4809" y="33"/>
                    <a:pt x="4809" y="30"/>
                  </a:cubicBezTo>
                  <a:cubicBezTo>
                    <a:pt x="4811" y="26"/>
                    <a:pt x="4816" y="24"/>
                    <a:pt x="4820" y="25"/>
                  </a:cubicBezTo>
                  <a:cubicBezTo>
                    <a:pt x="4825" y="27"/>
                    <a:pt x="4827" y="32"/>
                    <a:pt x="4825" y="36"/>
                  </a:cubicBezTo>
                  <a:cubicBezTo>
                    <a:pt x="4824" y="40"/>
                    <a:pt x="4821" y="42"/>
                    <a:pt x="4817" y="42"/>
                  </a:cubicBezTo>
                  <a:close/>
                  <a:moveTo>
                    <a:pt x="4557" y="36"/>
                  </a:moveTo>
                  <a:cubicBezTo>
                    <a:pt x="4553" y="36"/>
                    <a:pt x="4550" y="34"/>
                    <a:pt x="4549" y="30"/>
                  </a:cubicBezTo>
                  <a:cubicBezTo>
                    <a:pt x="4547" y="26"/>
                    <a:pt x="4549" y="21"/>
                    <a:pt x="4554" y="19"/>
                  </a:cubicBezTo>
                  <a:cubicBezTo>
                    <a:pt x="4558" y="18"/>
                    <a:pt x="4563" y="20"/>
                    <a:pt x="4565" y="25"/>
                  </a:cubicBezTo>
                  <a:cubicBezTo>
                    <a:pt x="4565" y="27"/>
                    <a:pt x="4565" y="29"/>
                    <a:pt x="4564" y="31"/>
                  </a:cubicBezTo>
                  <a:cubicBezTo>
                    <a:pt x="4563" y="33"/>
                    <a:pt x="4562" y="34"/>
                    <a:pt x="4560" y="35"/>
                  </a:cubicBezTo>
                  <a:cubicBezTo>
                    <a:pt x="4560" y="35"/>
                    <a:pt x="4560" y="35"/>
                    <a:pt x="4560" y="35"/>
                  </a:cubicBezTo>
                  <a:cubicBezTo>
                    <a:pt x="4559" y="35"/>
                    <a:pt x="4559" y="35"/>
                    <a:pt x="4559" y="35"/>
                  </a:cubicBezTo>
                  <a:cubicBezTo>
                    <a:pt x="4558" y="36"/>
                    <a:pt x="4557" y="36"/>
                    <a:pt x="4557" y="36"/>
                  </a:cubicBezTo>
                  <a:close/>
                  <a:moveTo>
                    <a:pt x="4791" y="33"/>
                  </a:moveTo>
                  <a:cubicBezTo>
                    <a:pt x="4790" y="33"/>
                    <a:pt x="4789" y="33"/>
                    <a:pt x="4788" y="33"/>
                  </a:cubicBezTo>
                  <a:cubicBezTo>
                    <a:pt x="4785" y="32"/>
                    <a:pt x="4785" y="32"/>
                    <a:pt x="4785" y="32"/>
                  </a:cubicBezTo>
                  <a:cubicBezTo>
                    <a:pt x="4769" y="27"/>
                    <a:pt x="4750" y="23"/>
                    <a:pt x="4725" y="20"/>
                  </a:cubicBezTo>
                  <a:cubicBezTo>
                    <a:pt x="4715" y="19"/>
                    <a:pt x="4704" y="18"/>
                    <a:pt x="4693" y="17"/>
                  </a:cubicBezTo>
                  <a:cubicBezTo>
                    <a:pt x="4689" y="17"/>
                    <a:pt x="4684" y="17"/>
                    <a:pt x="4679" y="17"/>
                  </a:cubicBezTo>
                  <a:cubicBezTo>
                    <a:pt x="4678" y="17"/>
                    <a:pt x="4678" y="17"/>
                    <a:pt x="4678" y="17"/>
                  </a:cubicBezTo>
                  <a:cubicBezTo>
                    <a:pt x="4672" y="17"/>
                    <a:pt x="4666" y="17"/>
                    <a:pt x="4660" y="17"/>
                  </a:cubicBezTo>
                  <a:cubicBezTo>
                    <a:pt x="4660" y="17"/>
                    <a:pt x="4660" y="17"/>
                    <a:pt x="4660" y="17"/>
                  </a:cubicBezTo>
                  <a:cubicBezTo>
                    <a:pt x="4635" y="18"/>
                    <a:pt x="4610" y="22"/>
                    <a:pt x="4586" y="28"/>
                  </a:cubicBezTo>
                  <a:cubicBezTo>
                    <a:pt x="4581" y="29"/>
                    <a:pt x="4577" y="26"/>
                    <a:pt x="4576" y="22"/>
                  </a:cubicBezTo>
                  <a:cubicBezTo>
                    <a:pt x="4575" y="19"/>
                    <a:pt x="4575" y="17"/>
                    <a:pt x="4576" y="15"/>
                  </a:cubicBezTo>
                  <a:cubicBezTo>
                    <a:pt x="4578" y="13"/>
                    <a:pt x="4579" y="12"/>
                    <a:pt x="4582" y="11"/>
                  </a:cubicBezTo>
                  <a:cubicBezTo>
                    <a:pt x="4608" y="5"/>
                    <a:pt x="4634" y="1"/>
                    <a:pt x="4659" y="0"/>
                  </a:cubicBezTo>
                  <a:cubicBezTo>
                    <a:pt x="4659" y="0"/>
                    <a:pt x="4659" y="0"/>
                    <a:pt x="4659" y="0"/>
                  </a:cubicBezTo>
                  <a:cubicBezTo>
                    <a:pt x="4666" y="0"/>
                    <a:pt x="4672" y="0"/>
                    <a:pt x="4678" y="0"/>
                  </a:cubicBezTo>
                  <a:cubicBezTo>
                    <a:pt x="4679" y="0"/>
                    <a:pt x="4679" y="0"/>
                    <a:pt x="4679" y="0"/>
                  </a:cubicBezTo>
                  <a:cubicBezTo>
                    <a:pt x="4684" y="0"/>
                    <a:pt x="4689" y="0"/>
                    <a:pt x="4694" y="0"/>
                  </a:cubicBezTo>
                  <a:cubicBezTo>
                    <a:pt x="4694" y="0"/>
                    <a:pt x="4694" y="0"/>
                    <a:pt x="4694" y="0"/>
                  </a:cubicBezTo>
                  <a:cubicBezTo>
                    <a:pt x="4705" y="1"/>
                    <a:pt x="4716" y="2"/>
                    <a:pt x="4727" y="3"/>
                  </a:cubicBezTo>
                  <a:cubicBezTo>
                    <a:pt x="4728" y="3"/>
                    <a:pt x="4728" y="3"/>
                    <a:pt x="4728" y="3"/>
                  </a:cubicBezTo>
                  <a:cubicBezTo>
                    <a:pt x="4753" y="7"/>
                    <a:pt x="4773" y="11"/>
                    <a:pt x="4790" y="16"/>
                  </a:cubicBezTo>
                  <a:cubicBezTo>
                    <a:pt x="4793" y="17"/>
                    <a:pt x="4793" y="17"/>
                    <a:pt x="4793" y="17"/>
                  </a:cubicBezTo>
                  <a:cubicBezTo>
                    <a:pt x="4797" y="18"/>
                    <a:pt x="4800" y="23"/>
                    <a:pt x="4799" y="27"/>
                  </a:cubicBezTo>
                  <a:cubicBezTo>
                    <a:pt x="4798" y="31"/>
                    <a:pt x="4794" y="33"/>
                    <a:pt x="479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5" name="Freeform 31">
              <a:extLst>
                <a:ext uri="{FF2B5EF4-FFF2-40B4-BE49-F238E27FC236}">
                  <a16:creationId xmlns:a16="http://schemas.microsoft.com/office/drawing/2014/main" xmlns="" id="{D8501650-714F-4A5E-978D-0DCD445F6884}"/>
                </a:ext>
              </a:extLst>
            </p:cNvPr>
            <p:cNvSpPr>
              <a:spLocks noEditPoints="1"/>
            </p:cNvSpPr>
            <p:nvPr/>
          </p:nvSpPr>
          <p:spPr bwMode="auto">
            <a:xfrm>
              <a:off x="190500" y="4645025"/>
              <a:ext cx="24006175" cy="3752850"/>
            </a:xfrm>
            <a:custGeom>
              <a:avLst/>
              <a:gdLst>
                <a:gd name="T0" fmla="*/ 3477 w 7832"/>
                <a:gd name="T1" fmla="*/ 1183 h 1222"/>
                <a:gd name="T2" fmla="*/ 3689 w 7832"/>
                <a:gd name="T3" fmla="*/ 1018 h 1222"/>
                <a:gd name="T4" fmla="*/ 3486 w 7832"/>
                <a:gd name="T5" fmla="*/ 1197 h 1222"/>
                <a:gd name="T6" fmla="*/ 3391 w 7832"/>
                <a:gd name="T7" fmla="*/ 1207 h 1222"/>
                <a:gd name="T8" fmla="*/ 3396 w 7832"/>
                <a:gd name="T9" fmla="*/ 1209 h 1222"/>
                <a:gd name="T10" fmla="*/ 3189 w 7832"/>
                <a:gd name="T11" fmla="*/ 968 h 1222"/>
                <a:gd name="T12" fmla="*/ 3714 w 7832"/>
                <a:gd name="T13" fmla="*/ 983 h 1222"/>
                <a:gd name="T14" fmla="*/ 3956 w 7832"/>
                <a:gd name="T15" fmla="*/ 722 h 1222"/>
                <a:gd name="T16" fmla="*/ 5817 w 7832"/>
                <a:gd name="T17" fmla="*/ 916 h 1222"/>
                <a:gd name="T18" fmla="*/ 6077 w 7832"/>
                <a:gd name="T19" fmla="*/ 798 h 1222"/>
                <a:gd name="T20" fmla="*/ 5826 w 7832"/>
                <a:gd name="T21" fmla="*/ 932 h 1222"/>
                <a:gd name="T22" fmla="*/ 5755 w 7832"/>
                <a:gd name="T23" fmla="*/ 927 h 1222"/>
                <a:gd name="T24" fmla="*/ 5618 w 7832"/>
                <a:gd name="T25" fmla="*/ 829 h 1222"/>
                <a:gd name="T26" fmla="*/ 5478 w 7832"/>
                <a:gd name="T27" fmla="*/ 665 h 1222"/>
                <a:gd name="T28" fmla="*/ 5619 w 7832"/>
                <a:gd name="T29" fmla="*/ 806 h 1222"/>
                <a:gd name="T30" fmla="*/ 3022 w 7832"/>
                <a:gd name="T31" fmla="*/ 770 h 1222"/>
                <a:gd name="T32" fmla="*/ 6105 w 7832"/>
                <a:gd name="T33" fmla="*/ 796 h 1222"/>
                <a:gd name="T34" fmla="*/ 6145 w 7832"/>
                <a:gd name="T35" fmla="*/ 765 h 1222"/>
                <a:gd name="T36" fmla="*/ 6313 w 7832"/>
                <a:gd name="T37" fmla="*/ 622 h 1222"/>
                <a:gd name="T38" fmla="*/ 3987 w 7832"/>
                <a:gd name="T39" fmla="*/ 712 h 1222"/>
                <a:gd name="T40" fmla="*/ 1153 w 7832"/>
                <a:gd name="T41" fmla="*/ 674 h 1222"/>
                <a:gd name="T42" fmla="*/ 1406 w 7832"/>
                <a:gd name="T43" fmla="*/ 625 h 1222"/>
                <a:gd name="T44" fmla="*/ 4007 w 7832"/>
                <a:gd name="T45" fmla="*/ 662 h 1222"/>
                <a:gd name="T46" fmla="*/ 4013 w 7832"/>
                <a:gd name="T47" fmla="*/ 676 h 1222"/>
                <a:gd name="T48" fmla="*/ 1046 w 7832"/>
                <a:gd name="T49" fmla="*/ 627 h 1222"/>
                <a:gd name="T50" fmla="*/ 1448 w 7832"/>
                <a:gd name="T51" fmla="*/ 615 h 1222"/>
                <a:gd name="T52" fmla="*/ 778 w 7832"/>
                <a:gd name="T53" fmla="*/ 391 h 1222"/>
                <a:gd name="T54" fmla="*/ 5395 w 7832"/>
                <a:gd name="T55" fmla="*/ 562 h 1222"/>
                <a:gd name="T56" fmla="*/ 5440 w 7832"/>
                <a:gd name="T57" fmla="*/ 604 h 1222"/>
                <a:gd name="T58" fmla="*/ 1766 w 7832"/>
                <a:gd name="T59" fmla="*/ 454 h 1222"/>
                <a:gd name="T60" fmla="*/ 2863 w 7832"/>
                <a:gd name="T61" fmla="*/ 547 h 1222"/>
                <a:gd name="T62" fmla="*/ 2731 w 7832"/>
                <a:gd name="T63" fmla="*/ 409 h 1222"/>
                <a:gd name="T64" fmla="*/ 2700 w 7832"/>
                <a:gd name="T65" fmla="*/ 357 h 1222"/>
                <a:gd name="T66" fmla="*/ 2850 w 7832"/>
                <a:gd name="T67" fmla="*/ 540 h 1222"/>
                <a:gd name="T68" fmla="*/ 6442 w 7832"/>
                <a:gd name="T69" fmla="*/ 478 h 1222"/>
                <a:gd name="T70" fmla="*/ 6607 w 7832"/>
                <a:gd name="T71" fmla="*/ 338 h 1222"/>
                <a:gd name="T72" fmla="*/ 6698 w 7832"/>
                <a:gd name="T73" fmla="*/ 322 h 1222"/>
                <a:gd name="T74" fmla="*/ 6593 w 7832"/>
                <a:gd name="T75" fmla="*/ 367 h 1222"/>
                <a:gd name="T76" fmla="*/ 1781 w 7832"/>
                <a:gd name="T77" fmla="*/ 438 h 1222"/>
                <a:gd name="T78" fmla="*/ 2029 w 7832"/>
                <a:gd name="T79" fmla="*/ 320 h 1222"/>
                <a:gd name="T80" fmla="*/ 745 w 7832"/>
                <a:gd name="T81" fmla="*/ 388 h 1222"/>
                <a:gd name="T82" fmla="*/ 4230 w 7832"/>
                <a:gd name="T83" fmla="*/ 358 h 1222"/>
                <a:gd name="T84" fmla="*/ 403 w 7832"/>
                <a:gd name="T85" fmla="*/ 250 h 1222"/>
                <a:gd name="T86" fmla="*/ 708 w 7832"/>
                <a:gd name="T87" fmla="*/ 362 h 1222"/>
                <a:gd name="T88" fmla="*/ 4466 w 7832"/>
                <a:gd name="T89" fmla="*/ 80 h 1222"/>
                <a:gd name="T90" fmla="*/ 5195 w 7832"/>
                <a:gd name="T91" fmla="*/ 334 h 1222"/>
                <a:gd name="T92" fmla="*/ 6776 w 7832"/>
                <a:gd name="T93" fmla="*/ 297 h 1222"/>
                <a:gd name="T94" fmla="*/ 2588 w 7832"/>
                <a:gd name="T95" fmla="*/ 304 h 1222"/>
                <a:gd name="T96" fmla="*/ 7010 w 7832"/>
                <a:gd name="T97" fmla="*/ 278 h 1222"/>
                <a:gd name="T98" fmla="*/ 4909 w 7832"/>
                <a:gd name="T99" fmla="*/ 91 h 1222"/>
                <a:gd name="T100" fmla="*/ 2166 w 7832"/>
                <a:gd name="T101" fmla="*/ 293 h 1222"/>
                <a:gd name="T102" fmla="*/ 2445 w 7832"/>
                <a:gd name="T103" fmla="*/ 266 h 1222"/>
                <a:gd name="T104" fmla="*/ 2290 w 7832"/>
                <a:gd name="T105" fmla="*/ 252 h 1222"/>
                <a:gd name="T106" fmla="*/ 7142 w 7832"/>
                <a:gd name="T107" fmla="*/ 260 h 1222"/>
                <a:gd name="T108" fmla="*/ 7416 w 7832"/>
                <a:gd name="T109" fmla="*/ 239 h 1222"/>
                <a:gd name="T110" fmla="*/ 7549 w 7832"/>
                <a:gd name="T111" fmla="*/ 244 h 1222"/>
                <a:gd name="T112" fmla="*/ 7823 w 7832"/>
                <a:gd name="T113" fmla="*/ 232 h 1222"/>
                <a:gd name="T114" fmla="*/ 375 w 7832"/>
                <a:gd name="T115" fmla="*/ 232 h 1222"/>
                <a:gd name="T116" fmla="*/ 4885 w 7832"/>
                <a:gd name="T117" fmla="*/ 77 h 1222"/>
                <a:gd name="T118" fmla="*/ 4477 w 7832"/>
                <a:gd name="T119" fmla="*/ 62 h 1222"/>
                <a:gd name="T120" fmla="*/ 4776 w 7832"/>
                <a:gd name="T121" fmla="*/ 32 h 1222"/>
                <a:gd name="T122" fmla="*/ 4737 w 7832"/>
                <a:gd name="T123" fmla="*/ 6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32" h="1222">
                  <a:moveTo>
                    <a:pt x="3432" y="1222"/>
                  </a:moveTo>
                  <a:cubicBezTo>
                    <a:pt x="3427" y="1222"/>
                    <a:pt x="3423" y="1222"/>
                    <a:pt x="3419" y="1220"/>
                  </a:cubicBezTo>
                  <a:cubicBezTo>
                    <a:pt x="3414" y="1219"/>
                    <a:pt x="3412" y="1215"/>
                    <a:pt x="3413" y="1210"/>
                  </a:cubicBezTo>
                  <a:cubicBezTo>
                    <a:pt x="3414" y="1206"/>
                    <a:pt x="3419" y="1203"/>
                    <a:pt x="3423" y="1204"/>
                  </a:cubicBezTo>
                  <a:cubicBezTo>
                    <a:pt x="3431" y="1206"/>
                    <a:pt x="3439" y="1205"/>
                    <a:pt x="3445" y="1202"/>
                  </a:cubicBezTo>
                  <a:cubicBezTo>
                    <a:pt x="3445" y="1202"/>
                    <a:pt x="3446" y="1201"/>
                    <a:pt x="3446" y="1201"/>
                  </a:cubicBezTo>
                  <a:cubicBezTo>
                    <a:pt x="3448" y="1200"/>
                    <a:pt x="3448" y="1200"/>
                    <a:pt x="3448" y="1200"/>
                  </a:cubicBezTo>
                  <a:cubicBezTo>
                    <a:pt x="3449" y="1199"/>
                    <a:pt x="3450" y="1199"/>
                    <a:pt x="3451" y="1198"/>
                  </a:cubicBezTo>
                  <a:cubicBezTo>
                    <a:pt x="3452" y="1198"/>
                    <a:pt x="3454" y="1197"/>
                    <a:pt x="3455" y="1196"/>
                  </a:cubicBezTo>
                  <a:cubicBezTo>
                    <a:pt x="3470" y="1187"/>
                    <a:pt x="3470" y="1187"/>
                    <a:pt x="3470" y="1187"/>
                  </a:cubicBezTo>
                  <a:cubicBezTo>
                    <a:pt x="3472" y="1186"/>
                    <a:pt x="3475" y="1184"/>
                    <a:pt x="3477" y="1183"/>
                  </a:cubicBezTo>
                  <a:cubicBezTo>
                    <a:pt x="3492" y="1173"/>
                    <a:pt x="3492" y="1173"/>
                    <a:pt x="3492" y="1173"/>
                  </a:cubicBezTo>
                  <a:cubicBezTo>
                    <a:pt x="3494" y="1172"/>
                    <a:pt x="3495" y="1171"/>
                    <a:pt x="3497" y="1169"/>
                  </a:cubicBezTo>
                  <a:cubicBezTo>
                    <a:pt x="3498" y="1169"/>
                    <a:pt x="3499" y="1168"/>
                    <a:pt x="3500" y="1167"/>
                  </a:cubicBezTo>
                  <a:cubicBezTo>
                    <a:pt x="3515" y="1156"/>
                    <a:pt x="3515" y="1156"/>
                    <a:pt x="3515" y="1156"/>
                  </a:cubicBezTo>
                  <a:cubicBezTo>
                    <a:pt x="3530" y="1145"/>
                    <a:pt x="3530" y="1145"/>
                    <a:pt x="3530" y="1145"/>
                  </a:cubicBezTo>
                  <a:cubicBezTo>
                    <a:pt x="3537" y="1140"/>
                    <a:pt x="3544" y="1134"/>
                    <a:pt x="3551" y="1129"/>
                  </a:cubicBezTo>
                  <a:cubicBezTo>
                    <a:pt x="3554" y="1126"/>
                    <a:pt x="3558" y="1123"/>
                    <a:pt x="3561" y="1121"/>
                  </a:cubicBezTo>
                  <a:cubicBezTo>
                    <a:pt x="3571" y="1112"/>
                    <a:pt x="3582" y="1103"/>
                    <a:pt x="3593" y="1094"/>
                  </a:cubicBezTo>
                  <a:cubicBezTo>
                    <a:pt x="3593" y="1094"/>
                    <a:pt x="3594" y="1094"/>
                    <a:pt x="3594" y="1093"/>
                  </a:cubicBezTo>
                  <a:cubicBezTo>
                    <a:pt x="3620" y="1071"/>
                    <a:pt x="3647" y="1047"/>
                    <a:pt x="3677" y="1018"/>
                  </a:cubicBezTo>
                  <a:cubicBezTo>
                    <a:pt x="3681" y="1015"/>
                    <a:pt x="3686" y="1015"/>
                    <a:pt x="3689" y="1018"/>
                  </a:cubicBezTo>
                  <a:cubicBezTo>
                    <a:pt x="3692" y="1022"/>
                    <a:pt x="3692" y="1027"/>
                    <a:pt x="3689" y="1030"/>
                  </a:cubicBezTo>
                  <a:cubicBezTo>
                    <a:pt x="3658" y="1059"/>
                    <a:pt x="3631" y="1084"/>
                    <a:pt x="3605" y="1106"/>
                  </a:cubicBezTo>
                  <a:cubicBezTo>
                    <a:pt x="3605" y="1106"/>
                    <a:pt x="3605" y="1106"/>
                    <a:pt x="3605" y="1106"/>
                  </a:cubicBezTo>
                  <a:cubicBezTo>
                    <a:pt x="3593" y="1116"/>
                    <a:pt x="3582" y="1125"/>
                    <a:pt x="3572" y="1134"/>
                  </a:cubicBezTo>
                  <a:cubicBezTo>
                    <a:pt x="3568" y="1137"/>
                    <a:pt x="3565" y="1139"/>
                    <a:pt x="3561" y="1142"/>
                  </a:cubicBezTo>
                  <a:cubicBezTo>
                    <a:pt x="3555" y="1148"/>
                    <a:pt x="3548" y="1153"/>
                    <a:pt x="3540" y="1159"/>
                  </a:cubicBezTo>
                  <a:cubicBezTo>
                    <a:pt x="3525" y="1170"/>
                    <a:pt x="3525" y="1170"/>
                    <a:pt x="3525" y="1170"/>
                  </a:cubicBezTo>
                  <a:cubicBezTo>
                    <a:pt x="3510" y="1181"/>
                    <a:pt x="3510" y="1181"/>
                    <a:pt x="3510" y="1181"/>
                  </a:cubicBezTo>
                  <a:cubicBezTo>
                    <a:pt x="3509" y="1182"/>
                    <a:pt x="3508" y="1183"/>
                    <a:pt x="3507" y="1183"/>
                  </a:cubicBezTo>
                  <a:cubicBezTo>
                    <a:pt x="3505" y="1184"/>
                    <a:pt x="3503" y="1186"/>
                    <a:pt x="3502" y="1187"/>
                  </a:cubicBezTo>
                  <a:cubicBezTo>
                    <a:pt x="3486" y="1197"/>
                    <a:pt x="3486" y="1197"/>
                    <a:pt x="3486" y="1197"/>
                  </a:cubicBezTo>
                  <a:cubicBezTo>
                    <a:pt x="3484" y="1199"/>
                    <a:pt x="3481" y="1200"/>
                    <a:pt x="3478" y="1202"/>
                  </a:cubicBezTo>
                  <a:cubicBezTo>
                    <a:pt x="3464" y="1211"/>
                    <a:pt x="3464" y="1211"/>
                    <a:pt x="3464" y="1211"/>
                  </a:cubicBezTo>
                  <a:cubicBezTo>
                    <a:pt x="3462" y="1212"/>
                    <a:pt x="3460" y="1213"/>
                    <a:pt x="3459" y="1214"/>
                  </a:cubicBezTo>
                  <a:cubicBezTo>
                    <a:pt x="3458" y="1214"/>
                    <a:pt x="3457" y="1214"/>
                    <a:pt x="3456" y="1215"/>
                  </a:cubicBezTo>
                  <a:cubicBezTo>
                    <a:pt x="3454" y="1216"/>
                    <a:pt x="3454" y="1216"/>
                    <a:pt x="3454" y="1216"/>
                  </a:cubicBezTo>
                  <a:cubicBezTo>
                    <a:pt x="3454" y="1216"/>
                    <a:pt x="3454" y="1216"/>
                    <a:pt x="3454" y="1216"/>
                  </a:cubicBezTo>
                  <a:cubicBezTo>
                    <a:pt x="3454" y="1216"/>
                    <a:pt x="3454" y="1216"/>
                    <a:pt x="3454" y="1216"/>
                  </a:cubicBezTo>
                  <a:cubicBezTo>
                    <a:pt x="3454" y="1216"/>
                    <a:pt x="3454" y="1216"/>
                    <a:pt x="3454" y="1216"/>
                  </a:cubicBezTo>
                  <a:cubicBezTo>
                    <a:pt x="3447" y="1220"/>
                    <a:pt x="3439" y="1222"/>
                    <a:pt x="3432" y="1222"/>
                  </a:cubicBezTo>
                  <a:close/>
                  <a:moveTo>
                    <a:pt x="3396" y="1209"/>
                  </a:moveTo>
                  <a:cubicBezTo>
                    <a:pt x="3394" y="1209"/>
                    <a:pt x="3393" y="1208"/>
                    <a:pt x="3391" y="1207"/>
                  </a:cubicBezTo>
                  <a:cubicBezTo>
                    <a:pt x="3388" y="1205"/>
                    <a:pt x="3388" y="1205"/>
                    <a:pt x="3388" y="1205"/>
                  </a:cubicBezTo>
                  <a:cubicBezTo>
                    <a:pt x="3383" y="1202"/>
                    <a:pt x="3383" y="1202"/>
                    <a:pt x="3383" y="1202"/>
                  </a:cubicBezTo>
                  <a:cubicBezTo>
                    <a:pt x="3380" y="1200"/>
                    <a:pt x="3376" y="1198"/>
                    <a:pt x="3373" y="1195"/>
                  </a:cubicBezTo>
                  <a:cubicBezTo>
                    <a:pt x="3372" y="1194"/>
                    <a:pt x="3372" y="1194"/>
                    <a:pt x="3372" y="1194"/>
                  </a:cubicBezTo>
                  <a:cubicBezTo>
                    <a:pt x="3368" y="1191"/>
                    <a:pt x="3367" y="1186"/>
                    <a:pt x="3370" y="1182"/>
                  </a:cubicBezTo>
                  <a:cubicBezTo>
                    <a:pt x="3373" y="1179"/>
                    <a:pt x="3378" y="1178"/>
                    <a:pt x="3382" y="1181"/>
                  </a:cubicBezTo>
                  <a:cubicBezTo>
                    <a:pt x="3383" y="1182"/>
                    <a:pt x="3383" y="1182"/>
                    <a:pt x="3383" y="1182"/>
                  </a:cubicBezTo>
                  <a:cubicBezTo>
                    <a:pt x="3386" y="1184"/>
                    <a:pt x="3389" y="1186"/>
                    <a:pt x="3392" y="1188"/>
                  </a:cubicBezTo>
                  <a:cubicBezTo>
                    <a:pt x="3400" y="1193"/>
                    <a:pt x="3400" y="1193"/>
                    <a:pt x="3400" y="1193"/>
                  </a:cubicBezTo>
                  <a:cubicBezTo>
                    <a:pt x="3404" y="1195"/>
                    <a:pt x="3405" y="1200"/>
                    <a:pt x="3403" y="1204"/>
                  </a:cubicBezTo>
                  <a:cubicBezTo>
                    <a:pt x="3401" y="1207"/>
                    <a:pt x="3398" y="1209"/>
                    <a:pt x="3396" y="1209"/>
                  </a:cubicBezTo>
                  <a:close/>
                  <a:moveTo>
                    <a:pt x="3355" y="1178"/>
                  </a:moveTo>
                  <a:cubicBezTo>
                    <a:pt x="3353" y="1178"/>
                    <a:pt x="3351" y="1178"/>
                    <a:pt x="3349" y="1176"/>
                  </a:cubicBezTo>
                  <a:cubicBezTo>
                    <a:pt x="3344" y="1172"/>
                    <a:pt x="3338" y="1167"/>
                    <a:pt x="3333" y="1162"/>
                  </a:cubicBezTo>
                  <a:cubicBezTo>
                    <a:pt x="3313" y="1143"/>
                    <a:pt x="3292" y="1121"/>
                    <a:pt x="3269" y="1095"/>
                  </a:cubicBezTo>
                  <a:cubicBezTo>
                    <a:pt x="3269" y="1095"/>
                    <a:pt x="3269" y="1095"/>
                    <a:pt x="3269" y="1095"/>
                  </a:cubicBezTo>
                  <a:cubicBezTo>
                    <a:pt x="3264" y="1088"/>
                    <a:pt x="3258" y="1082"/>
                    <a:pt x="3253" y="1076"/>
                  </a:cubicBezTo>
                  <a:cubicBezTo>
                    <a:pt x="3230" y="1048"/>
                    <a:pt x="3205" y="1017"/>
                    <a:pt x="3175" y="979"/>
                  </a:cubicBezTo>
                  <a:cubicBezTo>
                    <a:pt x="3163" y="962"/>
                    <a:pt x="3150" y="945"/>
                    <a:pt x="3136" y="925"/>
                  </a:cubicBezTo>
                  <a:cubicBezTo>
                    <a:pt x="3133" y="922"/>
                    <a:pt x="3134" y="916"/>
                    <a:pt x="3137" y="914"/>
                  </a:cubicBezTo>
                  <a:cubicBezTo>
                    <a:pt x="3141" y="911"/>
                    <a:pt x="3147" y="912"/>
                    <a:pt x="3149" y="915"/>
                  </a:cubicBezTo>
                  <a:cubicBezTo>
                    <a:pt x="3163" y="934"/>
                    <a:pt x="3176" y="952"/>
                    <a:pt x="3189" y="968"/>
                  </a:cubicBezTo>
                  <a:cubicBezTo>
                    <a:pt x="3218" y="1007"/>
                    <a:pt x="3243" y="1037"/>
                    <a:pt x="3266" y="1065"/>
                  </a:cubicBezTo>
                  <a:cubicBezTo>
                    <a:pt x="3271" y="1071"/>
                    <a:pt x="3276" y="1077"/>
                    <a:pt x="3282" y="1084"/>
                  </a:cubicBezTo>
                  <a:cubicBezTo>
                    <a:pt x="3282" y="1084"/>
                    <a:pt x="3282" y="1084"/>
                    <a:pt x="3282" y="1084"/>
                  </a:cubicBezTo>
                  <a:cubicBezTo>
                    <a:pt x="3304" y="1109"/>
                    <a:pt x="3325" y="1131"/>
                    <a:pt x="3344" y="1149"/>
                  </a:cubicBezTo>
                  <a:cubicBezTo>
                    <a:pt x="3350" y="1154"/>
                    <a:pt x="3355" y="1159"/>
                    <a:pt x="3360" y="1163"/>
                  </a:cubicBezTo>
                  <a:cubicBezTo>
                    <a:pt x="3364" y="1166"/>
                    <a:pt x="3364" y="1172"/>
                    <a:pt x="3361" y="1175"/>
                  </a:cubicBezTo>
                  <a:cubicBezTo>
                    <a:pt x="3359" y="1177"/>
                    <a:pt x="3357" y="1178"/>
                    <a:pt x="3355" y="1178"/>
                  </a:cubicBezTo>
                  <a:close/>
                  <a:moveTo>
                    <a:pt x="3703" y="1013"/>
                  </a:moveTo>
                  <a:cubicBezTo>
                    <a:pt x="3701" y="1013"/>
                    <a:pt x="3699" y="1012"/>
                    <a:pt x="3697" y="1010"/>
                  </a:cubicBezTo>
                  <a:cubicBezTo>
                    <a:pt x="3694" y="1007"/>
                    <a:pt x="3694" y="1002"/>
                    <a:pt x="3698" y="998"/>
                  </a:cubicBezTo>
                  <a:cubicBezTo>
                    <a:pt x="3703" y="993"/>
                    <a:pt x="3708" y="988"/>
                    <a:pt x="3714" y="983"/>
                  </a:cubicBezTo>
                  <a:cubicBezTo>
                    <a:pt x="3717" y="979"/>
                    <a:pt x="3722" y="979"/>
                    <a:pt x="3726" y="983"/>
                  </a:cubicBezTo>
                  <a:cubicBezTo>
                    <a:pt x="3729" y="986"/>
                    <a:pt x="3729" y="991"/>
                    <a:pt x="3726" y="995"/>
                  </a:cubicBezTo>
                  <a:cubicBezTo>
                    <a:pt x="3720" y="1000"/>
                    <a:pt x="3715" y="1005"/>
                    <a:pt x="3709" y="1011"/>
                  </a:cubicBezTo>
                  <a:cubicBezTo>
                    <a:pt x="3708" y="1012"/>
                    <a:pt x="3706" y="1013"/>
                    <a:pt x="3703" y="1013"/>
                  </a:cubicBezTo>
                  <a:close/>
                  <a:moveTo>
                    <a:pt x="3740" y="977"/>
                  </a:moveTo>
                  <a:cubicBezTo>
                    <a:pt x="3738" y="977"/>
                    <a:pt x="3735" y="976"/>
                    <a:pt x="3734" y="975"/>
                  </a:cubicBezTo>
                  <a:cubicBezTo>
                    <a:pt x="3731" y="971"/>
                    <a:pt x="3731" y="966"/>
                    <a:pt x="3734" y="963"/>
                  </a:cubicBezTo>
                  <a:cubicBezTo>
                    <a:pt x="3782" y="915"/>
                    <a:pt x="3831" y="863"/>
                    <a:pt x="3881" y="807"/>
                  </a:cubicBezTo>
                  <a:cubicBezTo>
                    <a:pt x="3881" y="807"/>
                    <a:pt x="3881" y="807"/>
                    <a:pt x="3881" y="807"/>
                  </a:cubicBezTo>
                  <a:cubicBezTo>
                    <a:pt x="3891" y="797"/>
                    <a:pt x="3900" y="787"/>
                    <a:pt x="3909" y="776"/>
                  </a:cubicBezTo>
                  <a:cubicBezTo>
                    <a:pt x="3925" y="758"/>
                    <a:pt x="3941" y="740"/>
                    <a:pt x="3956" y="722"/>
                  </a:cubicBezTo>
                  <a:cubicBezTo>
                    <a:pt x="3959" y="719"/>
                    <a:pt x="3964" y="718"/>
                    <a:pt x="3968" y="721"/>
                  </a:cubicBezTo>
                  <a:cubicBezTo>
                    <a:pt x="3971" y="724"/>
                    <a:pt x="3972" y="730"/>
                    <a:pt x="3969" y="733"/>
                  </a:cubicBezTo>
                  <a:cubicBezTo>
                    <a:pt x="3953" y="751"/>
                    <a:pt x="3938" y="769"/>
                    <a:pt x="3922" y="788"/>
                  </a:cubicBezTo>
                  <a:cubicBezTo>
                    <a:pt x="3912" y="798"/>
                    <a:pt x="3903" y="808"/>
                    <a:pt x="3894" y="818"/>
                  </a:cubicBezTo>
                  <a:cubicBezTo>
                    <a:pt x="3844" y="874"/>
                    <a:pt x="3794" y="927"/>
                    <a:pt x="3746" y="975"/>
                  </a:cubicBezTo>
                  <a:cubicBezTo>
                    <a:pt x="3744" y="976"/>
                    <a:pt x="3742" y="977"/>
                    <a:pt x="3740" y="977"/>
                  </a:cubicBezTo>
                  <a:close/>
                  <a:moveTo>
                    <a:pt x="5801" y="934"/>
                  </a:moveTo>
                  <a:cubicBezTo>
                    <a:pt x="5794" y="934"/>
                    <a:pt x="5788" y="933"/>
                    <a:pt x="5782" y="933"/>
                  </a:cubicBezTo>
                  <a:cubicBezTo>
                    <a:pt x="5777" y="932"/>
                    <a:pt x="5774" y="928"/>
                    <a:pt x="5774" y="923"/>
                  </a:cubicBezTo>
                  <a:cubicBezTo>
                    <a:pt x="5775" y="919"/>
                    <a:pt x="5779" y="915"/>
                    <a:pt x="5784" y="916"/>
                  </a:cubicBezTo>
                  <a:cubicBezTo>
                    <a:pt x="5794" y="917"/>
                    <a:pt x="5805" y="917"/>
                    <a:pt x="5817" y="916"/>
                  </a:cubicBezTo>
                  <a:cubicBezTo>
                    <a:pt x="5818" y="916"/>
                    <a:pt x="5819" y="916"/>
                    <a:pt x="5820" y="916"/>
                  </a:cubicBezTo>
                  <a:cubicBezTo>
                    <a:pt x="5821" y="916"/>
                    <a:pt x="5822" y="916"/>
                    <a:pt x="5823" y="916"/>
                  </a:cubicBezTo>
                  <a:cubicBezTo>
                    <a:pt x="5830" y="914"/>
                    <a:pt x="5830" y="914"/>
                    <a:pt x="5830" y="914"/>
                  </a:cubicBezTo>
                  <a:cubicBezTo>
                    <a:pt x="5831" y="914"/>
                    <a:pt x="5833" y="914"/>
                    <a:pt x="5835" y="914"/>
                  </a:cubicBezTo>
                  <a:cubicBezTo>
                    <a:pt x="5838" y="913"/>
                    <a:pt x="5841" y="913"/>
                    <a:pt x="5844" y="912"/>
                  </a:cubicBezTo>
                  <a:cubicBezTo>
                    <a:pt x="5860" y="908"/>
                    <a:pt x="5860" y="908"/>
                    <a:pt x="5860" y="908"/>
                  </a:cubicBezTo>
                  <a:cubicBezTo>
                    <a:pt x="5876" y="904"/>
                    <a:pt x="5876" y="904"/>
                    <a:pt x="5876" y="904"/>
                  </a:cubicBezTo>
                  <a:cubicBezTo>
                    <a:pt x="5899" y="896"/>
                    <a:pt x="5920" y="888"/>
                    <a:pt x="5941" y="879"/>
                  </a:cubicBezTo>
                  <a:cubicBezTo>
                    <a:pt x="5954" y="873"/>
                    <a:pt x="5968" y="866"/>
                    <a:pt x="5982" y="858"/>
                  </a:cubicBezTo>
                  <a:cubicBezTo>
                    <a:pt x="6010" y="843"/>
                    <a:pt x="6039" y="824"/>
                    <a:pt x="6069" y="804"/>
                  </a:cubicBezTo>
                  <a:cubicBezTo>
                    <a:pt x="6072" y="802"/>
                    <a:pt x="6074" y="800"/>
                    <a:pt x="6077" y="798"/>
                  </a:cubicBezTo>
                  <a:cubicBezTo>
                    <a:pt x="6081" y="795"/>
                    <a:pt x="6086" y="796"/>
                    <a:pt x="6089" y="800"/>
                  </a:cubicBezTo>
                  <a:cubicBezTo>
                    <a:pt x="6092" y="804"/>
                    <a:pt x="6091" y="809"/>
                    <a:pt x="6087" y="812"/>
                  </a:cubicBezTo>
                  <a:cubicBezTo>
                    <a:pt x="6084" y="814"/>
                    <a:pt x="6081" y="816"/>
                    <a:pt x="6078" y="818"/>
                  </a:cubicBezTo>
                  <a:cubicBezTo>
                    <a:pt x="6049" y="839"/>
                    <a:pt x="6019" y="857"/>
                    <a:pt x="5991" y="873"/>
                  </a:cubicBezTo>
                  <a:cubicBezTo>
                    <a:pt x="5976" y="881"/>
                    <a:pt x="5962" y="888"/>
                    <a:pt x="5948" y="894"/>
                  </a:cubicBezTo>
                  <a:cubicBezTo>
                    <a:pt x="5927" y="904"/>
                    <a:pt x="5905" y="912"/>
                    <a:pt x="5881" y="920"/>
                  </a:cubicBezTo>
                  <a:cubicBezTo>
                    <a:pt x="5864" y="925"/>
                    <a:pt x="5864" y="925"/>
                    <a:pt x="5864" y="925"/>
                  </a:cubicBezTo>
                  <a:cubicBezTo>
                    <a:pt x="5848" y="928"/>
                    <a:pt x="5848" y="928"/>
                    <a:pt x="5848" y="928"/>
                  </a:cubicBezTo>
                  <a:cubicBezTo>
                    <a:pt x="5844" y="930"/>
                    <a:pt x="5840" y="930"/>
                    <a:pt x="5837" y="931"/>
                  </a:cubicBezTo>
                  <a:cubicBezTo>
                    <a:pt x="5836" y="931"/>
                    <a:pt x="5834" y="931"/>
                    <a:pt x="5833" y="931"/>
                  </a:cubicBezTo>
                  <a:cubicBezTo>
                    <a:pt x="5826" y="932"/>
                    <a:pt x="5826" y="932"/>
                    <a:pt x="5826" y="932"/>
                  </a:cubicBezTo>
                  <a:cubicBezTo>
                    <a:pt x="5824" y="933"/>
                    <a:pt x="5822" y="933"/>
                    <a:pt x="5821" y="933"/>
                  </a:cubicBezTo>
                  <a:cubicBezTo>
                    <a:pt x="5820" y="933"/>
                    <a:pt x="5819" y="933"/>
                    <a:pt x="5818" y="933"/>
                  </a:cubicBezTo>
                  <a:cubicBezTo>
                    <a:pt x="5812" y="934"/>
                    <a:pt x="5806" y="934"/>
                    <a:pt x="5801" y="934"/>
                  </a:cubicBezTo>
                  <a:close/>
                  <a:moveTo>
                    <a:pt x="5755" y="927"/>
                  </a:moveTo>
                  <a:cubicBezTo>
                    <a:pt x="5754" y="927"/>
                    <a:pt x="5754" y="926"/>
                    <a:pt x="5753" y="926"/>
                  </a:cubicBezTo>
                  <a:cubicBezTo>
                    <a:pt x="5746" y="924"/>
                    <a:pt x="5738" y="921"/>
                    <a:pt x="5731" y="917"/>
                  </a:cubicBezTo>
                  <a:cubicBezTo>
                    <a:pt x="5727" y="915"/>
                    <a:pt x="5725" y="910"/>
                    <a:pt x="5727" y="906"/>
                  </a:cubicBezTo>
                  <a:cubicBezTo>
                    <a:pt x="5729" y="902"/>
                    <a:pt x="5734" y="900"/>
                    <a:pt x="5738" y="902"/>
                  </a:cubicBezTo>
                  <a:cubicBezTo>
                    <a:pt x="5745" y="905"/>
                    <a:pt x="5751" y="908"/>
                    <a:pt x="5758" y="910"/>
                  </a:cubicBezTo>
                  <a:cubicBezTo>
                    <a:pt x="5762" y="911"/>
                    <a:pt x="5765" y="916"/>
                    <a:pt x="5763" y="921"/>
                  </a:cubicBezTo>
                  <a:cubicBezTo>
                    <a:pt x="5762" y="924"/>
                    <a:pt x="5759" y="927"/>
                    <a:pt x="5755" y="927"/>
                  </a:cubicBezTo>
                  <a:close/>
                  <a:moveTo>
                    <a:pt x="3126" y="906"/>
                  </a:moveTo>
                  <a:cubicBezTo>
                    <a:pt x="3123" y="906"/>
                    <a:pt x="3121" y="905"/>
                    <a:pt x="3119" y="903"/>
                  </a:cubicBezTo>
                  <a:cubicBezTo>
                    <a:pt x="3114" y="897"/>
                    <a:pt x="3110" y="890"/>
                    <a:pt x="3105" y="884"/>
                  </a:cubicBezTo>
                  <a:cubicBezTo>
                    <a:pt x="3103" y="881"/>
                    <a:pt x="3104" y="875"/>
                    <a:pt x="3107" y="872"/>
                  </a:cubicBezTo>
                  <a:cubicBezTo>
                    <a:pt x="3111" y="870"/>
                    <a:pt x="3116" y="871"/>
                    <a:pt x="3119" y="874"/>
                  </a:cubicBezTo>
                  <a:cubicBezTo>
                    <a:pt x="3124" y="880"/>
                    <a:pt x="3128" y="886"/>
                    <a:pt x="3133" y="893"/>
                  </a:cubicBezTo>
                  <a:cubicBezTo>
                    <a:pt x="3135" y="896"/>
                    <a:pt x="3135" y="902"/>
                    <a:pt x="3131" y="904"/>
                  </a:cubicBezTo>
                  <a:cubicBezTo>
                    <a:pt x="3129" y="906"/>
                    <a:pt x="3127" y="906"/>
                    <a:pt x="3126" y="906"/>
                  </a:cubicBezTo>
                  <a:close/>
                  <a:moveTo>
                    <a:pt x="5710" y="904"/>
                  </a:moveTo>
                  <a:cubicBezTo>
                    <a:pt x="5708" y="904"/>
                    <a:pt x="5707" y="904"/>
                    <a:pt x="5705" y="903"/>
                  </a:cubicBezTo>
                  <a:cubicBezTo>
                    <a:pt x="5679" y="887"/>
                    <a:pt x="5650" y="862"/>
                    <a:pt x="5618" y="829"/>
                  </a:cubicBezTo>
                  <a:cubicBezTo>
                    <a:pt x="5618" y="829"/>
                    <a:pt x="5618" y="829"/>
                    <a:pt x="5617" y="828"/>
                  </a:cubicBezTo>
                  <a:cubicBezTo>
                    <a:pt x="5614" y="825"/>
                    <a:pt x="5611" y="821"/>
                    <a:pt x="5607" y="818"/>
                  </a:cubicBezTo>
                  <a:cubicBezTo>
                    <a:pt x="5604" y="814"/>
                    <a:pt x="5601" y="811"/>
                    <a:pt x="5598" y="807"/>
                  </a:cubicBezTo>
                  <a:cubicBezTo>
                    <a:pt x="5594" y="803"/>
                    <a:pt x="5594" y="803"/>
                    <a:pt x="5594" y="803"/>
                  </a:cubicBezTo>
                  <a:cubicBezTo>
                    <a:pt x="5592" y="801"/>
                    <a:pt x="5591" y="800"/>
                    <a:pt x="5589" y="798"/>
                  </a:cubicBezTo>
                  <a:cubicBezTo>
                    <a:pt x="5586" y="795"/>
                    <a:pt x="5583" y="792"/>
                    <a:pt x="5581" y="788"/>
                  </a:cubicBezTo>
                  <a:cubicBezTo>
                    <a:pt x="5574" y="781"/>
                    <a:pt x="5574" y="781"/>
                    <a:pt x="5574" y="781"/>
                  </a:cubicBezTo>
                  <a:cubicBezTo>
                    <a:pt x="5567" y="773"/>
                    <a:pt x="5561" y="766"/>
                    <a:pt x="5554" y="758"/>
                  </a:cubicBezTo>
                  <a:cubicBezTo>
                    <a:pt x="5537" y="738"/>
                    <a:pt x="5520" y="716"/>
                    <a:pt x="5503" y="696"/>
                  </a:cubicBezTo>
                  <a:cubicBezTo>
                    <a:pt x="5502" y="694"/>
                    <a:pt x="5502" y="694"/>
                    <a:pt x="5502" y="694"/>
                  </a:cubicBezTo>
                  <a:cubicBezTo>
                    <a:pt x="5494" y="684"/>
                    <a:pt x="5486" y="675"/>
                    <a:pt x="5478" y="665"/>
                  </a:cubicBezTo>
                  <a:cubicBezTo>
                    <a:pt x="5475" y="661"/>
                    <a:pt x="5475" y="656"/>
                    <a:pt x="5479" y="653"/>
                  </a:cubicBezTo>
                  <a:cubicBezTo>
                    <a:pt x="5483" y="650"/>
                    <a:pt x="5488" y="650"/>
                    <a:pt x="5491" y="654"/>
                  </a:cubicBezTo>
                  <a:cubicBezTo>
                    <a:pt x="5499" y="664"/>
                    <a:pt x="5507" y="674"/>
                    <a:pt x="5515" y="684"/>
                  </a:cubicBezTo>
                  <a:cubicBezTo>
                    <a:pt x="5516" y="685"/>
                    <a:pt x="5516" y="685"/>
                    <a:pt x="5516" y="685"/>
                  </a:cubicBezTo>
                  <a:cubicBezTo>
                    <a:pt x="5533" y="706"/>
                    <a:pt x="5550" y="727"/>
                    <a:pt x="5567" y="747"/>
                  </a:cubicBezTo>
                  <a:cubicBezTo>
                    <a:pt x="5574" y="755"/>
                    <a:pt x="5580" y="762"/>
                    <a:pt x="5587" y="770"/>
                  </a:cubicBezTo>
                  <a:cubicBezTo>
                    <a:pt x="5593" y="777"/>
                    <a:pt x="5593" y="777"/>
                    <a:pt x="5593" y="777"/>
                  </a:cubicBezTo>
                  <a:cubicBezTo>
                    <a:pt x="5596" y="781"/>
                    <a:pt x="5599" y="784"/>
                    <a:pt x="5602" y="787"/>
                  </a:cubicBezTo>
                  <a:cubicBezTo>
                    <a:pt x="5603" y="788"/>
                    <a:pt x="5605" y="790"/>
                    <a:pt x="5606" y="792"/>
                  </a:cubicBezTo>
                  <a:cubicBezTo>
                    <a:pt x="5610" y="796"/>
                    <a:pt x="5610" y="796"/>
                    <a:pt x="5610" y="796"/>
                  </a:cubicBezTo>
                  <a:cubicBezTo>
                    <a:pt x="5613" y="799"/>
                    <a:pt x="5616" y="803"/>
                    <a:pt x="5619" y="806"/>
                  </a:cubicBezTo>
                  <a:cubicBezTo>
                    <a:pt x="5623" y="810"/>
                    <a:pt x="5626" y="813"/>
                    <a:pt x="5630" y="817"/>
                  </a:cubicBezTo>
                  <a:cubicBezTo>
                    <a:pt x="5630" y="817"/>
                    <a:pt x="5630" y="817"/>
                    <a:pt x="5630" y="817"/>
                  </a:cubicBezTo>
                  <a:cubicBezTo>
                    <a:pt x="5662" y="850"/>
                    <a:pt x="5689" y="873"/>
                    <a:pt x="5714" y="889"/>
                  </a:cubicBezTo>
                  <a:cubicBezTo>
                    <a:pt x="5718" y="891"/>
                    <a:pt x="5719" y="896"/>
                    <a:pt x="5717" y="900"/>
                  </a:cubicBezTo>
                  <a:cubicBezTo>
                    <a:pt x="5715" y="903"/>
                    <a:pt x="5712" y="904"/>
                    <a:pt x="5710" y="904"/>
                  </a:cubicBezTo>
                  <a:close/>
                  <a:moveTo>
                    <a:pt x="3096" y="865"/>
                  </a:moveTo>
                  <a:cubicBezTo>
                    <a:pt x="3093" y="865"/>
                    <a:pt x="3090" y="864"/>
                    <a:pt x="3089" y="861"/>
                  </a:cubicBezTo>
                  <a:cubicBezTo>
                    <a:pt x="3080" y="850"/>
                    <a:pt x="3072" y="838"/>
                    <a:pt x="3064" y="827"/>
                  </a:cubicBezTo>
                  <a:cubicBezTo>
                    <a:pt x="3050" y="809"/>
                    <a:pt x="3037" y="790"/>
                    <a:pt x="3024" y="772"/>
                  </a:cubicBezTo>
                  <a:cubicBezTo>
                    <a:pt x="3022" y="770"/>
                    <a:pt x="3022" y="770"/>
                    <a:pt x="3022" y="770"/>
                  </a:cubicBezTo>
                  <a:cubicBezTo>
                    <a:pt x="3022" y="770"/>
                    <a:pt x="3022" y="770"/>
                    <a:pt x="3022" y="770"/>
                  </a:cubicBezTo>
                  <a:cubicBezTo>
                    <a:pt x="2982" y="715"/>
                    <a:pt x="2939" y="656"/>
                    <a:pt x="2893" y="598"/>
                  </a:cubicBezTo>
                  <a:cubicBezTo>
                    <a:pt x="2890" y="595"/>
                    <a:pt x="2891" y="589"/>
                    <a:pt x="2895" y="587"/>
                  </a:cubicBezTo>
                  <a:cubicBezTo>
                    <a:pt x="2898" y="584"/>
                    <a:pt x="2904" y="584"/>
                    <a:pt x="2907" y="588"/>
                  </a:cubicBezTo>
                  <a:cubicBezTo>
                    <a:pt x="2952" y="646"/>
                    <a:pt x="2996" y="705"/>
                    <a:pt x="3036" y="760"/>
                  </a:cubicBezTo>
                  <a:cubicBezTo>
                    <a:pt x="3036" y="760"/>
                    <a:pt x="3036" y="760"/>
                    <a:pt x="3036" y="760"/>
                  </a:cubicBezTo>
                  <a:cubicBezTo>
                    <a:pt x="3037" y="762"/>
                    <a:pt x="3037" y="762"/>
                    <a:pt x="3037" y="762"/>
                  </a:cubicBezTo>
                  <a:cubicBezTo>
                    <a:pt x="3051" y="780"/>
                    <a:pt x="3064" y="799"/>
                    <a:pt x="3077" y="817"/>
                  </a:cubicBezTo>
                  <a:cubicBezTo>
                    <a:pt x="3086" y="829"/>
                    <a:pt x="3094" y="840"/>
                    <a:pt x="3103" y="851"/>
                  </a:cubicBezTo>
                  <a:cubicBezTo>
                    <a:pt x="3105" y="855"/>
                    <a:pt x="3104" y="861"/>
                    <a:pt x="3101" y="863"/>
                  </a:cubicBezTo>
                  <a:cubicBezTo>
                    <a:pt x="3099" y="864"/>
                    <a:pt x="3097" y="865"/>
                    <a:pt x="3096" y="865"/>
                  </a:cubicBezTo>
                  <a:close/>
                  <a:moveTo>
                    <a:pt x="6105" y="796"/>
                  </a:moveTo>
                  <a:cubicBezTo>
                    <a:pt x="6102" y="796"/>
                    <a:pt x="6100" y="795"/>
                    <a:pt x="6098" y="793"/>
                  </a:cubicBezTo>
                  <a:cubicBezTo>
                    <a:pt x="6096" y="789"/>
                    <a:pt x="6096" y="784"/>
                    <a:pt x="6100" y="781"/>
                  </a:cubicBezTo>
                  <a:cubicBezTo>
                    <a:pt x="6100" y="781"/>
                    <a:pt x="6100" y="781"/>
                    <a:pt x="6100" y="781"/>
                  </a:cubicBezTo>
                  <a:cubicBezTo>
                    <a:pt x="6104" y="778"/>
                    <a:pt x="6107" y="775"/>
                    <a:pt x="6111" y="773"/>
                  </a:cubicBezTo>
                  <a:cubicBezTo>
                    <a:pt x="6118" y="768"/>
                    <a:pt x="6118" y="768"/>
                    <a:pt x="6118" y="768"/>
                  </a:cubicBezTo>
                  <a:cubicBezTo>
                    <a:pt x="6121" y="765"/>
                    <a:pt x="6127" y="765"/>
                    <a:pt x="6130" y="769"/>
                  </a:cubicBezTo>
                  <a:cubicBezTo>
                    <a:pt x="6132" y="773"/>
                    <a:pt x="6132" y="778"/>
                    <a:pt x="6128" y="781"/>
                  </a:cubicBezTo>
                  <a:cubicBezTo>
                    <a:pt x="6121" y="786"/>
                    <a:pt x="6121" y="786"/>
                    <a:pt x="6121" y="786"/>
                  </a:cubicBezTo>
                  <a:cubicBezTo>
                    <a:pt x="6118" y="789"/>
                    <a:pt x="6114" y="792"/>
                    <a:pt x="6110" y="794"/>
                  </a:cubicBezTo>
                  <a:cubicBezTo>
                    <a:pt x="6109" y="796"/>
                    <a:pt x="6107" y="796"/>
                    <a:pt x="6105" y="796"/>
                  </a:cubicBezTo>
                  <a:close/>
                  <a:moveTo>
                    <a:pt x="6145" y="765"/>
                  </a:moveTo>
                  <a:cubicBezTo>
                    <a:pt x="6143" y="765"/>
                    <a:pt x="6140" y="764"/>
                    <a:pt x="6138" y="762"/>
                  </a:cubicBezTo>
                  <a:cubicBezTo>
                    <a:pt x="6136" y="758"/>
                    <a:pt x="6136" y="753"/>
                    <a:pt x="6140" y="750"/>
                  </a:cubicBezTo>
                  <a:cubicBezTo>
                    <a:pt x="6158" y="736"/>
                    <a:pt x="6175" y="721"/>
                    <a:pt x="6193" y="706"/>
                  </a:cubicBezTo>
                  <a:cubicBezTo>
                    <a:pt x="6225" y="679"/>
                    <a:pt x="6259" y="648"/>
                    <a:pt x="6301" y="610"/>
                  </a:cubicBezTo>
                  <a:cubicBezTo>
                    <a:pt x="6301" y="609"/>
                    <a:pt x="6301" y="609"/>
                    <a:pt x="6301" y="609"/>
                  </a:cubicBezTo>
                  <a:cubicBezTo>
                    <a:pt x="6325" y="587"/>
                    <a:pt x="6349" y="565"/>
                    <a:pt x="6373" y="543"/>
                  </a:cubicBezTo>
                  <a:cubicBezTo>
                    <a:pt x="6384" y="532"/>
                    <a:pt x="6384" y="532"/>
                    <a:pt x="6384" y="532"/>
                  </a:cubicBezTo>
                  <a:cubicBezTo>
                    <a:pt x="6387" y="529"/>
                    <a:pt x="6393" y="529"/>
                    <a:pt x="6396" y="533"/>
                  </a:cubicBezTo>
                  <a:cubicBezTo>
                    <a:pt x="6399" y="536"/>
                    <a:pt x="6399" y="541"/>
                    <a:pt x="6396" y="545"/>
                  </a:cubicBezTo>
                  <a:cubicBezTo>
                    <a:pt x="6384" y="555"/>
                    <a:pt x="6384" y="555"/>
                    <a:pt x="6384" y="555"/>
                  </a:cubicBezTo>
                  <a:cubicBezTo>
                    <a:pt x="6361" y="577"/>
                    <a:pt x="6337" y="600"/>
                    <a:pt x="6313" y="622"/>
                  </a:cubicBezTo>
                  <a:cubicBezTo>
                    <a:pt x="6313" y="622"/>
                    <a:pt x="6313" y="622"/>
                    <a:pt x="6313" y="622"/>
                  </a:cubicBezTo>
                  <a:cubicBezTo>
                    <a:pt x="6271" y="661"/>
                    <a:pt x="6236" y="691"/>
                    <a:pt x="6204" y="719"/>
                  </a:cubicBezTo>
                  <a:cubicBezTo>
                    <a:pt x="6186" y="734"/>
                    <a:pt x="6169" y="749"/>
                    <a:pt x="6150" y="763"/>
                  </a:cubicBezTo>
                  <a:cubicBezTo>
                    <a:pt x="6149" y="765"/>
                    <a:pt x="6147" y="765"/>
                    <a:pt x="6145" y="765"/>
                  </a:cubicBezTo>
                  <a:close/>
                  <a:moveTo>
                    <a:pt x="3981" y="715"/>
                  </a:moveTo>
                  <a:cubicBezTo>
                    <a:pt x="3979" y="715"/>
                    <a:pt x="3977" y="714"/>
                    <a:pt x="3975" y="713"/>
                  </a:cubicBezTo>
                  <a:cubicBezTo>
                    <a:pt x="3972" y="710"/>
                    <a:pt x="3971" y="704"/>
                    <a:pt x="3974" y="701"/>
                  </a:cubicBezTo>
                  <a:cubicBezTo>
                    <a:pt x="3979" y="695"/>
                    <a:pt x="3984" y="689"/>
                    <a:pt x="3989" y="683"/>
                  </a:cubicBezTo>
                  <a:cubicBezTo>
                    <a:pt x="3992" y="680"/>
                    <a:pt x="3997" y="679"/>
                    <a:pt x="4001" y="682"/>
                  </a:cubicBezTo>
                  <a:cubicBezTo>
                    <a:pt x="4004" y="685"/>
                    <a:pt x="4005" y="691"/>
                    <a:pt x="4002" y="694"/>
                  </a:cubicBezTo>
                  <a:cubicBezTo>
                    <a:pt x="3997" y="700"/>
                    <a:pt x="3992" y="706"/>
                    <a:pt x="3987" y="712"/>
                  </a:cubicBezTo>
                  <a:cubicBezTo>
                    <a:pt x="3985" y="714"/>
                    <a:pt x="3983" y="715"/>
                    <a:pt x="3981" y="715"/>
                  </a:cubicBezTo>
                  <a:close/>
                  <a:moveTo>
                    <a:pt x="1202" y="704"/>
                  </a:moveTo>
                  <a:cubicBezTo>
                    <a:pt x="1199" y="704"/>
                    <a:pt x="1199" y="704"/>
                    <a:pt x="1199" y="704"/>
                  </a:cubicBezTo>
                  <a:cubicBezTo>
                    <a:pt x="1195" y="704"/>
                    <a:pt x="1190" y="703"/>
                    <a:pt x="1185" y="702"/>
                  </a:cubicBezTo>
                  <a:cubicBezTo>
                    <a:pt x="1174" y="700"/>
                    <a:pt x="1161" y="696"/>
                    <a:pt x="1146" y="689"/>
                  </a:cubicBezTo>
                  <a:cubicBezTo>
                    <a:pt x="1132" y="683"/>
                    <a:pt x="1117" y="675"/>
                    <a:pt x="1101" y="665"/>
                  </a:cubicBezTo>
                  <a:cubicBezTo>
                    <a:pt x="1096" y="662"/>
                    <a:pt x="1092" y="660"/>
                    <a:pt x="1088" y="657"/>
                  </a:cubicBezTo>
                  <a:cubicBezTo>
                    <a:pt x="1084" y="654"/>
                    <a:pt x="1083" y="649"/>
                    <a:pt x="1086" y="645"/>
                  </a:cubicBezTo>
                  <a:cubicBezTo>
                    <a:pt x="1088" y="641"/>
                    <a:pt x="1094" y="640"/>
                    <a:pt x="1097" y="643"/>
                  </a:cubicBezTo>
                  <a:cubicBezTo>
                    <a:pt x="1101" y="645"/>
                    <a:pt x="1105" y="648"/>
                    <a:pt x="1109" y="650"/>
                  </a:cubicBezTo>
                  <a:cubicBezTo>
                    <a:pt x="1125" y="660"/>
                    <a:pt x="1139" y="668"/>
                    <a:pt x="1153" y="674"/>
                  </a:cubicBezTo>
                  <a:cubicBezTo>
                    <a:pt x="1166" y="680"/>
                    <a:pt x="1179" y="684"/>
                    <a:pt x="1188" y="686"/>
                  </a:cubicBezTo>
                  <a:cubicBezTo>
                    <a:pt x="1193" y="687"/>
                    <a:pt x="1196" y="687"/>
                    <a:pt x="1200" y="687"/>
                  </a:cubicBezTo>
                  <a:cubicBezTo>
                    <a:pt x="1202" y="687"/>
                    <a:pt x="1202" y="687"/>
                    <a:pt x="1202" y="687"/>
                  </a:cubicBezTo>
                  <a:cubicBezTo>
                    <a:pt x="1206" y="687"/>
                    <a:pt x="1209" y="687"/>
                    <a:pt x="1212" y="687"/>
                  </a:cubicBezTo>
                  <a:cubicBezTo>
                    <a:pt x="1223" y="684"/>
                    <a:pt x="1223" y="684"/>
                    <a:pt x="1223" y="684"/>
                  </a:cubicBezTo>
                  <a:cubicBezTo>
                    <a:pt x="1235" y="682"/>
                    <a:pt x="1235" y="682"/>
                    <a:pt x="1235" y="682"/>
                  </a:cubicBezTo>
                  <a:cubicBezTo>
                    <a:pt x="1242" y="680"/>
                    <a:pt x="1250" y="678"/>
                    <a:pt x="1259" y="675"/>
                  </a:cubicBezTo>
                  <a:cubicBezTo>
                    <a:pt x="1269" y="672"/>
                    <a:pt x="1280" y="668"/>
                    <a:pt x="1291" y="664"/>
                  </a:cubicBezTo>
                  <a:cubicBezTo>
                    <a:pt x="1314" y="656"/>
                    <a:pt x="1338" y="646"/>
                    <a:pt x="1367" y="634"/>
                  </a:cubicBezTo>
                  <a:cubicBezTo>
                    <a:pt x="1376" y="630"/>
                    <a:pt x="1386" y="625"/>
                    <a:pt x="1395" y="621"/>
                  </a:cubicBezTo>
                  <a:cubicBezTo>
                    <a:pt x="1399" y="619"/>
                    <a:pt x="1404" y="621"/>
                    <a:pt x="1406" y="625"/>
                  </a:cubicBezTo>
                  <a:cubicBezTo>
                    <a:pt x="1408" y="630"/>
                    <a:pt x="1406" y="635"/>
                    <a:pt x="1402" y="637"/>
                  </a:cubicBezTo>
                  <a:cubicBezTo>
                    <a:pt x="1393" y="641"/>
                    <a:pt x="1383" y="645"/>
                    <a:pt x="1374" y="649"/>
                  </a:cubicBezTo>
                  <a:cubicBezTo>
                    <a:pt x="1345" y="662"/>
                    <a:pt x="1320" y="672"/>
                    <a:pt x="1297" y="680"/>
                  </a:cubicBezTo>
                  <a:cubicBezTo>
                    <a:pt x="1286" y="684"/>
                    <a:pt x="1275" y="688"/>
                    <a:pt x="1264" y="691"/>
                  </a:cubicBezTo>
                  <a:cubicBezTo>
                    <a:pt x="1255" y="694"/>
                    <a:pt x="1246" y="697"/>
                    <a:pt x="1239" y="698"/>
                  </a:cubicBezTo>
                  <a:cubicBezTo>
                    <a:pt x="1226" y="701"/>
                    <a:pt x="1226" y="701"/>
                    <a:pt x="1226" y="701"/>
                  </a:cubicBezTo>
                  <a:cubicBezTo>
                    <a:pt x="1215" y="703"/>
                    <a:pt x="1215" y="703"/>
                    <a:pt x="1215" y="703"/>
                  </a:cubicBezTo>
                  <a:cubicBezTo>
                    <a:pt x="1210" y="704"/>
                    <a:pt x="1206" y="704"/>
                    <a:pt x="1202" y="704"/>
                  </a:cubicBezTo>
                  <a:close/>
                  <a:moveTo>
                    <a:pt x="4013" y="676"/>
                  </a:moveTo>
                  <a:cubicBezTo>
                    <a:pt x="4011" y="676"/>
                    <a:pt x="4009" y="675"/>
                    <a:pt x="4008" y="674"/>
                  </a:cubicBezTo>
                  <a:cubicBezTo>
                    <a:pt x="4004" y="671"/>
                    <a:pt x="4004" y="665"/>
                    <a:pt x="4007" y="662"/>
                  </a:cubicBezTo>
                  <a:cubicBezTo>
                    <a:pt x="4046" y="614"/>
                    <a:pt x="4083" y="567"/>
                    <a:pt x="4118" y="521"/>
                  </a:cubicBezTo>
                  <a:cubicBezTo>
                    <a:pt x="4125" y="511"/>
                    <a:pt x="4132" y="502"/>
                    <a:pt x="4139" y="493"/>
                  </a:cubicBezTo>
                  <a:cubicBezTo>
                    <a:pt x="4139" y="493"/>
                    <a:pt x="4139" y="493"/>
                    <a:pt x="4139" y="493"/>
                  </a:cubicBezTo>
                  <a:cubicBezTo>
                    <a:pt x="4163" y="460"/>
                    <a:pt x="4184" y="429"/>
                    <a:pt x="4203" y="400"/>
                  </a:cubicBezTo>
                  <a:cubicBezTo>
                    <a:pt x="4206" y="396"/>
                    <a:pt x="4211" y="395"/>
                    <a:pt x="4215" y="398"/>
                  </a:cubicBezTo>
                  <a:cubicBezTo>
                    <a:pt x="4219" y="400"/>
                    <a:pt x="4220" y="406"/>
                    <a:pt x="4217" y="410"/>
                  </a:cubicBezTo>
                  <a:cubicBezTo>
                    <a:pt x="4198" y="439"/>
                    <a:pt x="4177" y="470"/>
                    <a:pt x="4152" y="503"/>
                  </a:cubicBezTo>
                  <a:cubicBezTo>
                    <a:pt x="4152" y="503"/>
                    <a:pt x="4152" y="503"/>
                    <a:pt x="4152" y="503"/>
                  </a:cubicBezTo>
                  <a:cubicBezTo>
                    <a:pt x="4145" y="512"/>
                    <a:pt x="4138" y="522"/>
                    <a:pt x="4131" y="531"/>
                  </a:cubicBezTo>
                  <a:cubicBezTo>
                    <a:pt x="4097" y="577"/>
                    <a:pt x="4059" y="625"/>
                    <a:pt x="4020" y="673"/>
                  </a:cubicBezTo>
                  <a:cubicBezTo>
                    <a:pt x="4018" y="675"/>
                    <a:pt x="4016" y="676"/>
                    <a:pt x="4013" y="676"/>
                  </a:cubicBezTo>
                  <a:close/>
                  <a:moveTo>
                    <a:pt x="5467" y="646"/>
                  </a:moveTo>
                  <a:cubicBezTo>
                    <a:pt x="5464" y="646"/>
                    <a:pt x="5462" y="645"/>
                    <a:pt x="5460" y="643"/>
                  </a:cubicBezTo>
                  <a:cubicBezTo>
                    <a:pt x="5446" y="625"/>
                    <a:pt x="5446" y="625"/>
                    <a:pt x="5446" y="625"/>
                  </a:cubicBezTo>
                  <a:cubicBezTo>
                    <a:pt x="5443" y="621"/>
                    <a:pt x="5443" y="616"/>
                    <a:pt x="5447" y="613"/>
                  </a:cubicBezTo>
                  <a:cubicBezTo>
                    <a:pt x="5451" y="610"/>
                    <a:pt x="5456" y="611"/>
                    <a:pt x="5459" y="614"/>
                  </a:cubicBezTo>
                  <a:cubicBezTo>
                    <a:pt x="5473" y="632"/>
                    <a:pt x="5473" y="632"/>
                    <a:pt x="5473" y="632"/>
                  </a:cubicBezTo>
                  <a:cubicBezTo>
                    <a:pt x="5476" y="636"/>
                    <a:pt x="5475" y="641"/>
                    <a:pt x="5472" y="644"/>
                  </a:cubicBezTo>
                  <a:cubicBezTo>
                    <a:pt x="5470" y="645"/>
                    <a:pt x="5468" y="646"/>
                    <a:pt x="5467" y="646"/>
                  </a:cubicBezTo>
                  <a:close/>
                  <a:moveTo>
                    <a:pt x="1069" y="642"/>
                  </a:moveTo>
                  <a:cubicBezTo>
                    <a:pt x="1068" y="642"/>
                    <a:pt x="1066" y="642"/>
                    <a:pt x="1065" y="641"/>
                  </a:cubicBezTo>
                  <a:cubicBezTo>
                    <a:pt x="1058" y="636"/>
                    <a:pt x="1052" y="632"/>
                    <a:pt x="1046" y="627"/>
                  </a:cubicBezTo>
                  <a:cubicBezTo>
                    <a:pt x="1042" y="625"/>
                    <a:pt x="1042" y="619"/>
                    <a:pt x="1044" y="616"/>
                  </a:cubicBezTo>
                  <a:cubicBezTo>
                    <a:pt x="1047" y="612"/>
                    <a:pt x="1052" y="611"/>
                    <a:pt x="1056" y="614"/>
                  </a:cubicBezTo>
                  <a:cubicBezTo>
                    <a:pt x="1062" y="618"/>
                    <a:pt x="1068" y="623"/>
                    <a:pt x="1074" y="627"/>
                  </a:cubicBezTo>
                  <a:cubicBezTo>
                    <a:pt x="1078" y="630"/>
                    <a:pt x="1079" y="635"/>
                    <a:pt x="1076" y="639"/>
                  </a:cubicBezTo>
                  <a:cubicBezTo>
                    <a:pt x="1075" y="641"/>
                    <a:pt x="1072" y="642"/>
                    <a:pt x="1069" y="642"/>
                  </a:cubicBezTo>
                  <a:close/>
                  <a:moveTo>
                    <a:pt x="1424" y="625"/>
                  </a:moveTo>
                  <a:cubicBezTo>
                    <a:pt x="1421" y="625"/>
                    <a:pt x="1418" y="624"/>
                    <a:pt x="1416" y="621"/>
                  </a:cubicBezTo>
                  <a:cubicBezTo>
                    <a:pt x="1414" y="616"/>
                    <a:pt x="1416" y="611"/>
                    <a:pt x="1420" y="609"/>
                  </a:cubicBezTo>
                  <a:cubicBezTo>
                    <a:pt x="1427" y="606"/>
                    <a:pt x="1434" y="603"/>
                    <a:pt x="1441" y="600"/>
                  </a:cubicBezTo>
                  <a:cubicBezTo>
                    <a:pt x="1445" y="598"/>
                    <a:pt x="1450" y="599"/>
                    <a:pt x="1452" y="604"/>
                  </a:cubicBezTo>
                  <a:cubicBezTo>
                    <a:pt x="1454" y="608"/>
                    <a:pt x="1452" y="613"/>
                    <a:pt x="1448" y="615"/>
                  </a:cubicBezTo>
                  <a:cubicBezTo>
                    <a:pt x="1441" y="618"/>
                    <a:pt x="1435" y="621"/>
                    <a:pt x="1428" y="625"/>
                  </a:cubicBezTo>
                  <a:cubicBezTo>
                    <a:pt x="1427" y="625"/>
                    <a:pt x="1425" y="625"/>
                    <a:pt x="1424" y="625"/>
                  </a:cubicBezTo>
                  <a:close/>
                  <a:moveTo>
                    <a:pt x="1029" y="612"/>
                  </a:moveTo>
                  <a:cubicBezTo>
                    <a:pt x="1027" y="612"/>
                    <a:pt x="1025" y="611"/>
                    <a:pt x="1023" y="610"/>
                  </a:cubicBezTo>
                  <a:cubicBezTo>
                    <a:pt x="1017" y="606"/>
                    <a:pt x="1011" y="601"/>
                    <a:pt x="1005" y="596"/>
                  </a:cubicBezTo>
                  <a:cubicBezTo>
                    <a:pt x="982" y="577"/>
                    <a:pt x="958" y="557"/>
                    <a:pt x="935" y="539"/>
                  </a:cubicBezTo>
                  <a:cubicBezTo>
                    <a:pt x="925" y="530"/>
                    <a:pt x="925" y="530"/>
                    <a:pt x="925" y="530"/>
                  </a:cubicBezTo>
                  <a:cubicBezTo>
                    <a:pt x="886" y="498"/>
                    <a:pt x="846" y="464"/>
                    <a:pt x="804" y="431"/>
                  </a:cubicBezTo>
                  <a:cubicBezTo>
                    <a:pt x="791" y="422"/>
                    <a:pt x="780" y="413"/>
                    <a:pt x="768" y="405"/>
                  </a:cubicBezTo>
                  <a:cubicBezTo>
                    <a:pt x="764" y="402"/>
                    <a:pt x="763" y="397"/>
                    <a:pt x="766" y="393"/>
                  </a:cubicBezTo>
                  <a:cubicBezTo>
                    <a:pt x="769" y="389"/>
                    <a:pt x="774" y="388"/>
                    <a:pt x="778" y="391"/>
                  </a:cubicBezTo>
                  <a:cubicBezTo>
                    <a:pt x="790" y="399"/>
                    <a:pt x="801" y="408"/>
                    <a:pt x="814" y="418"/>
                  </a:cubicBezTo>
                  <a:cubicBezTo>
                    <a:pt x="857" y="451"/>
                    <a:pt x="897" y="484"/>
                    <a:pt x="936" y="517"/>
                  </a:cubicBezTo>
                  <a:cubicBezTo>
                    <a:pt x="946" y="526"/>
                    <a:pt x="946" y="526"/>
                    <a:pt x="946" y="526"/>
                  </a:cubicBezTo>
                  <a:cubicBezTo>
                    <a:pt x="946" y="526"/>
                    <a:pt x="946" y="526"/>
                    <a:pt x="946" y="526"/>
                  </a:cubicBezTo>
                  <a:cubicBezTo>
                    <a:pt x="969" y="544"/>
                    <a:pt x="993" y="564"/>
                    <a:pt x="1016" y="583"/>
                  </a:cubicBezTo>
                  <a:cubicBezTo>
                    <a:pt x="1022" y="587"/>
                    <a:pt x="1028" y="592"/>
                    <a:pt x="1034" y="597"/>
                  </a:cubicBezTo>
                  <a:cubicBezTo>
                    <a:pt x="1038" y="600"/>
                    <a:pt x="1038" y="605"/>
                    <a:pt x="1035" y="609"/>
                  </a:cubicBezTo>
                  <a:cubicBezTo>
                    <a:pt x="1034" y="611"/>
                    <a:pt x="1031" y="612"/>
                    <a:pt x="1029" y="612"/>
                  </a:cubicBezTo>
                  <a:close/>
                  <a:moveTo>
                    <a:pt x="5435" y="606"/>
                  </a:moveTo>
                  <a:cubicBezTo>
                    <a:pt x="5432" y="606"/>
                    <a:pt x="5430" y="605"/>
                    <a:pt x="5428" y="603"/>
                  </a:cubicBezTo>
                  <a:cubicBezTo>
                    <a:pt x="5417" y="589"/>
                    <a:pt x="5406" y="575"/>
                    <a:pt x="5395" y="562"/>
                  </a:cubicBezTo>
                  <a:cubicBezTo>
                    <a:pt x="5381" y="545"/>
                    <a:pt x="5369" y="530"/>
                    <a:pt x="5356" y="516"/>
                  </a:cubicBezTo>
                  <a:cubicBezTo>
                    <a:pt x="5330" y="485"/>
                    <a:pt x="5306" y="456"/>
                    <a:pt x="5282" y="429"/>
                  </a:cubicBezTo>
                  <a:cubicBezTo>
                    <a:pt x="5260" y="404"/>
                    <a:pt x="5237" y="379"/>
                    <a:pt x="5215" y="355"/>
                  </a:cubicBezTo>
                  <a:cubicBezTo>
                    <a:pt x="5211" y="351"/>
                    <a:pt x="5211" y="346"/>
                    <a:pt x="5215" y="343"/>
                  </a:cubicBezTo>
                  <a:cubicBezTo>
                    <a:pt x="5218" y="339"/>
                    <a:pt x="5224" y="340"/>
                    <a:pt x="5227" y="343"/>
                  </a:cubicBezTo>
                  <a:cubicBezTo>
                    <a:pt x="5250" y="367"/>
                    <a:pt x="5273" y="393"/>
                    <a:pt x="5295" y="418"/>
                  </a:cubicBezTo>
                  <a:cubicBezTo>
                    <a:pt x="5319" y="445"/>
                    <a:pt x="5343" y="473"/>
                    <a:pt x="5369" y="505"/>
                  </a:cubicBezTo>
                  <a:cubicBezTo>
                    <a:pt x="5369" y="505"/>
                    <a:pt x="5369" y="505"/>
                    <a:pt x="5369" y="505"/>
                  </a:cubicBezTo>
                  <a:cubicBezTo>
                    <a:pt x="5382" y="519"/>
                    <a:pt x="5394" y="535"/>
                    <a:pt x="5408" y="551"/>
                  </a:cubicBezTo>
                  <a:cubicBezTo>
                    <a:pt x="5419" y="565"/>
                    <a:pt x="5430" y="579"/>
                    <a:pt x="5441" y="592"/>
                  </a:cubicBezTo>
                  <a:cubicBezTo>
                    <a:pt x="5444" y="596"/>
                    <a:pt x="5444" y="601"/>
                    <a:pt x="5440" y="604"/>
                  </a:cubicBezTo>
                  <a:cubicBezTo>
                    <a:pt x="5438" y="605"/>
                    <a:pt x="5436" y="606"/>
                    <a:pt x="5435" y="606"/>
                  </a:cubicBezTo>
                  <a:close/>
                  <a:moveTo>
                    <a:pt x="1470" y="603"/>
                  </a:moveTo>
                  <a:cubicBezTo>
                    <a:pt x="1467" y="603"/>
                    <a:pt x="1464" y="602"/>
                    <a:pt x="1462" y="599"/>
                  </a:cubicBezTo>
                  <a:cubicBezTo>
                    <a:pt x="1460" y="594"/>
                    <a:pt x="1462" y="589"/>
                    <a:pt x="1466" y="587"/>
                  </a:cubicBezTo>
                  <a:cubicBezTo>
                    <a:pt x="1506" y="568"/>
                    <a:pt x="1546" y="547"/>
                    <a:pt x="1585" y="527"/>
                  </a:cubicBezTo>
                  <a:cubicBezTo>
                    <a:pt x="1602" y="518"/>
                    <a:pt x="1602" y="518"/>
                    <a:pt x="1602" y="518"/>
                  </a:cubicBezTo>
                  <a:cubicBezTo>
                    <a:pt x="1621" y="509"/>
                    <a:pt x="1639" y="500"/>
                    <a:pt x="1657" y="490"/>
                  </a:cubicBezTo>
                  <a:cubicBezTo>
                    <a:pt x="1658" y="490"/>
                    <a:pt x="1658" y="490"/>
                    <a:pt x="1658" y="490"/>
                  </a:cubicBezTo>
                  <a:cubicBezTo>
                    <a:pt x="1698" y="469"/>
                    <a:pt x="1729" y="454"/>
                    <a:pt x="1759" y="439"/>
                  </a:cubicBezTo>
                  <a:cubicBezTo>
                    <a:pt x="1763" y="437"/>
                    <a:pt x="1768" y="439"/>
                    <a:pt x="1770" y="443"/>
                  </a:cubicBezTo>
                  <a:cubicBezTo>
                    <a:pt x="1772" y="447"/>
                    <a:pt x="1771" y="452"/>
                    <a:pt x="1766" y="454"/>
                  </a:cubicBezTo>
                  <a:cubicBezTo>
                    <a:pt x="1737" y="469"/>
                    <a:pt x="1706" y="485"/>
                    <a:pt x="1666" y="505"/>
                  </a:cubicBezTo>
                  <a:cubicBezTo>
                    <a:pt x="1666" y="505"/>
                    <a:pt x="1666" y="505"/>
                    <a:pt x="1666" y="505"/>
                  </a:cubicBezTo>
                  <a:cubicBezTo>
                    <a:pt x="1647" y="515"/>
                    <a:pt x="1629" y="524"/>
                    <a:pt x="1610" y="533"/>
                  </a:cubicBezTo>
                  <a:cubicBezTo>
                    <a:pt x="1593" y="542"/>
                    <a:pt x="1593" y="542"/>
                    <a:pt x="1593" y="542"/>
                  </a:cubicBezTo>
                  <a:cubicBezTo>
                    <a:pt x="1554" y="562"/>
                    <a:pt x="1513" y="583"/>
                    <a:pt x="1474" y="602"/>
                  </a:cubicBezTo>
                  <a:cubicBezTo>
                    <a:pt x="1472" y="603"/>
                    <a:pt x="1471" y="603"/>
                    <a:pt x="1470" y="603"/>
                  </a:cubicBezTo>
                  <a:close/>
                  <a:moveTo>
                    <a:pt x="2882" y="579"/>
                  </a:moveTo>
                  <a:cubicBezTo>
                    <a:pt x="2880" y="579"/>
                    <a:pt x="2877" y="578"/>
                    <a:pt x="2876" y="576"/>
                  </a:cubicBezTo>
                  <a:cubicBezTo>
                    <a:pt x="2872" y="572"/>
                    <a:pt x="2868" y="567"/>
                    <a:pt x="2864" y="562"/>
                  </a:cubicBezTo>
                  <a:cubicBezTo>
                    <a:pt x="2862" y="559"/>
                    <a:pt x="2862" y="559"/>
                    <a:pt x="2862" y="559"/>
                  </a:cubicBezTo>
                  <a:cubicBezTo>
                    <a:pt x="2859" y="555"/>
                    <a:pt x="2859" y="550"/>
                    <a:pt x="2863" y="547"/>
                  </a:cubicBezTo>
                  <a:cubicBezTo>
                    <a:pt x="2867" y="544"/>
                    <a:pt x="2872" y="544"/>
                    <a:pt x="2875" y="548"/>
                  </a:cubicBezTo>
                  <a:cubicBezTo>
                    <a:pt x="2877" y="551"/>
                    <a:pt x="2877" y="551"/>
                    <a:pt x="2877" y="551"/>
                  </a:cubicBezTo>
                  <a:cubicBezTo>
                    <a:pt x="2881" y="556"/>
                    <a:pt x="2885" y="561"/>
                    <a:pt x="2889" y="566"/>
                  </a:cubicBezTo>
                  <a:cubicBezTo>
                    <a:pt x="2892" y="569"/>
                    <a:pt x="2891" y="575"/>
                    <a:pt x="2888" y="578"/>
                  </a:cubicBezTo>
                  <a:cubicBezTo>
                    <a:pt x="2886" y="579"/>
                    <a:pt x="2884" y="579"/>
                    <a:pt x="2882" y="579"/>
                  </a:cubicBezTo>
                  <a:close/>
                  <a:moveTo>
                    <a:pt x="2850" y="540"/>
                  </a:moveTo>
                  <a:cubicBezTo>
                    <a:pt x="2848" y="540"/>
                    <a:pt x="2845" y="539"/>
                    <a:pt x="2844" y="537"/>
                  </a:cubicBezTo>
                  <a:cubicBezTo>
                    <a:pt x="2821" y="509"/>
                    <a:pt x="2799" y="484"/>
                    <a:pt x="2777" y="459"/>
                  </a:cubicBezTo>
                  <a:cubicBezTo>
                    <a:pt x="2775" y="457"/>
                    <a:pt x="2772" y="454"/>
                    <a:pt x="2770" y="452"/>
                  </a:cubicBezTo>
                  <a:cubicBezTo>
                    <a:pt x="2770" y="452"/>
                    <a:pt x="2770" y="452"/>
                    <a:pt x="2770" y="452"/>
                  </a:cubicBezTo>
                  <a:cubicBezTo>
                    <a:pt x="2758" y="438"/>
                    <a:pt x="2745" y="425"/>
                    <a:pt x="2731" y="409"/>
                  </a:cubicBezTo>
                  <a:cubicBezTo>
                    <a:pt x="2715" y="394"/>
                    <a:pt x="2715" y="394"/>
                    <a:pt x="2715" y="394"/>
                  </a:cubicBezTo>
                  <a:cubicBezTo>
                    <a:pt x="2714" y="393"/>
                    <a:pt x="2713" y="392"/>
                    <a:pt x="2712" y="391"/>
                  </a:cubicBezTo>
                  <a:cubicBezTo>
                    <a:pt x="2705" y="384"/>
                    <a:pt x="2705" y="384"/>
                    <a:pt x="2705" y="384"/>
                  </a:cubicBezTo>
                  <a:cubicBezTo>
                    <a:pt x="2703" y="382"/>
                    <a:pt x="2701" y="381"/>
                    <a:pt x="2700" y="379"/>
                  </a:cubicBezTo>
                  <a:cubicBezTo>
                    <a:pt x="2696" y="376"/>
                    <a:pt x="2693" y="373"/>
                    <a:pt x="2689" y="370"/>
                  </a:cubicBezTo>
                  <a:cubicBezTo>
                    <a:pt x="2673" y="356"/>
                    <a:pt x="2673" y="356"/>
                    <a:pt x="2673" y="356"/>
                  </a:cubicBezTo>
                  <a:cubicBezTo>
                    <a:pt x="2653" y="341"/>
                    <a:pt x="2631" y="327"/>
                    <a:pt x="2609" y="315"/>
                  </a:cubicBezTo>
                  <a:cubicBezTo>
                    <a:pt x="2605" y="313"/>
                    <a:pt x="2604" y="308"/>
                    <a:pt x="2606" y="304"/>
                  </a:cubicBezTo>
                  <a:cubicBezTo>
                    <a:pt x="2608" y="300"/>
                    <a:pt x="2613" y="298"/>
                    <a:pt x="2617" y="300"/>
                  </a:cubicBezTo>
                  <a:cubicBezTo>
                    <a:pt x="2640" y="312"/>
                    <a:pt x="2662" y="327"/>
                    <a:pt x="2683" y="343"/>
                  </a:cubicBezTo>
                  <a:cubicBezTo>
                    <a:pt x="2700" y="357"/>
                    <a:pt x="2700" y="357"/>
                    <a:pt x="2700" y="357"/>
                  </a:cubicBezTo>
                  <a:cubicBezTo>
                    <a:pt x="2704" y="360"/>
                    <a:pt x="2708" y="363"/>
                    <a:pt x="2711" y="367"/>
                  </a:cubicBezTo>
                  <a:cubicBezTo>
                    <a:pt x="2713" y="368"/>
                    <a:pt x="2714" y="370"/>
                    <a:pt x="2716" y="371"/>
                  </a:cubicBezTo>
                  <a:cubicBezTo>
                    <a:pt x="2724" y="379"/>
                    <a:pt x="2724" y="379"/>
                    <a:pt x="2724" y="379"/>
                  </a:cubicBezTo>
                  <a:cubicBezTo>
                    <a:pt x="2725" y="380"/>
                    <a:pt x="2726" y="381"/>
                    <a:pt x="2727" y="382"/>
                  </a:cubicBezTo>
                  <a:cubicBezTo>
                    <a:pt x="2743" y="398"/>
                    <a:pt x="2743" y="398"/>
                    <a:pt x="2743" y="398"/>
                  </a:cubicBezTo>
                  <a:cubicBezTo>
                    <a:pt x="2757" y="413"/>
                    <a:pt x="2770" y="427"/>
                    <a:pt x="2783" y="440"/>
                  </a:cubicBezTo>
                  <a:cubicBezTo>
                    <a:pt x="2783" y="440"/>
                    <a:pt x="2783" y="440"/>
                    <a:pt x="2783" y="440"/>
                  </a:cubicBezTo>
                  <a:cubicBezTo>
                    <a:pt x="2785" y="443"/>
                    <a:pt x="2787" y="445"/>
                    <a:pt x="2790" y="448"/>
                  </a:cubicBezTo>
                  <a:cubicBezTo>
                    <a:pt x="2812" y="473"/>
                    <a:pt x="2834" y="498"/>
                    <a:pt x="2857" y="526"/>
                  </a:cubicBezTo>
                  <a:cubicBezTo>
                    <a:pt x="2860" y="530"/>
                    <a:pt x="2859" y="535"/>
                    <a:pt x="2856" y="538"/>
                  </a:cubicBezTo>
                  <a:cubicBezTo>
                    <a:pt x="2854" y="539"/>
                    <a:pt x="2852" y="540"/>
                    <a:pt x="2850" y="540"/>
                  </a:cubicBezTo>
                  <a:close/>
                  <a:moveTo>
                    <a:pt x="6410" y="528"/>
                  </a:moveTo>
                  <a:cubicBezTo>
                    <a:pt x="6408" y="528"/>
                    <a:pt x="6406" y="527"/>
                    <a:pt x="6404" y="525"/>
                  </a:cubicBezTo>
                  <a:cubicBezTo>
                    <a:pt x="6401" y="521"/>
                    <a:pt x="6401" y="516"/>
                    <a:pt x="6405" y="513"/>
                  </a:cubicBezTo>
                  <a:cubicBezTo>
                    <a:pt x="6410" y="508"/>
                    <a:pt x="6416" y="503"/>
                    <a:pt x="6421" y="497"/>
                  </a:cubicBezTo>
                  <a:cubicBezTo>
                    <a:pt x="6425" y="494"/>
                    <a:pt x="6430" y="494"/>
                    <a:pt x="6433" y="498"/>
                  </a:cubicBezTo>
                  <a:cubicBezTo>
                    <a:pt x="6436" y="501"/>
                    <a:pt x="6436" y="507"/>
                    <a:pt x="6433" y="510"/>
                  </a:cubicBezTo>
                  <a:cubicBezTo>
                    <a:pt x="6427" y="515"/>
                    <a:pt x="6422" y="520"/>
                    <a:pt x="6416" y="525"/>
                  </a:cubicBezTo>
                  <a:cubicBezTo>
                    <a:pt x="6415" y="527"/>
                    <a:pt x="6413" y="528"/>
                    <a:pt x="6410" y="528"/>
                  </a:cubicBezTo>
                  <a:close/>
                  <a:moveTo>
                    <a:pt x="6448" y="493"/>
                  </a:moveTo>
                  <a:cubicBezTo>
                    <a:pt x="6445" y="493"/>
                    <a:pt x="6443" y="492"/>
                    <a:pt x="6442" y="490"/>
                  </a:cubicBezTo>
                  <a:cubicBezTo>
                    <a:pt x="6438" y="487"/>
                    <a:pt x="6439" y="481"/>
                    <a:pt x="6442" y="478"/>
                  </a:cubicBezTo>
                  <a:cubicBezTo>
                    <a:pt x="6461" y="461"/>
                    <a:pt x="6482" y="442"/>
                    <a:pt x="6505" y="421"/>
                  </a:cubicBezTo>
                  <a:cubicBezTo>
                    <a:pt x="6508" y="418"/>
                    <a:pt x="6512" y="415"/>
                    <a:pt x="6515" y="412"/>
                  </a:cubicBezTo>
                  <a:cubicBezTo>
                    <a:pt x="6523" y="405"/>
                    <a:pt x="6530" y="398"/>
                    <a:pt x="6538" y="392"/>
                  </a:cubicBezTo>
                  <a:cubicBezTo>
                    <a:pt x="6555" y="377"/>
                    <a:pt x="6555" y="377"/>
                    <a:pt x="6555" y="377"/>
                  </a:cubicBezTo>
                  <a:cubicBezTo>
                    <a:pt x="6576" y="359"/>
                    <a:pt x="6576" y="359"/>
                    <a:pt x="6576" y="359"/>
                  </a:cubicBezTo>
                  <a:cubicBezTo>
                    <a:pt x="6578" y="358"/>
                    <a:pt x="6580" y="356"/>
                    <a:pt x="6582" y="355"/>
                  </a:cubicBezTo>
                  <a:cubicBezTo>
                    <a:pt x="6582" y="354"/>
                    <a:pt x="6582" y="354"/>
                    <a:pt x="6583" y="354"/>
                  </a:cubicBezTo>
                  <a:cubicBezTo>
                    <a:pt x="6584" y="353"/>
                    <a:pt x="6585" y="352"/>
                    <a:pt x="6586" y="352"/>
                  </a:cubicBezTo>
                  <a:cubicBezTo>
                    <a:pt x="6597" y="344"/>
                    <a:pt x="6597" y="344"/>
                    <a:pt x="6597" y="344"/>
                  </a:cubicBezTo>
                  <a:cubicBezTo>
                    <a:pt x="6607" y="338"/>
                    <a:pt x="6607" y="338"/>
                    <a:pt x="6607" y="338"/>
                  </a:cubicBezTo>
                  <a:cubicBezTo>
                    <a:pt x="6607" y="338"/>
                    <a:pt x="6607" y="338"/>
                    <a:pt x="6607" y="338"/>
                  </a:cubicBezTo>
                  <a:cubicBezTo>
                    <a:pt x="6617" y="333"/>
                    <a:pt x="6627" y="328"/>
                    <a:pt x="6639" y="323"/>
                  </a:cubicBezTo>
                  <a:cubicBezTo>
                    <a:pt x="6644" y="321"/>
                    <a:pt x="6648" y="320"/>
                    <a:pt x="6652" y="318"/>
                  </a:cubicBezTo>
                  <a:cubicBezTo>
                    <a:pt x="6657" y="317"/>
                    <a:pt x="6657" y="317"/>
                    <a:pt x="6657" y="317"/>
                  </a:cubicBezTo>
                  <a:cubicBezTo>
                    <a:pt x="6658" y="316"/>
                    <a:pt x="6660" y="315"/>
                    <a:pt x="6662" y="315"/>
                  </a:cubicBezTo>
                  <a:cubicBezTo>
                    <a:pt x="6668" y="313"/>
                    <a:pt x="6668" y="313"/>
                    <a:pt x="6668" y="313"/>
                  </a:cubicBezTo>
                  <a:cubicBezTo>
                    <a:pt x="6676" y="310"/>
                    <a:pt x="6683" y="308"/>
                    <a:pt x="6689" y="307"/>
                  </a:cubicBezTo>
                  <a:cubicBezTo>
                    <a:pt x="6694" y="305"/>
                    <a:pt x="6694" y="305"/>
                    <a:pt x="6694" y="305"/>
                  </a:cubicBezTo>
                  <a:cubicBezTo>
                    <a:pt x="6701" y="304"/>
                    <a:pt x="6709" y="302"/>
                    <a:pt x="6716" y="300"/>
                  </a:cubicBezTo>
                  <a:cubicBezTo>
                    <a:pt x="6720" y="299"/>
                    <a:pt x="6725" y="302"/>
                    <a:pt x="6726" y="306"/>
                  </a:cubicBezTo>
                  <a:cubicBezTo>
                    <a:pt x="6727" y="311"/>
                    <a:pt x="6724" y="315"/>
                    <a:pt x="6720" y="317"/>
                  </a:cubicBezTo>
                  <a:cubicBezTo>
                    <a:pt x="6712" y="318"/>
                    <a:pt x="6705" y="320"/>
                    <a:pt x="6698" y="322"/>
                  </a:cubicBezTo>
                  <a:cubicBezTo>
                    <a:pt x="6694" y="323"/>
                    <a:pt x="6694" y="323"/>
                    <a:pt x="6694" y="323"/>
                  </a:cubicBezTo>
                  <a:cubicBezTo>
                    <a:pt x="6687" y="325"/>
                    <a:pt x="6680" y="327"/>
                    <a:pt x="6673" y="329"/>
                  </a:cubicBezTo>
                  <a:cubicBezTo>
                    <a:pt x="6667" y="331"/>
                    <a:pt x="6667" y="331"/>
                    <a:pt x="6667" y="331"/>
                  </a:cubicBezTo>
                  <a:cubicBezTo>
                    <a:pt x="6665" y="331"/>
                    <a:pt x="6664" y="332"/>
                    <a:pt x="6662" y="333"/>
                  </a:cubicBezTo>
                  <a:cubicBezTo>
                    <a:pt x="6658" y="334"/>
                    <a:pt x="6658" y="334"/>
                    <a:pt x="6658" y="334"/>
                  </a:cubicBezTo>
                  <a:cubicBezTo>
                    <a:pt x="6654" y="336"/>
                    <a:pt x="6650" y="337"/>
                    <a:pt x="6645" y="339"/>
                  </a:cubicBezTo>
                  <a:cubicBezTo>
                    <a:pt x="6634" y="343"/>
                    <a:pt x="6624" y="348"/>
                    <a:pt x="6616" y="353"/>
                  </a:cubicBezTo>
                  <a:cubicBezTo>
                    <a:pt x="6616" y="353"/>
                    <a:pt x="6616" y="353"/>
                    <a:pt x="6616" y="353"/>
                  </a:cubicBezTo>
                  <a:cubicBezTo>
                    <a:pt x="6606" y="358"/>
                    <a:pt x="6606" y="358"/>
                    <a:pt x="6606" y="358"/>
                  </a:cubicBezTo>
                  <a:cubicBezTo>
                    <a:pt x="6594" y="367"/>
                    <a:pt x="6594" y="367"/>
                    <a:pt x="6594" y="367"/>
                  </a:cubicBezTo>
                  <a:cubicBezTo>
                    <a:pt x="6594" y="367"/>
                    <a:pt x="6594" y="367"/>
                    <a:pt x="6593" y="367"/>
                  </a:cubicBezTo>
                  <a:cubicBezTo>
                    <a:pt x="6593" y="368"/>
                    <a:pt x="6592" y="368"/>
                    <a:pt x="6592" y="369"/>
                  </a:cubicBezTo>
                  <a:cubicBezTo>
                    <a:pt x="6590" y="370"/>
                    <a:pt x="6588" y="371"/>
                    <a:pt x="6587" y="372"/>
                  </a:cubicBezTo>
                  <a:cubicBezTo>
                    <a:pt x="6585" y="374"/>
                    <a:pt x="6585" y="374"/>
                    <a:pt x="6585" y="374"/>
                  </a:cubicBezTo>
                  <a:cubicBezTo>
                    <a:pt x="6566" y="390"/>
                    <a:pt x="6566" y="390"/>
                    <a:pt x="6566" y="390"/>
                  </a:cubicBezTo>
                  <a:cubicBezTo>
                    <a:pt x="6549" y="405"/>
                    <a:pt x="6549" y="405"/>
                    <a:pt x="6549" y="405"/>
                  </a:cubicBezTo>
                  <a:cubicBezTo>
                    <a:pt x="6541" y="411"/>
                    <a:pt x="6534" y="418"/>
                    <a:pt x="6526" y="424"/>
                  </a:cubicBezTo>
                  <a:cubicBezTo>
                    <a:pt x="6523" y="428"/>
                    <a:pt x="6520" y="431"/>
                    <a:pt x="6516" y="434"/>
                  </a:cubicBezTo>
                  <a:cubicBezTo>
                    <a:pt x="6493" y="454"/>
                    <a:pt x="6472" y="473"/>
                    <a:pt x="6454" y="491"/>
                  </a:cubicBezTo>
                  <a:cubicBezTo>
                    <a:pt x="6452" y="492"/>
                    <a:pt x="6450" y="493"/>
                    <a:pt x="6448" y="493"/>
                  </a:cubicBezTo>
                  <a:close/>
                  <a:moveTo>
                    <a:pt x="1788" y="443"/>
                  </a:moveTo>
                  <a:cubicBezTo>
                    <a:pt x="1785" y="443"/>
                    <a:pt x="1782" y="441"/>
                    <a:pt x="1781" y="438"/>
                  </a:cubicBezTo>
                  <a:cubicBezTo>
                    <a:pt x="1778" y="434"/>
                    <a:pt x="1780" y="429"/>
                    <a:pt x="1784" y="427"/>
                  </a:cubicBezTo>
                  <a:cubicBezTo>
                    <a:pt x="1791" y="423"/>
                    <a:pt x="1798" y="420"/>
                    <a:pt x="1805" y="417"/>
                  </a:cubicBezTo>
                  <a:cubicBezTo>
                    <a:pt x="1809" y="415"/>
                    <a:pt x="1814" y="417"/>
                    <a:pt x="1816" y="421"/>
                  </a:cubicBezTo>
                  <a:cubicBezTo>
                    <a:pt x="1818" y="425"/>
                    <a:pt x="1816" y="430"/>
                    <a:pt x="1812" y="432"/>
                  </a:cubicBezTo>
                  <a:cubicBezTo>
                    <a:pt x="1805" y="435"/>
                    <a:pt x="1799" y="439"/>
                    <a:pt x="1792" y="442"/>
                  </a:cubicBezTo>
                  <a:cubicBezTo>
                    <a:pt x="1791" y="443"/>
                    <a:pt x="1789" y="443"/>
                    <a:pt x="1788" y="443"/>
                  </a:cubicBezTo>
                  <a:close/>
                  <a:moveTo>
                    <a:pt x="1834" y="421"/>
                  </a:moveTo>
                  <a:cubicBezTo>
                    <a:pt x="1831" y="421"/>
                    <a:pt x="1828" y="419"/>
                    <a:pt x="1826" y="416"/>
                  </a:cubicBezTo>
                  <a:cubicBezTo>
                    <a:pt x="1824" y="412"/>
                    <a:pt x="1826" y="407"/>
                    <a:pt x="1830" y="405"/>
                  </a:cubicBezTo>
                  <a:cubicBezTo>
                    <a:pt x="1905" y="370"/>
                    <a:pt x="1968" y="343"/>
                    <a:pt x="2029" y="320"/>
                  </a:cubicBezTo>
                  <a:cubicBezTo>
                    <a:pt x="2029" y="320"/>
                    <a:pt x="2029" y="320"/>
                    <a:pt x="2029" y="320"/>
                  </a:cubicBezTo>
                  <a:cubicBezTo>
                    <a:pt x="2046" y="314"/>
                    <a:pt x="2063" y="308"/>
                    <a:pt x="2080" y="302"/>
                  </a:cubicBezTo>
                  <a:cubicBezTo>
                    <a:pt x="2100" y="295"/>
                    <a:pt x="2119" y="290"/>
                    <a:pt x="2137" y="284"/>
                  </a:cubicBezTo>
                  <a:cubicBezTo>
                    <a:pt x="2141" y="283"/>
                    <a:pt x="2146" y="286"/>
                    <a:pt x="2147" y="290"/>
                  </a:cubicBezTo>
                  <a:cubicBezTo>
                    <a:pt x="2149" y="295"/>
                    <a:pt x="2146" y="299"/>
                    <a:pt x="2142" y="301"/>
                  </a:cubicBezTo>
                  <a:cubicBezTo>
                    <a:pt x="2124" y="306"/>
                    <a:pt x="2105" y="312"/>
                    <a:pt x="2085" y="318"/>
                  </a:cubicBezTo>
                  <a:cubicBezTo>
                    <a:pt x="2068" y="324"/>
                    <a:pt x="2052" y="330"/>
                    <a:pt x="2035" y="336"/>
                  </a:cubicBezTo>
                  <a:cubicBezTo>
                    <a:pt x="2035" y="336"/>
                    <a:pt x="2035" y="336"/>
                    <a:pt x="2035" y="336"/>
                  </a:cubicBezTo>
                  <a:cubicBezTo>
                    <a:pt x="1974" y="358"/>
                    <a:pt x="1912" y="385"/>
                    <a:pt x="1838" y="420"/>
                  </a:cubicBezTo>
                  <a:cubicBezTo>
                    <a:pt x="1837" y="421"/>
                    <a:pt x="1835" y="421"/>
                    <a:pt x="1834" y="421"/>
                  </a:cubicBezTo>
                  <a:close/>
                  <a:moveTo>
                    <a:pt x="750" y="390"/>
                  </a:moveTo>
                  <a:cubicBezTo>
                    <a:pt x="748" y="390"/>
                    <a:pt x="747" y="389"/>
                    <a:pt x="745" y="388"/>
                  </a:cubicBezTo>
                  <a:cubicBezTo>
                    <a:pt x="739" y="384"/>
                    <a:pt x="733" y="380"/>
                    <a:pt x="727" y="376"/>
                  </a:cubicBezTo>
                  <a:cubicBezTo>
                    <a:pt x="723" y="373"/>
                    <a:pt x="722" y="368"/>
                    <a:pt x="724" y="364"/>
                  </a:cubicBezTo>
                  <a:cubicBezTo>
                    <a:pt x="727" y="360"/>
                    <a:pt x="732" y="359"/>
                    <a:pt x="736" y="362"/>
                  </a:cubicBezTo>
                  <a:cubicBezTo>
                    <a:pt x="742" y="366"/>
                    <a:pt x="749" y="370"/>
                    <a:pt x="755" y="375"/>
                  </a:cubicBezTo>
                  <a:cubicBezTo>
                    <a:pt x="759" y="377"/>
                    <a:pt x="760" y="382"/>
                    <a:pt x="757" y="386"/>
                  </a:cubicBezTo>
                  <a:cubicBezTo>
                    <a:pt x="755" y="389"/>
                    <a:pt x="753" y="390"/>
                    <a:pt x="750" y="390"/>
                  </a:cubicBezTo>
                  <a:close/>
                  <a:moveTo>
                    <a:pt x="4226" y="390"/>
                  </a:moveTo>
                  <a:cubicBezTo>
                    <a:pt x="4224" y="390"/>
                    <a:pt x="4222" y="389"/>
                    <a:pt x="4221" y="388"/>
                  </a:cubicBezTo>
                  <a:cubicBezTo>
                    <a:pt x="4217" y="386"/>
                    <a:pt x="4216" y="381"/>
                    <a:pt x="4219" y="377"/>
                  </a:cubicBezTo>
                  <a:cubicBezTo>
                    <a:pt x="4222" y="372"/>
                    <a:pt x="4222" y="372"/>
                    <a:pt x="4222" y="372"/>
                  </a:cubicBezTo>
                  <a:cubicBezTo>
                    <a:pt x="4230" y="358"/>
                    <a:pt x="4230" y="358"/>
                    <a:pt x="4230" y="358"/>
                  </a:cubicBezTo>
                  <a:cubicBezTo>
                    <a:pt x="4233" y="354"/>
                    <a:pt x="4238" y="352"/>
                    <a:pt x="4242" y="355"/>
                  </a:cubicBezTo>
                  <a:cubicBezTo>
                    <a:pt x="4246" y="357"/>
                    <a:pt x="4247" y="362"/>
                    <a:pt x="4245" y="366"/>
                  </a:cubicBezTo>
                  <a:cubicBezTo>
                    <a:pt x="4233" y="386"/>
                    <a:pt x="4233" y="386"/>
                    <a:pt x="4233" y="386"/>
                  </a:cubicBezTo>
                  <a:cubicBezTo>
                    <a:pt x="4231" y="388"/>
                    <a:pt x="4228" y="390"/>
                    <a:pt x="4226" y="390"/>
                  </a:cubicBezTo>
                  <a:close/>
                  <a:moveTo>
                    <a:pt x="708" y="362"/>
                  </a:moveTo>
                  <a:cubicBezTo>
                    <a:pt x="706" y="362"/>
                    <a:pt x="705" y="361"/>
                    <a:pt x="703" y="360"/>
                  </a:cubicBezTo>
                  <a:cubicBezTo>
                    <a:pt x="699" y="357"/>
                    <a:pt x="694" y="355"/>
                    <a:pt x="689" y="352"/>
                  </a:cubicBezTo>
                  <a:cubicBezTo>
                    <a:pt x="660" y="334"/>
                    <a:pt x="633" y="319"/>
                    <a:pt x="605" y="306"/>
                  </a:cubicBezTo>
                  <a:cubicBezTo>
                    <a:pt x="605" y="306"/>
                    <a:pt x="605" y="306"/>
                    <a:pt x="605" y="306"/>
                  </a:cubicBezTo>
                  <a:cubicBezTo>
                    <a:pt x="589" y="298"/>
                    <a:pt x="573" y="291"/>
                    <a:pt x="557" y="285"/>
                  </a:cubicBezTo>
                  <a:cubicBezTo>
                    <a:pt x="505" y="266"/>
                    <a:pt x="454" y="254"/>
                    <a:pt x="403" y="250"/>
                  </a:cubicBezTo>
                  <a:cubicBezTo>
                    <a:pt x="402" y="250"/>
                    <a:pt x="402" y="250"/>
                    <a:pt x="402" y="250"/>
                  </a:cubicBezTo>
                  <a:cubicBezTo>
                    <a:pt x="397" y="250"/>
                    <a:pt x="394" y="246"/>
                    <a:pt x="394" y="241"/>
                  </a:cubicBezTo>
                  <a:cubicBezTo>
                    <a:pt x="395" y="236"/>
                    <a:pt x="399" y="233"/>
                    <a:pt x="403" y="233"/>
                  </a:cubicBezTo>
                  <a:cubicBezTo>
                    <a:pt x="404" y="233"/>
                    <a:pt x="404" y="233"/>
                    <a:pt x="404" y="233"/>
                  </a:cubicBezTo>
                  <a:cubicBezTo>
                    <a:pt x="457" y="237"/>
                    <a:pt x="510" y="249"/>
                    <a:pt x="563" y="270"/>
                  </a:cubicBezTo>
                  <a:cubicBezTo>
                    <a:pt x="580" y="276"/>
                    <a:pt x="596" y="283"/>
                    <a:pt x="612" y="291"/>
                  </a:cubicBezTo>
                  <a:cubicBezTo>
                    <a:pt x="612" y="291"/>
                    <a:pt x="612" y="291"/>
                    <a:pt x="613" y="291"/>
                  </a:cubicBezTo>
                  <a:cubicBezTo>
                    <a:pt x="640" y="304"/>
                    <a:pt x="668" y="319"/>
                    <a:pt x="698" y="337"/>
                  </a:cubicBezTo>
                  <a:cubicBezTo>
                    <a:pt x="703" y="340"/>
                    <a:pt x="708" y="343"/>
                    <a:pt x="712" y="346"/>
                  </a:cubicBezTo>
                  <a:cubicBezTo>
                    <a:pt x="716" y="349"/>
                    <a:pt x="717" y="354"/>
                    <a:pt x="715" y="358"/>
                  </a:cubicBezTo>
                  <a:cubicBezTo>
                    <a:pt x="713" y="360"/>
                    <a:pt x="710" y="362"/>
                    <a:pt x="708" y="362"/>
                  </a:cubicBezTo>
                  <a:close/>
                  <a:moveTo>
                    <a:pt x="4252" y="346"/>
                  </a:moveTo>
                  <a:cubicBezTo>
                    <a:pt x="4251" y="346"/>
                    <a:pt x="4249" y="346"/>
                    <a:pt x="4248" y="345"/>
                  </a:cubicBezTo>
                  <a:cubicBezTo>
                    <a:pt x="4244" y="343"/>
                    <a:pt x="4243" y="337"/>
                    <a:pt x="4245" y="333"/>
                  </a:cubicBezTo>
                  <a:cubicBezTo>
                    <a:pt x="4254" y="318"/>
                    <a:pt x="4254" y="318"/>
                    <a:pt x="4254" y="318"/>
                  </a:cubicBezTo>
                  <a:cubicBezTo>
                    <a:pt x="4273" y="288"/>
                    <a:pt x="4289" y="264"/>
                    <a:pt x="4304" y="242"/>
                  </a:cubicBezTo>
                  <a:cubicBezTo>
                    <a:pt x="4325" y="213"/>
                    <a:pt x="4344" y="188"/>
                    <a:pt x="4363" y="165"/>
                  </a:cubicBezTo>
                  <a:cubicBezTo>
                    <a:pt x="4365" y="163"/>
                    <a:pt x="4368" y="160"/>
                    <a:pt x="4370" y="157"/>
                  </a:cubicBezTo>
                  <a:cubicBezTo>
                    <a:pt x="4370" y="157"/>
                    <a:pt x="4370" y="157"/>
                    <a:pt x="4370" y="157"/>
                  </a:cubicBezTo>
                  <a:cubicBezTo>
                    <a:pt x="4392" y="132"/>
                    <a:pt x="4414" y="111"/>
                    <a:pt x="4438" y="91"/>
                  </a:cubicBezTo>
                  <a:cubicBezTo>
                    <a:pt x="4443" y="87"/>
                    <a:pt x="4448" y="83"/>
                    <a:pt x="4454" y="79"/>
                  </a:cubicBezTo>
                  <a:cubicBezTo>
                    <a:pt x="4457" y="76"/>
                    <a:pt x="4463" y="76"/>
                    <a:pt x="4466" y="80"/>
                  </a:cubicBezTo>
                  <a:cubicBezTo>
                    <a:pt x="4468" y="84"/>
                    <a:pt x="4468" y="89"/>
                    <a:pt x="4464" y="92"/>
                  </a:cubicBezTo>
                  <a:cubicBezTo>
                    <a:pt x="4459" y="96"/>
                    <a:pt x="4454" y="100"/>
                    <a:pt x="4448" y="104"/>
                  </a:cubicBezTo>
                  <a:cubicBezTo>
                    <a:pt x="4426" y="123"/>
                    <a:pt x="4404" y="144"/>
                    <a:pt x="4383" y="168"/>
                  </a:cubicBezTo>
                  <a:cubicBezTo>
                    <a:pt x="4383" y="168"/>
                    <a:pt x="4383" y="168"/>
                    <a:pt x="4383" y="168"/>
                  </a:cubicBezTo>
                  <a:cubicBezTo>
                    <a:pt x="4380" y="171"/>
                    <a:pt x="4378" y="174"/>
                    <a:pt x="4376" y="176"/>
                  </a:cubicBezTo>
                  <a:cubicBezTo>
                    <a:pt x="4357" y="198"/>
                    <a:pt x="4338" y="223"/>
                    <a:pt x="4318" y="251"/>
                  </a:cubicBezTo>
                  <a:cubicBezTo>
                    <a:pt x="4303" y="273"/>
                    <a:pt x="4287" y="297"/>
                    <a:pt x="4269" y="327"/>
                  </a:cubicBezTo>
                  <a:cubicBezTo>
                    <a:pt x="4260" y="342"/>
                    <a:pt x="4260" y="342"/>
                    <a:pt x="4260" y="342"/>
                  </a:cubicBezTo>
                  <a:cubicBezTo>
                    <a:pt x="4258" y="345"/>
                    <a:pt x="4255" y="346"/>
                    <a:pt x="4252" y="346"/>
                  </a:cubicBezTo>
                  <a:close/>
                  <a:moveTo>
                    <a:pt x="5201" y="337"/>
                  </a:moveTo>
                  <a:cubicBezTo>
                    <a:pt x="5199" y="337"/>
                    <a:pt x="5197" y="336"/>
                    <a:pt x="5195" y="334"/>
                  </a:cubicBezTo>
                  <a:cubicBezTo>
                    <a:pt x="5190" y="329"/>
                    <a:pt x="5185" y="323"/>
                    <a:pt x="5180" y="318"/>
                  </a:cubicBezTo>
                  <a:cubicBezTo>
                    <a:pt x="5176" y="314"/>
                    <a:pt x="5176" y="309"/>
                    <a:pt x="5180" y="306"/>
                  </a:cubicBezTo>
                  <a:cubicBezTo>
                    <a:pt x="5183" y="303"/>
                    <a:pt x="5188" y="303"/>
                    <a:pt x="5192" y="306"/>
                  </a:cubicBezTo>
                  <a:cubicBezTo>
                    <a:pt x="5197" y="311"/>
                    <a:pt x="5202" y="317"/>
                    <a:pt x="5207" y="322"/>
                  </a:cubicBezTo>
                  <a:cubicBezTo>
                    <a:pt x="5211" y="326"/>
                    <a:pt x="5211" y="331"/>
                    <a:pt x="5207" y="334"/>
                  </a:cubicBezTo>
                  <a:cubicBezTo>
                    <a:pt x="5206" y="336"/>
                    <a:pt x="5203" y="337"/>
                    <a:pt x="5201" y="337"/>
                  </a:cubicBezTo>
                  <a:close/>
                  <a:moveTo>
                    <a:pt x="6745" y="311"/>
                  </a:moveTo>
                  <a:cubicBezTo>
                    <a:pt x="6742" y="311"/>
                    <a:pt x="6738" y="308"/>
                    <a:pt x="6737" y="304"/>
                  </a:cubicBezTo>
                  <a:cubicBezTo>
                    <a:pt x="6736" y="299"/>
                    <a:pt x="6739" y="295"/>
                    <a:pt x="6744" y="294"/>
                  </a:cubicBezTo>
                  <a:cubicBezTo>
                    <a:pt x="6751" y="293"/>
                    <a:pt x="6759" y="291"/>
                    <a:pt x="6766" y="290"/>
                  </a:cubicBezTo>
                  <a:cubicBezTo>
                    <a:pt x="6771" y="289"/>
                    <a:pt x="6775" y="292"/>
                    <a:pt x="6776" y="297"/>
                  </a:cubicBezTo>
                  <a:cubicBezTo>
                    <a:pt x="6777" y="301"/>
                    <a:pt x="6774" y="306"/>
                    <a:pt x="6769" y="306"/>
                  </a:cubicBezTo>
                  <a:cubicBezTo>
                    <a:pt x="6762" y="308"/>
                    <a:pt x="6755" y="309"/>
                    <a:pt x="6747" y="311"/>
                  </a:cubicBezTo>
                  <a:cubicBezTo>
                    <a:pt x="6747" y="311"/>
                    <a:pt x="6746" y="311"/>
                    <a:pt x="6745" y="311"/>
                  </a:cubicBezTo>
                  <a:close/>
                  <a:moveTo>
                    <a:pt x="2588" y="304"/>
                  </a:moveTo>
                  <a:cubicBezTo>
                    <a:pt x="2587" y="304"/>
                    <a:pt x="2586" y="304"/>
                    <a:pt x="2584" y="303"/>
                  </a:cubicBezTo>
                  <a:cubicBezTo>
                    <a:pt x="2578" y="300"/>
                    <a:pt x="2571" y="297"/>
                    <a:pt x="2564" y="295"/>
                  </a:cubicBezTo>
                  <a:cubicBezTo>
                    <a:pt x="2560" y="293"/>
                    <a:pt x="2557" y="288"/>
                    <a:pt x="2559" y="284"/>
                  </a:cubicBezTo>
                  <a:cubicBezTo>
                    <a:pt x="2561" y="279"/>
                    <a:pt x="2566" y="277"/>
                    <a:pt x="2570" y="279"/>
                  </a:cubicBezTo>
                  <a:cubicBezTo>
                    <a:pt x="2577" y="282"/>
                    <a:pt x="2584" y="285"/>
                    <a:pt x="2591" y="288"/>
                  </a:cubicBezTo>
                  <a:cubicBezTo>
                    <a:pt x="2596" y="289"/>
                    <a:pt x="2598" y="295"/>
                    <a:pt x="2596" y="299"/>
                  </a:cubicBezTo>
                  <a:cubicBezTo>
                    <a:pt x="2594" y="302"/>
                    <a:pt x="2591" y="304"/>
                    <a:pt x="2588" y="304"/>
                  </a:cubicBezTo>
                  <a:close/>
                  <a:moveTo>
                    <a:pt x="6796" y="302"/>
                  </a:moveTo>
                  <a:cubicBezTo>
                    <a:pt x="6791" y="302"/>
                    <a:pt x="6788" y="299"/>
                    <a:pt x="6787" y="295"/>
                  </a:cubicBezTo>
                  <a:cubicBezTo>
                    <a:pt x="6786" y="290"/>
                    <a:pt x="6790" y="286"/>
                    <a:pt x="6794" y="285"/>
                  </a:cubicBezTo>
                  <a:cubicBezTo>
                    <a:pt x="6858" y="275"/>
                    <a:pt x="6919" y="269"/>
                    <a:pt x="6964" y="264"/>
                  </a:cubicBezTo>
                  <a:cubicBezTo>
                    <a:pt x="6979" y="263"/>
                    <a:pt x="6994" y="262"/>
                    <a:pt x="7008" y="261"/>
                  </a:cubicBezTo>
                  <a:cubicBezTo>
                    <a:pt x="7008" y="261"/>
                    <a:pt x="7008" y="261"/>
                    <a:pt x="7008" y="261"/>
                  </a:cubicBezTo>
                  <a:cubicBezTo>
                    <a:pt x="7044" y="258"/>
                    <a:pt x="7081" y="255"/>
                    <a:pt x="7121" y="252"/>
                  </a:cubicBezTo>
                  <a:cubicBezTo>
                    <a:pt x="7126" y="252"/>
                    <a:pt x="7130" y="256"/>
                    <a:pt x="7130" y="260"/>
                  </a:cubicBezTo>
                  <a:cubicBezTo>
                    <a:pt x="7131" y="265"/>
                    <a:pt x="7127" y="269"/>
                    <a:pt x="7123" y="269"/>
                  </a:cubicBezTo>
                  <a:cubicBezTo>
                    <a:pt x="7082" y="272"/>
                    <a:pt x="7046" y="275"/>
                    <a:pt x="7010" y="278"/>
                  </a:cubicBezTo>
                  <a:cubicBezTo>
                    <a:pt x="7010" y="278"/>
                    <a:pt x="7010" y="278"/>
                    <a:pt x="7010" y="278"/>
                  </a:cubicBezTo>
                  <a:cubicBezTo>
                    <a:pt x="6995" y="279"/>
                    <a:pt x="6981" y="280"/>
                    <a:pt x="6966" y="281"/>
                  </a:cubicBezTo>
                  <a:cubicBezTo>
                    <a:pt x="6920" y="286"/>
                    <a:pt x="6860" y="292"/>
                    <a:pt x="6797" y="302"/>
                  </a:cubicBezTo>
                  <a:cubicBezTo>
                    <a:pt x="6796" y="302"/>
                    <a:pt x="6796" y="302"/>
                    <a:pt x="6796" y="302"/>
                  </a:cubicBezTo>
                  <a:close/>
                  <a:moveTo>
                    <a:pt x="5166" y="300"/>
                  </a:moveTo>
                  <a:cubicBezTo>
                    <a:pt x="5164" y="300"/>
                    <a:pt x="5161" y="299"/>
                    <a:pt x="5160" y="298"/>
                  </a:cubicBezTo>
                  <a:cubicBezTo>
                    <a:pt x="5140" y="277"/>
                    <a:pt x="5119" y="257"/>
                    <a:pt x="5100" y="239"/>
                  </a:cubicBezTo>
                  <a:cubicBezTo>
                    <a:pt x="5079" y="219"/>
                    <a:pt x="5079" y="219"/>
                    <a:pt x="5079" y="219"/>
                  </a:cubicBezTo>
                  <a:cubicBezTo>
                    <a:pt x="5079" y="219"/>
                    <a:pt x="5079" y="219"/>
                    <a:pt x="5079" y="219"/>
                  </a:cubicBezTo>
                  <a:cubicBezTo>
                    <a:pt x="5066" y="208"/>
                    <a:pt x="5066" y="208"/>
                    <a:pt x="5066" y="208"/>
                  </a:cubicBezTo>
                  <a:cubicBezTo>
                    <a:pt x="5032" y="178"/>
                    <a:pt x="5032" y="178"/>
                    <a:pt x="5032" y="178"/>
                  </a:cubicBezTo>
                  <a:cubicBezTo>
                    <a:pt x="4988" y="142"/>
                    <a:pt x="4949" y="114"/>
                    <a:pt x="4909" y="91"/>
                  </a:cubicBezTo>
                  <a:cubicBezTo>
                    <a:pt x="4905" y="88"/>
                    <a:pt x="4904" y="83"/>
                    <a:pt x="4906" y="79"/>
                  </a:cubicBezTo>
                  <a:cubicBezTo>
                    <a:pt x="4909" y="75"/>
                    <a:pt x="4914" y="74"/>
                    <a:pt x="4918" y="76"/>
                  </a:cubicBezTo>
                  <a:cubicBezTo>
                    <a:pt x="4958" y="100"/>
                    <a:pt x="4998" y="128"/>
                    <a:pt x="5043" y="165"/>
                  </a:cubicBezTo>
                  <a:cubicBezTo>
                    <a:pt x="5078" y="195"/>
                    <a:pt x="5078" y="195"/>
                    <a:pt x="5078" y="195"/>
                  </a:cubicBezTo>
                  <a:cubicBezTo>
                    <a:pt x="5090" y="207"/>
                    <a:pt x="5090" y="207"/>
                    <a:pt x="5090" y="207"/>
                  </a:cubicBezTo>
                  <a:cubicBezTo>
                    <a:pt x="5090" y="207"/>
                    <a:pt x="5090" y="207"/>
                    <a:pt x="5090" y="207"/>
                  </a:cubicBezTo>
                  <a:cubicBezTo>
                    <a:pt x="5111" y="226"/>
                    <a:pt x="5111" y="226"/>
                    <a:pt x="5111" y="226"/>
                  </a:cubicBezTo>
                  <a:cubicBezTo>
                    <a:pt x="5131" y="245"/>
                    <a:pt x="5152" y="265"/>
                    <a:pt x="5172" y="286"/>
                  </a:cubicBezTo>
                  <a:cubicBezTo>
                    <a:pt x="5175" y="289"/>
                    <a:pt x="5175" y="294"/>
                    <a:pt x="5172" y="298"/>
                  </a:cubicBezTo>
                  <a:cubicBezTo>
                    <a:pt x="5170" y="299"/>
                    <a:pt x="5168" y="300"/>
                    <a:pt x="5166" y="300"/>
                  </a:cubicBezTo>
                  <a:close/>
                  <a:moveTo>
                    <a:pt x="2166" y="293"/>
                  </a:moveTo>
                  <a:cubicBezTo>
                    <a:pt x="2163" y="293"/>
                    <a:pt x="2159" y="291"/>
                    <a:pt x="2158" y="287"/>
                  </a:cubicBezTo>
                  <a:cubicBezTo>
                    <a:pt x="2157" y="283"/>
                    <a:pt x="2160" y="278"/>
                    <a:pt x="2164" y="277"/>
                  </a:cubicBezTo>
                  <a:cubicBezTo>
                    <a:pt x="2172" y="275"/>
                    <a:pt x="2179" y="273"/>
                    <a:pt x="2186" y="271"/>
                  </a:cubicBezTo>
                  <a:cubicBezTo>
                    <a:pt x="2191" y="270"/>
                    <a:pt x="2195" y="273"/>
                    <a:pt x="2197" y="277"/>
                  </a:cubicBezTo>
                  <a:cubicBezTo>
                    <a:pt x="2198" y="282"/>
                    <a:pt x="2195" y="287"/>
                    <a:pt x="2190" y="288"/>
                  </a:cubicBezTo>
                  <a:cubicBezTo>
                    <a:pt x="2183" y="289"/>
                    <a:pt x="2176" y="291"/>
                    <a:pt x="2169" y="293"/>
                  </a:cubicBezTo>
                  <a:cubicBezTo>
                    <a:pt x="2168" y="293"/>
                    <a:pt x="2167" y="293"/>
                    <a:pt x="2166" y="293"/>
                  </a:cubicBezTo>
                  <a:close/>
                  <a:moveTo>
                    <a:pt x="2540" y="286"/>
                  </a:moveTo>
                  <a:cubicBezTo>
                    <a:pt x="2539" y="286"/>
                    <a:pt x="2539" y="286"/>
                    <a:pt x="2538" y="285"/>
                  </a:cubicBezTo>
                  <a:cubicBezTo>
                    <a:pt x="2533" y="284"/>
                    <a:pt x="2529" y="283"/>
                    <a:pt x="2524" y="281"/>
                  </a:cubicBezTo>
                  <a:cubicBezTo>
                    <a:pt x="2500" y="274"/>
                    <a:pt x="2474" y="269"/>
                    <a:pt x="2445" y="266"/>
                  </a:cubicBezTo>
                  <a:cubicBezTo>
                    <a:pt x="2439" y="265"/>
                    <a:pt x="2434" y="265"/>
                    <a:pt x="2429" y="264"/>
                  </a:cubicBezTo>
                  <a:cubicBezTo>
                    <a:pt x="2429" y="264"/>
                    <a:pt x="2429" y="264"/>
                    <a:pt x="2429" y="264"/>
                  </a:cubicBezTo>
                  <a:cubicBezTo>
                    <a:pt x="2414" y="263"/>
                    <a:pt x="2398" y="263"/>
                    <a:pt x="2380" y="263"/>
                  </a:cubicBezTo>
                  <a:cubicBezTo>
                    <a:pt x="2376" y="263"/>
                    <a:pt x="2371" y="263"/>
                    <a:pt x="2367" y="263"/>
                  </a:cubicBezTo>
                  <a:cubicBezTo>
                    <a:pt x="2344" y="263"/>
                    <a:pt x="2320" y="265"/>
                    <a:pt x="2292" y="268"/>
                  </a:cubicBezTo>
                  <a:cubicBezTo>
                    <a:pt x="2264" y="272"/>
                    <a:pt x="2241" y="276"/>
                    <a:pt x="2220" y="281"/>
                  </a:cubicBezTo>
                  <a:cubicBezTo>
                    <a:pt x="2218" y="281"/>
                    <a:pt x="2218" y="281"/>
                    <a:pt x="2218" y="281"/>
                  </a:cubicBezTo>
                  <a:cubicBezTo>
                    <a:pt x="2213" y="282"/>
                    <a:pt x="2209" y="279"/>
                    <a:pt x="2208" y="275"/>
                  </a:cubicBezTo>
                  <a:cubicBezTo>
                    <a:pt x="2207" y="270"/>
                    <a:pt x="2210" y="266"/>
                    <a:pt x="2214" y="265"/>
                  </a:cubicBezTo>
                  <a:cubicBezTo>
                    <a:pt x="2217" y="264"/>
                    <a:pt x="2217" y="264"/>
                    <a:pt x="2217" y="264"/>
                  </a:cubicBezTo>
                  <a:cubicBezTo>
                    <a:pt x="2238" y="260"/>
                    <a:pt x="2261" y="256"/>
                    <a:pt x="2290" y="252"/>
                  </a:cubicBezTo>
                  <a:cubicBezTo>
                    <a:pt x="2319" y="248"/>
                    <a:pt x="2343" y="246"/>
                    <a:pt x="2366" y="246"/>
                  </a:cubicBezTo>
                  <a:cubicBezTo>
                    <a:pt x="2371" y="246"/>
                    <a:pt x="2376" y="246"/>
                    <a:pt x="2380" y="246"/>
                  </a:cubicBezTo>
                  <a:cubicBezTo>
                    <a:pt x="2398" y="246"/>
                    <a:pt x="2415" y="246"/>
                    <a:pt x="2430" y="247"/>
                  </a:cubicBezTo>
                  <a:cubicBezTo>
                    <a:pt x="2430" y="247"/>
                    <a:pt x="2430" y="247"/>
                    <a:pt x="2430" y="247"/>
                  </a:cubicBezTo>
                  <a:cubicBezTo>
                    <a:pt x="2436" y="248"/>
                    <a:pt x="2441" y="248"/>
                    <a:pt x="2447" y="249"/>
                  </a:cubicBezTo>
                  <a:cubicBezTo>
                    <a:pt x="2477" y="253"/>
                    <a:pt x="2503" y="258"/>
                    <a:pt x="2529" y="265"/>
                  </a:cubicBezTo>
                  <a:cubicBezTo>
                    <a:pt x="2533" y="266"/>
                    <a:pt x="2538" y="268"/>
                    <a:pt x="2543" y="269"/>
                  </a:cubicBezTo>
                  <a:cubicBezTo>
                    <a:pt x="2547" y="271"/>
                    <a:pt x="2550" y="275"/>
                    <a:pt x="2548" y="280"/>
                  </a:cubicBezTo>
                  <a:cubicBezTo>
                    <a:pt x="2547" y="283"/>
                    <a:pt x="2544" y="286"/>
                    <a:pt x="2540" y="286"/>
                  </a:cubicBezTo>
                  <a:close/>
                  <a:moveTo>
                    <a:pt x="7150" y="268"/>
                  </a:moveTo>
                  <a:cubicBezTo>
                    <a:pt x="7146" y="268"/>
                    <a:pt x="7142" y="264"/>
                    <a:pt x="7142" y="260"/>
                  </a:cubicBezTo>
                  <a:cubicBezTo>
                    <a:pt x="7141" y="255"/>
                    <a:pt x="7145" y="251"/>
                    <a:pt x="7150" y="251"/>
                  </a:cubicBezTo>
                  <a:cubicBezTo>
                    <a:pt x="7157" y="250"/>
                    <a:pt x="7165" y="250"/>
                    <a:pt x="7172" y="249"/>
                  </a:cubicBezTo>
                  <a:cubicBezTo>
                    <a:pt x="7177" y="249"/>
                    <a:pt x="7181" y="253"/>
                    <a:pt x="7181" y="257"/>
                  </a:cubicBezTo>
                  <a:cubicBezTo>
                    <a:pt x="7182" y="262"/>
                    <a:pt x="7178" y="266"/>
                    <a:pt x="7173" y="266"/>
                  </a:cubicBezTo>
                  <a:cubicBezTo>
                    <a:pt x="7166" y="267"/>
                    <a:pt x="7158" y="267"/>
                    <a:pt x="7151" y="268"/>
                  </a:cubicBezTo>
                  <a:cubicBezTo>
                    <a:pt x="7151" y="268"/>
                    <a:pt x="7150" y="268"/>
                    <a:pt x="7150" y="268"/>
                  </a:cubicBezTo>
                  <a:close/>
                  <a:moveTo>
                    <a:pt x="7201" y="265"/>
                  </a:moveTo>
                  <a:cubicBezTo>
                    <a:pt x="7197" y="265"/>
                    <a:pt x="7193" y="261"/>
                    <a:pt x="7193" y="257"/>
                  </a:cubicBezTo>
                  <a:cubicBezTo>
                    <a:pt x="7192" y="252"/>
                    <a:pt x="7196" y="248"/>
                    <a:pt x="7201" y="248"/>
                  </a:cubicBezTo>
                  <a:cubicBezTo>
                    <a:pt x="7268" y="244"/>
                    <a:pt x="7338" y="242"/>
                    <a:pt x="7416" y="239"/>
                  </a:cubicBezTo>
                  <a:cubicBezTo>
                    <a:pt x="7416" y="239"/>
                    <a:pt x="7416" y="239"/>
                    <a:pt x="7416" y="239"/>
                  </a:cubicBezTo>
                  <a:cubicBezTo>
                    <a:pt x="7437" y="238"/>
                    <a:pt x="7459" y="238"/>
                    <a:pt x="7481" y="237"/>
                  </a:cubicBezTo>
                  <a:cubicBezTo>
                    <a:pt x="7497" y="237"/>
                    <a:pt x="7513" y="236"/>
                    <a:pt x="7529" y="236"/>
                  </a:cubicBezTo>
                  <a:cubicBezTo>
                    <a:pt x="7533" y="236"/>
                    <a:pt x="7537" y="240"/>
                    <a:pt x="7537" y="244"/>
                  </a:cubicBezTo>
                  <a:cubicBezTo>
                    <a:pt x="7537" y="249"/>
                    <a:pt x="7534" y="253"/>
                    <a:pt x="7529" y="253"/>
                  </a:cubicBezTo>
                  <a:cubicBezTo>
                    <a:pt x="7513" y="253"/>
                    <a:pt x="7497" y="254"/>
                    <a:pt x="7481" y="254"/>
                  </a:cubicBezTo>
                  <a:cubicBezTo>
                    <a:pt x="7460" y="255"/>
                    <a:pt x="7438" y="255"/>
                    <a:pt x="7416" y="256"/>
                  </a:cubicBezTo>
                  <a:cubicBezTo>
                    <a:pt x="7416" y="256"/>
                    <a:pt x="7416" y="256"/>
                    <a:pt x="7416" y="256"/>
                  </a:cubicBezTo>
                  <a:cubicBezTo>
                    <a:pt x="7339" y="259"/>
                    <a:pt x="7268" y="261"/>
                    <a:pt x="7201" y="265"/>
                  </a:cubicBezTo>
                  <a:cubicBezTo>
                    <a:pt x="7201" y="265"/>
                    <a:pt x="7201" y="265"/>
                    <a:pt x="7201" y="265"/>
                  </a:cubicBezTo>
                  <a:close/>
                  <a:moveTo>
                    <a:pt x="7557" y="252"/>
                  </a:moveTo>
                  <a:cubicBezTo>
                    <a:pt x="7553" y="252"/>
                    <a:pt x="7549" y="249"/>
                    <a:pt x="7549" y="244"/>
                  </a:cubicBezTo>
                  <a:cubicBezTo>
                    <a:pt x="7549" y="239"/>
                    <a:pt x="7552" y="236"/>
                    <a:pt x="7557" y="235"/>
                  </a:cubicBezTo>
                  <a:cubicBezTo>
                    <a:pt x="7580" y="235"/>
                    <a:pt x="7580" y="235"/>
                    <a:pt x="7580" y="235"/>
                  </a:cubicBezTo>
                  <a:cubicBezTo>
                    <a:pt x="7584" y="235"/>
                    <a:pt x="7588" y="239"/>
                    <a:pt x="7588" y="243"/>
                  </a:cubicBezTo>
                  <a:cubicBezTo>
                    <a:pt x="7588" y="248"/>
                    <a:pt x="7585" y="252"/>
                    <a:pt x="7580" y="252"/>
                  </a:cubicBezTo>
                  <a:cubicBezTo>
                    <a:pt x="7557" y="252"/>
                    <a:pt x="7557" y="252"/>
                    <a:pt x="7557" y="252"/>
                  </a:cubicBezTo>
                  <a:cubicBezTo>
                    <a:pt x="7557" y="252"/>
                    <a:pt x="7557" y="252"/>
                    <a:pt x="7557" y="252"/>
                  </a:cubicBezTo>
                  <a:close/>
                  <a:moveTo>
                    <a:pt x="7608" y="251"/>
                  </a:moveTo>
                  <a:cubicBezTo>
                    <a:pt x="7603" y="251"/>
                    <a:pt x="7600" y="248"/>
                    <a:pt x="7600" y="243"/>
                  </a:cubicBezTo>
                  <a:cubicBezTo>
                    <a:pt x="7600" y="238"/>
                    <a:pt x="7603" y="235"/>
                    <a:pt x="7608" y="234"/>
                  </a:cubicBezTo>
                  <a:cubicBezTo>
                    <a:pt x="7678" y="233"/>
                    <a:pt x="7750" y="232"/>
                    <a:pt x="7823" y="232"/>
                  </a:cubicBezTo>
                  <a:cubicBezTo>
                    <a:pt x="7823" y="232"/>
                    <a:pt x="7823" y="232"/>
                    <a:pt x="7823" y="232"/>
                  </a:cubicBezTo>
                  <a:cubicBezTo>
                    <a:pt x="7828" y="232"/>
                    <a:pt x="7831" y="236"/>
                    <a:pt x="7832" y="241"/>
                  </a:cubicBezTo>
                  <a:cubicBezTo>
                    <a:pt x="7832" y="245"/>
                    <a:pt x="7828" y="249"/>
                    <a:pt x="7823" y="249"/>
                  </a:cubicBezTo>
                  <a:cubicBezTo>
                    <a:pt x="7751" y="249"/>
                    <a:pt x="7678" y="250"/>
                    <a:pt x="7608" y="251"/>
                  </a:cubicBezTo>
                  <a:cubicBezTo>
                    <a:pt x="7608" y="251"/>
                    <a:pt x="7608" y="251"/>
                    <a:pt x="7608" y="251"/>
                  </a:cubicBezTo>
                  <a:close/>
                  <a:moveTo>
                    <a:pt x="375" y="249"/>
                  </a:moveTo>
                  <a:cubicBezTo>
                    <a:pt x="374" y="249"/>
                    <a:pt x="374" y="249"/>
                    <a:pt x="374" y="249"/>
                  </a:cubicBezTo>
                  <a:cubicBezTo>
                    <a:pt x="364" y="249"/>
                    <a:pt x="364" y="249"/>
                    <a:pt x="364" y="249"/>
                  </a:cubicBezTo>
                  <a:cubicBezTo>
                    <a:pt x="352" y="249"/>
                    <a:pt x="352" y="249"/>
                    <a:pt x="352" y="249"/>
                  </a:cubicBezTo>
                  <a:cubicBezTo>
                    <a:pt x="347" y="249"/>
                    <a:pt x="343" y="245"/>
                    <a:pt x="343" y="241"/>
                  </a:cubicBezTo>
                  <a:cubicBezTo>
                    <a:pt x="343" y="236"/>
                    <a:pt x="347" y="232"/>
                    <a:pt x="352" y="232"/>
                  </a:cubicBezTo>
                  <a:cubicBezTo>
                    <a:pt x="375" y="232"/>
                    <a:pt x="375" y="232"/>
                    <a:pt x="375" y="232"/>
                  </a:cubicBezTo>
                  <a:cubicBezTo>
                    <a:pt x="379" y="232"/>
                    <a:pt x="383" y="236"/>
                    <a:pt x="383" y="241"/>
                  </a:cubicBezTo>
                  <a:cubicBezTo>
                    <a:pt x="383" y="245"/>
                    <a:pt x="379" y="249"/>
                    <a:pt x="375" y="249"/>
                  </a:cubicBezTo>
                  <a:close/>
                  <a:moveTo>
                    <a:pt x="324" y="249"/>
                  </a:moveTo>
                  <a:cubicBezTo>
                    <a:pt x="9" y="249"/>
                    <a:pt x="9" y="249"/>
                    <a:pt x="9" y="249"/>
                  </a:cubicBezTo>
                  <a:cubicBezTo>
                    <a:pt x="4" y="249"/>
                    <a:pt x="0" y="245"/>
                    <a:pt x="0" y="241"/>
                  </a:cubicBezTo>
                  <a:cubicBezTo>
                    <a:pt x="0" y="236"/>
                    <a:pt x="4" y="232"/>
                    <a:pt x="9" y="232"/>
                  </a:cubicBezTo>
                  <a:cubicBezTo>
                    <a:pt x="324" y="232"/>
                    <a:pt x="324" y="232"/>
                    <a:pt x="324" y="232"/>
                  </a:cubicBezTo>
                  <a:cubicBezTo>
                    <a:pt x="328" y="232"/>
                    <a:pt x="332" y="236"/>
                    <a:pt x="332" y="241"/>
                  </a:cubicBezTo>
                  <a:cubicBezTo>
                    <a:pt x="332" y="245"/>
                    <a:pt x="328" y="249"/>
                    <a:pt x="324" y="249"/>
                  </a:cubicBezTo>
                  <a:close/>
                  <a:moveTo>
                    <a:pt x="4889" y="78"/>
                  </a:moveTo>
                  <a:cubicBezTo>
                    <a:pt x="4888" y="78"/>
                    <a:pt x="4886" y="78"/>
                    <a:pt x="4885" y="77"/>
                  </a:cubicBezTo>
                  <a:cubicBezTo>
                    <a:pt x="4881" y="75"/>
                    <a:pt x="4877" y="73"/>
                    <a:pt x="4874" y="71"/>
                  </a:cubicBezTo>
                  <a:cubicBezTo>
                    <a:pt x="4865" y="67"/>
                    <a:pt x="4865" y="67"/>
                    <a:pt x="4865" y="67"/>
                  </a:cubicBezTo>
                  <a:cubicBezTo>
                    <a:pt x="4861" y="64"/>
                    <a:pt x="4859" y="59"/>
                    <a:pt x="4861" y="55"/>
                  </a:cubicBezTo>
                  <a:cubicBezTo>
                    <a:pt x="4864" y="51"/>
                    <a:pt x="4869" y="49"/>
                    <a:pt x="4873" y="51"/>
                  </a:cubicBezTo>
                  <a:cubicBezTo>
                    <a:pt x="4881" y="56"/>
                    <a:pt x="4881" y="56"/>
                    <a:pt x="4881" y="56"/>
                  </a:cubicBezTo>
                  <a:cubicBezTo>
                    <a:pt x="4885" y="58"/>
                    <a:pt x="4889" y="60"/>
                    <a:pt x="4893" y="62"/>
                  </a:cubicBezTo>
                  <a:cubicBezTo>
                    <a:pt x="4897" y="64"/>
                    <a:pt x="4899" y="69"/>
                    <a:pt x="4897" y="73"/>
                  </a:cubicBezTo>
                  <a:cubicBezTo>
                    <a:pt x="4895" y="76"/>
                    <a:pt x="4892" y="78"/>
                    <a:pt x="4889" y="78"/>
                  </a:cubicBezTo>
                  <a:close/>
                  <a:moveTo>
                    <a:pt x="4482" y="77"/>
                  </a:moveTo>
                  <a:cubicBezTo>
                    <a:pt x="4479" y="77"/>
                    <a:pt x="4476" y="76"/>
                    <a:pt x="4475" y="74"/>
                  </a:cubicBezTo>
                  <a:cubicBezTo>
                    <a:pt x="4472" y="70"/>
                    <a:pt x="4473" y="64"/>
                    <a:pt x="4477" y="62"/>
                  </a:cubicBezTo>
                  <a:cubicBezTo>
                    <a:pt x="4484" y="58"/>
                    <a:pt x="4490" y="54"/>
                    <a:pt x="4497" y="50"/>
                  </a:cubicBezTo>
                  <a:cubicBezTo>
                    <a:pt x="4501" y="47"/>
                    <a:pt x="4506" y="49"/>
                    <a:pt x="4508" y="53"/>
                  </a:cubicBezTo>
                  <a:cubicBezTo>
                    <a:pt x="4511" y="57"/>
                    <a:pt x="4509" y="62"/>
                    <a:pt x="4505" y="64"/>
                  </a:cubicBezTo>
                  <a:cubicBezTo>
                    <a:pt x="4499" y="68"/>
                    <a:pt x="4493" y="72"/>
                    <a:pt x="4487" y="76"/>
                  </a:cubicBezTo>
                  <a:cubicBezTo>
                    <a:pt x="4485" y="77"/>
                    <a:pt x="4483" y="77"/>
                    <a:pt x="4482" y="77"/>
                  </a:cubicBezTo>
                  <a:close/>
                  <a:moveTo>
                    <a:pt x="4843" y="56"/>
                  </a:moveTo>
                  <a:cubicBezTo>
                    <a:pt x="4842" y="56"/>
                    <a:pt x="4841" y="55"/>
                    <a:pt x="4840" y="55"/>
                  </a:cubicBezTo>
                  <a:cubicBezTo>
                    <a:pt x="4827" y="49"/>
                    <a:pt x="4827" y="49"/>
                    <a:pt x="4827" y="49"/>
                  </a:cubicBezTo>
                  <a:cubicBezTo>
                    <a:pt x="4824" y="48"/>
                    <a:pt x="4821" y="47"/>
                    <a:pt x="4818" y="46"/>
                  </a:cubicBezTo>
                  <a:cubicBezTo>
                    <a:pt x="4789" y="36"/>
                    <a:pt x="4789" y="36"/>
                    <a:pt x="4789" y="36"/>
                  </a:cubicBezTo>
                  <a:cubicBezTo>
                    <a:pt x="4776" y="32"/>
                    <a:pt x="4776" y="32"/>
                    <a:pt x="4776" y="32"/>
                  </a:cubicBezTo>
                  <a:cubicBezTo>
                    <a:pt x="4762" y="28"/>
                    <a:pt x="4748" y="25"/>
                    <a:pt x="4734" y="22"/>
                  </a:cubicBezTo>
                  <a:cubicBezTo>
                    <a:pt x="4734" y="22"/>
                    <a:pt x="4734" y="22"/>
                    <a:pt x="4734" y="22"/>
                  </a:cubicBezTo>
                  <a:cubicBezTo>
                    <a:pt x="4709" y="18"/>
                    <a:pt x="4685" y="17"/>
                    <a:pt x="4661" y="18"/>
                  </a:cubicBezTo>
                  <a:cubicBezTo>
                    <a:pt x="4622" y="19"/>
                    <a:pt x="4581" y="29"/>
                    <a:pt x="4544" y="45"/>
                  </a:cubicBezTo>
                  <a:cubicBezTo>
                    <a:pt x="4539" y="47"/>
                    <a:pt x="4534" y="49"/>
                    <a:pt x="4530" y="51"/>
                  </a:cubicBezTo>
                  <a:cubicBezTo>
                    <a:pt x="4526" y="53"/>
                    <a:pt x="4520" y="52"/>
                    <a:pt x="4518" y="47"/>
                  </a:cubicBezTo>
                  <a:cubicBezTo>
                    <a:pt x="4516" y="43"/>
                    <a:pt x="4518" y="38"/>
                    <a:pt x="4522" y="36"/>
                  </a:cubicBezTo>
                  <a:cubicBezTo>
                    <a:pt x="4527" y="34"/>
                    <a:pt x="4532" y="31"/>
                    <a:pt x="4537" y="29"/>
                  </a:cubicBezTo>
                  <a:cubicBezTo>
                    <a:pt x="4576" y="12"/>
                    <a:pt x="4619" y="3"/>
                    <a:pt x="4661" y="1"/>
                  </a:cubicBezTo>
                  <a:cubicBezTo>
                    <a:pt x="4685" y="0"/>
                    <a:pt x="4711" y="1"/>
                    <a:pt x="4737" y="6"/>
                  </a:cubicBezTo>
                  <a:cubicBezTo>
                    <a:pt x="4737" y="6"/>
                    <a:pt x="4737" y="6"/>
                    <a:pt x="4737" y="6"/>
                  </a:cubicBezTo>
                  <a:cubicBezTo>
                    <a:pt x="4751" y="8"/>
                    <a:pt x="4766" y="11"/>
                    <a:pt x="4781" y="16"/>
                  </a:cubicBezTo>
                  <a:cubicBezTo>
                    <a:pt x="4795" y="19"/>
                    <a:pt x="4795" y="19"/>
                    <a:pt x="4795" y="19"/>
                  </a:cubicBezTo>
                  <a:cubicBezTo>
                    <a:pt x="4823" y="30"/>
                    <a:pt x="4823" y="30"/>
                    <a:pt x="4823" y="30"/>
                  </a:cubicBezTo>
                  <a:cubicBezTo>
                    <a:pt x="4827" y="31"/>
                    <a:pt x="4830" y="32"/>
                    <a:pt x="4834" y="34"/>
                  </a:cubicBezTo>
                  <a:cubicBezTo>
                    <a:pt x="4847" y="39"/>
                    <a:pt x="4847" y="39"/>
                    <a:pt x="4847" y="39"/>
                  </a:cubicBezTo>
                  <a:cubicBezTo>
                    <a:pt x="4851" y="41"/>
                    <a:pt x="4853" y="46"/>
                    <a:pt x="4851" y="50"/>
                  </a:cubicBezTo>
                  <a:cubicBezTo>
                    <a:pt x="4850" y="54"/>
                    <a:pt x="4847" y="56"/>
                    <a:pt x="4843"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6" name="Freeform 32">
              <a:extLst>
                <a:ext uri="{FF2B5EF4-FFF2-40B4-BE49-F238E27FC236}">
                  <a16:creationId xmlns:a16="http://schemas.microsoft.com/office/drawing/2014/main" xmlns="" id="{3F2C22A5-94F7-4207-A26E-6EDC3ACA1D42}"/>
                </a:ext>
              </a:extLst>
            </p:cNvPr>
            <p:cNvSpPr>
              <a:spLocks noEditPoints="1"/>
            </p:cNvSpPr>
            <p:nvPr/>
          </p:nvSpPr>
          <p:spPr bwMode="auto">
            <a:xfrm>
              <a:off x="190500" y="4754563"/>
              <a:ext cx="24006175" cy="3757613"/>
            </a:xfrm>
            <a:custGeom>
              <a:avLst/>
              <a:gdLst>
                <a:gd name="T0" fmla="*/ 3401 w 7832"/>
                <a:gd name="T1" fmla="*/ 1198 h 1223"/>
                <a:gd name="T2" fmla="*/ 3505 w 7832"/>
                <a:gd name="T3" fmla="*/ 1172 h 1223"/>
                <a:gd name="T4" fmla="*/ 3546 w 7832"/>
                <a:gd name="T5" fmla="*/ 1163 h 1223"/>
                <a:gd name="T6" fmla="*/ 3433 w 7832"/>
                <a:gd name="T7" fmla="*/ 1223 h 1223"/>
                <a:gd name="T8" fmla="*/ 3320 w 7832"/>
                <a:gd name="T9" fmla="*/ 1162 h 1223"/>
                <a:gd name="T10" fmla="*/ 3331 w 7832"/>
                <a:gd name="T11" fmla="*/ 1149 h 1223"/>
                <a:gd name="T12" fmla="*/ 3665 w 7832"/>
                <a:gd name="T13" fmla="*/ 1054 h 1223"/>
                <a:gd name="T14" fmla="*/ 3671 w 7832"/>
                <a:gd name="T15" fmla="*/ 1057 h 1223"/>
                <a:gd name="T16" fmla="*/ 5665 w 7832"/>
                <a:gd name="T17" fmla="*/ 883 h 1223"/>
                <a:gd name="T18" fmla="*/ 5814 w 7832"/>
                <a:gd name="T19" fmla="*/ 925 h 1223"/>
                <a:gd name="T20" fmla="*/ 5856 w 7832"/>
                <a:gd name="T21" fmla="*/ 928 h 1223"/>
                <a:gd name="T22" fmla="*/ 6089 w 7832"/>
                <a:gd name="T23" fmla="*/ 797 h 1223"/>
                <a:gd name="T24" fmla="*/ 3100 w 7832"/>
                <a:gd name="T25" fmla="*/ 902 h 1223"/>
                <a:gd name="T26" fmla="*/ 3112 w 7832"/>
                <a:gd name="T27" fmla="*/ 904 h 1223"/>
                <a:gd name="T28" fmla="*/ 3903 w 7832"/>
                <a:gd name="T29" fmla="*/ 801 h 1223"/>
                <a:gd name="T30" fmla="*/ 5568 w 7832"/>
                <a:gd name="T31" fmla="*/ 788 h 1223"/>
                <a:gd name="T32" fmla="*/ 6148 w 7832"/>
                <a:gd name="T33" fmla="*/ 754 h 1223"/>
                <a:gd name="T34" fmla="*/ 6364 w 7832"/>
                <a:gd name="T35" fmla="*/ 564 h 1223"/>
                <a:gd name="T36" fmla="*/ 5434 w 7832"/>
                <a:gd name="T37" fmla="*/ 632 h 1223"/>
                <a:gd name="T38" fmla="*/ 5540 w 7832"/>
                <a:gd name="T39" fmla="*/ 747 h 1223"/>
                <a:gd name="T40" fmla="*/ 1292 w 7832"/>
                <a:gd name="T41" fmla="*/ 666 h 1223"/>
                <a:gd name="T42" fmla="*/ 1155 w 7832"/>
                <a:gd name="T43" fmla="*/ 695 h 1223"/>
                <a:gd name="T44" fmla="*/ 983 w 7832"/>
                <a:gd name="T45" fmla="*/ 588 h 1223"/>
                <a:gd name="T46" fmla="*/ 1111 w 7832"/>
                <a:gd name="T47" fmla="*/ 675 h 1223"/>
                <a:gd name="T48" fmla="*/ 2808 w 7832"/>
                <a:gd name="T49" fmla="*/ 514 h 1223"/>
                <a:gd name="T50" fmla="*/ 2906 w 7832"/>
                <a:gd name="T51" fmla="*/ 632 h 1223"/>
                <a:gd name="T52" fmla="*/ 4103 w 7832"/>
                <a:gd name="T53" fmla="*/ 563 h 1223"/>
                <a:gd name="T54" fmla="*/ 1741 w 7832"/>
                <a:gd name="T55" fmla="*/ 462 h 1223"/>
                <a:gd name="T56" fmla="*/ 6413 w 7832"/>
                <a:gd name="T57" fmla="*/ 542 h 1223"/>
                <a:gd name="T58" fmla="*/ 4280 w 7832"/>
                <a:gd name="T59" fmla="*/ 325 h 1223"/>
                <a:gd name="T60" fmla="*/ 5332 w 7832"/>
                <a:gd name="T61" fmla="*/ 493 h 1223"/>
                <a:gd name="T62" fmla="*/ 6539 w 7832"/>
                <a:gd name="T63" fmla="*/ 403 h 1223"/>
                <a:gd name="T64" fmla="*/ 6589 w 7832"/>
                <a:gd name="T65" fmla="*/ 382 h 1223"/>
                <a:gd name="T66" fmla="*/ 857 w 7832"/>
                <a:gd name="T67" fmla="*/ 473 h 1223"/>
                <a:gd name="T68" fmla="*/ 5151 w 7832"/>
                <a:gd name="T69" fmla="*/ 279 h 1223"/>
                <a:gd name="T70" fmla="*/ 670 w 7832"/>
                <a:gd name="T71" fmla="*/ 346 h 1223"/>
                <a:gd name="T72" fmla="*/ 1752 w 7832"/>
                <a:gd name="T73" fmla="*/ 456 h 1223"/>
                <a:gd name="T74" fmla="*/ 1904 w 7832"/>
                <a:gd name="T75" fmla="*/ 374 h 1223"/>
                <a:gd name="T76" fmla="*/ 2698 w 7832"/>
                <a:gd name="T77" fmla="*/ 392 h 1223"/>
                <a:gd name="T78" fmla="*/ 2586 w 7832"/>
                <a:gd name="T79" fmla="*/ 307 h 1223"/>
                <a:gd name="T80" fmla="*/ 2690 w 7832"/>
                <a:gd name="T81" fmla="*/ 360 h 1223"/>
                <a:gd name="T82" fmla="*/ 6659 w 7832"/>
                <a:gd name="T83" fmla="*/ 336 h 1223"/>
                <a:gd name="T84" fmla="*/ 6688 w 7832"/>
                <a:gd name="T85" fmla="*/ 317 h 1223"/>
                <a:gd name="T86" fmla="*/ 6707 w 7832"/>
                <a:gd name="T87" fmla="*/ 321 h 1223"/>
                <a:gd name="T88" fmla="*/ 4291 w 7832"/>
                <a:gd name="T89" fmla="*/ 317 h 1223"/>
                <a:gd name="T90" fmla="*/ 2373 w 7832"/>
                <a:gd name="T91" fmla="*/ 263 h 1223"/>
                <a:gd name="T92" fmla="*/ 586 w 7832"/>
                <a:gd name="T93" fmla="*/ 282 h 1223"/>
                <a:gd name="T94" fmla="*/ 364 w 7832"/>
                <a:gd name="T95" fmla="*/ 249 h 1223"/>
                <a:gd name="T96" fmla="*/ 564 w 7832"/>
                <a:gd name="T97" fmla="*/ 282 h 1223"/>
                <a:gd name="T98" fmla="*/ 7031 w 7832"/>
                <a:gd name="T99" fmla="*/ 259 h 1223"/>
                <a:gd name="T100" fmla="*/ 4318 w 7832"/>
                <a:gd name="T101" fmla="*/ 274 h 1223"/>
                <a:gd name="T102" fmla="*/ 4403 w 7832"/>
                <a:gd name="T103" fmla="*/ 164 h 1223"/>
                <a:gd name="T104" fmla="*/ 5125 w 7832"/>
                <a:gd name="T105" fmla="*/ 274 h 1223"/>
                <a:gd name="T106" fmla="*/ 7342 w 7832"/>
                <a:gd name="T107" fmla="*/ 242 h 1223"/>
                <a:gd name="T108" fmla="*/ 7631 w 7832"/>
                <a:gd name="T109" fmla="*/ 251 h 1223"/>
                <a:gd name="T110" fmla="*/ 7682 w 7832"/>
                <a:gd name="T111" fmla="*/ 250 h 1223"/>
                <a:gd name="T112" fmla="*/ 273 w 7832"/>
                <a:gd name="T113" fmla="*/ 249 h 1223"/>
                <a:gd name="T114" fmla="*/ 231 w 7832"/>
                <a:gd name="T115" fmla="*/ 241 h 1223"/>
                <a:gd name="T116" fmla="*/ 4982 w 7832"/>
                <a:gd name="T117" fmla="*/ 127 h 1223"/>
                <a:gd name="T118" fmla="*/ 4841 w 7832"/>
                <a:gd name="T119" fmla="*/ 40 h 1223"/>
                <a:gd name="T120" fmla="*/ 4513 w 7832"/>
                <a:gd name="T121" fmla="*/ 65 h 1223"/>
                <a:gd name="T122" fmla="*/ 4555 w 7832"/>
                <a:gd name="T123" fmla="*/ 25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32" h="1223">
                  <a:moveTo>
                    <a:pt x="3433" y="1223"/>
                  </a:moveTo>
                  <a:cubicBezTo>
                    <a:pt x="3432" y="1223"/>
                    <a:pt x="3432" y="1223"/>
                    <a:pt x="3432" y="1223"/>
                  </a:cubicBezTo>
                  <a:cubicBezTo>
                    <a:pt x="3420" y="1223"/>
                    <a:pt x="3408" y="1220"/>
                    <a:pt x="3396" y="1214"/>
                  </a:cubicBezTo>
                  <a:cubicBezTo>
                    <a:pt x="3395" y="1214"/>
                    <a:pt x="3394" y="1214"/>
                    <a:pt x="3393" y="1213"/>
                  </a:cubicBezTo>
                  <a:cubicBezTo>
                    <a:pt x="3390" y="1212"/>
                    <a:pt x="3390" y="1212"/>
                    <a:pt x="3390" y="1212"/>
                  </a:cubicBezTo>
                  <a:cubicBezTo>
                    <a:pt x="3390" y="1211"/>
                    <a:pt x="3389" y="1211"/>
                    <a:pt x="3388" y="1211"/>
                  </a:cubicBezTo>
                  <a:cubicBezTo>
                    <a:pt x="3387" y="1211"/>
                    <a:pt x="3386" y="1210"/>
                    <a:pt x="3385" y="1209"/>
                  </a:cubicBezTo>
                  <a:cubicBezTo>
                    <a:pt x="3381" y="1207"/>
                    <a:pt x="3380" y="1202"/>
                    <a:pt x="3382" y="1198"/>
                  </a:cubicBezTo>
                  <a:cubicBezTo>
                    <a:pt x="3384" y="1194"/>
                    <a:pt x="3389" y="1192"/>
                    <a:pt x="3393" y="1195"/>
                  </a:cubicBezTo>
                  <a:cubicBezTo>
                    <a:pt x="3394" y="1195"/>
                    <a:pt x="3395" y="1195"/>
                    <a:pt x="3396" y="1196"/>
                  </a:cubicBezTo>
                  <a:cubicBezTo>
                    <a:pt x="3396" y="1196"/>
                    <a:pt x="3397" y="1196"/>
                    <a:pt x="3398" y="1197"/>
                  </a:cubicBezTo>
                  <a:cubicBezTo>
                    <a:pt x="3401" y="1198"/>
                    <a:pt x="3401" y="1198"/>
                    <a:pt x="3401" y="1198"/>
                  </a:cubicBezTo>
                  <a:cubicBezTo>
                    <a:pt x="3401" y="1198"/>
                    <a:pt x="3401" y="1198"/>
                    <a:pt x="3401" y="1198"/>
                  </a:cubicBezTo>
                  <a:cubicBezTo>
                    <a:pt x="3402" y="1199"/>
                    <a:pt x="3402" y="1199"/>
                    <a:pt x="3402" y="1199"/>
                  </a:cubicBezTo>
                  <a:cubicBezTo>
                    <a:pt x="3413" y="1203"/>
                    <a:pt x="3423" y="1206"/>
                    <a:pt x="3432" y="1206"/>
                  </a:cubicBezTo>
                  <a:cubicBezTo>
                    <a:pt x="3433" y="1206"/>
                    <a:pt x="3433" y="1206"/>
                    <a:pt x="3433" y="1206"/>
                  </a:cubicBezTo>
                  <a:cubicBezTo>
                    <a:pt x="3442" y="1206"/>
                    <a:pt x="3452" y="1203"/>
                    <a:pt x="3460" y="1198"/>
                  </a:cubicBezTo>
                  <a:cubicBezTo>
                    <a:pt x="3466" y="1196"/>
                    <a:pt x="3466" y="1196"/>
                    <a:pt x="3466" y="1196"/>
                  </a:cubicBezTo>
                  <a:cubicBezTo>
                    <a:pt x="3466" y="1195"/>
                    <a:pt x="3467" y="1195"/>
                    <a:pt x="3468" y="1194"/>
                  </a:cubicBezTo>
                  <a:cubicBezTo>
                    <a:pt x="3470" y="1193"/>
                    <a:pt x="3471" y="1192"/>
                    <a:pt x="3473" y="1191"/>
                  </a:cubicBezTo>
                  <a:cubicBezTo>
                    <a:pt x="3490" y="1181"/>
                    <a:pt x="3490" y="1181"/>
                    <a:pt x="3490" y="1181"/>
                  </a:cubicBezTo>
                  <a:cubicBezTo>
                    <a:pt x="3490" y="1181"/>
                    <a:pt x="3490" y="1181"/>
                    <a:pt x="3490" y="1181"/>
                  </a:cubicBezTo>
                  <a:cubicBezTo>
                    <a:pt x="3493" y="1180"/>
                    <a:pt x="3496" y="1178"/>
                    <a:pt x="3499" y="1176"/>
                  </a:cubicBezTo>
                  <a:cubicBezTo>
                    <a:pt x="3501" y="1174"/>
                    <a:pt x="3503" y="1173"/>
                    <a:pt x="3505" y="1172"/>
                  </a:cubicBezTo>
                  <a:cubicBezTo>
                    <a:pt x="3510" y="1168"/>
                    <a:pt x="3515" y="1165"/>
                    <a:pt x="3520" y="1161"/>
                  </a:cubicBezTo>
                  <a:cubicBezTo>
                    <a:pt x="3536" y="1149"/>
                    <a:pt x="3536" y="1149"/>
                    <a:pt x="3536" y="1149"/>
                  </a:cubicBezTo>
                  <a:cubicBezTo>
                    <a:pt x="3552" y="1138"/>
                    <a:pt x="3552" y="1138"/>
                    <a:pt x="3552" y="1138"/>
                  </a:cubicBezTo>
                  <a:cubicBezTo>
                    <a:pt x="3559" y="1132"/>
                    <a:pt x="3566" y="1127"/>
                    <a:pt x="3573" y="1121"/>
                  </a:cubicBezTo>
                  <a:cubicBezTo>
                    <a:pt x="3577" y="1118"/>
                    <a:pt x="3580" y="1115"/>
                    <a:pt x="3584" y="1113"/>
                  </a:cubicBezTo>
                  <a:cubicBezTo>
                    <a:pt x="3591" y="1107"/>
                    <a:pt x="3599" y="1100"/>
                    <a:pt x="3606" y="1094"/>
                  </a:cubicBezTo>
                  <a:cubicBezTo>
                    <a:pt x="3610" y="1091"/>
                    <a:pt x="3615" y="1091"/>
                    <a:pt x="3618" y="1095"/>
                  </a:cubicBezTo>
                  <a:cubicBezTo>
                    <a:pt x="3621" y="1098"/>
                    <a:pt x="3621" y="1104"/>
                    <a:pt x="3617" y="1107"/>
                  </a:cubicBezTo>
                  <a:cubicBezTo>
                    <a:pt x="3610" y="1113"/>
                    <a:pt x="3602" y="1120"/>
                    <a:pt x="3594" y="1126"/>
                  </a:cubicBezTo>
                  <a:cubicBezTo>
                    <a:pt x="3591" y="1129"/>
                    <a:pt x="3587" y="1132"/>
                    <a:pt x="3584" y="1134"/>
                  </a:cubicBezTo>
                  <a:cubicBezTo>
                    <a:pt x="3577" y="1140"/>
                    <a:pt x="3570" y="1146"/>
                    <a:pt x="3562" y="1151"/>
                  </a:cubicBezTo>
                  <a:cubicBezTo>
                    <a:pt x="3546" y="1163"/>
                    <a:pt x="3546" y="1163"/>
                    <a:pt x="3546" y="1163"/>
                  </a:cubicBezTo>
                  <a:cubicBezTo>
                    <a:pt x="3530" y="1175"/>
                    <a:pt x="3530" y="1175"/>
                    <a:pt x="3530" y="1175"/>
                  </a:cubicBezTo>
                  <a:cubicBezTo>
                    <a:pt x="3525" y="1179"/>
                    <a:pt x="3519" y="1182"/>
                    <a:pt x="3514" y="1186"/>
                  </a:cubicBezTo>
                  <a:cubicBezTo>
                    <a:pt x="3512" y="1187"/>
                    <a:pt x="3510" y="1188"/>
                    <a:pt x="3508" y="1190"/>
                  </a:cubicBezTo>
                  <a:cubicBezTo>
                    <a:pt x="3505" y="1192"/>
                    <a:pt x="3502" y="1194"/>
                    <a:pt x="3499" y="1196"/>
                  </a:cubicBezTo>
                  <a:cubicBezTo>
                    <a:pt x="3499" y="1196"/>
                    <a:pt x="3499" y="1196"/>
                    <a:pt x="3499" y="1196"/>
                  </a:cubicBezTo>
                  <a:cubicBezTo>
                    <a:pt x="3499" y="1196"/>
                    <a:pt x="3499" y="1196"/>
                    <a:pt x="3499" y="1196"/>
                  </a:cubicBezTo>
                  <a:cubicBezTo>
                    <a:pt x="3499" y="1196"/>
                    <a:pt x="3499" y="1196"/>
                    <a:pt x="3499" y="1196"/>
                  </a:cubicBezTo>
                  <a:cubicBezTo>
                    <a:pt x="3482" y="1206"/>
                    <a:pt x="3482" y="1206"/>
                    <a:pt x="3482" y="1206"/>
                  </a:cubicBezTo>
                  <a:cubicBezTo>
                    <a:pt x="3480" y="1207"/>
                    <a:pt x="3478" y="1208"/>
                    <a:pt x="3476" y="1209"/>
                  </a:cubicBezTo>
                  <a:cubicBezTo>
                    <a:pt x="3475" y="1210"/>
                    <a:pt x="3474" y="1210"/>
                    <a:pt x="3474" y="1211"/>
                  </a:cubicBezTo>
                  <a:cubicBezTo>
                    <a:pt x="3469" y="1213"/>
                    <a:pt x="3469" y="1213"/>
                    <a:pt x="3469" y="1213"/>
                  </a:cubicBezTo>
                  <a:cubicBezTo>
                    <a:pt x="3457" y="1219"/>
                    <a:pt x="3445" y="1223"/>
                    <a:pt x="3433" y="1223"/>
                  </a:cubicBezTo>
                  <a:close/>
                  <a:moveTo>
                    <a:pt x="3365" y="1196"/>
                  </a:moveTo>
                  <a:cubicBezTo>
                    <a:pt x="3364" y="1196"/>
                    <a:pt x="3362" y="1195"/>
                    <a:pt x="3360" y="1194"/>
                  </a:cubicBezTo>
                  <a:cubicBezTo>
                    <a:pt x="3358" y="1192"/>
                    <a:pt x="3355" y="1190"/>
                    <a:pt x="3352" y="1188"/>
                  </a:cubicBezTo>
                  <a:cubicBezTo>
                    <a:pt x="3349" y="1186"/>
                    <a:pt x="3345" y="1183"/>
                    <a:pt x="3342" y="1181"/>
                  </a:cubicBezTo>
                  <a:cubicBezTo>
                    <a:pt x="3338" y="1178"/>
                    <a:pt x="3337" y="1172"/>
                    <a:pt x="3340" y="1169"/>
                  </a:cubicBezTo>
                  <a:cubicBezTo>
                    <a:pt x="3343" y="1165"/>
                    <a:pt x="3349" y="1164"/>
                    <a:pt x="3352" y="1167"/>
                  </a:cubicBezTo>
                  <a:cubicBezTo>
                    <a:pt x="3355" y="1170"/>
                    <a:pt x="3359" y="1172"/>
                    <a:pt x="3362" y="1175"/>
                  </a:cubicBezTo>
                  <a:cubicBezTo>
                    <a:pt x="3365" y="1177"/>
                    <a:pt x="3367" y="1179"/>
                    <a:pt x="3370" y="1180"/>
                  </a:cubicBezTo>
                  <a:cubicBezTo>
                    <a:pt x="3374" y="1183"/>
                    <a:pt x="3375" y="1188"/>
                    <a:pt x="3372" y="1192"/>
                  </a:cubicBezTo>
                  <a:cubicBezTo>
                    <a:pt x="3371" y="1195"/>
                    <a:pt x="3368" y="1196"/>
                    <a:pt x="3365" y="1196"/>
                  </a:cubicBezTo>
                  <a:close/>
                  <a:moveTo>
                    <a:pt x="3325" y="1164"/>
                  </a:moveTo>
                  <a:cubicBezTo>
                    <a:pt x="3323" y="1164"/>
                    <a:pt x="3321" y="1164"/>
                    <a:pt x="3320" y="1162"/>
                  </a:cubicBezTo>
                  <a:cubicBezTo>
                    <a:pt x="3316" y="1159"/>
                    <a:pt x="3312" y="1155"/>
                    <a:pt x="3308" y="1152"/>
                  </a:cubicBezTo>
                  <a:cubicBezTo>
                    <a:pt x="3283" y="1128"/>
                    <a:pt x="3256" y="1099"/>
                    <a:pt x="3225" y="1063"/>
                  </a:cubicBezTo>
                  <a:cubicBezTo>
                    <a:pt x="3223" y="1060"/>
                    <a:pt x="3220" y="1057"/>
                    <a:pt x="3218" y="1054"/>
                  </a:cubicBezTo>
                  <a:cubicBezTo>
                    <a:pt x="3218" y="1054"/>
                    <a:pt x="3218" y="1054"/>
                    <a:pt x="3218" y="1054"/>
                  </a:cubicBezTo>
                  <a:cubicBezTo>
                    <a:pt x="3197" y="1029"/>
                    <a:pt x="3174" y="1000"/>
                    <a:pt x="3148" y="965"/>
                  </a:cubicBezTo>
                  <a:cubicBezTo>
                    <a:pt x="3145" y="962"/>
                    <a:pt x="3145" y="956"/>
                    <a:pt x="3149" y="953"/>
                  </a:cubicBezTo>
                  <a:cubicBezTo>
                    <a:pt x="3153" y="951"/>
                    <a:pt x="3158" y="951"/>
                    <a:pt x="3161" y="955"/>
                  </a:cubicBezTo>
                  <a:cubicBezTo>
                    <a:pt x="3188" y="990"/>
                    <a:pt x="3210" y="1018"/>
                    <a:pt x="3231" y="1043"/>
                  </a:cubicBezTo>
                  <a:cubicBezTo>
                    <a:pt x="3231" y="1043"/>
                    <a:pt x="3231" y="1043"/>
                    <a:pt x="3231" y="1043"/>
                  </a:cubicBezTo>
                  <a:cubicBezTo>
                    <a:pt x="3233" y="1046"/>
                    <a:pt x="3236" y="1049"/>
                    <a:pt x="3238" y="1052"/>
                  </a:cubicBezTo>
                  <a:cubicBezTo>
                    <a:pt x="3268" y="1087"/>
                    <a:pt x="3295" y="1116"/>
                    <a:pt x="3320" y="1139"/>
                  </a:cubicBezTo>
                  <a:cubicBezTo>
                    <a:pt x="3324" y="1143"/>
                    <a:pt x="3327" y="1146"/>
                    <a:pt x="3331" y="1149"/>
                  </a:cubicBezTo>
                  <a:cubicBezTo>
                    <a:pt x="3334" y="1153"/>
                    <a:pt x="3335" y="1158"/>
                    <a:pt x="3332" y="1161"/>
                  </a:cubicBezTo>
                  <a:cubicBezTo>
                    <a:pt x="3330" y="1163"/>
                    <a:pt x="3328" y="1164"/>
                    <a:pt x="3325" y="1164"/>
                  </a:cubicBezTo>
                  <a:close/>
                  <a:moveTo>
                    <a:pt x="3633" y="1090"/>
                  </a:moveTo>
                  <a:cubicBezTo>
                    <a:pt x="3631" y="1090"/>
                    <a:pt x="3629" y="1089"/>
                    <a:pt x="3627" y="1088"/>
                  </a:cubicBezTo>
                  <a:cubicBezTo>
                    <a:pt x="3624" y="1084"/>
                    <a:pt x="3624" y="1079"/>
                    <a:pt x="3628" y="1076"/>
                  </a:cubicBezTo>
                  <a:cubicBezTo>
                    <a:pt x="3633" y="1071"/>
                    <a:pt x="3639" y="1066"/>
                    <a:pt x="3645" y="1061"/>
                  </a:cubicBezTo>
                  <a:cubicBezTo>
                    <a:pt x="3648" y="1058"/>
                    <a:pt x="3654" y="1058"/>
                    <a:pt x="3657" y="1061"/>
                  </a:cubicBezTo>
                  <a:cubicBezTo>
                    <a:pt x="3660" y="1065"/>
                    <a:pt x="3659" y="1070"/>
                    <a:pt x="3656" y="1073"/>
                  </a:cubicBezTo>
                  <a:cubicBezTo>
                    <a:pt x="3650" y="1078"/>
                    <a:pt x="3645" y="1083"/>
                    <a:pt x="3639" y="1088"/>
                  </a:cubicBezTo>
                  <a:cubicBezTo>
                    <a:pt x="3637" y="1090"/>
                    <a:pt x="3635" y="1090"/>
                    <a:pt x="3633" y="1090"/>
                  </a:cubicBezTo>
                  <a:close/>
                  <a:moveTo>
                    <a:pt x="3671" y="1057"/>
                  </a:moveTo>
                  <a:cubicBezTo>
                    <a:pt x="3669" y="1057"/>
                    <a:pt x="3667" y="1056"/>
                    <a:pt x="3665" y="1054"/>
                  </a:cubicBezTo>
                  <a:cubicBezTo>
                    <a:pt x="3662" y="1050"/>
                    <a:pt x="3662" y="1045"/>
                    <a:pt x="3666" y="1042"/>
                  </a:cubicBezTo>
                  <a:cubicBezTo>
                    <a:pt x="3679" y="1030"/>
                    <a:pt x="3692" y="1018"/>
                    <a:pt x="3706" y="1004"/>
                  </a:cubicBezTo>
                  <a:cubicBezTo>
                    <a:pt x="3720" y="991"/>
                    <a:pt x="3734" y="978"/>
                    <a:pt x="3747" y="964"/>
                  </a:cubicBezTo>
                  <a:cubicBezTo>
                    <a:pt x="3747" y="964"/>
                    <a:pt x="3748" y="964"/>
                    <a:pt x="3748" y="964"/>
                  </a:cubicBezTo>
                  <a:cubicBezTo>
                    <a:pt x="3781" y="931"/>
                    <a:pt x="3815" y="896"/>
                    <a:pt x="3850" y="859"/>
                  </a:cubicBezTo>
                  <a:cubicBezTo>
                    <a:pt x="3853" y="855"/>
                    <a:pt x="3858" y="855"/>
                    <a:pt x="3862" y="858"/>
                  </a:cubicBezTo>
                  <a:cubicBezTo>
                    <a:pt x="3865" y="862"/>
                    <a:pt x="3865" y="867"/>
                    <a:pt x="3862" y="870"/>
                  </a:cubicBezTo>
                  <a:cubicBezTo>
                    <a:pt x="3828" y="907"/>
                    <a:pt x="3793" y="943"/>
                    <a:pt x="3759" y="976"/>
                  </a:cubicBezTo>
                  <a:cubicBezTo>
                    <a:pt x="3759" y="976"/>
                    <a:pt x="3759" y="976"/>
                    <a:pt x="3759" y="976"/>
                  </a:cubicBezTo>
                  <a:cubicBezTo>
                    <a:pt x="3745" y="990"/>
                    <a:pt x="3731" y="1004"/>
                    <a:pt x="3718" y="1017"/>
                  </a:cubicBezTo>
                  <a:cubicBezTo>
                    <a:pt x="3703" y="1030"/>
                    <a:pt x="3690" y="1042"/>
                    <a:pt x="3677" y="1054"/>
                  </a:cubicBezTo>
                  <a:cubicBezTo>
                    <a:pt x="3675" y="1056"/>
                    <a:pt x="3673" y="1057"/>
                    <a:pt x="3671" y="1057"/>
                  </a:cubicBezTo>
                  <a:close/>
                  <a:moveTo>
                    <a:pt x="3137" y="946"/>
                  </a:moveTo>
                  <a:cubicBezTo>
                    <a:pt x="3135" y="946"/>
                    <a:pt x="3132" y="945"/>
                    <a:pt x="3130" y="943"/>
                  </a:cubicBezTo>
                  <a:cubicBezTo>
                    <a:pt x="3126" y="937"/>
                    <a:pt x="3121" y="931"/>
                    <a:pt x="3117" y="925"/>
                  </a:cubicBezTo>
                  <a:cubicBezTo>
                    <a:pt x="3114" y="921"/>
                    <a:pt x="3115" y="915"/>
                    <a:pt x="3119" y="913"/>
                  </a:cubicBezTo>
                  <a:cubicBezTo>
                    <a:pt x="3122" y="910"/>
                    <a:pt x="3128" y="911"/>
                    <a:pt x="3131" y="914"/>
                  </a:cubicBezTo>
                  <a:cubicBezTo>
                    <a:pt x="3135" y="920"/>
                    <a:pt x="3140" y="926"/>
                    <a:pt x="3144" y="932"/>
                  </a:cubicBezTo>
                  <a:cubicBezTo>
                    <a:pt x="3147" y="936"/>
                    <a:pt x="3146" y="942"/>
                    <a:pt x="3142" y="944"/>
                  </a:cubicBezTo>
                  <a:cubicBezTo>
                    <a:pt x="3141" y="946"/>
                    <a:pt x="3139" y="946"/>
                    <a:pt x="3137" y="946"/>
                  </a:cubicBezTo>
                  <a:close/>
                  <a:moveTo>
                    <a:pt x="5801" y="934"/>
                  </a:moveTo>
                  <a:cubicBezTo>
                    <a:pt x="5785" y="934"/>
                    <a:pt x="5771" y="932"/>
                    <a:pt x="5757" y="929"/>
                  </a:cubicBezTo>
                  <a:cubicBezTo>
                    <a:pt x="5737" y="924"/>
                    <a:pt x="5716" y="915"/>
                    <a:pt x="5696" y="904"/>
                  </a:cubicBezTo>
                  <a:cubicBezTo>
                    <a:pt x="5686" y="898"/>
                    <a:pt x="5676" y="891"/>
                    <a:pt x="5665" y="883"/>
                  </a:cubicBezTo>
                  <a:cubicBezTo>
                    <a:pt x="5665" y="883"/>
                    <a:pt x="5665" y="883"/>
                    <a:pt x="5665" y="883"/>
                  </a:cubicBezTo>
                  <a:cubicBezTo>
                    <a:pt x="5639" y="864"/>
                    <a:pt x="5613" y="840"/>
                    <a:pt x="5581" y="806"/>
                  </a:cubicBezTo>
                  <a:cubicBezTo>
                    <a:pt x="5580" y="806"/>
                    <a:pt x="5580" y="806"/>
                    <a:pt x="5580" y="806"/>
                  </a:cubicBezTo>
                  <a:cubicBezTo>
                    <a:pt x="5577" y="802"/>
                    <a:pt x="5577" y="797"/>
                    <a:pt x="5581" y="794"/>
                  </a:cubicBezTo>
                  <a:cubicBezTo>
                    <a:pt x="5584" y="791"/>
                    <a:pt x="5590" y="791"/>
                    <a:pt x="5593" y="794"/>
                  </a:cubicBezTo>
                  <a:cubicBezTo>
                    <a:pt x="5593" y="795"/>
                    <a:pt x="5593" y="795"/>
                    <a:pt x="5593" y="795"/>
                  </a:cubicBezTo>
                  <a:cubicBezTo>
                    <a:pt x="5624" y="827"/>
                    <a:pt x="5650" y="851"/>
                    <a:pt x="5675" y="870"/>
                  </a:cubicBezTo>
                  <a:cubicBezTo>
                    <a:pt x="5675" y="870"/>
                    <a:pt x="5675" y="870"/>
                    <a:pt x="5675" y="870"/>
                  </a:cubicBezTo>
                  <a:cubicBezTo>
                    <a:pt x="5685" y="877"/>
                    <a:pt x="5695" y="883"/>
                    <a:pt x="5704" y="889"/>
                  </a:cubicBezTo>
                  <a:cubicBezTo>
                    <a:pt x="5724" y="900"/>
                    <a:pt x="5742" y="908"/>
                    <a:pt x="5761" y="912"/>
                  </a:cubicBezTo>
                  <a:cubicBezTo>
                    <a:pt x="5775" y="916"/>
                    <a:pt x="5789" y="917"/>
                    <a:pt x="5805" y="917"/>
                  </a:cubicBezTo>
                  <a:cubicBezTo>
                    <a:pt x="5810" y="917"/>
                    <a:pt x="5814" y="920"/>
                    <a:pt x="5814" y="925"/>
                  </a:cubicBezTo>
                  <a:cubicBezTo>
                    <a:pt x="5814" y="930"/>
                    <a:pt x="5811" y="934"/>
                    <a:pt x="5806" y="934"/>
                  </a:cubicBezTo>
                  <a:cubicBezTo>
                    <a:pt x="5804" y="934"/>
                    <a:pt x="5802" y="934"/>
                    <a:pt x="5801" y="934"/>
                  </a:cubicBezTo>
                  <a:close/>
                  <a:moveTo>
                    <a:pt x="5834" y="931"/>
                  </a:moveTo>
                  <a:cubicBezTo>
                    <a:pt x="5830" y="931"/>
                    <a:pt x="5826" y="928"/>
                    <a:pt x="5825" y="924"/>
                  </a:cubicBezTo>
                  <a:cubicBezTo>
                    <a:pt x="5825" y="920"/>
                    <a:pt x="5828" y="915"/>
                    <a:pt x="5832" y="915"/>
                  </a:cubicBezTo>
                  <a:cubicBezTo>
                    <a:pt x="5836" y="914"/>
                    <a:pt x="5836" y="914"/>
                    <a:pt x="5836" y="914"/>
                  </a:cubicBezTo>
                  <a:cubicBezTo>
                    <a:pt x="5837" y="914"/>
                    <a:pt x="5839" y="913"/>
                    <a:pt x="5840" y="913"/>
                  </a:cubicBezTo>
                  <a:cubicBezTo>
                    <a:pt x="5844" y="913"/>
                    <a:pt x="5848" y="912"/>
                    <a:pt x="5852" y="911"/>
                  </a:cubicBezTo>
                  <a:cubicBezTo>
                    <a:pt x="5854" y="911"/>
                    <a:pt x="5854" y="911"/>
                    <a:pt x="5854" y="911"/>
                  </a:cubicBezTo>
                  <a:cubicBezTo>
                    <a:pt x="5859" y="910"/>
                    <a:pt x="5863" y="912"/>
                    <a:pt x="5864" y="917"/>
                  </a:cubicBezTo>
                  <a:cubicBezTo>
                    <a:pt x="5865" y="921"/>
                    <a:pt x="5863" y="926"/>
                    <a:pt x="5858" y="927"/>
                  </a:cubicBezTo>
                  <a:cubicBezTo>
                    <a:pt x="5856" y="928"/>
                    <a:pt x="5856" y="928"/>
                    <a:pt x="5856" y="928"/>
                  </a:cubicBezTo>
                  <a:cubicBezTo>
                    <a:pt x="5851" y="929"/>
                    <a:pt x="5847" y="929"/>
                    <a:pt x="5843" y="930"/>
                  </a:cubicBezTo>
                  <a:cubicBezTo>
                    <a:pt x="5841" y="930"/>
                    <a:pt x="5840" y="930"/>
                    <a:pt x="5838" y="931"/>
                  </a:cubicBezTo>
                  <a:cubicBezTo>
                    <a:pt x="5835" y="931"/>
                    <a:pt x="5835" y="931"/>
                    <a:pt x="5835" y="931"/>
                  </a:cubicBezTo>
                  <a:cubicBezTo>
                    <a:pt x="5835" y="931"/>
                    <a:pt x="5834" y="931"/>
                    <a:pt x="5834" y="931"/>
                  </a:cubicBezTo>
                  <a:close/>
                  <a:moveTo>
                    <a:pt x="5883" y="920"/>
                  </a:moveTo>
                  <a:cubicBezTo>
                    <a:pt x="5880" y="920"/>
                    <a:pt x="5876" y="918"/>
                    <a:pt x="5875" y="914"/>
                  </a:cubicBezTo>
                  <a:cubicBezTo>
                    <a:pt x="5874" y="910"/>
                    <a:pt x="5877" y="905"/>
                    <a:pt x="5881" y="904"/>
                  </a:cubicBezTo>
                  <a:cubicBezTo>
                    <a:pt x="5887" y="902"/>
                    <a:pt x="5887" y="902"/>
                    <a:pt x="5887" y="902"/>
                  </a:cubicBezTo>
                  <a:cubicBezTo>
                    <a:pt x="5911" y="895"/>
                    <a:pt x="5934" y="886"/>
                    <a:pt x="5956" y="876"/>
                  </a:cubicBezTo>
                  <a:cubicBezTo>
                    <a:pt x="5965" y="871"/>
                    <a:pt x="5975" y="867"/>
                    <a:pt x="5984" y="862"/>
                  </a:cubicBezTo>
                  <a:cubicBezTo>
                    <a:pt x="5984" y="862"/>
                    <a:pt x="5984" y="862"/>
                    <a:pt x="5984" y="862"/>
                  </a:cubicBezTo>
                  <a:cubicBezTo>
                    <a:pt x="6018" y="844"/>
                    <a:pt x="6053" y="822"/>
                    <a:pt x="6089" y="797"/>
                  </a:cubicBezTo>
                  <a:cubicBezTo>
                    <a:pt x="6096" y="793"/>
                    <a:pt x="6102" y="788"/>
                    <a:pt x="6107" y="784"/>
                  </a:cubicBezTo>
                  <a:cubicBezTo>
                    <a:pt x="6111" y="781"/>
                    <a:pt x="6117" y="782"/>
                    <a:pt x="6119" y="786"/>
                  </a:cubicBezTo>
                  <a:cubicBezTo>
                    <a:pt x="6122" y="790"/>
                    <a:pt x="6121" y="795"/>
                    <a:pt x="6117" y="798"/>
                  </a:cubicBezTo>
                  <a:cubicBezTo>
                    <a:pt x="6112" y="802"/>
                    <a:pt x="6106" y="807"/>
                    <a:pt x="6099" y="811"/>
                  </a:cubicBezTo>
                  <a:cubicBezTo>
                    <a:pt x="6062" y="837"/>
                    <a:pt x="6026" y="859"/>
                    <a:pt x="5992" y="877"/>
                  </a:cubicBezTo>
                  <a:cubicBezTo>
                    <a:pt x="5992" y="877"/>
                    <a:pt x="5992" y="877"/>
                    <a:pt x="5992" y="877"/>
                  </a:cubicBezTo>
                  <a:cubicBezTo>
                    <a:pt x="5982" y="882"/>
                    <a:pt x="5972" y="887"/>
                    <a:pt x="5963" y="891"/>
                  </a:cubicBezTo>
                  <a:cubicBezTo>
                    <a:pt x="5940" y="901"/>
                    <a:pt x="5917" y="911"/>
                    <a:pt x="5892" y="918"/>
                  </a:cubicBezTo>
                  <a:cubicBezTo>
                    <a:pt x="5886" y="920"/>
                    <a:pt x="5886" y="920"/>
                    <a:pt x="5886" y="920"/>
                  </a:cubicBezTo>
                  <a:cubicBezTo>
                    <a:pt x="5885" y="920"/>
                    <a:pt x="5884" y="920"/>
                    <a:pt x="5883" y="920"/>
                  </a:cubicBezTo>
                  <a:close/>
                  <a:moveTo>
                    <a:pt x="3107" y="905"/>
                  </a:moveTo>
                  <a:cubicBezTo>
                    <a:pt x="3104" y="905"/>
                    <a:pt x="3102" y="904"/>
                    <a:pt x="3100" y="902"/>
                  </a:cubicBezTo>
                  <a:cubicBezTo>
                    <a:pt x="3078" y="872"/>
                    <a:pt x="3056" y="841"/>
                    <a:pt x="3034" y="811"/>
                  </a:cubicBezTo>
                  <a:cubicBezTo>
                    <a:pt x="3013" y="783"/>
                    <a:pt x="3013" y="783"/>
                    <a:pt x="3013" y="783"/>
                  </a:cubicBezTo>
                  <a:cubicBezTo>
                    <a:pt x="3013" y="783"/>
                    <a:pt x="3013" y="783"/>
                    <a:pt x="3013" y="783"/>
                  </a:cubicBezTo>
                  <a:cubicBezTo>
                    <a:pt x="3007" y="774"/>
                    <a:pt x="3001" y="766"/>
                    <a:pt x="2994" y="757"/>
                  </a:cubicBezTo>
                  <a:cubicBezTo>
                    <a:pt x="2976" y="731"/>
                    <a:pt x="2961" y="711"/>
                    <a:pt x="2946" y="692"/>
                  </a:cubicBezTo>
                  <a:cubicBezTo>
                    <a:pt x="2944" y="688"/>
                    <a:pt x="2944" y="683"/>
                    <a:pt x="2948" y="680"/>
                  </a:cubicBezTo>
                  <a:cubicBezTo>
                    <a:pt x="2952" y="677"/>
                    <a:pt x="2957" y="678"/>
                    <a:pt x="2960" y="682"/>
                  </a:cubicBezTo>
                  <a:cubicBezTo>
                    <a:pt x="2974" y="701"/>
                    <a:pt x="2989" y="721"/>
                    <a:pt x="3008" y="747"/>
                  </a:cubicBezTo>
                  <a:cubicBezTo>
                    <a:pt x="3015" y="756"/>
                    <a:pt x="3021" y="764"/>
                    <a:pt x="3027" y="773"/>
                  </a:cubicBezTo>
                  <a:cubicBezTo>
                    <a:pt x="3048" y="801"/>
                    <a:pt x="3048" y="801"/>
                    <a:pt x="3048" y="801"/>
                  </a:cubicBezTo>
                  <a:cubicBezTo>
                    <a:pt x="3069" y="831"/>
                    <a:pt x="3092" y="862"/>
                    <a:pt x="3114" y="892"/>
                  </a:cubicBezTo>
                  <a:cubicBezTo>
                    <a:pt x="3116" y="895"/>
                    <a:pt x="3116" y="901"/>
                    <a:pt x="3112" y="904"/>
                  </a:cubicBezTo>
                  <a:cubicBezTo>
                    <a:pt x="3110" y="905"/>
                    <a:pt x="3109" y="905"/>
                    <a:pt x="3107" y="905"/>
                  </a:cubicBezTo>
                  <a:close/>
                  <a:moveTo>
                    <a:pt x="3875" y="852"/>
                  </a:moveTo>
                  <a:cubicBezTo>
                    <a:pt x="3873" y="852"/>
                    <a:pt x="3871" y="852"/>
                    <a:pt x="3869" y="850"/>
                  </a:cubicBezTo>
                  <a:cubicBezTo>
                    <a:pt x="3866" y="847"/>
                    <a:pt x="3866" y="842"/>
                    <a:pt x="3869" y="838"/>
                  </a:cubicBezTo>
                  <a:cubicBezTo>
                    <a:pt x="3874" y="833"/>
                    <a:pt x="3879" y="827"/>
                    <a:pt x="3884" y="822"/>
                  </a:cubicBezTo>
                  <a:cubicBezTo>
                    <a:pt x="3887" y="818"/>
                    <a:pt x="3893" y="818"/>
                    <a:pt x="3896" y="821"/>
                  </a:cubicBezTo>
                  <a:cubicBezTo>
                    <a:pt x="3900" y="824"/>
                    <a:pt x="3900" y="830"/>
                    <a:pt x="3897" y="833"/>
                  </a:cubicBezTo>
                  <a:cubicBezTo>
                    <a:pt x="3892" y="839"/>
                    <a:pt x="3887" y="844"/>
                    <a:pt x="3881" y="850"/>
                  </a:cubicBezTo>
                  <a:cubicBezTo>
                    <a:pt x="3880" y="852"/>
                    <a:pt x="3877" y="852"/>
                    <a:pt x="3875" y="852"/>
                  </a:cubicBezTo>
                  <a:close/>
                  <a:moveTo>
                    <a:pt x="3909" y="815"/>
                  </a:moveTo>
                  <a:cubicBezTo>
                    <a:pt x="3907" y="815"/>
                    <a:pt x="3905" y="814"/>
                    <a:pt x="3904" y="813"/>
                  </a:cubicBezTo>
                  <a:cubicBezTo>
                    <a:pt x="3900" y="810"/>
                    <a:pt x="3900" y="804"/>
                    <a:pt x="3903" y="801"/>
                  </a:cubicBezTo>
                  <a:cubicBezTo>
                    <a:pt x="3914" y="789"/>
                    <a:pt x="3925" y="776"/>
                    <a:pt x="3936" y="764"/>
                  </a:cubicBezTo>
                  <a:cubicBezTo>
                    <a:pt x="3950" y="748"/>
                    <a:pt x="3964" y="732"/>
                    <a:pt x="3978" y="716"/>
                  </a:cubicBezTo>
                  <a:cubicBezTo>
                    <a:pt x="3978" y="716"/>
                    <a:pt x="3978" y="716"/>
                    <a:pt x="3978" y="716"/>
                  </a:cubicBezTo>
                  <a:cubicBezTo>
                    <a:pt x="4010" y="678"/>
                    <a:pt x="4042" y="640"/>
                    <a:pt x="4072" y="603"/>
                  </a:cubicBezTo>
                  <a:cubicBezTo>
                    <a:pt x="4075" y="599"/>
                    <a:pt x="4080" y="599"/>
                    <a:pt x="4084" y="602"/>
                  </a:cubicBezTo>
                  <a:cubicBezTo>
                    <a:pt x="4087" y="605"/>
                    <a:pt x="4088" y="610"/>
                    <a:pt x="4085" y="614"/>
                  </a:cubicBezTo>
                  <a:cubicBezTo>
                    <a:pt x="4055" y="651"/>
                    <a:pt x="4023" y="689"/>
                    <a:pt x="3991" y="727"/>
                  </a:cubicBezTo>
                  <a:cubicBezTo>
                    <a:pt x="3991" y="727"/>
                    <a:pt x="3991" y="727"/>
                    <a:pt x="3991" y="727"/>
                  </a:cubicBezTo>
                  <a:cubicBezTo>
                    <a:pt x="3977" y="743"/>
                    <a:pt x="3963" y="759"/>
                    <a:pt x="3949" y="775"/>
                  </a:cubicBezTo>
                  <a:cubicBezTo>
                    <a:pt x="3938" y="788"/>
                    <a:pt x="3927" y="800"/>
                    <a:pt x="3916" y="812"/>
                  </a:cubicBezTo>
                  <a:cubicBezTo>
                    <a:pt x="3914" y="814"/>
                    <a:pt x="3912" y="815"/>
                    <a:pt x="3909" y="815"/>
                  </a:cubicBezTo>
                  <a:close/>
                  <a:moveTo>
                    <a:pt x="5568" y="788"/>
                  </a:moveTo>
                  <a:cubicBezTo>
                    <a:pt x="5565" y="788"/>
                    <a:pt x="5563" y="787"/>
                    <a:pt x="5561" y="785"/>
                  </a:cubicBezTo>
                  <a:cubicBezTo>
                    <a:pt x="5556" y="779"/>
                    <a:pt x="5551" y="774"/>
                    <a:pt x="5546" y="768"/>
                  </a:cubicBezTo>
                  <a:cubicBezTo>
                    <a:pt x="5543" y="764"/>
                    <a:pt x="5543" y="759"/>
                    <a:pt x="5547" y="756"/>
                  </a:cubicBezTo>
                  <a:cubicBezTo>
                    <a:pt x="5550" y="753"/>
                    <a:pt x="5556" y="753"/>
                    <a:pt x="5559" y="757"/>
                  </a:cubicBezTo>
                  <a:cubicBezTo>
                    <a:pt x="5564" y="762"/>
                    <a:pt x="5569" y="768"/>
                    <a:pt x="5574" y="773"/>
                  </a:cubicBezTo>
                  <a:cubicBezTo>
                    <a:pt x="5577" y="777"/>
                    <a:pt x="5577" y="782"/>
                    <a:pt x="5573" y="785"/>
                  </a:cubicBezTo>
                  <a:cubicBezTo>
                    <a:pt x="5572" y="787"/>
                    <a:pt x="5570" y="788"/>
                    <a:pt x="5568" y="788"/>
                  </a:cubicBezTo>
                  <a:close/>
                  <a:moveTo>
                    <a:pt x="6135" y="783"/>
                  </a:moveTo>
                  <a:cubicBezTo>
                    <a:pt x="6133" y="783"/>
                    <a:pt x="6130" y="781"/>
                    <a:pt x="6128" y="779"/>
                  </a:cubicBezTo>
                  <a:cubicBezTo>
                    <a:pt x="6126" y="776"/>
                    <a:pt x="6126" y="770"/>
                    <a:pt x="6130" y="767"/>
                  </a:cubicBezTo>
                  <a:cubicBezTo>
                    <a:pt x="6133" y="765"/>
                    <a:pt x="6133" y="765"/>
                    <a:pt x="6133" y="765"/>
                  </a:cubicBezTo>
                  <a:cubicBezTo>
                    <a:pt x="6138" y="761"/>
                    <a:pt x="6143" y="758"/>
                    <a:pt x="6148" y="754"/>
                  </a:cubicBezTo>
                  <a:cubicBezTo>
                    <a:pt x="6152" y="751"/>
                    <a:pt x="6157" y="751"/>
                    <a:pt x="6160" y="755"/>
                  </a:cubicBezTo>
                  <a:cubicBezTo>
                    <a:pt x="6163" y="759"/>
                    <a:pt x="6162" y="764"/>
                    <a:pt x="6158" y="767"/>
                  </a:cubicBezTo>
                  <a:cubicBezTo>
                    <a:pt x="6153" y="771"/>
                    <a:pt x="6148" y="775"/>
                    <a:pt x="6143" y="779"/>
                  </a:cubicBezTo>
                  <a:cubicBezTo>
                    <a:pt x="6140" y="781"/>
                    <a:pt x="6140" y="781"/>
                    <a:pt x="6140" y="781"/>
                  </a:cubicBezTo>
                  <a:cubicBezTo>
                    <a:pt x="6139" y="782"/>
                    <a:pt x="6137" y="783"/>
                    <a:pt x="6135" y="783"/>
                  </a:cubicBezTo>
                  <a:close/>
                  <a:moveTo>
                    <a:pt x="6175" y="751"/>
                  </a:moveTo>
                  <a:cubicBezTo>
                    <a:pt x="6173" y="751"/>
                    <a:pt x="6170" y="750"/>
                    <a:pt x="6169" y="748"/>
                  </a:cubicBezTo>
                  <a:cubicBezTo>
                    <a:pt x="6166" y="744"/>
                    <a:pt x="6166" y="739"/>
                    <a:pt x="6170" y="736"/>
                  </a:cubicBezTo>
                  <a:cubicBezTo>
                    <a:pt x="6186" y="723"/>
                    <a:pt x="6201" y="710"/>
                    <a:pt x="6217" y="697"/>
                  </a:cubicBezTo>
                  <a:cubicBezTo>
                    <a:pt x="6229" y="686"/>
                    <a:pt x="6243" y="675"/>
                    <a:pt x="6256" y="663"/>
                  </a:cubicBezTo>
                  <a:cubicBezTo>
                    <a:pt x="6256" y="663"/>
                    <a:pt x="6256" y="663"/>
                    <a:pt x="6256" y="663"/>
                  </a:cubicBezTo>
                  <a:cubicBezTo>
                    <a:pt x="6294" y="629"/>
                    <a:pt x="6332" y="594"/>
                    <a:pt x="6364" y="564"/>
                  </a:cubicBezTo>
                  <a:cubicBezTo>
                    <a:pt x="6368" y="561"/>
                    <a:pt x="6373" y="561"/>
                    <a:pt x="6376" y="564"/>
                  </a:cubicBezTo>
                  <a:cubicBezTo>
                    <a:pt x="6379" y="568"/>
                    <a:pt x="6379" y="573"/>
                    <a:pt x="6376" y="576"/>
                  </a:cubicBezTo>
                  <a:cubicBezTo>
                    <a:pt x="6344" y="607"/>
                    <a:pt x="6305" y="642"/>
                    <a:pt x="6267" y="676"/>
                  </a:cubicBezTo>
                  <a:cubicBezTo>
                    <a:pt x="6267" y="676"/>
                    <a:pt x="6267" y="676"/>
                    <a:pt x="6267" y="676"/>
                  </a:cubicBezTo>
                  <a:cubicBezTo>
                    <a:pt x="6254" y="688"/>
                    <a:pt x="6240" y="699"/>
                    <a:pt x="6228" y="710"/>
                  </a:cubicBezTo>
                  <a:cubicBezTo>
                    <a:pt x="6212" y="723"/>
                    <a:pt x="6197" y="737"/>
                    <a:pt x="6181" y="749"/>
                  </a:cubicBezTo>
                  <a:cubicBezTo>
                    <a:pt x="6179" y="751"/>
                    <a:pt x="6177" y="751"/>
                    <a:pt x="6175" y="751"/>
                  </a:cubicBezTo>
                  <a:close/>
                  <a:moveTo>
                    <a:pt x="5534" y="749"/>
                  </a:moveTo>
                  <a:cubicBezTo>
                    <a:pt x="5532" y="749"/>
                    <a:pt x="5529" y="748"/>
                    <a:pt x="5528" y="746"/>
                  </a:cubicBezTo>
                  <a:cubicBezTo>
                    <a:pt x="5509" y="724"/>
                    <a:pt x="5491" y="702"/>
                    <a:pt x="5474" y="681"/>
                  </a:cubicBezTo>
                  <a:cubicBezTo>
                    <a:pt x="5461" y="665"/>
                    <a:pt x="5447" y="649"/>
                    <a:pt x="5434" y="632"/>
                  </a:cubicBezTo>
                  <a:cubicBezTo>
                    <a:pt x="5434" y="632"/>
                    <a:pt x="5434" y="632"/>
                    <a:pt x="5434" y="632"/>
                  </a:cubicBezTo>
                  <a:cubicBezTo>
                    <a:pt x="5432" y="630"/>
                    <a:pt x="5432" y="630"/>
                    <a:pt x="5432" y="630"/>
                  </a:cubicBezTo>
                  <a:cubicBezTo>
                    <a:pt x="5411" y="603"/>
                    <a:pt x="5389" y="576"/>
                    <a:pt x="5367" y="549"/>
                  </a:cubicBezTo>
                  <a:cubicBezTo>
                    <a:pt x="5363" y="544"/>
                    <a:pt x="5363" y="544"/>
                    <a:pt x="5363" y="544"/>
                  </a:cubicBezTo>
                  <a:cubicBezTo>
                    <a:pt x="5360" y="541"/>
                    <a:pt x="5361" y="535"/>
                    <a:pt x="5364" y="532"/>
                  </a:cubicBezTo>
                  <a:cubicBezTo>
                    <a:pt x="5368" y="529"/>
                    <a:pt x="5373" y="530"/>
                    <a:pt x="5376" y="534"/>
                  </a:cubicBezTo>
                  <a:cubicBezTo>
                    <a:pt x="5380" y="538"/>
                    <a:pt x="5380" y="538"/>
                    <a:pt x="5380" y="538"/>
                  </a:cubicBezTo>
                  <a:cubicBezTo>
                    <a:pt x="5402" y="565"/>
                    <a:pt x="5424" y="592"/>
                    <a:pt x="5445" y="619"/>
                  </a:cubicBezTo>
                  <a:cubicBezTo>
                    <a:pt x="5448" y="622"/>
                    <a:pt x="5448" y="622"/>
                    <a:pt x="5448" y="622"/>
                  </a:cubicBezTo>
                  <a:cubicBezTo>
                    <a:pt x="5448" y="622"/>
                    <a:pt x="5448" y="622"/>
                    <a:pt x="5448" y="622"/>
                  </a:cubicBezTo>
                  <a:cubicBezTo>
                    <a:pt x="5461" y="638"/>
                    <a:pt x="5474" y="654"/>
                    <a:pt x="5487" y="670"/>
                  </a:cubicBezTo>
                  <a:cubicBezTo>
                    <a:pt x="5504" y="691"/>
                    <a:pt x="5522" y="713"/>
                    <a:pt x="5541" y="735"/>
                  </a:cubicBezTo>
                  <a:cubicBezTo>
                    <a:pt x="5544" y="739"/>
                    <a:pt x="5543" y="744"/>
                    <a:pt x="5540" y="747"/>
                  </a:cubicBezTo>
                  <a:cubicBezTo>
                    <a:pt x="5538" y="749"/>
                    <a:pt x="5536" y="749"/>
                    <a:pt x="5534" y="749"/>
                  </a:cubicBezTo>
                  <a:close/>
                  <a:moveTo>
                    <a:pt x="1202" y="704"/>
                  </a:moveTo>
                  <a:cubicBezTo>
                    <a:pt x="1200" y="704"/>
                    <a:pt x="1200" y="704"/>
                    <a:pt x="1200" y="704"/>
                  </a:cubicBezTo>
                  <a:cubicBezTo>
                    <a:pt x="1194" y="704"/>
                    <a:pt x="1189" y="703"/>
                    <a:pt x="1183" y="703"/>
                  </a:cubicBezTo>
                  <a:cubicBezTo>
                    <a:pt x="1179" y="702"/>
                    <a:pt x="1175" y="697"/>
                    <a:pt x="1176" y="693"/>
                  </a:cubicBezTo>
                  <a:cubicBezTo>
                    <a:pt x="1177" y="688"/>
                    <a:pt x="1181" y="685"/>
                    <a:pt x="1186" y="686"/>
                  </a:cubicBezTo>
                  <a:cubicBezTo>
                    <a:pt x="1191" y="687"/>
                    <a:pt x="1196" y="687"/>
                    <a:pt x="1201" y="687"/>
                  </a:cubicBezTo>
                  <a:cubicBezTo>
                    <a:pt x="1202" y="687"/>
                    <a:pt x="1202" y="687"/>
                    <a:pt x="1202" y="687"/>
                  </a:cubicBezTo>
                  <a:cubicBezTo>
                    <a:pt x="1208" y="687"/>
                    <a:pt x="1213" y="687"/>
                    <a:pt x="1218" y="686"/>
                  </a:cubicBezTo>
                  <a:cubicBezTo>
                    <a:pt x="1233" y="684"/>
                    <a:pt x="1251" y="679"/>
                    <a:pt x="1270" y="673"/>
                  </a:cubicBezTo>
                  <a:cubicBezTo>
                    <a:pt x="1277" y="671"/>
                    <a:pt x="1285" y="669"/>
                    <a:pt x="1292" y="666"/>
                  </a:cubicBezTo>
                  <a:cubicBezTo>
                    <a:pt x="1292" y="666"/>
                    <a:pt x="1292" y="666"/>
                    <a:pt x="1292" y="666"/>
                  </a:cubicBezTo>
                  <a:cubicBezTo>
                    <a:pt x="1318" y="657"/>
                    <a:pt x="1347" y="646"/>
                    <a:pt x="1382" y="631"/>
                  </a:cubicBezTo>
                  <a:cubicBezTo>
                    <a:pt x="1396" y="624"/>
                    <a:pt x="1411" y="617"/>
                    <a:pt x="1427" y="610"/>
                  </a:cubicBezTo>
                  <a:cubicBezTo>
                    <a:pt x="1431" y="608"/>
                    <a:pt x="1436" y="610"/>
                    <a:pt x="1438" y="614"/>
                  </a:cubicBezTo>
                  <a:cubicBezTo>
                    <a:pt x="1440" y="618"/>
                    <a:pt x="1438" y="623"/>
                    <a:pt x="1434" y="625"/>
                  </a:cubicBezTo>
                  <a:cubicBezTo>
                    <a:pt x="1418" y="633"/>
                    <a:pt x="1403" y="640"/>
                    <a:pt x="1389" y="646"/>
                  </a:cubicBezTo>
                  <a:cubicBezTo>
                    <a:pt x="1353" y="662"/>
                    <a:pt x="1324" y="673"/>
                    <a:pt x="1298" y="682"/>
                  </a:cubicBezTo>
                  <a:cubicBezTo>
                    <a:pt x="1298" y="682"/>
                    <a:pt x="1298" y="682"/>
                    <a:pt x="1298" y="682"/>
                  </a:cubicBezTo>
                  <a:cubicBezTo>
                    <a:pt x="1290" y="685"/>
                    <a:pt x="1282" y="687"/>
                    <a:pt x="1275" y="690"/>
                  </a:cubicBezTo>
                  <a:cubicBezTo>
                    <a:pt x="1255" y="696"/>
                    <a:pt x="1236" y="700"/>
                    <a:pt x="1221" y="703"/>
                  </a:cubicBezTo>
                  <a:cubicBezTo>
                    <a:pt x="1214" y="704"/>
                    <a:pt x="1208" y="704"/>
                    <a:pt x="1202" y="704"/>
                  </a:cubicBezTo>
                  <a:close/>
                  <a:moveTo>
                    <a:pt x="1157" y="696"/>
                  </a:moveTo>
                  <a:cubicBezTo>
                    <a:pt x="1156" y="696"/>
                    <a:pt x="1155" y="696"/>
                    <a:pt x="1155" y="695"/>
                  </a:cubicBezTo>
                  <a:cubicBezTo>
                    <a:pt x="1148" y="693"/>
                    <a:pt x="1140" y="690"/>
                    <a:pt x="1133" y="687"/>
                  </a:cubicBezTo>
                  <a:cubicBezTo>
                    <a:pt x="1128" y="685"/>
                    <a:pt x="1126" y="680"/>
                    <a:pt x="1128" y="676"/>
                  </a:cubicBezTo>
                  <a:cubicBezTo>
                    <a:pt x="1130" y="671"/>
                    <a:pt x="1135" y="669"/>
                    <a:pt x="1139" y="671"/>
                  </a:cubicBezTo>
                  <a:cubicBezTo>
                    <a:pt x="1147" y="674"/>
                    <a:pt x="1154" y="677"/>
                    <a:pt x="1160" y="679"/>
                  </a:cubicBezTo>
                  <a:cubicBezTo>
                    <a:pt x="1164" y="681"/>
                    <a:pt x="1167" y="685"/>
                    <a:pt x="1165" y="690"/>
                  </a:cubicBezTo>
                  <a:cubicBezTo>
                    <a:pt x="1164" y="693"/>
                    <a:pt x="1161" y="696"/>
                    <a:pt x="1157" y="696"/>
                  </a:cubicBezTo>
                  <a:close/>
                  <a:moveTo>
                    <a:pt x="1111" y="675"/>
                  </a:moveTo>
                  <a:cubicBezTo>
                    <a:pt x="1109" y="675"/>
                    <a:pt x="1108" y="675"/>
                    <a:pt x="1107" y="674"/>
                  </a:cubicBezTo>
                  <a:cubicBezTo>
                    <a:pt x="1099" y="670"/>
                    <a:pt x="1090" y="665"/>
                    <a:pt x="1082" y="659"/>
                  </a:cubicBezTo>
                  <a:cubicBezTo>
                    <a:pt x="1046" y="637"/>
                    <a:pt x="1011" y="611"/>
                    <a:pt x="985" y="590"/>
                  </a:cubicBezTo>
                  <a:cubicBezTo>
                    <a:pt x="985" y="590"/>
                    <a:pt x="985" y="590"/>
                    <a:pt x="985" y="590"/>
                  </a:cubicBezTo>
                  <a:cubicBezTo>
                    <a:pt x="983" y="588"/>
                    <a:pt x="983" y="588"/>
                    <a:pt x="983" y="588"/>
                  </a:cubicBezTo>
                  <a:cubicBezTo>
                    <a:pt x="956" y="567"/>
                    <a:pt x="930" y="545"/>
                    <a:pt x="902" y="521"/>
                  </a:cubicBezTo>
                  <a:cubicBezTo>
                    <a:pt x="897" y="518"/>
                    <a:pt x="897" y="518"/>
                    <a:pt x="897" y="518"/>
                  </a:cubicBezTo>
                  <a:cubicBezTo>
                    <a:pt x="894" y="515"/>
                    <a:pt x="893" y="509"/>
                    <a:pt x="896" y="506"/>
                  </a:cubicBezTo>
                  <a:cubicBezTo>
                    <a:pt x="899" y="502"/>
                    <a:pt x="904" y="501"/>
                    <a:pt x="908" y="504"/>
                  </a:cubicBezTo>
                  <a:cubicBezTo>
                    <a:pt x="913" y="508"/>
                    <a:pt x="913" y="508"/>
                    <a:pt x="913" y="508"/>
                  </a:cubicBezTo>
                  <a:cubicBezTo>
                    <a:pt x="941" y="532"/>
                    <a:pt x="967" y="554"/>
                    <a:pt x="994" y="575"/>
                  </a:cubicBezTo>
                  <a:cubicBezTo>
                    <a:pt x="995" y="576"/>
                    <a:pt x="995" y="576"/>
                    <a:pt x="995" y="576"/>
                  </a:cubicBezTo>
                  <a:cubicBezTo>
                    <a:pt x="995" y="576"/>
                    <a:pt x="995" y="576"/>
                    <a:pt x="995" y="576"/>
                  </a:cubicBezTo>
                  <a:cubicBezTo>
                    <a:pt x="1021" y="597"/>
                    <a:pt x="1056" y="623"/>
                    <a:pt x="1091" y="645"/>
                  </a:cubicBezTo>
                  <a:cubicBezTo>
                    <a:pt x="1099" y="650"/>
                    <a:pt x="1107" y="655"/>
                    <a:pt x="1115" y="659"/>
                  </a:cubicBezTo>
                  <a:cubicBezTo>
                    <a:pt x="1119" y="661"/>
                    <a:pt x="1120" y="666"/>
                    <a:pt x="1118" y="671"/>
                  </a:cubicBezTo>
                  <a:cubicBezTo>
                    <a:pt x="1117" y="673"/>
                    <a:pt x="1114" y="675"/>
                    <a:pt x="1111" y="675"/>
                  </a:cubicBezTo>
                  <a:close/>
                  <a:moveTo>
                    <a:pt x="2936" y="672"/>
                  </a:moveTo>
                  <a:cubicBezTo>
                    <a:pt x="2934" y="672"/>
                    <a:pt x="2931" y="671"/>
                    <a:pt x="2930" y="669"/>
                  </a:cubicBezTo>
                  <a:cubicBezTo>
                    <a:pt x="2925" y="663"/>
                    <a:pt x="2921" y="657"/>
                    <a:pt x="2916" y="651"/>
                  </a:cubicBezTo>
                  <a:cubicBezTo>
                    <a:pt x="2913" y="647"/>
                    <a:pt x="2914" y="642"/>
                    <a:pt x="2918" y="639"/>
                  </a:cubicBezTo>
                  <a:cubicBezTo>
                    <a:pt x="2921" y="636"/>
                    <a:pt x="2927" y="637"/>
                    <a:pt x="2930" y="641"/>
                  </a:cubicBezTo>
                  <a:cubicBezTo>
                    <a:pt x="2934" y="647"/>
                    <a:pt x="2939" y="653"/>
                    <a:pt x="2943" y="659"/>
                  </a:cubicBezTo>
                  <a:cubicBezTo>
                    <a:pt x="2946" y="663"/>
                    <a:pt x="2945" y="668"/>
                    <a:pt x="2941" y="671"/>
                  </a:cubicBezTo>
                  <a:cubicBezTo>
                    <a:pt x="2940" y="672"/>
                    <a:pt x="2938" y="672"/>
                    <a:pt x="2936" y="672"/>
                  </a:cubicBezTo>
                  <a:close/>
                  <a:moveTo>
                    <a:pt x="2906" y="632"/>
                  </a:moveTo>
                  <a:cubicBezTo>
                    <a:pt x="2903" y="632"/>
                    <a:pt x="2901" y="631"/>
                    <a:pt x="2899" y="629"/>
                  </a:cubicBezTo>
                  <a:cubicBezTo>
                    <a:pt x="2877" y="600"/>
                    <a:pt x="2856" y="574"/>
                    <a:pt x="2836" y="549"/>
                  </a:cubicBezTo>
                  <a:cubicBezTo>
                    <a:pt x="2827" y="537"/>
                    <a:pt x="2817" y="525"/>
                    <a:pt x="2808" y="514"/>
                  </a:cubicBezTo>
                  <a:cubicBezTo>
                    <a:pt x="2808" y="514"/>
                    <a:pt x="2808" y="514"/>
                    <a:pt x="2808" y="514"/>
                  </a:cubicBezTo>
                  <a:cubicBezTo>
                    <a:pt x="2788" y="491"/>
                    <a:pt x="2769" y="468"/>
                    <a:pt x="2750" y="448"/>
                  </a:cubicBezTo>
                  <a:cubicBezTo>
                    <a:pt x="2745" y="441"/>
                    <a:pt x="2739" y="435"/>
                    <a:pt x="2733" y="429"/>
                  </a:cubicBezTo>
                  <a:cubicBezTo>
                    <a:pt x="2730" y="425"/>
                    <a:pt x="2730" y="420"/>
                    <a:pt x="2734" y="417"/>
                  </a:cubicBezTo>
                  <a:cubicBezTo>
                    <a:pt x="2737" y="414"/>
                    <a:pt x="2743" y="414"/>
                    <a:pt x="2746" y="417"/>
                  </a:cubicBezTo>
                  <a:cubicBezTo>
                    <a:pt x="2752" y="424"/>
                    <a:pt x="2757" y="430"/>
                    <a:pt x="2763" y="436"/>
                  </a:cubicBezTo>
                  <a:cubicBezTo>
                    <a:pt x="2782" y="457"/>
                    <a:pt x="2801" y="480"/>
                    <a:pt x="2821" y="503"/>
                  </a:cubicBezTo>
                  <a:cubicBezTo>
                    <a:pt x="2821" y="503"/>
                    <a:pt x="2821" y="503"/>
                    <a:pt x="2821" y="503"/>
                  </a:cubicBezTo>
                  <a:cubicBezTo>
                    <a:pt x="2830" y="514"/>
                    <a:pt x="2840" y="526"/>
                    <a:pt x="2849" y="538"/>
                  </a:cubicBezTo>
                  <a:cubicBezTo>
                    <a:pt x="2870" y="563"/>
                    <a:pt x="2890" y="589"/>
                    <a:pt x="2912" y="618"/>
                  </a:cubicBezTo>
                  <a:cubicBezTo>
                    <a:pt x="2915" y="622"/>
                    <a:pt x="2915" y="627"/>
                    <a:pt x="2911" y="630"/>
                  </a:cubicBezTo>
                  <a:cubicBezTo>
                    <a:pt x="2909" y="631"/>
                    <a:pt x="2907" y="632"/>
                    <a:pt x="2906" y="632"/>
                  </a:cubicBezTo>
                  <a:close/>
                  <a:moveTo>
                    <a:pt x="1456" y="614"/>
                  </a:moveTo>
                  <a:cubicBezTo>
                    <a:pt x="1453" y="614"/>
                    <a:pt x="1450" y="612"/>
                    <a:pt x="1448" y="609"/>
                  </a:cubicBezTo>
                  <a:cubicBezTo>
                    <a:pt x="1446" y="605"/>
                    <a:pt x="1448" y="600"/>
                    <a:pt x="1452" y="598"/>
                  </a:cubicBezTo>
                  <a:cubicBezTo>
                    <a:pt x="1459" y="595"/>
                    <a:pt x="1466" y="591"/>
                    <a:pt x="1473" y="588"/>
                  </a:cubicBezTo>
                  <a:cubicBezTo>
                    <a:pt x="1477" y="586"/>
                    <a:pt x="1482" y="588"/>
                    <a:pt x="1484" y="592"/>
                  </a:cubicBezTo>
                  <a:cubicBezTo>
                    <a:pt x="1486" y="596"/>
                    <a:pt x="1484" y="601"/>
                    <a:pt x="1480" y="603"/>
                  </a:cubicBezTo>
                  <a:cubicBezTo>
                    <a:pt x="1473" y="607"/>
                    <a:pt x="1467" y="610"/>
                    <a:pt x="1460" y="613"/>
                  </a:cubicBezTo>
                  <a:cubicBezTo>
                    <a:pt x="1459" y="614"/>
                    <a:pt x="1457" y="614"/>
                    <a:pt x="1456" y="614"/>
                  </a:cubicBezTo>
                  <a:close/>
                  <a:moveTo>
                    <a:pt x="4096" y="595"/>
                  </a:moveTo>
                  <a:cubicBezTo>
                    <a:pt x="4094" y="595"/>
                    <a:pt x="4092" y="594"/>
                    <a:pt x="4091" y="593"/>
                  </a:cubicBezTo>
                  <a:cubicBezTo>
                    <a:pt x="4087" y="590"/>
                    <a:pt x="4086" y="585"/>
                    <a:pt x="4089" y="581"/>
                  </a:cubicBezTo>
                  <a:cubicBezTo>
                    <a:pt x="4094" y="575"/>
                    <a:pt x="4099" y="569"/>
                    <a:pt x="4103" y="563"/>
                  </a:cubicBezTo>
                  <a:cubicBezTo>
                    <a:pt x="4106" y="560"/>
                    <a:pt x="4111" y="559"/>
                    <a:pt x="4115" y="562"/>
                  </a:cubicBezTo>
                  <a:cubicBezTo>
                    <a:pt x="4119" y="565"/>
                    <a:pt x="4119" y="570"/>
                    <a:pt x="4117" y="574"/>
                  </a:cubicBezTo>
                  <a:cubicBezTo>
                    <a:pt x="4112" y="580"/>
                    <a:pt x="4107" y="586"/>
                    <a:pt x="4103" y="591"/>
                  </a:cubicBezTo>
                  <a:cubicBezTo>
                    <a:pt x="4101" y="594"/>
                    <a:pt x="4098" y="595"/>
                    <a:pt x="4096" y="595"/>
                  </a:cubicBezTo>
                  <a:close/>
                  <a:moveTo>
                    <a:pt x="1502" y="592"/>
                  </a:moveTo>
                  <a:cubicBezTo>
                    <a:pt x="1499" y="592"/>
                    <a:pt x="1496" y="590"/>
                    <a:pt x="1494" y="587"/>
                  </a:cubicBezTo>
                  <a:cubicBezTo>
                    <a:pt x="1492" y="583"/>
                    <a:pt x="1494" y="578"/>
                    <a:pt x="1498" y="576"/>
                  </a:cubicBezTo>
                  <a:cubicBezTo>
                    <a:pt x="1532" y="559"/>
                    <a:pt x="1566" y="541"/>
                    <a:pt x="1599" y="525"/>
                  </a:cubicBezTo>
                  <a:cubicBezTo>
                    <a:pt x="1599" y="525"/>
                    <a:pt x="1599" y="524"/>
                    <a:pt x="1599" y="524"/>
                  </a:cubicBezTo>
                  <a:cubicBezTo>
                    <a:pt x="1619" y="514"/>
                    <a:pt x="1619" y="514"/>
                    <a:pt x="1619" y="514"/>
                  </a:cubicBezTo>
                  <a:cubicBezTo>
                    <a:pt x="1655" y="496"/>
                    <a:pt x="1693" y="477"/>
                    <a:pt x="1730" y="458"/>
                  </a:cubicBezTo>
                  <a:cubicBezTo>
                    <a:pt x="1734" y="456"/>
                    <a:pt x="1739" y="457"/>
                    <a:pt x="1741" y="462"/>
                  </a:cubicBezTo>
                  <a:cubicBezTo>
                    <a:pt x="1744" y="466"/>
                    <a:pt x="1742" y="471"/>
                    <a:pt x="1738" y="473"/>
                  </a:cubicBezTo>
                  <a:cubicBezTo>
                    <a:pt x="1700" y="492"/>
                    <a:pt x="1663" y="511"/>
                    <a:pt x="1626" y="530"/>
                  </a:cubicBezTo>
                  <a:cubicBezTo>
                    <a:pt x="1607" y="540"/>
                    <a:pt x="1607" y="540"/>
                    <a:pt x="1607" y="540"/>
                  </a:cubicBezTo>
                  <a:cubicBezTo>
                    <a:pt x="1607" y="540"/>
                    <a:pt x="1607" y="540"/>
                    <a:pt x="1607" y="540"/>
                  </a:cubicBezTo>
                  <a:cubicBezTo>
                    <a:pt x="1574" y="557"/>
                    <a:pt x="1539" y="574"/>
                    <a:pt x="1506" y="591"/>
                  </a:cubicBezTo>
                  <a:cubicBezTo>
                    <a:pt x="1504" y="591"/>
                    <a:pt x="1503" y="592"/>
                    <a:pt x="1502" y="592"/>
                  </a:cubicBezTo>
                  <a:close/>
                  <a:moveTo>
                    <a:pt x="6391" y="559"/>
                  </a:moveTo>
                  <a:cubicBezTo>
                    <a:pt x="6388" y="559"/>
                    <a:pt x="6386" y="559"/>
                    <a:pt x="6384" y="557"/>
                  </a:cubicBezTo>
                  <a:cubicBezTo>
                    <a:pt x="6381" y="553"/>
                    <a:pt x="6381" y="548"/>
                    <a:pt x="6385" y="545"/>
                  </a:cubicBezTo>
                  <a:cubicBezTo>
                    <a:pt x="6401" y="529"/>
                    <a:pt x="6401" y="529"/>
                    <a:pt x="6401" y="529"/>
                  </a:cubicBezTo>
                  <a:cubicBezTo>
                    <a:pt x="6405" y="526"/>
                    <a:pt x="6410" y="526"/>
                    <a:pt x="6413" y="530"/>
                  </a:cubicBezTo>
                  <a:cubicBezTo>
                    <a:pt x="6417" y="533"/>
                    <a:pt x="6416" y="538"/>
                    <a:pt x="6413" y="542"/>
                  </a:cubicBezTo>
                  <a:cubicBezTo>
                    <a:pt x="6396" y="557"/>
                    <a:pt x="6396" y="557"/>
                    <a:pt x="6396" y="557"/>
                  </a:cubicBezTo>
                  <a:cubicBezTo>
                    <a:pt x="6395" y="559"/>
                    <a:pt x="6393" y="559"/>
                    <a:pt x="6391" y="559"/>
                  </a:cubicBezTo>
                  <a:close/>
                  <a:moveTo>
                    <a:pt x="4127" y="555"/>
                  </a:moveTo>
                  <a:cubicBezTo>
                    <a:pt x="4125" y="555"/>
                    <a:pt x="4124" y="554"/>
                    <a:pt x="4122" y="553"/>
                  </a:cubicBezTo>
                  <a:cubicBezTo>
                    <a:pt x="4118" y="550"/>
                    <a:pt x="4118" y="545"/>
                    <a:pt x="4120" y="541"/>
                  </a:cubicBezTo>
                  <a:cubicBezTo>
                    <a:pt x="4129" y="529"/>
                    <a:pt x="4138" y="518"/>
                    <a:pt x="4147" y="506"/>
                  </a:cubicBezTo>
                  <a:cubicBezTo>
                    <a:pt x="4161" y="487"/>
                    <a:pt x="4175" y="468"/>
                    <a:pt x="4188" y="450"/>
                  </a:cubicBezTo>
                  <a:cubicBezTo>
                    <a:pt x="4188" y="450"/>
                    <a:pt x="4188" y="450"/>
                    <a:pt x="4188" y="450"/>
                  </a:cubicBezTo>
                  <a:cubicBezTo>
                    <a:pt x="4207" y="423"/>
                    <a:pt x="4225" y="397"/>
                    <a:pt x="4241" y="372"/>
                  </a:cubicBezTo>
                  <a:cubicBezTo>
                    <a:pt x="4252" y="355"/>
                    <a:pt x="4252" y="355"/>
                    <a:pt x="4252" y="355"/>
                  </a:cubicBezTo>
                  <a:cubicBezTo>
                    <a:pt x="4269" y="328"/>
                    <a:pt x="4269" y="328"/>
                    <a:pt x="4269" y="328"/>
                  </a:cubicBezTo>
                  <a:cubicBezTo>
                    <a:pt x="4271" y="324"/>
                    <a:pt x="4276" y="323"/>
                    <a:pt x="4280" y="325"/>
                  </a:cubicBezTo>
                  <a:cubicBezTo>
                    <a:pt x="4284" y="328"/>
                    <a:pt x="4285" y="333"/>
                    <a:pt x="4283" y="337"/>
                  </a:cubicBezTo>
                  <a:cubicBezTo>
                    <a:pt x="4267" y="364"/>
                    <a:pt x="4267" y="364"/>
                    <a:pt x="4267" y="364"/>
                  </a:cubicBezTo>
                  <a:cubicBezTo>
                    <a:pt x="4255" y="381"/>
                    <a:pt x="4255" y="381"/>
                    <a:pt x="4255" y="381"/>
                  </a:cubicBezTo>
                  <a:cubicBezTo>
                    <a:pt x="4239" y="407"/>
                    <a:pt x="4221" y="432"/>
                    <a:pt x="4202" y="460"/>
                  </a:cubicBezTo>
                  <a:cubicBezTo>
                    <a:pt x="4202" y="460"/>
                    <a:pt x="4202" y="460"/>
                    <a:pt x="4202" y="460"/>
                  </a:cubicBezTo>
                  <a:cubicBezTo>
                    <a:pt x="4189" y="478"/>
                    <a:pt x="4175" y="497"/>
                    <a:pt x="4160" y="516"/>
                  </a:cubicBezTo>
                  <a:cubicBezTo>
                    <a:pt x="4152" y="528"/>
                    <a:pt x="4143" y="540"/>
                    <a:pt x="4134" y="551"/>
                  </a:cubicBezTo>
                  <a:cubicBezTo>
                    <a:pt x="4132" y="553"/>
                    <a:pt x="4130" y="555"/>
                    <a:pt x="4127" y="555"/>
                  </a:cubicBezTo>
                  <a:close/>
                  <a:moveTo>
                    <a:pt x="5352" y="526"/>
                  </a:moveTo>
                  <a:cubicBezTo>
                    <a:pt x="5349" y="526"/>
                    <a:pt x="5347" y="525"/>
                    <a:pt x="5345" y="523"/>
                  </a:cubicBezTo>
                  <a:cubicBezTo>
                    <a:pt x="5340" y="517"/>
                    <a:pt x="5336" y="511"/>
                    <a:pt x="5331" y="505"/>
                  </a:cubicBezTo>
                  <a:cubicBezTo>
                    <a:pt x="5328" y="502"/>
                    <a:pt x="5328" y="496"/>
                    <a:pt x="5332" y="493"/>
                  </a:cubicBezTo>
                  <a:cubicBezTo>
                    <a:pt x="5336" y="490"/>
                    <a:pt x="5341" y="491"/>
                    <a:pt x="5344" y="494"/>
                  </a:cubicBezTo>
                  <a:cubicBezTo>
                    <a:pt x="5349" y="500"/>
                    <a:pt x="5354" y="506"/>
                    <a:pt x="5358" y="512"/>
                  </a:cubicBezTo>
                  <a:cubicBezTo>
                    <a:pt x="5361" y="515"/>
                    <a:pt x="5361" y="521"/>
                    <a:pt x="5357" y="524"/>
                  </a:cubicBezTo>
                  <a:cubicBezTo>
                    <a:pt x="5356" y="525"/>
                    <a:pt x="5354" y="526"/>
                    <a:pt x="5352" y="526"/>
                  </a:cubicBezTo>
                  <a:close/>
                  <a:moveTo>
                    <a:pt x="6428" y="525"/>
                  </a:moveTo>
                  <a:cubicBezTo>
                    <a:pt x="6426" y="525"/>
                    <a:pt x="6423" y="524"/>
                    <a:pt x="6422" y="522"/>
                  </a:cubicBezTo>
                  <a:cubicBezTo>
                    <a:pt x="6418" y="519"/>
                    <a:pt x="6419" y="513"/>
                    <a:pt x="6422" y="510"/>
                  </a:cubicBezTo>
                  <a:cubicBezTo>
                    <a:pt x="6436" y="497"/>
                    <a:pt x="6451" y="483"/>
                    <a:pt x="6465" y="470"/>
                  </a:cubicBezTo>
                  <a:cubicBezTo>
                    <a:pt x="6478" y="458"/>
                    <a:pt x="6491" y="446"/>
                    <a:pt x="6505" y="433"/>
                  </a:cubicBezTo>
                  <a:cubicBezTo>
                    <a:pt x="6505" y="433"/>
                    <a:pt x="6505" y="433"/>
                    <a:pt x="6505" y="433"/>
                  </a:cubicBezTo>
                  <a:cubicBezTo>
                    <a:pt x="6513" y="426"/>
                    <a:pt x="6521" y="419"/>
                    <a:pt x="6529" y="412"/>
                  </a:cubicBezTo>
                  <a:cubicBezTo>
                    <a:pt x="6532" y="409"/>
                    <a:pt x="6536" y="406"/>
                    <a:pt x="6539" y="403"/>
                  </a:cubicBezTo>
                  <a:cubicBezTo>
                    <a:pt x="6546" y="396"/>
                    <a:pt x="6554" y="390"/>
                    <a:pt x="6562" y="383"/>
                  </a:cubicBezTo>
                  <a:cubicBezTo>
                    <a:pt x="6578" y="369"/>
                    <a:pt x="6578" y="369"/>
                    <a:pt x="6578" y="369"/>
                  </a:cubicBezTo>
                  <a:cubicBezTo>
                    <a:pt x="6596" y="353"/>
                    <a:pt x="6596" y="353"/>
                    <a:pt x="6596" y="353"/>
                  </a:cubicBezTo>
                  <a:cubicBezTo>
                    <a:pt x="6601" y="350"/>
                    <a:pt x="6605" y="346"/>
                    <a:pt x="6610" y="343"/>
                  </a:cubicBezTo>
                  <a:cubicBezTo>
                    <a:pt x="6616" y="338"/>
                    <a:pt x="6616" y="338"/>
                    <a:pt x="6616" y="338"/>
                  </a:cubicBezTo>
                  <a:cubicBezTo>
                    <a:pt x="6619" y="337"/>
                    <a:pt x="6619" y="337"/>
                    <a:pt x="6619" y="337"/>
                  </a:cubicBezTo>
                  <a:cubicBezTo>
                    <a:pt x="6623" y="335"/>
                    <a:pt x="6628" y="336"/>
                    <a:pt x="6630" y="340"/>
                  </a:cubicBezTo>
                  <a:cubicBezTo>
                    <a:pt x="6633" y="344"/>
                    <a:pt x="6631" y="349"/>
                    <a:pt x="6627" y="352"/>
                  </a:cubicBezTo>
                  <a:cubicBezTo>
                    <a:pt x="6625" y="353"/>
                    <a:pt x="6625" y="353"/>
                    <a:pt x="6625" y="353"/>
                  </a:cubicBezTo>
                  <a:cubicBezTo>
                    <a:pt x="6619" y="357"/>
                    <a:pt x="6619" y="357"/>
                    <a:pt x="6619" y="357"/>
                  </a:cubicBezTo>
                  <a:cubicBezTo>
                    <a:pt x="6615" y="360"/>
                    <a:pt x="6611" y="363"/>
                    <a:pt x="6608" y="366"/>
                  </a:cubicBezTo>
                  <a:cubicBezTo>
                    <a:pt x="6589" y="382"/>
                    <a:pt x="6589" y="382"/>
                    <a:pt x="6589" y="382"/>
                  </a:cubicBezTo>
                  <a:cubicBezTo>
                    <a:pt x="6573" y="396"/>
                    <a:pt x="6573" y="396"/>
                    <a:pt x="6573" y="396"/>
                  </a:cubicBezTo>
                  <a:cubicBezTo>
                    <a:pt x="6565" y="402"/>
                    <a:pt x="6558" y="409"/>
                    <a:pt x="6550" y="415"/>
                  </a:cubicBezTo>
                  <a:cubicBezTo>
                    <a:pt x="6547" y="418"/>
                    <a:pt x="6543" y="421"/>
                    <a:pt x="6540" y="424"/>
                  </a:cubicBezTo>
                  <a:cubicBezTo>
                    <a:pt x="6532" y="431"/>
                    <a:pt x="6524" y="439"/>
                    <a:pt x="6517" y="446"/>
                  </a:cubicBezTo>
                  <a:cubicBezTo>
                    <a:pt x="6517" y="446"/>
                    <a:pt x="6517" y="446"/>
                    <a:pt x="6517" y="446"/>
                  </a:cubicBezTo>
                  <a:cubicBezTo>
                    <a:pt x="6502" y="459"/>
                    <a:pt x="6489" y="471"/>
                    <a:pt x="6477" y="482"/>
                  </a:cubicBezTo>
                  <a:cubicBezTo>
                    <a:pt x="6462" y="496"/>
                    <a:pt x="6448" y="509"/>
                    <a:pt x="6434" y="522"/>
                  </a:cubicBezTo>
                  <a:cubicBezTo>
                    <a:pt x="6432" y="524"/>
                    <a:pt x="6430" y="525"/>
                    <a:pt x="6428" y="525"/>
                  </a:cubicBezTo>
                  <a:close/>
                  <a:moveTo>
                    <a:pt x="881" y="501"/>
                  </a:moveTo>
                  <a:cubicBezTo>
                    <a:pt x="879" y="501"/>
                    <a:pt x="877" y="501"/>
                    <a:pt x="875" y="499"/>
                  </a:cubicBezTo>
                  <a:cubicBezTo>
                    <a:pt x="870" y="495"/>
                    <a:pt x="864" y="490"/>
                    <a:pt x="858" y="485"/>
                  </a:cubicBezTo>
                  <a:cubicBezTo>
                    <a:pt x="854" y="482"/>
                    <a:pt x="854" y="477"/>
                    <a:pt x="857" y="473"/>
                  </a:cubicBezTo>
                  <a:cubicBezTo>
                    <a:pt x="860" y="469"/>
                    <a:pt x="865" y="469"/>
                    <a:pt x="869" y="472"/>
                  </a:cubicBezTo>
                  <a:cubicBezTo>
                    <a:pt x="875" y="477"/>
                    <a:pt x="881" y="482"/>
                    <a:pt x="886" y="486"/>
                  </a:cubicBezTo>
                  <a:cubicBezTo>
                    <a:pt x="890" y="489"/>
                    <a:pt x="890" y="495"/>
                    <a:pt x="887" y="498"/>
                  </a:cubicBezTo>
                  <a:cubicBezTo>
                    <a:pt x="886" y="500"/>
                    <a:pt x="883" y="501"/>
                    <a:pt x="881" y="501"/>
                  </a:cubicBezTo>
                  <a:close/>
                  <a:moveTo>
                    <a:pt x="5319" y="487"/>
                  </a:moveTo>
                  <a:cubicBezTo>
                    <a:pt x="5317" y="487"/>
                    <a:pt x="5314" y="486"/>
                    <a:pt x="5313" y="484"/>
                  </a:cubicBezTo>
                  <a:cubicBezTo>
                    <a:pt x="5293" y="460"/>
                    <a:pt x="5274" y="438"/>
                    <a:pt x="5255" y="417"/>
                  </a:cubicBezTo>
                  <a:cubicBezTo>
                    <a:pt x="5242" y="402"/>
                    <a:pt x="5229" y="387"/>
                    <a:pt x="5216" y="373"/>
                  </a:cubicBezTo>
                  <a:cubicBezTo>
                    <a:pt x="5216" y="373"/>
                    <a:pt x="5216" y="373"/>
                    <a:pt x="5216" y="373"/>
                  </a:cubicBezTo>
                  <a:cubicBezTo>
                    <a:pt x="5190" y="345"/>
                    <a:pt x="5164" y="318"/>
                    <a:pt x="5138" y="291"/>
                  </a:cubicBezTo>
                  <a:cubicBezTo>
                    <a:pt x="5135" y="288"/>
                    <a:pt x="5135" y="283"/>
                    <a:pt x="5139" y="279"/>
                  </a:cubicBezTo>
                  <a:cubicBezTo>
                    <a:pt x="5142" y="276"/>
                    <a:pt x="5147" y="276"/>
                    <a:pt x="5151" y="279"/>
                  </a:cubicBezTo>
                  <a:cubicBezTo>
                    <a:pt x="5177" y="306"/>
                    <a:pt x="5203" y="334"/>
                    <a:pt x="5228" y="362"/>
                  </a:cubicBezTo>
                  <a:cubicBezTo>
                    <a:pt x="5228" y="362"/>
                    <a:pt x="5228" y="362"/>
                    <a:pt x="5228" y="362"/>
                  </a:cubicBezTo>
                  <a:cubicBezTo>
                    <a:pt x="5242" y="376"/>
                    <a:pt x="5255" y="391"/>
                    <a:pt x="5268" y="406"/>
                  </a:cubicBezTo>
                  <a:cubicBezTo>
                    <a:pt x="5287" y="427"/>
                    <a:pt x="5306" y="449"/>
                    <a:pt x="5326" y="473"/>
                  </a:cubicBezTo>
                  <a:cubicBezTo>
                    <a:pt x="5329" y="476"/>
                    <a:pt x="5328" y="482"/>
                    <a:pt x="5325" y="485"/>
                  </a:cubicBezTo>
                  <a:cubicBezTo>
                    <a:pt x="5323" y="486"/>
                    <a:pt x="5321" y="487"/>
                    <a:pt x="5319" y="487"/>
                  </a:cubicBezTo>
                  <a:close/>
                  <a:moveTo>
                    <a:pt x="842" y="469"/>
                  </a:moveTo>
                  <a:cubicBezTo>
                    <a:pt x="840" y="469"/>
                    <a:pt x="838" y="468"/>
                    <a:pt x="836" y="467"/>
                  </a:cubicBezTo>
                  <a:cubicBezTo>
                    <a:pt x="817" y="451"/>
                    <a:pt x="799" y="437"/>
                    <a:pt x="782" y="424"/>
                  </a:cubicBezTo>
                  <a:cubicBezTo>
                    <a:pt x="760" y="407"/>
                    <a:pt x="739" y="392"/>
                    <a:pt x="720" y="379"/>
                  </a:cubicBezTo>
                  <a:cubicBezTo>
                    <a:pt x="720" y="379"/>
                    <a:pt x="720" y="379"/>
                    <a:pt x="720" y="379"/>
                  </a:cubicBezTo>
                  <a:cubicBezTo>
                    <a:pt x="703" y="367"/>
                    <a:pt x="686" y="356"/>
                    <a:pt x="670" y="346"/>
                  </a:cubicBezTo>
                  <a:cubicBezTo>
                    <a:pt x="655" y="337"/>
                    <a:pt x="639" y="328"/>
                    <a:pt x="624" y="320"/>
                  </a:cubicBezTo>
                  <a:cubicBezTo>
                    <a:pt x="620" y="318"/>
                    <a:pt x="619" y="312"/>
                    <a:pt x="621" y="308"/>
                  </a:cubicBezTo>
                  <a:cubicBezTo>
                    <a:pt x="623" y="304"/>
                    <a:pt x="628" y="303"/>
                    <a:pt x="632" y="305"/>
                  </a:cubicBezTo>
                  <a:cubicBezTo>
                    <a:pt x="648" y="313"/>
                    <a:pt x="663" y="322"/>
                    <a:pt x="679" y="332"/>
                  </a:cubicBezTo>
                  <a:cubicBezTo>
                    <a:pt x="696" y="342"/>
                    <a:pt x="712" y="353"/>
                    <a:pt x="729" y="365"/>
                  </a:cubicBezTo>
                  <a:cubicBezTo>
                    <a:pt x="729" y="365"/>
                    <a:pt x="729" y="365"/>
                    <a:pt x="729" y="365"/>
                  </a:cubicBezTo>
                  <a:cubicBezTo>
                    <a:pt x="749" y="378"/>
                    <a:pt x="770" y="393"/>
                    <a:pt x="792" y="411"/>
                  </a:cubicBezTo>
                  <a:cubicBezTo>
                    <a:pt x="809" y="424"/>
                    <a:pt x="827" y="438"/>
                    <a:pt x="847" y="454"/>
                  </a:cubicBezTo>
                  <a:cubicBezTo>
                    <a:pt x="851" y="457"/>
                    <a:pt x="851" y="462"/>
                    <a:pt x="848" y="466"/>
                  </a:cubicBezTo>
                  <a:cubicBezTo>
                    <a:pt x="847" y="468"/>
                    <a:pt x="844" y="469"/>
                    <a:pt x="842" y="469"/>
                  </a:cubicBezTo>
                  <a:close/>
                  <a:moveTo>
                    <a:pt x="1759" y="461"/>
                  </a:moveTo>
                  <a:cubicBezTo>
                    <a:pt x="1756" y="461"/>
                    <a:pt x="1753" y="459"/>
                    <a:pt x="1752" y="456"/>
                  </a:cubicBezTo>
                  <a:cubicBezTo>
                    <a:pt x="1749" y="452"/>
                    <a:pt x="1751" y="447"/>
                    <a:pt x="1755" y="445"/>
                  </a:cubicBezTo>
                  <a:cubicBezTo>
                    <a:pt x="1762" y="442"/>
                    <a:pt x="1769" y="438"/>
                    <a:pt x="1776" y="435"/>
                  </a:cubicBezTo>
                  <a:cubicBezTo>
                    <a:pt x="1780" y="433"/>
                    <a:pt x="1785" y="435"/>
                    <a:pt x="1787" y="439"/>
                  </a:cubicBezTo>
                  <a:cubicBezTo>
                    <a:pt x="1789" y="443"/>
                    <a:pt x="1787" y="448"/>
                    <a:pt x="1783" y="450"/>
                  </a:cubicBezTo>
                  <a:cubicBezTo>
                    <a:pt x="1776" y="454"/>
                    <a:pt x="1770" y="457"/>
                    <a:pt x="1763" y="460"/>
                  </a:cubicBezTo>
                  <a:cubicBezTo>
                    <a:pt x="1762" y="461"/>
                    <a:pt x="1760" y="461"/>
                    <a:pt x="1759" y="461"/>
                  </a:cubicBezTo>
                  <a:close/>
                  <a:moveTo>
                    <a:pt x="1805" y="439"/>
                  </a:moveTo>
                  <a:cubicBezTo>
                    <a:pt x="1802" y="439"/>
                    <a:pt x="1799" y="437"/>
                    <a:pt x="1797" y="434"/>
                  </a:cubicBezTo>
                  <a:cubicBezTo>
                    <a:pt x="1795" y="430"/>
                    <a:pt x="1797" y="425"/>
                    <a:pt x="1801" y="423"/>
                  </a:cubicBezTo>
                  <a:cubicBezTo>
                    <a:pt x="1815" y="416"/>
                    <a:pt x="1829" y="409"/>
                    <a:pt x="1843" y="402"/>
                  </a:cubicBezTo>
                  <a:cubicBezTo>
                    <a:pt x="1865" y="392"/>
                    <a:pt x="1885" y="383"/>
                    <a:pt x="1904" y="375"/>
                  </a:cubicBezTo>
                  <a:cubicBezTo>
                    <a:pt x="1904" y="375"/>
                    <a:pt x="1904" y="374"/>
                    <a:pt x="1904" y="374"/>
                  </a:cubicBezTo>
                  <a:cubicBezTo>
                    <a:pt x="1953" y="353"/>
                    <a:pt x="1997" y="334"/>
                    <a:pt x="2040" y="318"/>
                  </a:cubicBezTo>
                  <a:cubicBezTo>
                    <a:pt x="2045" y="317"/>
                    <a:pt x="2050" y="319"/>
                    <a:pt x="2051" y="323"/>
                  </a:cubicBezTo>
                  <a:cubicBezTo>
                    <a:pt x="2053" y="328"/>
                    <a:pt x="2051" y="333"/>
                    <a:pt x="2046" y="334"/>
                  </a:cubicBezTo>
                  <a:cubicBezTo>
                    <a:pt x="2004" y="350"/>
                    <a:pt x="1959" y="368"/>
                    <a:pt x="1911" y="390"/>
                  </a:cubicBezTo>
                  <a:cubicBezTo>
                    <a:pt x="1911" y="390"/>
                    <a:pt x="1911" y="390"/>
                    <a:pt x="1911" y="390"/>
                  </a:cubicBezTo>
                  <a:cubicBezTo>
                    <a:pt x="1891" y="399"/>
                    <a:pt x="1872" y="408"/>
                    <a:pt x="1851" y="418"/>
                  </a:cubicBezTo>
                  <a:cubicBezTo>
                    <a:pt x="1837" y="424"/>
                    <a:pt x="1823" y="431"/>
                    <a:pt x="1809" y="438"/>
                  </a:cubicBezTo>
                  <a:cubicBezTo>
                    <a:pt x="1807" y="438"/>
                    <a:pt x="1806" y="439"/>
                    <a:pt x="1805" y="439"/>
                  </a:cubicBezTo>
                  <a:close/>
                  <a:moveTo>
                    <a:pt x="2720" y="411"/>
                  </a:moveTo>
                  <a:cubicBezTo>
                    <a:pt x="2718" y="411"/>
                    <a:pt x="2716" y="410"/>
                    <a:pt x="2714" y="408"/>
                  </a:cubicBezTo>
                  <a:cubicBezTo>
                    <a:pt x="2711" y="405"/>
                    <a:pt x="2708" y="402"/>
                    <a:pt x="2705" y="399"/>
                  </a:cubicBezTo>
                  <a:cubicBezTo>
                    <a:pt x="2698" y="392"/>
                    <a:pt x="2698" y="392"/>
                    <a:pt x="2698" y="392"/>
                  </a:cubicBezTo>
                  <a:cubicBezTo>
                    <a:pt x="2695" y="389"/>
                    <a:pt x="2695" y="384"/>
                    <a:pt x="2699" y="380"/>
                  </a:cubicBezTo>
                  <a:cubicBezTo>
                    <a:pt x="2702" y="377"/>
                    <a:pt x="2707" y="377"/>
                    <a:pt x="2711" y="380"/>
                  </a:cubicBezTo>
                  <a:cubicBezTo>
                    <a:pt x="2717" y="387"/>
                    <a:pt x="2717" y="387"/>
                    <a:pt x="2717" y="387"/>
                  </a:cubicBezTo>
                  <a:cubicBezTo>
                    <a:pt x="2720" y="390"/>
                    <a:pt x="2723" y="393"/>
                    <a:pt x="2726" y="397"/>
                  </a:cubicBezTo>
                  <a:cubicBezTo>
                    <a:pt x="2730" y="400"/>
                    <a:pt x="2730" y="405"/>
                    <a:pt x="2726" y="409"/>
                  </a:cubicBezTo>
                  <a:cubicBezTo>
                    <a:pt x="2724" y="410"/>
                    <a:pt x="2722" y="411"/>
                    <a:pt x="2720" y="411"/>
                  </a:cubicBezTo>
                  <a:close/>
                  <a:moveTo>
                    <a:pt x="2684" y="375"/>
                  </a:moveTo>
                  <a:cubicBezTo>
                    <a:pt x="2682" y="375"/>
                    <a:pt x="2680" y="374"/>
                    <a:pt x="2679" y="373"/>
                  </a:cubicBezTo>
                  <a:cubicBezTo>
                    <a:pt x="2677" y="372"/>
                    <a:pt x="2676" y="371"/>
                    <a:pt x="2675" y="369"/>
                  </a:cubicBezTo>
                  <a:cubicBezTo>
                    <a:pt x="2672" y="367"/>
                    <a:pt x="2669" y="364"/>
                    <a:pt x="2666" y="361"/>
                  </a:cubicBezTo>
                  <a:cubicBezTo>
                    <a:pt x="2651" y="349"/>
                    <a:pt x="2651" y="349"/>
                    <a:pt x="2651" y="349"/>
                  </a:cubicBezTo>
                  <a:cubicBezTo>
                    <a:pt x="2630" y="333"/>
                    <a:pt x="2608" y="319"/>
                    <a:pt x="2586" y="307"/>
                  </a:cubicBezTo>
                  <a:cubicBezTo>
                    <a:pt x="2577" y="303"/>
                    <a:pt x="2568" y="299"/>
                    <a:pt x="2558" y="295"/>
                  </a:cubicBezTo>
                  <a:cubicBezTo>
                    <a:pt x="2544" y="289"/>
                    <a:pt x="2529" y="284"/>
                    <a:pt x="2514" y="280"/>
                  </a:cubicBezTo>
                  <a:cubicBezTo>
                    <a:pt x="2495" y="274"/>
                    <a:pt x="2474" y="270"/>
                    <a:pt x="2451" y="267"/>
                  </a:cubicBezTo>
                  <a:cubicBezTo>
                    <a:pt x="2447" y="266"/>
                    <a:pt x="2443" y="262"/>
                    <a:pt x="2444" y="258"/>
                  </a:cubicBezTo>
                  <a:cubicBezTo>
                    <a:pt x="2445" y="253"/>
                    <a:pt x="2449" y="250"/>
                    <a:pt x="2453" y="250"/>
                  </a:cubicBezTo>
                  <a:cubicBezTo>
                    <a:pt x="2477" y="253"/>
                    <a:pt x="2499" y="258"/>
                    <a:pt x="2519" y="264"/>
                  </a:cubicBezTo>
                  <a:cubicBezTo>
                    <a:pt x="2534" y="268"/>
                    <a:pt x="2550" y="273"/>
                    <a:pt x="2565" y="279"/>
                  </a:cubicBezTo>
                  <a:cubicBezTo>
                    <a:pt x="2574" y="283"/>
                    <a:pt x="2584" y="288"/>
                    <a:pt x="2593" y="292"/>
                  </a:cubicBezTo>
                  <a:cubicBezTo>
                    <a:pt x="2617" y="304"/>
                    <a:pt x="2640" y="319"/>
                    <a:pt x="2661" y="335"/>
                  </a:cubicBezTo>
                  <a:cubicBezTo>
                    <a:pt x="2677" y="348"/>
                    <a:pt x="2677" y="348"/>
                    <a:pt x="2677" y="348"/>
                  </a:cubicBezTo>
                  <a:cubicBezTo>
                    <a:pt x="2680" y="351"/>
                    <a:pt x="2684" y="354"/>
                    <a:pt x="2687" y="357"/>
                  </a:cubicBezTo>
                  <a:cubicBezTo>
                    <a:pt x="2688" y="358"/>
                    <a:pt x="2689" y="359"/>
                    <a:pt x="2690" y="360"/>
                  </a:cubicBezTo>
                  <a:cubicBezTo>
                    <a:pt x="2694" y="363"/>
                    <a:pt x="2694" y="369"/>
                    <a:pt x="2691" y="372"/>
                  </a:cubicBezTo>
                  <a:cubicBezTo>
                    <a:pt x="2689" y="374"/>
                    <a:pt x="2687" y="375"/>
                    <a:pt x="2684" y="375"/>
                  </a:cubicBezTo>
                  <a:close/>
                  <a:moveTo>
                    <a:pt x="6648" y="340"/>
                  </a:moveTo>
                  <a:cubicBezTo>
                    <a:pt x="6645" y="340"/>
                    <a:pt x="6642" y="338"/>
                    <a:pt x="6640" y="335"/>
                  </a:cubicBezTo>
                  <a:cubicBezTo>
                    <a:pt x="6639" y="331"/>
                    <a:pt x="6640" y="326"/>
                    <a:pt x="6645" y="324"/>
                  </a:cubicBezTo>
                  <a:cubicBezTo>
                    <a:pt x="6647" y="323"/>
                    <a:pt x="6650" y="322"/>
                    <a:pt x="6652" y="320"/>
                  </a:cubicBezTo>
                  <a:cubicBezTo>
                    <a:pt x="6656" y="319"/>
                    <a:pt x="6660" y="317"/>
                    <a:pt x="6664" y="316"/>
                  </a:cubicBezTo>
                  <a:cubicBezTo>
                    <a:pt x="6666" y="315"/>
                    <a:pt x="6666" y="315"/>
                    <a:pt x="6666" y="315"/>
                  </a:cubicBezTo>
                  <a:cubicBezTo>
                    <a:pt x="6671" y="314"/>
                    <a:pt x="6676" y="316"/>
                    <a:pt x="6677" y="320"/>
                  </a:cubicBezTo>
                  <a:cubicBezTo>
                    <a:pt x="6679" y="325"/>
                    <a:pt x="6677" y="330"/>
                    <a:pt x="6672" y="331"/>
                  </a:cubicBezTo>
                  <a:cubicBezTo>
                    <a:pt x="6669" y="332"/>
                    <a:pt x="6669" y="332"/>
                    <a:pt x="6669" y="332"/>
                  </a:cubicBezTo>
                  <a:cubicBezTo>
                    <a:pt x="6666" y="333"/>
                    <a:pt x="6663" y="335"/>
                    <a:pt x="6659" y="336"/>
                  </a:cubicBezTo>
                  <a:cubicBezTo>
                    <a:pt x="6656" y="337"/>
                    <a:pt x="6654" y="338"/>
                    <a:pt x="6652" y="339"/>
                  </a:cubicBezTo>
                  <a:cubicBezTo>
                    <a:pt x="6650" y="340"/>
                    <a:pt x="6649" y="340"/>
                    <a:pt x="6648" y="340"/>
                  </a:cubicBezTo>
                  <a:close/>
                  <a:moveTo>
                    <a:pt x="2070" y="325"/>
                  </a:moveTo>
                  <a:cubicBezTo>
                    <a:pt x="2066" y="325"/>
                    <a:pt x="2063" y="323"/>
                    <a:pt x="2062" y="319"/>
                  </a:cubicBezTo>
                  <a:cubicBezTo>
                    <a:pt x="2060" y="315"/>
                    <a:pt x="2063" y="310"/>
                    <a:pt x="2067" y="309"/>
                  </a:cubicBezTo>
                  <a:cubicBezTo>
                    <a:pt x="2074" y="306"/>
                    <a:pt x="2081" y="304"/>
                    <a:pt x="2089" y="301"/>
                  </a:cubicBezTo>
                  <a:cubicBezTo>
                    <a:pt x="2093" y="300"/>
                    <a:pt x="2098" y="302"/>
                    <a:pt x="2099" y="307"/>
                  </a:cubicBezTo>
                  <a:cubicBezTo>
                    <a:pt x="2101" y="311"/>
                    <a:pt x="2098" y="316"/>
                    <a:pt x="2094" y="317"/>
                  </a:cubicBezTo>
                  <a:cubicBezTo>
                    <a:pt x="2087" y="320"/>
                    <a:pt x="2080" y="322"/>
                    <a:pt x="2073" y="325"/>
                  </a:cubicBezTo>
                  <a:cubicBezTo>
                    <a:pt x="2072" y="325"/>
                    <a:pt x="2071" y="325"/>
                    <a:pt x="2070" y="325"/>
                  </a:cubicBezTo>
                  <a:close/>
                  <a:moveTo>
                    <a:pt x="6696" y="323"/>
                  </a:moveTo>
                  <a:cubicBezTo>
                    <a:pt x="6693" y="323"/>
                    <a:pt x="6689" y="321"/>
                    <a:pt x="6688" y="317"/>
                  </a:cubicBezTo>
                  <a:cubicBezTo>
                    <a:pt x="6687" y="313"/>
                    <a:pt x="6689" y="308"/>
                    <a:pt x="6694" y="307"/>
                  </a:cubicBezTo>
                  <a:cubicBezTo>
                    <a:pt x="6703" y="304"/>
                    <a:pt x="6703" y="304"/>
                    <a:pt x="6703" y="304"/>
                  </a:cubicBezTo>
                  <a:cubicBezTo>
                    <a:pt x="6731" y="297"/>
                    <a:pt x="6759" y="291"/>
                    <a:pt x="6794" y="286"/>
                  </a:cubicBezTo>
                  <a:cubicBezTo>
                    <a:pt x="6798" y="285"/>
                    <a:pt x="6802" y="284"/>
                    <a:pt x="6806" y="284"/>
                  </a:cubicBezTo>
                  <a:cubicBezTo>
                    <a:pt x="6806" y="284"/>
                    <a:pt x="6806" y="284"/>
                    <a:pt x="6806" y="284"/>
                  </a:cubicBezTo>
                  <a:cubicBezTo>
                    <a:pt x="6849" y="277"/>
                    <a:pt x="6895" y="271"/>
                    <a:pt x="6952" y="266"/>
                  </a:cubicBezTo>
                  <a:cubicBezTo>
                    <a:pt x="6957" y="265"/>
                    <a:pt x="6961" y="269"/>
                    <a:pt x="6961" y="273"/>
                  </a:cubicBezTo>
                  <a:cubicBezTo>
                    <a:pt x="6962" y="278"/>
                    <a:pt x="6958" y="282"/>
                    <a:pt x="6954" y="283"/>
                  </a:cubicBezTo>
                  <a:cubicBezTo>
                    <a:pt x="6897" y="288"/>
                    <a:pt x="6851" y="294"/>
                    <a:pt x="6808" y="300"/>
                  </a:cubicBezTo>
                  <a:cubicBezTo>
                    <a:pt x="6808" y="300"/>
                    <a:pt x="6808" y="300"/>
                    <a:pt x="6808" y="300"/>
                  </a:cubicBezTo>
                  <a:cubicBezTo>
                    <a:pt x="6804" y="301"/>
                    <a:pt x="6800" y="302"/>
                    <a:pt x="6796" y="302"/>
                  </a:cubicBezTo>
                  <a:cubicBezTo>
                    <a:pt x="6763" y="308"/>
                    <a:pt x="6734" y="314"/>
                    <a:pt x="6707" y="321"/>
                  </a:cubicBezTo>
                  <a:cubicBezTo>
                    <a:pt x="6699" y="323"/>
                    <a:pt x="6699" y="323"/>
                    <a:pt x="6699" y="323"/>
                  </a:cubicBezTo>
                  <a:cubicBezTo>
                    <a:pt x="6698" y="323"/>
                    <a:pt x="6697" y="323"/>
                    <a:pt x="6696" y="323"/>
                  </a:cubicBezTo>
                  <a:close/>
                  <a:moveTo>
                    <a:pt x="4291" y="317"/>
                  </a:moveTo>
                  <a:cubicBezTo>
                    <a:pt x="4289" y="317"/>
                    <a:pt x="4287" y="317"/>
                    <a:pt x="4286" y="316"/>
                  </a:cubicBezTo>
                  <a:cubicBezTo>
                    <a:pt x="4282" y="313"/>
                    <a:pt x="4281" y="308"/>
                    <a:pt x="4283" y="304"/>
                  </a:cubicBezTo>
                  <a:cubicBezTo>
                    <a:pt x="4285" y="301"/>
                    <a:pt x="4285" y="301"/>
                    <a:pt x="4285" y="301"/>
                  </a:cubicBezTo>
                  <a:cubicBezTo>
                    <a:pt x="4288" y="296"/>
                    <a:pt x="4292" y="290"/>
                    <a:pt x="4295" y="285"/>
                  </a:cubicBezTo>
                  <a:cubicBezTo>
                    <a:pt x="4298" y="281"/>
                    <a:pt x="4303" y="280"/>
                    <a:pt x="4307" y="282"/>
                  </a:cubicBezTo>
                  <a:cubicBezTo>
                    <a:pt x="4311" y="285"/>
                    <a:pt x="4312" y="290"/>
                    <a:pt x="4310" y="294"/>
                  </a:cubicBezTo>
                  <a:cubicBezTo>
                    <a:pt x="4306" y="299"/>
                    <a:pt x="4303" y="305"/>
                    <a:pt x="4299" y="310"/>
                  </a:cubicBezTo>
                  <a:cubicBezTo>
                    <a:pt x="4298" y="313"/>
                    <a:pt x="4298" y="313"/>
                    <a:pt x="4298" y="313"/>
                  </a:cubicBezTo>
                  <a:cubicBezTo>
                    <a:pt x="4296" y="316"/>
                    <a:pt x="4293" y="317"/>
                    <a:pt x="4291" y="317"/>
                  </a:cubicBezTo>
                  <a:close/>
                  <a:moveTo>
                    <a:pt x="2118" y="309"/>
                  </a:moveTo>
                  <a:cubicBezTo>
                    <a:pt x="2115" y="309"/>
                    <a:pt x="2111" y="307"/>
                    <a:pt x="2110" y="303"/>
                  </a:cubicBezTo>
                  <a:cubicBezTo>
                    <a:pt x="2109" y="299"/>
                    <a:pt x="2111" y="294"/>
                    <a:pt x="2116" y="292"/>
                  </a:cubicBezTo>
                  <a:cubicBezTo>
                    <a:pt x="2155" y="280"/>
                    <a:pt x="2191" y="270"/>
                    <a:pt x="2224" y="263"/>
                  </a:cubicBezTo>
                  <a:cubicBezTo>
                    <a:pt x="2226" y="263"/>
                    <a:pt x="2226" y="263"/>
                    <a:pt x="2226" y="263"/>
                  </a:cubicBezTo>
                  <a:cubicBezTo>
                    <a:pt x="2226" y="263"/>
                    <a:pt x="2226" y="263"/>
                    <a:pt x="2226" y="263"/>
                  </a:cubicBezTo>
                  <a:cubicBezTo>
                    <a:pt x="2245" y="259"/>
                    <a:pt x="2267" y="255"/>
                    <a:pt x="2294" y="251"/>
                  </a:cubicBezTo>
                  <a:cubicBezTo>
                    <a:pt x="2322" y="248"/>
                    <a:pt x="2345" y="246"/>
                    <a:pt x="2367" y="246"/>
                  </a:cubicBezTo>
                  <a:cubicBezTo>
                    <a:pt x="2369" y="246"/>
                    <a:pt x="2371" y="246"/>
                    <a:pt x="2373" y="246"/>
                  </a:cubicBezTo>
                  <a:cubicBezTo>
                    <a:pt x="2373" y="246"/>
                    <a:pt x="2373" y="246"/>
                    <a:pt x="2373" y="246"/>
                  </a:cubicBezTo>
                  <a:cubicBezTo>
                    <a:pt x="2378" y="246"/>
                    <a:pt x="2382" y="249"/>
                    <a:pt x="2382" y="254"/>
                  </a:cubicBezTo>
                  <a:cubicBezTo>
                    <a:pt x="2382" y="259"/>
                    <a:pt x="2378" y="263"/>
                    <a:pt x="2373" y="263"/>
                  </a:cubicBezTo>
                  <a:cubicBezTo>
                    <a:pt x="2371" y="263"/>
                    <a:pt x="2370" y="263"/>
                    <a:pt x="2368" y="263"/>
                  </a:cubicBezTo>
                  <a:cubicBezTo>
                    <a:pt x="2346" y="263"/>
                    <a:pt x="2324" y="265"/>
                    <a:pt x="2297" y="268"/>
                  </a:cubicBezTo>
                  <a:cubicBezTo>
                    <a:pt x="2270" y="272"/>
                    <a:pt x="2248" y="276"/>
                    <a:pt x="2229" y="280"/>
                  </a:cubicBezTo>
                  <a:cubicBezTo>
                    <a:pt x="2229" y="280"/>
                    <a:pt x="2229" y="280"/>
                    <a:pt x="2229" y="280"/>
                  </a:cubicBezTo>
                  <a:cubicBezTo>
                    <a:pt x="2228" y="280"/>
                    <a:pt x="2228" y="280"/>
                    <a:pt x="2228" y="280"/>
                  </a:cubicBezTo>
                  <a:cubicBezTo>
                    <a:pt x="2195" y="287"/>
                    <a:pt x="2160" y="296"/>
                    <a:pt x="2121" y="309"/>
                  </a:cubicBezTo>
                  <a:cubicBezTo>
                    <a:pt x="2120" y="309"/>
                    <a:pt x="2119" y="309"/>
                    <a:pt x="2118" y="309"/>
                  </a:cubicBezTo>
                  <a:close/>
                  <a:moveTo>
                    <a:pt x="603" y="308"/>
                  </a:moveTo>
                  <a:cubicBezTo>
                    <a:pt x="602" y="308"/>
                    <a:pt x="601" y="308"/>
                    <a:pt x="599" y="307"/>
                  </a:cubicBezTo>
                  <a:cubicBezTo>
                    <a:pt x="593" y="304"/>
                    <a:pt x="586" y="301"/>
                    <a:pt x="579" y="297"/>
                  </a:cubicBezTo>
                  <a:cubicBezTo>
                    <a:pt x="575" y="296"/>
                    <a:pt x="573" y="291"/>
                    <a:pt x="575" y="286"/>
                  </a:cubicBezTo>
                  <a:cubicBezTo>
                    <a:pt x="577" y="282"/>
                    <a:pt x="582" y="280"/>
                    <a:pt x="586" y="282"/>
                  </a:cubicBezTo>
                  <a:cubicBezTo>
                    <a:pt x="593" y="285"/>
                    <a:pt x="600" y="288"/>
                    <a:pt x="607" y="292"/>
                  </a:cubicBezTo>
                  <a:cubicBezTo>
                    <a:pt x="611" y="294"/>
                    <a:pt x="613" y="299"/>
                    <a:pt x="611" y="303"/>
                  </a:cubicBezTo>
                  <a:cubicBezTo>
                    <a:pt x="609" y="306"/>
                    <a:pt x="606" y="308"/>
                    <a:pt x="603" y="308"/>
                  </a:cubicBezTo>
                  <a:close/>
                  <a:moveTo>
                    <a:pt x="557" y="287"/>
                  </a:moveTo>
                  <a:cubicBezTo>
                    <a:pt x="556" y="287"/>
                    <a:pt x="554" y="287"/>
                    <a:pt x="553" y="287"/>
                  </a:cubicBezTo>
                  <a:cubicBezTo>
                    <a:pt x="550" y="285"/>
                    <a:pt x="547" y="284"/>
                    <a:pt x="544" y="283"/>
                  </a:cubicBezTo>
                  <a:cubicBezTo>
                    <a:pt x="500" y="266"/>
                    <a:pt x="456" y="256"/>
                    <a:pt x="414" y="251"/>
                  </a:cubicBezTo>
                  <a:cubicBezTo>
                    <a:pt x="414" y="251"/>
                    <a:pt x="414" y="251"/>
                    <a:pt x="414" y="251"/>
                  </a:cubicBezTo>
                  <a:cubicBezTo>
                    <a:pt x="409" y="251"/>
                    <a:pt x="405" y="251"/>
                    <a:pt x="401" y="250"/>
                  </a:cubicBezTo>
                  <a:cubicBezTo>
                    <a:pt x="399" y="250"/>
                    <a:pt x="399" y="250"/>
                    <a:pt x="399" y="250"/>
                  </a:cubicBezTo>
                  <a:cubicBezTo>
                    <a:pt x="393" y="250"/>
                    <a:pt x="388" y="249"/>
                    <a:pt x="382" y="249"/>
                  </a:cubicBezTo>
                  <a:cubicBezTo>
                    <a:pt x="364" y="249"/>
                    <a:pt x="364" y="249"/>
                    <a:pt x="364" y="249"/>
                  </a:cubicBezTo>
                  <a:cubicBezTo>
                    <a:pt x="301" y="249"/>
                    <a:pt x="301" y="249"/>
                    <a:pt x="301" y="249"/>
                  </a:cubicBezTo>
                  <a:cubicBezTo>
                    <a:pt x="297" y="249"/>
                    <a:pt x="293" y="245"/>
                    <a:pt x="293" y="241"/>
                  </a:cubicBezTo>
                  <a:cubicBezTo>
                    <a:pt x="293" y="236"/>
                    <a:pt x="297" y="232"/>
                    <a:pt x="301" y="232"/>
                  </a:cubicBezTo>
                  <a:cubicBezTo>
                    <a:pt x="373" y="232"/>
                    <a:pt x="373" y="232"/>
                    <a:pt x="373" y="232"/>
                  </a:cubicBezTo>
                  <a:cubicBezTo>
                    <a:pt x="382" y="232"/>
                    <a:pt x="382" y="232"/>
                    <a:pt x="382" y="232"/>
                  </a:cubicBezTo>
                  <a:cubicBezTo>
                    <a:pt x="388" y="232"/>
                    <a:pt x="394" y="233"/>
                    <a:pt x="400" y="233"/>
                  </a:cubicBezTo>
                  <a:cubicBezTo>
                    <a:pt x="402" y="233"/>
                    <a:pt x="402" y="233"/>
                    <a:pt x="402" y="233"/>
                  </a:cubicBezTo>
                  <a:cubicBezTo>
                    <a:pt x="406" y="234"/>
                    <a:pt x="411" y="234"/>
                    <a:pt x="415" y="234"/>
                  </a:cubicBezTo>
                  <a:cubicBezTo>
                    <a:pt x="415" y="234"/>
                    <a:pt x="415" y="234"/>
                    <a:pt x="415" y="234"/>
                  </a:cubicBezTo>
                  <a:cubicBezTo>
                    <a:pt x="460" y="239"/>
                    <a:pt x="505" y="250"/>
                    <a:pt x="550" y="267"/>
                  </a:cubicBezTo>
                  <a:cubicBezTo>
                    <a:pt x="554" y="268"/>
                    <a:pt x="557" y="270"/>
                    <a:pt x="560" y="271"/>
                  </a:cubicBezTo>
                  <a:cubicBezTo>
                    <a:pt x="564" y="273"/>
                    <a:pt x="566" y="277"/>
                    <a:pt x="564" y="282"/>
                  </a:cubicBezTo>
                  <a:cubicBezTo>
                    <a:pt x="563" y="285"/>
                    <a:pt x="560" y="287"/>
                    <a:pt x="557" y="287"/>
                  </a:cubicBezTo>
                  <a:close/>
                  <a:moveTo>
                    <a:pt x="6981" y="280"/>
                  </a:moveTo>
                  <a:cubicBezTo>
                    <a:pt x="6977" y="280"/>
                    <a:pt x="6973" y="277"/>
                    <a:pt x="6973" y="272"/>
                  </a:cubicBezTo>
                  <a:cubicBezTo>
                    <a:pt x="6972" y="268"/>
                    <a:pt x="6976" y="264"/>
                    <a:pt x="6980" y="263"/>
                  </a:cubicBezTo>
                  <a:cubicBezTo>
                    <a:pt x="6988" y="262"/>
                    <a:pt x="6995" y="262"/>
                    <a:pt x="7003" y="261"/>
                  </a:cubicBezTo>
                  <a:cubicBezTo>
                    <a:pt x="7007" y="261"/>
                    <a:pt x="7012" y="264"/>
                    <a:pt x="7012" y="269"/>
                  </a:cubicBezTo>
                  <a:cubicBezTo>
                    <a:pt x="7013" y="274"/>
                    <a:pt x="7009" y="278"/>
                    <a:pt x="7004" y="278"/>
                  </a:cubicBezTo>
                  <a:cubicBezTo>
                    <a:pt x="6997" y="279"/>
                    <a:pt x="6989" y="279"/>
                    <a:pt x="6982" y="280"/>
                  </a:cubicBezTo>
                  <a:cubicBezTo>
                    <a:pt x="6982" y="280"/>
                    <a:pt x="6981" y="280"/>
                    <a:pt x="6981" y="280"/>
                  </a:cubicBezTo>
                  <a:close/>
                  <a:moveTo>
                    <a:pt x="7032" y="276"/>
                  </a:moveTo>
                  <a:cubicBezTo>
                    <a:pt x="7027" y="276"/>
                    <a:pt x="7024" y="272"/>
                    <a:pt x="7023" y="268"/>
                  </a:cubicBezTo>
                  <a:cubicBezTo>
                    <a:pt x="7023" y="263"/>
                    <a:pt x="7027" y="259"/>
                    <a:pt x="7031" y="259"/>
                  </a:cubicBezTo>
                  <a:cubicBezTo>
                    <a:pt x="7065" y="256"/>
                    <a:pt x="7101" y="254"/>
                    <a:pt x="7140" y="251"/>
                  </a:cubicBezTo>
                  <a:cubicBezTo>
                    <a:pt x="7144" y="251"/>
                    <a:pt x="7144" y="251"/>
                    <a:pt x="7144" y="251"/>
                  </a:cubicBezTo>
                  <a:cubicBezTo>
                    <a:pt x="7144" y="251"/>
                    <a:pt x="7144" y="251"/>
                    <a:pt x="7144" y="251"/>
                  </a:cubicBezTo>
                  <a:cubicBezTo>
                    <a:pt x="7191" y="248"/>
                    <a:pt x="7241" y="246"/>
                    <a:pt x="7291" y="244"/>
                  </a:cubicBezTo>
                  <a:cubicBezTo>
                    <a:pt x="7296" y="243"/>
                    <a:pt x="7300" y="247"/>
                    <a:pt x="7300" y="252"/>
                  </a:cubicBezTo>
                  <a:cubicBezTo>
                    <a:pt x="7300" y="257"/>
                    <a:pt x="7297" y="260"/>
                    <a:pt x="7292" y="261"/>
                  </a:cubicBezTo>
                  <a:cubicBezTo>
                    <a:pt x="7241" y="263"/>
                    <a:pt x="7192" y="265"/>
                    <a:pt x="7145" y="268"/>
                  </a:cubicBezTo>
                  <a:cubicBezTo>
                    <a:pt x="7145" y="268"/>
                    <a:pt x="7145" y="268"/>
                    <a:pt x="7145" y="268"/>
                  </a:cubicBezTo>
                  <a:cubicBezTo>
                    <a:pt x="7141" y="268"/>
                    <a:pt x="7141" y="268"/>
                    <a:pt x="7141" y="268"/>
                  </a:cubicBezTo>
                  <a:cubicBezTo>
                    <a:pt x="7102" y="271"/>
                    <a:pt x="7067" y="273"/>
                    <a:pt x="7033" y="276"/>
                  </a:cubicBezTo>
                  <a:cubicBezTo>
                    <a:pt x="7032" y="276"/>
                    <a:pt x="7032" y="276"/>
                    <a:pt x="7032" y="276"/>
                  </a:cubicBezTo>
                  <a:close/>
                  <a:moveTo>
                    <a:pt x="4318" y="274"/>
                  </a:moveTo>
                  <a:cubicBezTo>
                    <a:pt x="4316" y="274"/>
                    <a:pt x="4315" y="274"/>
                    <a:pt x="4313" y="273"/>
                  </a:cubicBezTo>
                  <a:cubicBezTo>
                    <a:pt x="4309" y="270"/>
                    <a:pt x="4308" y="265"/>
                    <a:pt x="4311" y="261"/>
                  </a:cubicBezTo>
                  <a:cubicBezTo>
                    <a:pt x="4319" y="249"/>
                    <a:pt x="4326" y="237"/>
                    <a:pt x="4334" y="226"/>
                  </a:cubicBezTo>
                  <a:cubicBezTo>
                    <a:pt x="4349" y="205"/>
                    <a:pt x="4363" y="186"/>
                    <a:pt x="4377" y="168"/>
                  </a:cubicBezTo>
                  <a:cubicBezTo>
                    <a:pt x="4377" y="168"/>
                    <a:pt x="4377" y="168"/>
                    <a:pt x="4377" y="168"/>
                  </a:cubicBezTo>
                  <a:cubicBezTo>
                    <a:pt x="4382" y="163"/>
                    <a:pt x="4386" y="158"/>
                    <a:pt x="4390" y="153"/>
                  </a:cubicBezTo>
                  <a:cubicBezTo>
                    <a:pt x="4414" y="126"/>
                    <a:pt x="4436" y="103"/>
                    <a:pt x="4460" y="83"/>
                  </a:cubicBezTo>
                  <a:cubicBezTo>
                    <a:pt x="4468" y="77"/>
                    <a:pt x="4476" y="70"/>
                    <a:pt x="4484" y="65"/>
                  </a:cubicBezTo>
                  <a:cubicBezTo>
                    <a:pt x="4488" y="62"/>
                    <a:pt x="4493" y="63"/>
                    <a:pt x="4496" y="67"/>
                  </a:cubicBezTo>
                  <a:cubicBezTo>
                    <a:pt x="4499" y="71"/>
                    <a:pt x="4498" y="76"/>
                    <a:pt x="4494" y="79"/>
                  </a:cubicBezTo>
                  <a:cubicBezTo>
                    <a:pt x="4486" y="84"/>
                    <a:pt x="4479" y="90"/>
                    <a:pt x="4471" y="96"/>
                  </a:cubicBezTo>
                  <a:cubicBezTo>
                    <a:pt x="4448" y="115"/>
                    <a:pt x="4426" y="137"/>
                    <a:pt x="4403" y="164"/>
                  </a:cubicBezTo>
                  <a:cubicBezTo>
                    <a:pt x="4399" y="169"/>
                    <a:pt x="4395" y="174"/>
                    <a:pt x="4391" y="179"/>
                  </a:cubicBezTo>
                  <a:cubicBezTo>
                    <a:pt x="4377" y="196"/>
                    <a:pt x="4363" y="215"/>
                    <a:pt x="4348" y="236"/>
                  </a:cubicBezTo>
                  <a:cubicBezTo>
                    <a:pt x="4340" y="247"/>
                    <a:pt x="4333" y="258"/>
                    <a:pt x="4325" y="270"/>
                  </a:cubicBezTo>
                  <a:cubicBezTo>
                    <a:pt x="4323" y="273"/>
                    <a:pt x="4321" y="274"/>
                    <a:pt x="4318" y="274"/>
                  </a:cubicBezTo>
                  <a:close/>
                  <a:moveTo>
                    <a:pt x="5125" y="274"/>
                  </a:moveTo>
                  <a:cubicBezTo>
                    <a:pt x="5122" y="274"/>
                    <a:pt x="5120" y="273"/>
                    <a:pt x="5119" y="271"/>
                  </a:cubicBezTo>
                  <a:cubicBezTo>
                    <a:pt x="5113" y="266"/>
                    <a:pt x="5108" y="261"/>
                    <a:pt x="5103" y="255"/>
                  </a:cubicBezTo>
                  <a:cubicBezTo>
                    <a:pt x="5099" y="252"/>
                    <a:pt x="5099" y="247"/>
                    <a:pt x="5102" y="243"/>
                  </a:cubicBezTo>
                  <a:cubicBezTo>
                    <a:pt x="5106" y="240"/>
                    <a:pt x="5111" y="240"/>
                    <a:pt x="5114" y="243"/>
                  </a:cubicBezTo>
                  <a:cubicBezTo>
                    <a:pt x="5120" y="249"/>
                    <a:pt x="5125" y="254"/>
                    <a:pt x="5131" y="259"/>
                  </a:cubicBezTo>
                  <a:cubicBezTo>
                    <a:pt x="5134" y="262"/>
                    <a:pt x="5134" y="268"/>
                    <a:pt x="5131" y="271"/>
                  </a:cubicBezTo>
                  <a:cubicBezTo>
                    <a:pt x="5129" y="273"/>
                    <a:pt x="5127" y="274"/>
                    <a:pt x="5125" y="274"/>
                  </a:cubicBezTo>
                  <a:close/>
                  <a:moveTo>
                    <a:pt x="2424" y="264"/>
                  </a:moveTo>
                  <a:cubicBezTo>
                    <a:pt x="2424" y="264"/>
                    <a:pt x="2424" y="264"/>
                    <a:pt x="2424" y="264"/>
                  </a:cubicBezTo>
                  <a:cubicBezTo>
                    <a:pt x="2416" y="264"/>
                    <a:pt x="2409" y="263"/>
                    <a:pt x="2401" y="263"/>
                  </a:cubicBezTo>
                  <a:cubicBezTo>
                    <a:pt x="2397" y="263"/>
                    <a:pt x="2393" y="259"/>
                    <a:pt x="2393" y="254"/>
                  </a:cubicBezTo>
                  <a:cubicBezTo>
                    <a:pt x="2393" y="249"/>
                    <a:pt x="2397" y="246"/>
                    <a:pt x="2402" y="246"/>
                  </a:cubicBezTo>
                  <a:cubicBezTo>
                    <a:pt x="2410" y="246"/>
                    <a:pt x="2417" y="247"/>
                    <a:pt x="2425" y="247"/>
                  </a:cubicBezTo>
                  <a:cubicBezTo>
                    <a:pt x="2430" y="248"/>
                    <a:pt x="2433" y="252"/>
                    <a:pt x="2433" y="256"/>
                  </a:cubicBezTo>
                  <a:cubicBezTo>
                    <a:pt x="2432" y="261"/>
                    <a:pt x="2429" y="264"/>
                    <a:pt x="2424" y="264"/>
                  </a:cubicBezTo>
                  <a:close/>
                  <a:moveTo>
                    <a:pt x="7320" y="260"/>
                  </a:moveTo>
                  <a:cubicBezTo>
                    <a:pt x="7315" y="260"/>
                    <a:pt x="7312" y="256"/>
                    <a:pt x="7311" y="251"/>
                  </a:cubicBezTo>
                  <a:cubicBezTo>
                    <a:pt x="7311" y="247"/>
                    <a:pt x="7315" y="243"/>
                    <a:pt x="7320" y="243"/>
                  </a:cubicBezTo>
                  <a:cubicBezTo>
                    <a:pt x="7327" y="242"/>
                    <a:pt x="7335" y="242"/>
                    <a:pt x="7342" y="242"/>
                  </a:cubicBezTo>
                  <a:cubicBezTo>
                    <a:pt x="7347" y="242"/>
                    <a:pt x="7351" y="245"/>
                    <a:pt x="7351" y="250"/>
                  </a:cubicBezTo>
                  <a:cubicBezTo>
                    <a:pt x="7351" y="255"/>
                    <a:pt x="7347" y="258"/>
                    <a:pt x="7343" y="259"/>
                  </a:cubicBezTo>
                  <a:cubicBezTo>
                    <a:pt x="7335" y="259"/>
                    <a:pt x="7328" y="259"/>
                    <a:pt x="7320" y="260"/>
                  </a:cubicBezTo>
                  <a:cubicBezTo>
                    <a:pt x="7320" y="260"/>
                    <a:pt x="7320" y="260"/>
                    <a:pt x="7320" y="260"/>
                  </a:cubicBezTo>
                  <a:close/>
                  <a:moveTo>
                    <a:pt x="7371" y="258"/>
                  </a:moveTo>
                  <a:cubicBezTo>
                    <a:pt x="7366" y="258"/>
                    <a:pt x="7362" y="254"/>
                    <a:pt x="7362" y="249"/>
                  </a:cubicBezTo>
                  <a:cubicBezTo>
                    <a:pt x="7362" y="245"/>
                    <a:pt x="7366" y="241"/>
                    <a:pt x="7370" y="241"/>
                  </a:cubicBezTo>
                  <a:cubicBezTo>
                    <a:pt x="7406" y="239"/>
                    <a:pt x="7443" y="238"/>
                    <a:pt x="7482" y="237"/>
                  </a:cubicBezTo>
                  <a:cubicBezTo>
                    <a:pt x="7484" y="237"/>
                    <a:pt x="7484" y="237"/>
                    <a:pt x="7484" y="237"/>
                  </a:cubicBezTo>
                  <a:cubicBezTo>
                    <a:pt x="7532" y="236"/>
                    <a:pt x="7581" y="235"/>
                    <a:pt x="7631" y="234"/>
                  </a:cubicBezTo>
                  <a:cubicBezTo>
                    <a:pt x="7635" y="234"/>
                    <a:pt x="7639" y="238"/>
                    <a:pt x="7639" y="242"/>
                  </a:cubicBezTo>
                  <a:cubicBezTo>
                    <a:pt x="7639" y="247"/>
                    <a:pt x="7636" y="251"/>
                    <a:pt x="7631" y="251"/>
                  </a:cubicBezTo>
                  <a:cubicBezTo>
                    <a:pt x="7582" y="252"/>
                    <a:pt x="7532" y="253"/>
                    <a:pt x="7484" y="254"/>
                  </a:cubicBezTo>
                  <a:cubicBezTo>
                    <a:pt x="7484" y="254"/>
                    <a:pt x="7484" y="254"/>
                    <a:pt x="7484" y="254"/>
                  </a:cubicBezTo>
                  <a:cubicBezTo>
                    <a:pt x="7482" y="254"/>
                    <a:pt x="7482" y="254"/>
                    <a:pt x="7482" y="254"/>
                  </a:cubicBezTo>
                  <a:cubicBezTo>
                    <a:pt x="7443" y="255"/>
                    <a:pt x="7407" y="256"/>
                    <a:pt x="7371" y="258"/>
                  </a:cubicBezTo>
                  <a:cubicBezTo>
                    <a:pt x="7371" y="258"/>
                    <a:pt x="7371" y="258"/>
                    <a:pt x="7371" y="258"/>
                  </a:cubicBezTo>
                  <a:close/>
                  <a:moveTo>
                    <a:pt x="7659" y="251"/>
                  </a:moveTo>
                  <a:cubicBezTo>
                    <a:pt x="7655" y="251"/>
                    <a:pt x="7651" y="247"/>
                    <a:pt x="7651" y="242"/>
                  </a:cubicBezTo>
                  <a:cubicBezTo>
                    <a:pt x="7651" y="238"/>
                    <a:pt x="7654" y="234"/>
                    <a:pt x="7659" y="234"/>
                  </a:cubicBezTo>
                  <a:cubicBezTo>
                    <a:pt x="7682" y="233"/>
                    <a:pt x="7682" y="233"/>
                    <a:pt x="7682" y="233"/>
                  </a:cubicBezTo>
                  <a:cubicBezTo>
                    <a:pt x="7682" y="233"/>
                    <a:pt x="7682" y="233"/>
                    <a:pt x="7682" y="233"/>
                  </a:cubicBezTo>
                  <a:cubicBezTo>
                    <a:pt x="7686" y="233"/>
                    <a:pt x="7690" y="237"/>
                    <a:pt x="7690" y="242"/>
                  </a:cubicBezTo>
                  <a:cubicBezTo>
                    <a:pt x="7690" y="246"/>
                    <a:pt x="7687" y="250"/>
                    <a:pt x="7682" y="250"/>
                  </a:cubicBezTo>
                  <a:cubicBezTo>
                    <a:pt x="7659" y="251"/>
                    <a:pt x="7659" y="251"/>
                    <a:pt x="7659" y="251"/>
                  </a:cubicBezTo>
                  <a:cubicBezTo>
                    <a:pt x="7659" y="251"/>
                    <a:pt x="7659" y="251"/>
                    <a:pt x="7659" y="251"/>
                  </a:cubicBezTo>
                  <a:close/>
                  <a:moveTo>
                    <a:pt x="7710" y="250"/>
                  </a:moveTo>
                  <a:cubicBezTo>
                    <a:pt x="7705" y="250"/>
                    <a:pt x="7702" y="246"/>
                    <a:pt x="7702" y="242"/>
                  </a:cubicBezTo>
                  <a:cubicBezTo>
                    <a:pt x="7702" y="237"/>
                    <a:pt x="7705" y="233"/>
                    <a:pt x="7710" y="233"/>
                  </a:cubicBezTo>
                  <a:cubicBezTo>
                    <a:pt x="7747" y="233"/>
                    <a:pt x="7785" y="232"/>
                    <a:pt x="7823" y="232"/>
                  </a:cubicBezTo>
                  <a:cubicBezTo>
                    <a:pt x="7823" y="232"/>
                    <a:pt x="7823" y="232"/>
                    <a:pt x="7823" y="232"/>
                  </a:cubicBezTo>
                  <a:cubicBezTo>
                    <a:pt x="7828" y="232"/>
                    <a:pt x="7832" y="236"/>
                    <a:pt x="7832" y="241"/>
                  </a:cubicBezTo>
                  <a:cubicBezTo>
                    <a:pt x="7832" y="245"/>
                    <a:pt x="7828" y="249"/>
                    <a:pt x="7823" y="249"/>
                  </a:cubicBezTo>
                  <a:cubicBezTo>
                    <a:pt x="7785" y="249"/>
                    <a:pt x="7747" y="250"/>
                    <a:pt x="7710" y="250"/>
                  </a:cubicBezTo>
                  <a:cubicBezTo>
                    <a:pt x="7710" y="250"/>
                    <a:pt x="7710" y="250"/>
                    <a:pt x="7710" y="250"/>
                  </a:cubicBezTo>
                  <a:close/>
                  <a:moveTo>
                    <a:pt x="273" y="249"/>
                  </a:moveTo>
                  <a:cubicBezTo>
                    <a:pt x="250" y="249"/>
                    <a:pt x="250" y="249"/>
                    <a:pt x="250" y="249"/>
                  </a:cubicBezTo>
                  <a:cubicBezTo>
                    <a:pt x="246" y="249"/>
                    <a:pt x="242" y="245"/>
                    <a:pt x="242" y="241"/>
                  </a:cubicBezTo>
                  <a:cubicBezTo>
                    <a:pt x="242" y="236"/>
                    <a:pt x="246" y="232"/>
                    <a:pt x="250" y="232"/>
                  </a:cubicBezTo>
                  <a:cubicBezTo>
                    <a:pt x="273" y="232"/>
                    <a:pt x="273" y="232"/>
                    <a:pt x="273" y="232"/>
                  </a:cubicBezTo>
                  <a:cubicBezTo>
                    <a:pt x="278" y="232"/>
                    <a:pt x="282" y="236"/>
                    <a:pt x="282" y="241"/>
                  </a:cubicBezTo>
                  <a:cubicBezTo>
                    <a:pt x="282" y="245"/>
                    <a:pt x="278" y="249"/>
                    <a:pt x="273" y="249"/>
                  </a:cubicBezTo>
                  <a:close/>
                  <a:moveTo>
                    <a:pt x="222" y="249"/>
                  </a:moveTo>
                  <a:cubicBezTo>
                    <a:pt x="9" y="249"/>
                    <a:pt x="9" y="249"/>
                    <a:pt x="9" y="249"/>
                  </a:cubicBezTo>
                  <a:cubicBezTo>
                    <a:pt x="4" y="249"/>
                    <a:pt x="0" y="245"/>
                    <a:pt x="0" y="241"/>
                  </a:cubicBezTo>
                  <a:cubicBezTo>
                    <a:pt x="0" y="236"/>
                    <a:pt x="4" y="232"/>
                    <a:pt x="9" y="232"/>
                  </a:cubicBezTo>
                  <a:cubicBezTo>
                    <a:pt x="222" y="232"/>
                    <a:pt x="222" y="232"/>
                    <a:pt x="222" y="232"/>
                  </a:cubicBezTo>
                  <a:cubicBezTo>
                    <a:pt x="227" y="232"/>
                    <a:pt x="231" y="236"/>
                    <a:pt x="231" y="241"/>
                  </a:cubicBezTo>
                  <a:cubicBezTo>
                    <a:pt x="231" y="245"/>
                    <a:pt x="227" y="249"/>
                    <a:pt x="222" y="249"/>
                  </a:cubicBezTo>
                  <a:close/>
                  <a:moveTo>
                    <a:pt x="5088" y="238"/>
                  </a:moveTo>
                  <a:cubicBezTo>
                    <a:pt x="5086" y="238"/>
                    <a:pt x="5084" y="237"/>
                    <a:pt x="5082" y="236"/>
                  </a:cubicBezTo>
                  <a:cubicBezTo>
                    <a:pt x="5075" y="229"/>
                    <a:pt x="5075" y="229"/>
                    <a:pt x="5075" y="229"/>
                  </a:cubicBezTo>
                  <a:cubicBezTo>
                    <a:pt x="5042" y="199"/>
                    <a:pt x="5042" y="199"/>
                    <a:pt x="5042" y="199"/>
                  </a:cubicBezTo>
                  <a:cubicBezTo>
                    <a:pt x="5009" y="170"/>
                    <a:pt x="5009" y="170"/>
                    <a:pt x="5009" y="170"/>
                  </a:cubicBezTo>
                  <a:cubicBezTo>
                    <a:pt x="4996" y="159"/>
                    <a:pt x="4984" y="150"/>
                    <a:pt x="4972" y="140"/>
                  </a:cubicBezTo>
                  <a:cubicBezTo>
                    <a:pt x="4940" y="116"/>
                    <a:pt x="4909" y="96"/>
                    <a:pt x="4879" y="78"/>
                  </a:cubicBezTo>
                  <a:cubicBezTo>
                    <a:pt x="4874" y="76"/>
                    <a:pt x="4873" y="71"/>
                    <a:pt x="4875" y="67"/>
                  </a:cubicBezTo>
                  <a:cubicBezTo>
                    <a:pt x="4878" y="63"/>
                    <a:pt x="4883" y="61"/>
                    <a:pt x="4887" y="64"/>
                  </a:cubicBezTo>
                  <a:cubicBezTo>
                    <a:pt x="4918" y="81"/>
                    <a:pt x="4949" y="102"/>
                    <a:pt x="4982" y="127"/>
                  </a:cubicBezTo>
                  <a:cubicBezTo>
                    <a:pt x="4982" y="127"/>
                    <a:pt x="4982" y="127"/>
                    <a:pt x="4982" y="127"/>
                  </a:cubicBezTo>
                  <a:cubicBezTo>
                    <a:pt x="4994" y="136"/>
                    <a:pt x="5007" y="146"/>
                    <a:pt x="5020" y="157"/>
                  </a:cubicBezTo>
                  <a:cubicBezTo>
                    <a:pt x="5054" y="186"/>
                    <a:pt x="5054" y="186"/>
                    <a:pt x="5054" y="186"/>
                  </a:cubicBezTo>
                  <a:cubicBezTo>
                    <a:pt x="5087" y="216"/>
                    <a:pt x="5087" y="216"/>
                    <a:pt x="5087" y="216"/>
                  </a:cubicBezTo>
                  <a:cubicBezTo>
                    <a:pt x="5094" y="223"/>
                    <a:pt x="5094" y="223"/>
                    <a:pt x="5094" y="223"/>
                  </a:cubicBezTo>
                  <a:cubicBezTo>
                    <a:pt x="5097" y="227"/>
                    <a:pt x="5098" y="232"/>
                    <a:pt x="5094" y="235"/>
                  </a:cubicBezTo>
                  <a:cubicBezTo>
                    <a:pt x="5093" y="237"/>
                    <a:pt x="5090" y="238"/>
                    <a:pt x="5088" y="238"/>
                  </a:cubicBezTo>
                  <a:close/>
                  <a:moveTo>
                    <a:pt x="4858" y="66"/>
                  </a:moveTo>
                  <a:cubicBezTo>
                    <a:pt x="4856" y="66"/>
                    <a:pt x="4855" y="66"/>
                    <a:pt x="4854" y="65"/>
                  </a:cubicBezTo>
                  <a:cubicBezTo>
                    <a:pt x="4841" y="59"/>
                    <a:pt x="4841" y="59"/>
                    <a:pt x="4841" y="59"/>
                  </a:cubicBezTo>
                  <a:cubicBezTo>
                    <a:pt x="4834" y="56"/>
                    <a:pt x="4834" y="56"/>
                    <a:pt x="4834" y="56"/>
                  </a:cubicBezTo>
                  <a:cubicBezTo>
                    <a:pt x="4830" y="54"/>
                    <a:pt x="4828" y="49"/>
                    <a:pt x="4830" y="44"/>
                  </a:cubicBezTo>
                  <a:cubicBezTo>
                    <a:pt x="4832" y="40"/>
                    <a:pt x="4837" y="38"/>
                    <a:pt x="4841" y="40"/>
                  </a:cubicBezTo>
                  <a:cubicBezTo>
                    <a:pt x="4849" y="44"/>
                    <a:pt x="4849" y="44"/>
                    <a:pt x="4849" y="44"/>
                  </a:cubicBezTo>
                  <a:cubicBezTo>
                    <a:pt x="4862" y="50"/>
                    <a:pt x="4862" y="50"/>
                    <a:pt x="4862" y="50"/>
                  </a:cubicBezTo>
                  <a:cubicBezTo>
                    <a:pt x="4866" y="52"/>
                    <a:pt x="4867" y="57"/>
                    <a:pt x="4865" y="62"/>
                  </a:cubicBezTo>
                  <a:cubicBezTo>
                    <a:pt x="4864" y="64"/>
                    <a:pt x="4861" y="66"/>
                    <a:pt x="4858" y="66"/>
                  </a:cubicBezTo>
                  <a:close/>
                  <a:moveTo>
                    <a:pt x="4513" y="65"/>
                  </a:moveTo>
                  <a:cubicBezTo>
                    <a:pt x="4510" y="65"/>
                    <a:pt x="4507" y="63"/>
                    <a:pt x="4505" y="60"/>
                  </a:cubicBezTo>
                  <a:cubicBezTo>
                    <a:pt x="4503" y="56"/>
                    <a:pt x="4504" y="51"/>
                    <a:pt x="4508" y="49"/>
                  </a:cubicBezTo>
                  <a:cubicBezTo>
                    <a:pt x="4515" y="45"/>
                    <a:pt x="4522" y="41"/>
                    <a:pt x="4528" y="37"/>
                  </a:cubicBezTo>
                  <a:cubicBezTo>
                    <a:pt x="4533" y="35"/>
                    <a:pt x="4538" y="37"/>
                    <a:pt x="4540" y="41"/>
                  </a:cubicBezTo>
                  <a:cubicBezTo>
                    <a:pt x="4542" y="45"/>
                    <a:pt x="4541" y="50"/>
                    <a:pt x="4536" y="52"/>
                  </a:cubicBezTo>
                  <a:cubicBezTo>
                    <a:pt x="4530" y="56"/>
                    <a:pt x="4523" y="59"/>
                    <a:pt x="4517" y="63"/>
                  </a:cubicBezTo>
                  <a:cubicBezTo>
                    <a:pt x="4516" y="64"/>
                    <a:pt x="4514" y="65"/>
                    <a:pt x="4513" y="65"/>
                  </a:cubicBezTo>
                  <a:close/>
                  <a:moveTo>
                    <a:pt x="4811" y="45"/>
                  </a:moveTo>
                  <a:cubicBezTo>
                    <a:pt x="4810" y="45"/>
                    <a:pt x="4809" y="45"/>
                    <a:pt x="4809" y="45"/>
                  </a:cubicBezTo>
                  <a:cubicBezTo>
                    <a:pt x="4807" y="44"/>
                    <a:pt x="4806" y="44"/>
                    <a:pt x="4805" y="43"/>
                  </a:cubicBezTo>
                  <a:cubicBezTo>
                    <a:pt x="4779" y="34"/>
                    <a:pt x="4779" y="34"/>
                    <a:pt x="4779" y="34"/>
                  </a:cubicBezTo>
                  <a:cubicBezTo>
                    <a:pt x="4766" y="31"/>
                    <a:pt x="4766" y="31"/>
                    <a:pt x="4766" y="31"/>
                  </a:cubicBezTo>
                  <a:cubicBezTo>
                    <a:pt x="4735" y="22"/>
                    <a:pt x="4705" y="17"/>
                    <a:pt x="4676" y="17"/>
                  </a:cubicBezTo>
                  <a:cubicBezTo>
                    <a:pt x="4674" y="17"/>
                    <a:pt x="4671" y="18"/>
                    <a:pt x="4668" y="18"/>
                  </a:cubicBezTo>
                  <a:cubicBezTo>
                    <a:pt x="4668" y="18"/>
                    <a:pt x="4668" y="18"/>
                    <a:pt x="4668" y="18"/>
                  </a:cubicBezTo>
                  <a:cubicBezTo>
                    <a:pt x="4666" y="18"/>
                    <a:pt x="4665" y="18"/>
                    <a:pt x="4663" y="18"/>
                  </a:cubicBezTo>
                  <a:cubicBezTo>
                    <a:pt x="4629" y="19"/>
                    <a:pt x="4593" y="27"/>
                    <a:pt x="4561" y="41"/>
                  </a:cubicBezTo>
                  <a:cubicBezTo>
                    <a:pt x="4557" y="42"/>
                    <a:pt x="4552" y="40"/>
                    <a:pt x="4550" y="36"/>
                  </a:cubicBezTo>
                  <a:cubicBezTo>
                    <a:pt x="4548" y="32"/>
                    <a:pt x="4550" y="27"/>
                    <a:pt x="4555" y="25"/>
                  </a:cubicBezTo>
                  <a:cubicBezTo>
                    <a:pt x="4589" y="11"/>
                    <a:pt x="4626" y="2"/>
                    <a:pt x="4662" y="1"/>
                  </a:cubicBezTo>
                  <a:cubicBezTo>
                    <a:pt x="4664" y="1"/>
                    <a:pt x="4666" y="1"/>
                    <a:pt x="4668" y="1"/>
                  </a:cubicBezTo>
                  <a:cubicBezTo>
                    <a:pt x="4668" y="1"/>
                    <a:pt x="4668" y="1"/>
                    <a:pt x="4668" y="1"/>
                  </a:cubicBezTo>
                  <a:cubicBezTo>
                    <a:pt x="4671" y="1"/>
                    <a:pt x="4673" y="0"/>
                    <a:pt x="4676" y="0"/>
                  </a:cubicBezTo>
                  <a:cubicBezTo>
                    <a:pt x="4706" y="0"/>
                    <a:pt x="4738" y="5"/>
                    <a:pt x="4771" y="14"/>
                  </a:cubicBezTo>
                  <a:cubicBezTo>
                    <a:pt x="4784" y="18"/>
                    <a:pt x="4784" y="18"/>
                    <a:pt x="4784" y="18"/>
                  </a:cubicBezTo>
                  <a:cubicBezTo>
                    <a:pt x="4811" y="27"/>
                    <a:pt x="4811" y="27"/>
                    <a:pt x="4811" y="27"/>
                  </a:cubicBezTo>
                  <a:cubicBezTo>
                    <a:pt x="4812" y="28"/>
                    <a:pt x="4813" y="28"/>
                    <a:pt x="4814" y="29"/>
                  </a:cubicBezTo>
                  <a:cubicBezTo>
                    <a:pt x="4819" y="30"/>
                    <a:pt x="4821" y="35"/>
                    <a:pt x="4819" y="40"/>
                  </a:cubicBezTo>
                  <a:cubicBezTo>
                    <a:pt x="4818" y="43"/>
                    <a:pt x="4815" y="45"/>
                    <a:pt x="4811"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7" name="Freeform 33">
              <a:extLst>
                <a:ext uri="{FF2B5EF4-FFF2-40B4-BE49-F238E27FC236}">
                  <a16:creationId xmlns:a16="http://schemas.microsoft.com/office/drawing/2014/main" xmlns="" id="{F68DC595-7CF7-45A9-805C-5141AAA6D3DE}"/>
                </a:ext>
              </a:extLst>
            </p:cNvPr>
            <p:cNvSpPr>
              <a:spLocks noEditPoints="1"/>
            </p:cNvSpPr>
            <p:nvPr/>
          </p:nvSpPr>
          <p:spPr bwMode="auto">
            <a:xfrm>
              <a:off x="190500" y="4865688"/>
              <a:ext cx="24006175" cy="3757613"/>
            </a:xfrm>
            <a:custGeom>
              <a:avLst/>
              <a:gdLst>
                <a:gd name="T0" fmla="*/ 3432 w 7832"/>
                <a:gd name="T1" fmla="*/ 1206 h 1223"/>
                <a:gd name="T2" fmla="*/ 3489 w 7832"/>
                <a:gd name="T3" fmla="*/ 1198 h 1223"/>
                <a:gd name="T4" fmla="*/ 3670 w 7832"/>
                <a:gd name="T5" fmla="*/ 1050 h 1223"/>
                <a:gd name="T6" fmla="*/ 3528 w 7832"/>
                <a:gd name="T7" fmla="*/ 1184 h 1223"/>
                <a:gd name="T8" fmla="*/ 3218 w 7832"/>
                <a:gd name="T9" fmla="*/ 1069 h 1223"/>
                <a:gd name="T10" fmla="*/ 3223 w 7832"/>
                <a:gd name="T11" fmla="*/ 1067 h 1223"/>
                <a:gd name="T12" fmla="*/ 3872 w 7832"/>
                <a:gd name="T13" fmla="*/ 852 h 1223"/>
                <a:gd name="T14" fmla="*/ 5721 w 7832"/>
                <a:gd name="T15" fmla="*/ 901 h 1223"/>
                <a:gd name="T16" fmla="*/ 5945 w 7832"/>
                <a:gd name="T17" fmla="*/ 899 h 1223"/>
                <a:gd name="T18" fmla="*/ 5688 w 7832"/>
                <a:gd name="T19" fmla="*/ 904 h 1223"/>
                <a:gd name="T20" fmla="*/ 5667 w 7832"/>
                <a:gd name="T21" fmla="*/ 891 h 1223"/>
                <a:gd name="T22" fmla="*/ 5986 w 7832"/>
                <a:gd name="T23" fmla="*/ 865 h 1223"/>
                <a:gd name="T24" fmla="*/ 6142 w 7832"/>
                <a:gd name="T25" fmla="*/ 788 h 1223"/>
                <a:gd name="T26" fmla="*/ 3061 w 7832"/>
                <a:gd name="T27" fmla="*/ 868 h 1223"/>
                <a:gd name="T28" fmla="*/ 2904 w 7832"/>
                <a:gd name="T29" fmla="*/ 659 h 1223"/>
                <a:gd name="T30" fmla="*/ 3910 w 7832"/>
                <a:gd name="T31" fmla="*/ 811 h 1223"/>
                <a:gd name="T32" fmla="*/ 6209 w 7832"/>
                <a:gd name="T33" fmla="*/ 733 h 1223"/>
                <a:gd name="T34" fmla="*/ 6223 w 7832"/>
                <a:gd name="T35" fmla="*/ 723 h 1223"/>
                <a:gd name="T36" fmla="*/ 1200 w 7832"/>
                <a:gd name="T37" fmla="*/ 687 h 1223"/>
                <a:gd name="T38" fmla="*/ 1285 w 7832"/>
                <a:gd name="T39" fmla="*/ 688 h 1223"/>
                <a:gd name="T40" fmla="*/ 5462 w 7832"/>
                <a:gd name="T41" fmla="*/ 688 h 1223"/>
                <a:gd name="T42" fmla="*/ 5474 w 7832"/>
                <a:gd name="T43" fmla="*/ 689 h 1223"/>
                <a:gd name="T44" fmla="*/ 971 w 7832"/>
                <a:gd name="T45" fmla="*/ 567 h 1223"/>
                <a:gd name="T46" fmla="*/ 2899 w 7832"/>
                <a:gd name="T47" fmla="*/ 638 h 1223"/>
                <a:gd name="T48" fmla="*/ 1430 w 7832"/>
                <a:gd name="T49" fmla="*/ 631 h 1223"/>
                <a:gd name="T50" fmla="*/ 1456 w 7832"/>
                <a:gd name="T51" fmla="*/ 619 h 1223"/>
                <a:gd name="T52" fmla="*/ 2877 w 7832"/>
                <a:gd name="T53" fmla="*/ 617 h 1223"/>
                <a:gd name="T54" fmla="*/ 6406 w 7832"/>
                <a:gd name="T55" fmla="*/ 550 h 1223"/>
                <a:gd name="T56" fmla="*/ 6427 w 7832"/>
                <a:gd name="T57" fmla="*/ 519 h 1223"/>
                <a:gd name="T58" fmla="*/ 6564 w 7832"/>
                <a:gd name="T59" fmla="*/ 415 h 1223"/>
                <a:gd name="T60" fmla="*/ 727 w 7832"/>
                <a:gd name="T61" fmla="*/ 371 h 1223"/>
                <a:gd name="T62" fmla="*/ 1680 w 7832"/>
                <a:gd name="T63" fmla="*/ 505 h 1223"/>
                <a:gd name="T64" fmla="*/ 1752 w 7832"/>
                <a:gd name="T65" fmla="*/ 451 h 1223"/>
                <a:gd name="T66" fmla="*/ 5130 w 7832"/>
                <a:gd name="T67" fmla="*/ 295 h 1223"/>
                <a:gd name="T68" fmla="*/ 2714 w 7832"/>
                <a:gd name="T69" fmla="*/ 421 h 1223"/>
                <a:gd name="T70" fmla="*/ 2655 w 7832"/>
                <a:gd name="T71" fmla="*/ 364 h 1223"/>
                <a:gd name="T72" fmla="*/ 2565 w 7832"/>
                <a:gd name="T73" fmla="*/ 282 h 1223"/>
                <a:gd name="T74" fmla="*/ 2701 w 7832"/>
                <a:gd name="T75" fmla="*/ 386 h 1223"/>
                <a:gd name="T76" fmla="*/ 4401 w 7832"/>
                <a:gd name="T77" fmla="*/ 184 h 1223"/>
                <a:gd name="T78" fmla="*/ 1942 w 7832"/>
                <a:gd name="T79" fmla="*/ 377 h 1223"/>
                <a:gd name="T80" fmla="*/ 1964 w 7832"/>
                <a:gd name="T81" fmla="*/ 370 h 1223"/>
                <a:gd name="T82" fmla="*/ 676 w 7832"/>
                <a:gd name="T83" fmla="*/ 355 h 1223"/>
                <a:gd name="T84" fmla="*/ 681 w 7832"/>
                <a:gd name="T85" fmla="*/ 339 h 1223"/>
                <a:gd name="T86" fmla="*/ 6712 w 7832"/>
                <a:gd name="T87" fmla="*/ 303 h 1223"/>
                <a:gd name="T88" fmla="*/ 6681 w 7832"/>
                <a:gd name="T89" fmla="*/ 330 h 1223"/>
                <a:gd name="T90" fmla="*/ 2193 w 7832"/>
                <a:gd name="T91" fmla="*/ 274 h 1223"/>
                <a:gd name="T92" fmla="*/ 7153 w 7832"/>
                <a:gd name="T93" fmla="*/ 259 h 1223"/>
                <a:gd name="T94" fmla="*/ 5125 w 7832"/>
                <a:gd name="T95" fmla="*/ 281 h 1223"/>
                <a:gd name="T96" fmla="*/ 2461 w 7832"/>
                <a:gd name="T97" fmla="*/ 260 h 1223"/>
                <a:gd name="T98" fmla="*/ 2479 w 7832"/>
                <a:gd name="T99" fmla="*/ 272 h 1223"/>
                <a:gd name="T100" fmla="*/ 7193 w 7832"/>
                <a:gd name="T101" fmla="*/ 257 h 1223"/>
                <a:gd name="T102" fmla="*/ 4968 w 7832"/>
                <a:gd name="T103" fmla="*/ 147 h 1223"/>
                <a:gd name="T104" fmla="*/ 435 w 7832"/>
                <a:gd name="T105" fmla="*/ 246 h 1223"/>
                <a:gd name="T106" fmla="*/ 7484 w 7832"/>
                <a:gd name="T107" fmla="*/ 237 h 1223"/>
                <a:gd name="T108" fmla="*/ 364 w 7832"/>
                <a:gd name="T109" fmla="*/ 249 h 1223"/>
                <a:gd name="T110" fmla="*/ 7738 w 7832"/>
                <a:gd name="T111" fmla="*/ 250 h 1223"/>
                <a:gd name="T112" fmla="*/ 7823 w 7832"/>
                <a:gd name="T113" fmla="*/ 249 h 1223"/>
                <a:gd name="T114" fmla="*/ 4404 w 7832"/>
                <a:gd name="T115" fmla="*/ 170 h 1223"/>
                <a:gd name="T116" fmla="*/ 4566 w 7832"/>
                <a:gd name="T117" fmla="*/ 23 h 1223"/>
                <a:gd name="T118" fmla="*/ 4912 w 7832"/>
                <a:gd name="T119" fmla="*/ 95 h 1223"/>
                <a:gd name="T120" fmla="*/ 4660 w 7832"/>
                <a:gd name="T121" fmla="*/ 9 h 1223"/>
                <a:gd name="T122" fmla="*/ 4639 w 7832"/>
                <a:gd name="T123" fmla="*/ 3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32" h="1223">
                  <a:moveTo>
                    <a:pt x="3433" y="1223"/>
                  </a:moveTo>
                  <a:cubicBezTo>
                    <a:pt x="3432" y="1223"/>
                    <a:pt x="3432" y="1223"/>
                    <a:pt x="3432" y="1223"/>
                  </a:cubicBezTo>
                  <a:cubicBezTo>
                    <a:pt x="3416" y="1223"/>
                    <a:pt x="3399" y="1219"/>
                    <a:pt x="3381" y="1211"/>
                  </a:cubicBezTo>
                  <a:cubicBezTo>
                    <a:pt x="3366" y="1204"/>
                    <a:pt x="3349" y="1194"/>
                    <a:pt x="3331" y="1181"/>
                  </a:cubicBezTo>
                  <a:cubicBezTo>
                    <a:pt x="3318" y="1172"/>
                    <a:pt x="3304" y="1161"/>
                    <a:pt x="3290" y="1148"/>
                  </a:cubicBezTo>
                  <a:cubicBezTo>
                    <a:pt x="3288" y="1146"/>
                    <a:pt x="3286" y="1144"/>
                    <a:pt x="3284" y="1142"/>
                  </a:cubicBezTo>
                  <a:cubicBezTo>
                    <a:pt x="3273" y="1132"/>
                    <a:pt x="3261" y="1120"/>
                    <a:pt x="3249" y="1108"/>
                  </a:cubicBezTo>
                  <a:cubicBezTo>
                    <a:pt x="3246" y="1105"/>
                    <a:pt x="3246" y="1099"/>
                    <a:pt x="3250" y="1096"/>
                  </a:cubicBezTo>
                  <a:cubicBezTo>
                    <a:pt x="3253" y="1093"/>
                    <a:pt x="3259" y="1093"/>
                    <a:pt x="3262" y="1096"/>
                  </a:cubicBezTo>
                  <a:cubicBezTo>
                    <a:pt x="3273" y="1108"/>
                    <a:pt x="3284" y="1119"/>
                    <a:pt x="3295" y="1130"/>
                  </a:cubicBezTo>
                  <a:cubicBezTo>
                    <a:pt x="3297" y="1131"/>
                    <a:pt x="3299" y="1133"/>
                    <a:pt x="3302" y="1136"/>
                  </a:cubicBezTo>
                  <a:cubicBezTo>
                    <a:pt x="3315" y="1148"/>
                    <a:pt x="3328" y="1159"/>
                    <a:pt x="3341" y="1168"/>
                  </a:cubicBezTo>
                  <a:cubicBezTo>
                    <a:pt x="3358" y="1180"/>
                    <a:pt x="3373" y="1189"/>
                    <a:pt x="3388" y="1196"/>
                  </a:cubicBezTo>
                  <a:cubicBezTo>
                    <a:pt x="3404" y="1203"/>
                    <a:pt x="3418" y="1206"/>
                    <a:pt x="3432" y="1206"/>
                  </a:cubicBezTo>
                  <a:cubicBezTo>
                    <a:pt x="3432" y="1206"/>
                    <a:pt x="3432" y="1206"/>
                    <a:pt x="3432" y="1206"/>
                  </a:cubicBezTo>
                  <a:cubicBezTo>
                    <a:pt x="3433" y="1206"/>
                    <a:pt x="3433" y="1206"/>
                    <a:pt x="3433" y="1206"/>
                  </a:cubicBezTo>
                  <a:cubicBezTo>
                    <a:pt x="3433" y="1206"/>
                    <a:pt x="3433" y="1206"/>
                    <a:pt x="3433" y="1206"/>
                  </a:cubicBezTo>
                  <a:cubicBezTo>
                    <a:pt x="3436" y="1206"/>
                    <a:pt x="3440" y="1206"/>
                    <a:pt x="3443" y="1206"/>
                  </a:cubicBezTo>
                  <a:cubicBezTo>
                    <a:pt x="3448" y="1205"/>
                    <a:pt x="3452" y="1208"/>
                    <a:pt x="3453" y="1213"/>
                  </a:cubicBezTo>
                  <a:cubicBezTo>
                    <a:pt x="3453" y="1215"/>
                    <a:pt x="3452" y="1218"/>
                    <a:pt x="3451" y="1219"/>
                  </a:cubicBezTo>
                  <a:cubicBezTo>
                    <a:pt x="3449" y="1221"/>
                    <a:pt x="3447" y="1222"/>
                    <a:pt x="3445" y="1222"/>
                  </a:cubicBezTo>
                  <a:cubicBezTo>
                    <a:pt x="3441" y="1223"/>
                    <a:pt x="3437" y="1223"/>
                    <a:pt x="3433" y="1223"/>
                  </a:cubicBezTo>
                  <a:close/>
                  <a:moveTo>
                    <a:pt x="3471" y="1215"/>
                  </a:moveTo>
                  <a:cubicBezTo>
                    <a:pt x="3468" y="1215"/>
                    <a:pt x="3465" y="1213"/>
                    <a:pt x="3464" y="1210"/>
                  </a:cubicBezTo>
                  <a:cubicBezTo>
                    <a:pt x="3462" y="1206"/>
                    <a:pt x="3464" y="1201"/>
                    <a:pt x="3468" y="1199"/>
                  </a:cubicBezTo>
                  <a:cubicBezTo>
                    <a:pt x="3472" y="1197"/>
                    <a:pt x="3477" y="1199"/>
                    <a:pt x="3479" y="1203"/>
                  </a:cubicBezTo>
                  <a:cubicBezTo>
                    <a:pt x="3481" y="1207"/>
                    <a:pt x="3479" y="1212"/>
                    <a:pt x="3475" y="1214"/>
                  </a:cubicBezTo>
                  <a:cubicBezTo>
                    <a:pt x="3474" y="1215"/>
                    <a:pt x="3472" y="1215"/>
                    <a:pt x="3471" y="1215"/>
                  </a:cubicBezTo>
                  <a:close/>
                  <a:moveTo>
                    <a:pt x="3496" y="1202"/>
                  </a:moveTo>
                  <a:cubicBezTo>
                    <a:pt x="3493" y="1202"/>
                    <a:pt x="3491" y="1200"/>
                    <a:pt x="3489" y="1198"/>
                  </a:cubicBezTo>
                  <a:cubicBezTo>
                    <a:pt x="3487" y="1194"/>
                    <a:pt x="3488" y="1189"/>
                    <a:pt x="3492" y="1186"/>
                  </a:cubicBezTo>
                  <a:cubicBezTo>
                    <a:pt x="3508" y="1176"/>
                    <a:pt x="3508" y="1176"/>
                    <a:pt x="3508" y="1176"/>
                  </a:cubicBezTo>
                  <a:cubicBezTo>
                    <a:pt x="3511" y="1174"/>
                    <a:pt x="3515" y="1172"/>
                    <a:pt x="3518" y="1170"/>
                  </a:cubicBezTo>
                  <a:cubicBezTo>
                    <a:pt x="3520" y="1168"/>
                    <a:pt x="3522" y="1167"/>
                    <a:pt x="3525" y="1166"/>
                  </a:cubicBezTo>
                  <a:cubicBezTo>
                    <a:pt x="3529" y="1163"/>
                    <a:pt x="3534" y="1160"/>
                    <a:pt x="3538" y="1156"/>
                  </a:cubicBezTo>
                  <a:cubicBezTo>
                    <a:pt x="3538" y="1156"/>
                    <a:pt x="3538" y="1156"/>
                    <a:pt x="3538" y="1156"/>
                  </a:cubicBezTo>
                  <a:cubicBezTo>
                    <a:pt x="3539" y="1156"/>
                    <a:pt x="3539" y="1156"/>
                    <a:pt x="3539" y="1156"/>
                  </a:cubicBezTo>
                  <a:cubicBezTo>
                    <a:pt x="3539" y="1156"/>
                    <a:pt x="3539" y="1156"/>
                    <a:pt x="3539" y="1156"/>
                  </a:cubicBezTo>
                  <a:cubicBezTo>
                    <a:pt x="3540" y="1155"/>
                    <a:pt x="3540" y="1155"/>
                    <a:pt x="3540" y="1155"/>
                  </a:cubicBezTo>
                  <a:cubicBezTo>
                    <a:pt x="3558" y="1142"/>
                    <a:pt x="3558" y="1142"/>
                    <a:pt x="3558" y="1142"/>
                  </a:cubicBezTo>
                  <a:cubicBezTo>
                    <a:pt x="3574" y="1130"/>
                    <a:pt x="3574" y="1130"/>
                    <a:pt x="3574" y="1130"/>
                  </a:cubicBezTo>
                  <a:cubicBezTo>
                    <a:pt x="3581" y="1125"/>
                    <a:pt x="3588" y="1119"/>
                    <a:pt x="3596" y="1113"/>
                  </a:cubicBezTo>
                  <a:cubicBezTo>
                    <a:pt x="3599" y="1110"/>
                    <a:pt x="3603" y="1107"/>
                    <a:pt x="3606" y="1105"/>
                  </a:cubicBezTo>
                  <a:cubicBezTo>
                    <a:pt x="3606" y="1105"/>
                    <a:pt x="3606" y="1105"/>
                    <a:pt x="3606" y="1105"/>
                  </a:cubicBezTo>
                  <a:cubicBezTo>
                    <a:pt x="3627" y="1088"/>
                    <a:pt x="3648" y="1070"/>
                    <a:pt x="3670" y="1050"/>
                  </a:cubicBezTo>
                  <a:cubicBezTo>
                    <a:pt x="3670" y="1050"/>
                    <a:pt x="3670" y="1050"/>
                    <a:pt x="3670" y="1050"/>
                  </a:cubicBezTo>
                  <a:cubicBezTo>
                    <a:pt x="3674" y="1047"/>
                    <a:pt x="3679" y="1047"/>
                    <a:pt x="3682" y="1051"/>
                  </a:cubicBezTo>
                  <a:cubicBezTo>
                    <a:pt x="3684" y="1052"/>
                    <a:pt x="3685" y="1055"/>
                    <a:pt x="3684" y="1057"/>
                  </a:cubicBezTo>
                  <a:cubicBezTo>
                    <a:pt x="3684" y="1059"/>
                    <a:pt x="3683" y="1061"/>
                    <a:pt x="3682" y="1063"/>
                  </a:cubicBezTo>
                  <a:cubicBezTo>
                    <a:pt x="3659" y="1083"/>
                    <a:pt x="3638" y="1101"/>
                    <a:pt x="3617" y="1118"/>
                  </a:cubicBezTo>
                  <a:cubicBezTo>
                    <a:pt x="3617" y="1118"/>
                    <a:pt x="3617" y="1118"/>
                    <a:pt x="3617" y="1118"/>
                  </a:cubicBezTo>
                  <a:cubicBezTo>
                    <a:pt x="3613" y="1121"/>
                    <a:pt x="3610" y="1123"/>
                    <a:pt x="3607" y="1126"/>
                  </a:cubicBezTo>
                  <a:cubicBezTo>
                    <a:pt x="3599" y="1132"/>
                    <a:pt x="3592" y="1138"/>
                    <a:pt x="3584" y="1144"/>
                  </a:cubicBezTo>
                  <a:cubicBezTo>
                    <a:pt x="3568" y="1156"/>
                    <a:pt x="3568" y="1156"/>
                    <a:pt x="3568" y="1156"/>
                  </a:cubicBezTo>
                  <a:cubicBezTo>
                    <a:pt x="3551" y="1168"/>
                    <a:pt x="3551" y="1168"/>
                    <a:pt x="3551" y="1168"/>
                  </a:cubicBezTo>
                  <a:cubicBezTo>
                    <a:pt x="3550" y="1169"/>
                    <a:pt x="3550" y="1169"/>
                    <a:pt x="3549" y="1169"/>
                  </a:cubicBezTo>
                  <a:cubicBezTo>
                    <a:pt x="3549" y="1170"/>
                    <a:pt x="3549" y="1170"/>
                    <a:pt x="3549" y="1170"/>
                  </a:cubicBezTo>
                  <a:cubicBezTo>
                    <a:pt x="3549" y="1170"/>
                    <a:pt x="3549" y="1170"/>
                    <a:pt x="3549" y="1170"/>
                  </a:cubicBezTo>
                  <a:cubicBezTo>
                    <a:pt x="3544" y="1173"/>
                    <a:pt x="3539" y="1176"/>
                    <a:pt x="3534" y="1180"/>
                  </a:cubicBezTo>
                  <a:cubicBezTo>
                    <a:pt x="3532" y="1181"/>
                    <a:pt x="3530" y="1182"/>
                    <a:pt x="3528" y="1184"/>
                  </a:cubicBezTo>
                  <a:cubicBezTo>
                    <a:pt x="3524" y="1186"/>
                    <a:pt x="3521" y="1189"/>
                    <a:pt x="3517" y="1191"/>
                  </a:cubicBezTo>
                  <a:cubicBezTo>
                    <a:pt x="3501" y="1201"/>
                    <a:pt x="3501" y="1201"/>
                    <a:pt x="3501" y="1201"/>
                  </a:cubicBezTo>
                  <a:cubicBezTo>
                    <a:pt x="3499" y="1201"/>
                    <a:pt x="3498" y="1202"/>
                    <a:pt x="3496" y="1202"/>
                  </a:cubicBezTo>
                  <a:close/>
                  <a:moveTo>
                    <a:pt x="3236" y="1090"/>
                  </a:moveTo>
                  <a:cubicBezTo>
                    <a:pt x="3234" y="1090"/>
                    <a:pt x="3232" y="1089"/>
                    <a:pt x="3230" y="1087"/>
                  </a:cubicBezTo>
                  <a:cubicBezTo>
                    <a:pt x="3230" y="1088"/>
                    <a:pt x="3230" y="1088"/>
                    <a:pt x="3230" y="1088"/>
                  </a:cubicBezTo>
                  <a:cubicBezTo>
                    <a:pt x="3230" y="1087"/>
                    <a:pt x="3230" y="1087"/>
                    <a:pt x="3230" y="1087"/>
                  </a:cubicBezTo>
                  <a:cubicBezTo>
                    <a:pt x="3228" y="1085"/>
                    <a:pt x="3228" y="1083"/>
                    <a:pt x="3228" y="1081"/>
                  </a:cubicBezTo>
                  <a:cubicBezTo>
                    <a:pt x="3228" y="1079"/>
                    <a:pt x="3229" y="1077"/>
                    <a:pt x="3231" y="1075"/>
                  </a:cubicBezTo>
                  <a:cubicBezTo>
                    <a:pt x="3234" y="1072"/>
                    <a:pt x="3240" y="1072"/>
                    <a:pt x="3243" y="1076"/>
                  </a:cubicBezTo>
                  <a:cubicBezTo>
                    <a:pt x="3243" y="1076"/>
                    <a:pt x="3243" y="1076"/>
                    <a:pt x="3243" y="1076"/>
                  </a:cubicBezTo>
                  <a:cubicBezTo>
                    <a:pt x="3244" y="1077"/>
                    <a:pt x="3245" y="1080"/>
                    <a:pt x="3245" y="1082"/>
                  </a:cubicBezTo>
                  <a:cubicBezTo>
                    <a:pt x="3245" y="1084"/>
                    <a:pt x="3244" y="1086"/>
                    <a:pt x="3242" y="1088"/>
                  </a:cubicBezTo>
                  <a:cubicBezTo>
                    <a:pt x="3240" y="1089"/>
                    <a:pt x="3238" y="1090"/>
                    <a:pt x="3236" y="1090"/>
                  </a:cubicBezTo>
                  <a:close/>
                  <a:moveTo>
                    <a:pt x="3218" y="1069"/>
                  </a:moveTo>
                  <a:cubicBezTo>
                    <a:pt x="3215" y="1069"/>
                    <a:pt x="3213" y="1068"/>
                    <a:pt x="3211" y="1066"/>
                  </a:cubicBezTo>
                  <a:cubicBezTo>
                    <a:pt x="3207" y="1061"/>
                    <a:pt x="3202" y="1055"/>
                    <a:pt x="3198" y="1050"/>
                  </a:cubicBezTo>
                  <a:cubicBezTo>
                    <a:pt x="3174" y="1022"/>
                    <a:pt x="3148" y="990"/>
                    <a:pt x="3118" y="950"/>
                  </a:cubicBezTo>
                  <a:cubicBezTo>
                    <a:pt x="3114" y="944"/>
                    <a:pt x="3109" y="938"/>
                    <a:pt x="3105" y="933"/>
                  </a:cubicBezTo>
                  <a:cubicBezTo>
                    <a:pt x="3105" y="933"/>
                    <a:pt x="3105" y="933"/>
                    <a:pt x="3105" y="932"/>
                  </a:cubicBezTo>
                  <a:cubicBezTo>
                    <a:pt x="3105" y="932"/>
                    <a:pt x="3105" y="932"/>
                    <a:pt x="3105" y="932"/>
                  </a:cubicBezTo>
                  <a:cubicBezTo>
                    <a:pt x="3094" y="917"/>
                    <a:pt x="3082" y="902"/>
                    <a:pt x="3071" y="887"/>
                  </a:cubicBezTo>
                  <a:cubicBezTo>
                    <a:pt x="3070" y="885"/>
                    <a:pt x="3069" y="883"/>
                    <a:pt x="3070" y="881"/>
                  </a:cubicBezTo>
                  <a:cubicBezTo>
                    <a:pt x="3070" y="879"/>
                    <a:pt x="3071" y="877"/>
                    <a:pt x="3073" y="875"/>
                  </a:cubicBezTo>
                  <a:cubicBezTo>
                    <a:pt x="3077" y="873"/>
                    <a:pt x="3082" y="874"/>
                    <a:pt x="3085" y="877"/>
                  </a:cubicBezTo>
                  <a:cubicBezTo>
                    <a:pt x="3098" y="895"/>
                    <a:pt x="3109" y="909"/>
                    <a:pt x="3119" y="923"/>
                  </a:cubicBezTo>
                  <a:cubicBezTo>
                    <a:pt x="3123" y="928"/>
                    <a:pt x="3127" y="934"/>
                    <a:pt x="3132" y="940"/>
                  </a:cubicBezTo>
                  <a:cubicBezTo>
                    <a:pt x="3162" y="979"/>
                    <a:pt x="3187" y="1011"/>
                    <a:pt x="3211" y="1039"/>
                  </a:cubicBezTo>
                  <a:cubicBezTo>
                    <a:pt x="3216" y="1045"/>
                    <a:pt x="3220" y="1050"/>
                    <a:pt x="3224" y="1055"/>
                  </a:cubicBezTo>
                  <a:cubicBezTo>
                    <a:pt x="3227" y="1058"/>
                    <a:pt x="3227" y="1064"/>
                    <a:pt x="3223" y="1067"/>
                  </a:cubicBezTo>
                  <a:cubicBezTo>
                    <a:pt x="3222" y="1068"/>
                    <a:pt x="3220" y="1069"/>
                    <a:pt x="3218" y="1069"/>
                  </a:cubicBezTo>
                  <a:close/>
                  <a:moveTo>
                    <a:pt x="3697" y="1046"/>
                  </a:moveTo>
                  <a:cubicBezTo>
                    <a:pt x="3695" y="1046"/>
                    <a:pt x="3692" y="1045"/>
                    <a:pt x="3691" y="1043"/>
                  </a:cubicBezTo>
                  <a:cubicBezTo>
                    <a:pt x="3689" y="1041"/>
                    <a:pt x="3688" y="1039"/>
                    <a:pt x="3688" y="1037"/>
                  </a:cubicBezTo>
                  <a:cubicBezTo>
                    <a:pt x="3689" y="1035"/>
                    <a:pt x="3690" y="1033"/>
                    <a:pt x="3691" y="1031"/>
                  </a:cubicBezTo>
                  <a:cubicBezTo>
                    <a:pt x="3695" y="1028"/>
                    <a:pt x="3700" y="1028"/>
                    <a:pt x="3703" y="1032"/>
                  </a:cubicBezTo>
                  <a:cubicBezTo>
                    <a:pt x="3706" y="1035"/>
                    <a:pt x="3706" y="1041"/>
                    <a:pt x="3703" y="1044"/>
                  </a:cubicBezTo>
                  <a:cubicBezTo>
                    <a:pt x="3701" y="1045"/>
                    <a:pt x="3699" y="1046"/>
                    <a:pt x="3697" y="1046"/>
                  </a:cubicBezTo>
                  <a:close/>
                  <a:moveTo>
                    <a:pt x="3718" y="1027"/>
                  </a:moveTo>
                  <a:cubicBezTo>
                    <a:pt x="3715" y="1027"/>
                    <a:pt x="3713" y="1026"/>
                    <a:pt x="3712" y="1024"/>
                  </a:cubicBezTo>
                  <a:cubicBezTo>
                    <a:pt x="3708" y="1021"/>
                    <a:pt x="3709" y="1015"/>
                    <a:pt x="3712" y="1012"/>
                  </a:cubicBezTo>
                  <a:cubicBezTo>
                    <a:pt x="3718" y="1006"/>
                    <a:pt x="3725" y="1000"/>
                    <a:pt x="3731" y="994"/>
                  </a:cubicBezTo>
                  <a:cubicBezTo>
                    <a:pt x="3738" y="987"/>
                    <a:pt x="3746" y="980"/>
                    <a:pt x="3753" y="973"/>
                  </a:cubicBezTo>
                  <a:cubicBezTo>
                    <a:pt x="3792" y="936"/>
                    <a:pt x="3831" y="895"/>
                    <a:pt x="3871" y="852"/>
                  </a:cubicBezTo>
                  <a:cubicBezTo>
                    <a:pt x="3872" y="852"/>
                    <a:pt x="3872" y="852"/>
                    <a:pt x="3872" y="852"/>
                  </a:cubicBezTo>
                  <a:cubicBezTo>
                    <a:pt x="3872" y="852"/>
                    <a:pt x="3872" y="852"/>
                    <a:pt x="3872" y="852"/>
                  </a:cubicBezTo>
                  <a:cubicBezTo>
                    <a:pt x="3875" y="849"/>
                    <a:pt x="3880" y="849"/>
                    <a:pt x="3883" y="852"/>
                  </a:cubicBezTo>
                  <a:cubicBezTo>
                    <a:pt x="3885" y="854"/>
                    <a:pt x="3886" y="856"/>
                    <a:pt x="3886" y="858"/>
                  </a:cubicBezTo>
                  <a:cubicBezTo>
                    <a:pt x="3886" y="860"/>
                    <a:pt x="3885" y="862"/>
                    <a:pt x="3884" y="864"/>
                  </a:cubicBezTo>
                  <a:cubicBezTo>
                    <a:pt x="3844" y="906"/>
                    <a:pt x="3804" y="947"/>
                    <a:pt x="3765" y="985"/>
                  </a:cubicBezTo>
                  <a:cubicBezTo>
                    <a:pt x="3757" y="992"/>
                    <a:pt x="3750" y="1000"/>
                    <a:pt x="3742" y="1007"/>
                  </a:cubicBezTo>
                  <a:cubicBezTo>
                    <a:pt x="3735" y="1013"/>
                    <a:pt x="3729" y="1019"/>
                    <a:pt x="3724" y="1024"/>
                  </a:cubicBezTo>
                  <a:cubicBezTo>
                    <a:pt x="3722" y="1026"/>
                    <a:pt x="3720" y="1027"/>
                    <a:pt x="3718" y="1027"/>
                  </a:cubicBezTo>
                  <a:close/>
                  <a:moveTo>
                    <a:pt x="5801" y="934"/>
                  </a:moveTo>
                  <a:cubicBezTo>
                    <a:pt x="5791" y="934"/>
                    <a:pt x="5780" y="933"/>
                    <a:pt x="5771" y="932"/>
                  </a:cubicBezTo>
                  <a:cubicBezTo>
                    <a:pt x="5763" y="931"/>
                    <a:pt x="5756" y="929"/>
                    <a:pt x="5749" y="928"/>
                  </a:cubicBezTo>
                  <a:cubicBezTo>
                    <a:pt x="5737" y="925"/>
                    <a:pt x="5726" y="921"/>
                    <a:pt x="5714" y="917"/>
                  </a:cubicBezTo>
                  <a:cubicBezTo>
                    <a:pt x="5712" y="916"/>
                    <a:pt x="5711" y="914"/>
                    <a:pt x="5710" y="912"/>
                  </a:cubicBezTo>
                  <a:cubicBezTo>
                    <a:pt x="5709" y="910"/>
                    <a:pt x="5709" y="908"/>
                    <a:pt x="5710" y="906"/>
                  </a:cubicBezTo>
                  <a:cubicBezTo>
                    <a:pt x="5711" y="901"/>
                    <a:pt x="5716" y="899"/>
                    <a:pt x="5721" y="901"/>
                  </a:cubicBezTo>
                  <a:cubicBezTo>
                    <a:pt x="5731" y="905"/>
                    <a:pt x="5742" y="909"/>
                    <a:pt x="5753" y="911"/>
                  </a:cubicBezTo>
                  <a:cubicBezTo>
                    <a:pt x="5759" y="913"/>
                    <a:pt x="5766" y="914"/>
                    <a:pt x="5773" y="915"/>
                  </a:cubicBezTo>
                  <a:cubicBezTo>
                    <a:pt x="5789" y="917"/>
                    <a:pt x="5805" y="917"/>
                    <a:pt x="5823" y="916"/>
                  </a:cubicBezTo>
                  <a:cubicBezTo>
                    <a:pt x="5824" y="916"/>
                    <a:pt x="5826" y="916"/>
                    <a:pt x="5827" y="916"/>
                  </a:cubicBezTo>
                  <a:cubicBezTo>
                    <a:pt x="5829" y="915"/>
                    <a:pt x="5830" y="915"/>
                    <a:pt x="5832" y="915"/>
                  </a:cubicBezTo>
                  <a:cubicBezTo>
                    <a:pt x="5841" y="914"/>
                    <a:pt x="5841" y="914"/>
                    <a:pt x="5841" y="914"/>
                  </a:cubicBezTo>
                  <a:cubicBezTo>
                    <a:pt x="5843" y="913"/>
                    <a:pt x="5845" y="913"/>
                    <a:pt x="5846" y="913"/>
                  </a:cubicBezTo>
                  <a:cubicBezTo>
                    <a:pt x="5851" y="912"/>
                    <a:pt x="5855" y="911"/>
                    <a:pt x="5859" y="910"/>
                  </a:cubicBezTo>
                  <a:cubicBezTo>
                    <a:pt x="5859" y="910"/>
                    <a:pt x="5859" y="910"/>
                    <a:pt x="5859" y="910"/>
                  </a:cubicBezTo>
                  <a:cubicBezTo>
                    <a:pt x="5862" y="910"/>
                    <a:pt x="5865" y="909"/>
                    <a:pt x="5867" y="908"/>
                  </a:cubicBezTo>
                  <a:cubicBezTo>
                    <a:pt x="5871" y="908"/>
                    <a:pt x="5875" y="907"/>
                    <a:pt x="5878" y="906"/>
                  </a:cubicBezTo>
                  <a:cubicBezTo>
                    <a:pt x="5897" y="900"/>
                    <a:pt x="5897" y="900"/>
                    <a:pt x="5897" y="900"/>
                  </a:cubicBezTo>
                  <a:cubicBezTo>
                    <a:pt x="5910" y="897"/>
                    <a:pt x="5922" y="892"/>
                    <a:pt x="5935" y="888"/>
                  </a:cubicBezTo>
                  <a:cubicBezTo>
                    <a:pt x="5939" y="886"/>
                    <a:pt x="5944" y="888"/>
                    <a:pt x="5945" y="893"/>
                  </a:cubicBezTo>
                  <a:cubicBezTo>
                    <a:pt x="5946" y="895"/>
                    <a:pt x="5946" y="897"/>
                    <a:pt x="5945" y="899"/>
                  </a:cubicBezTo>
                  <a:cubicBezTo>
                    <a:pt x="5944" y="901"/>
                    <a:pt x="5943" y="903"/>
                    <a:pt x="5941" y="903"/>
                  </a:cubicBezTo>
                  <a:cubicBezTo>
                    <a:pt x="5928" y="908"/>
                    <a:pt x="5915" y="913"/>
                    <a:pt x="5902" y="917"/>
                  </a:cubicBezTo>
                  <a:cubicBezTo>
                    <a:pt x="5883" y="922"/>
                    <a:pt x="5883" y="922"/>
                    <a:pt x="5883" y="922"/>
                  </a:cubicBezTo>
                  <a:cubicBezTo>
                    <a:pt x="5878" y="923"/>
                    <a:pt x="5874" y="924"/>
                    <a:pt x="5871" y="925"/>
                  </a:cubicBezTo>
                  <a:cubicBezTo>
                    <a:pt x="5868" y="926"/>
                    <a:pt x="5866" y="926"/>
                    <a:pt x="5864" y="927"/>
                  </a:cubicBezTo>
                  <a:cubicBezTo>
                    <a:pt x="5863" y="927"/>
                    <a:pt x="5863" y="927"/>
                    <a:pt x="5863" y="927"/>
                  </a:cubicBezTo>
                  <a:cubicBezTo>
                    <a:pt x="5858" y="928"/>
                    <a:pt x="5853" y="929"/>
                    <a:pt x="5849" y="930"/>
                  </a:cubicBezTo>
                  <a:cubicBezTo>
                    <a:pt x="5847" y="930"/>
                    <a:pt x="5845" y="930"/>
                    <a:pt x="5844" y="930"/>
                  </a:cubicBezTo>
                  <a:cubicBezTo>
                    <a:pt x="5834" y="932"/>
                    <a:pt x="5834" y="932"/>
                    <a:pt x="5834" y="932"/>
                  </a:cubicBezTo>
                  <a:cubicBezTo>
                    <a:pt x="5832" y="932"/>
                    <a:pt x="5830" y="932"/>
                    <a:pt x="5828" y="932"/>
                  </a:cubicBezTo>
                  <a:cubicBezTo>
                    <a:pt x="5827" y="933"/>
                    <a:pt x="5826" y="933"/>
                    <a:pt x="5825" y="933"/>
                  </a:cubicBezTo>
                  <a:cubicBezTo>
                    <a:pt x="5817" y="933"/>
                    <a:pt x="5809" y="934"/>
                    <a:pt x="5801" y="934"/>
                  </a:cubicBezTo>
                  <a:close/>
                  <a:moveTo>
                    <a:pt x="5692" y="905"/>
                  </a:moveTo>
                  <a:cubicBezTo>
                    <a:pt x="5690" y="905"/>
                    <a:pt x="5689" y="905"/>
                    <a:pt x="5688" y="904"/>
                  </a:cubicBezTo>
                  <a:cubicBezTo>
                    <a:pt x="5688" y="904"/>
                    <a:pt x="5688" y="904"/>
                    <a:pt x="5688" y="904"/>
                  </a:cubicBezTo>
                  <a:cubicBezTo>
                    <a:pt x="5684" y="902"/>
                    <a:pt x="5682" y="897"/>
                    <a:pt x="5684" y="893"/>
                  </a:cubicBezTo>
                  <a:cubicBezTo>
                    <a:pt x="5686" y="889"/>
                    <a:pt x="5692" y="887"/>
                    <a:pt x="5696" y="889"/>
                  </a:cubicBezTo>
                  <a:cubicBezTo>
                    <a:pt x="5697" y="890"/>
                    <a:pt x="5697" y="890"/>
                    <a:pt x="5697" y="890"/>
                  </a:cubicBezTo>
                  <a:cubicBezTo>
                    <a:pt x="5696" y="890"/>
                    <a:pt x="5696" y="890"/>
                    <a:pt x="5696" y="890"/>
                  </a:cubicBezTo>
                  <a:cubicBezTo>
                    <a:pt x="5698" y="891"/>
                    <a:pt x="5699" y="892"/>
                    <a:pt x="5700" y="894"/>
                  </a:cubicBezTo>
                  <a:cubicBezTo>
                    <a:pt x="5701" y="896"/>
                    <a:pt x="5700" y="899"/>
                    <a:pt x="5699" y="901"/>
                  </a:cubicBezTo>
                  <a:cubicBezTo>
                    <a:pt x="5698" y="904"/>
                    <a:pt x="5695" y="905"/>
                    <a:pt x="5692" y="905"/>
                  </a:cubicBezTo>
                  <a:close/>
                  <a:moveTo>
                    <a:pt x="5964" y="893"/>
                  </a:moveTo>
                  <a:cubicBezTo>
                    <a:pt x="5960" y="893"/>
                    <a:pt x="5957" y="891"/>
                    <a:pt x="5956" y="888"/>
                  </a:cubicBezTo>
                  <a:cubicBezTo>
                    <a:pt x="5954" y="884"/>
                    <a:pt x="5956" y="879"/>
                    <a:pt x="5960" y="877"/>
                  </a:cubicBezTo>
                  <a:cubicBezTo>
                    <a:pt x="5965" y="875"/>
                    <a:pt x="5970" y="877"/>
                    <a:pt x="5972" y="881"/>
                  </a:cubicBezTo>
                  <a:cubicBezTo>
                    <a:pt x="5972" y="883"/>
                    <a:pt x="5972" y="886"/>
                    <a:pt x="5972" y="888"/>
                  </a:cubicBezTo>
                  <a:cubicBezTo>
                    <a:pt x="5971" y="890"/>
                    <a:pt x="5969" y="892"/>
                    <a:pt x="5967" y="893"/>
                  </a:cubicBezTo>
                  <a:cubicBezTo>
                    <a:pt x="5966" y="893"/>
                    <a:pt x="5965" y="893"/>
                    <a:pt x="5964" y="893"/>
                  </a:cubicBezTo>
                  <a:close/>
                  <a:moveTo>
                    <a:pt x="5667" y="891"/>
                  </a:moveTo>
                  <a:cubicBezTo>
                    <a:pt x="5666" y="891"/>
                    <a:pt x="5664" y="890"/>
                    <a:pt x="5663" y="890"/>
                  </a:cubicBezTo>
                  <a:cubicBezTo>
                    <a:pt x="5620" y="862"/>
                    <a:pt x="5583" y="824"/>
                    <a:pt x="5555" y="795"/>
                  </a:cubicBezTo>
                  <a:cubicBezTo>
                    <a:pt x="5548" y="788"/>
                    <a:pt x="5542" y="781"/>
                    <a:pt x="5536" y="774"/>
                  </a:cubicBezTo>
                  <a:cubicBezTo>
                    <a:pt x="5524" y="762"/>
                    <a:pt x="5512" y="747"/>
                    <a:pt x="5498" y="732"/>
                  </a:cubicBezTo>
                  <a:cubicBezTo>
                    <a:pt x="5495" y="728"/>
                    <a:pt x="5496" y="723"/>
                    <a:pt x="5499" y="720"/>
                  </a:cubicBezTo>
                  <a:cubicBezTo>
                    <a:pt x="5503" y="717"/>
                    <a:pt x="5509" y="717"/>
                    <a:pt x="5511" y="721"/>
                  </a:cubicBezTo>
                  <a:cubicBezTo>
                    <a:pt x="5525" y="736"/>
                    <a:pt x="5537" y="750"/>
                    <a:pt x="5548" y="763"/>
                  </a:cubicBezTo>
                  <a:cubicBezTo>
                    <a:pt x="5555" y="770"/>
                    <a:pt x="5561" y="777"/>
                    <a:pt x="5567" y="783"/>
                  </a:cubicBezTo>
                  <a:cubicBezTo>
                    <a:pt x="5607" y="826"/>
                    <a:pt x="5640" y="854"/>
                    <a:pt x="5672" y="875"/>
                  </a:cubicBezTo>
                  <a:cubicBezTo>
                    <a:pt x="5676" y="878"/>
                    <a:pt x="5677" y="883"/>
                    <a:pt x="5675" y="887"/>
                  </a:cubicBezTo>
                  <a:cubicBezTo>
                    <a:pt x="5673" y="889"/>
                    <a:pt x="5670" y="891"/>
                    <a:pt x="5667" y="891"/>
                  </a:cubicBezTo>
                  <a:close/>
                  <a:moveTo>
                    <a:pt x="5989" y="881"/>
                  </a:moveTo>
                  <a:cubicBezTo>
                    <a:pt x="5986" y="881"/>
                    <a:pt x="5983" y="880"/>
                    <a:pt x="5982" y="877"/>
                  </a:cubicBezTo>
                  <a:cubicBezTo>
                    <a:pt x="5981" y="875"/>
                    <a:pt x="5981" y="872"/>
                    <a:pt x="5981" y="870"/>
                  </a:cubicBezTo>
                  <a:cubicBezTo>
                    <a:pt x="5982" y="868"/>
                    <a:pt x="5984" y="866"/>
                    <a:pt x="5986" y="865"/>
                  </a:cubicBezTo>
                  <a:cubicBezTo>
                    <a:pt x="6002" y="857"/>
                    <a:pt x="6019" y="848"/>
                    <a:pt x="6035" y="839"/>
                  </a:cubicBezTo>
                  <a:cubicBezTo>
                    <a:pt x="6059" y="825"/>
                    <a:pt x="6085" y="808"/>
                    <a:pt x="6110" y="791"/>
                  </a:cubicBezTo>
                  <a:cubicBezTo>
                    <a:pt x="6110" y="791"/>
                    <a:pt x="6110" y="791"/>
                    <a:pt x="6110" y="791"/>
                  </a:cubicBezTo>
                  <a:cubicBezTo>
                    <a:pt x="6117" y="785"/>
                    <a:pt x="6125" y="780"/>
                    <a:pt x="6132" y="775"/>
                  </a:cubicBezTo>
                  <a:cubicBezTo>
                    <a:pt x="6136" y="772"/>
                    <a:pt x="6140" y="769"/>
                    <a:pt x="6143" y="766"/>
                  </a:cubicBezTo>
                  <a:cubicBezTo>
                    <a:pt x="6147" y="764"/>
                    <a:pt x="6151" y="761"/>
                    <a:pt x="6154" y="758"/>
                  </a:cubicBezTo>
                  <a:cubicBezTo>
                    <a:pt x="6161" y="753"/>
                    <a:pt x="6167" y="748"/>
                    <a:pt x="6174" y="743"/>
                  </a:cubicBezTo>
                  <a:cubicBezTo>
                    <a:pt x="6174" y="743"/>
                    <a:pt x="6174" y="743"/>
                    <a:pt x="6174" y="743"/>
                  </a:cubicBezTo>
                  <a:cubicBezTo>
                    <a:pt x="6174" y="743"/>
                    <a:pt x="6174" y="743"/>
                    <a:pt x="6174" y="743"/>
                  </a:cubicBezTo>
                  <a:cubicBezTo>
                    <a:pt x="6177" y="740"/>
                    <a:pt x="6183" y="741"/>
                    <a:pt x="6185" y="745"/>
                  </a:cubicBezTo>
                  <a:cubicBezTo>
                    <a:pt x="6188" y="748"/>
                    <a:pt x="6188" y="754"/>
                    <a:pt x="6184" y="757"/>
                  </a:cubicBezTo>
                  <a:cubicBezTo>
                    <a:pt x="6178" y="762"/>
                    <a:pt x="6171" y="767"/>
                    <a:pt x="6165" y="772"/>
                  </a:cubicBezTo>
                  <a:cubicBezTo>
                    <a:pt x="6161" y="774"/>
                    <a:pt x="6157" y="777"/>
                    <a:pt x="6154" y="780"/>
                  </a:cubicBezTo>
                  <a:cubicBezTo>
                    <a:pt x="6153" y="780"/>
                    <a:pt x="6153" y="780"/>
                    <a:pt x="6153" y="780"/>
                  </a:cubicBezTo>
                  <a:cubicBezTo>
                    <a:pt x="6150" y="783"/>
                    <a:pt x="6146" y="786"/>
                    <a:pt x="6142" y="788"/>
                  </a:cubicBezTo>
                  <a:cubicBezTo>
                    <a:pt x="6135" y="794"/>
                    <a:pt x="6127" y="799"/>
                    <a:pt x="6120" y="805"/>
                  </a:cubicBezTo>
                  <a:cubicBezTo>
                    <a:pt x="6119" y="805"/>
                    <a:pt x="6119" y="805"/>
                    <a:pt x="6119" y="805"/>
                  </a:cubicBezTo>
                  <a:cubicBezTo>
                    <a:pt x="6094" y="823"/>
                    <a:pt x="6068" y="839"/>
                    <a:pt x="6043" y="853"/>
                  </a:cubicBezTo>
                  <a:cubicBezTo>
                    <a:pt x="6027" y="863"/>
                    <a:pt x="6010" y="872"/>
                    <a:pt x="5993" y="880"/>
                  </a:cubicBezTo>
                  <a:cubicBezTo>
                    <a:pt x="5992" y="881"/>
                    <a:pt x="5991" y="881"/>
                    <a:pt x="5989" y="881"/>
                  </a:cubicBezTo>
                  <a:close/>
                  <a:moveTo>
                    <a:pt x="3061" y="868"/>
                  </a:moveTo>
                  <a:cubicBezTo>
                    <a:pt x="3059" y="868"/>
                    <a:pt x="3056" y="867"/>
                    <a:pt x="3054" y="864"/>
                  </a:cubicBezTo>
                  <a:cubicBezTo>
                    <a:pt x="3054" y="864"/>
                    <a:pt x="3054" y="864"/>
                    <a:pt x="3054" y="864"/>
                  </a:cubicBezTo>
                  <a:cubicBezTo>
                    <a:pt x="3054" y="864"/>
                    <a:pt x="3054" y="864"/>
                    <a:pt x="3054" y="864"/>
                  </a:cubicBezTo>
                  <a:cubicBezTo>
                    <a:pt x="3053" y="862"/>
                    <a:pt x="3053" y="860"/>
                    <a:pt x="3053" y="858"/>
                  </a:cubicBezTo>
                  <a:cubicBezTo>
                    <a:pt x="3053" y="856"/>
                    <a:pt x="3054" y="854"/>
                    <a:pt x="3056" y="853"/>
                  </a:cubicBezTo>
                  <a:cubicBezTo>
                    <a:pt x="3060" y="850"/>
                    <a:pt x="3065" y="851"/>
                    <a:pt x="3068" y="854"/>
                  </a:cubicBezTo>
                  <a:cubicBezTo>
                    <a:pt x="3068" y="854"/>
                    <a:pt x="3068" y="854"/>
                    <a:pt x="3068" y="854"/>
                  </a:cubicBezTo>
                  <a:cubicBezTo>
                    <a:pt x="3071" y="858"/>
                    <a:pt x="3070" y="864"/>
                    <a:pt x="3066" y="866"/>
                  </a:cubicBezTo>
                  <a:cubicBezTo>
                    <a:pt x="3065" y="867"/>
                    <a:pt x="3063" y="868"/>
                    <a:pt x="3061" y="868"/>
                  </a:cubicBezTo>
                  <a:close/>
                  <a:moveTo>
                    <a:pt x="3897" y="846"/>
                  </a:moveTo>
                  <a:cubicBezTo>
                    <a:pt x="3897" y="846"/>
                    <a:pt x="3897" y="846"/>
                    <a:pt x="3897" y="846"/>
                  </a:cubicBezTo>
                  <a:cubicBezTo>
                    <a:pt x="3895" y="846"/>
                    <a:pt x="3893" y="845"/>
                    <a:pt x="3891" y="844"/>
                  </a:cubicBezTo>
                  <a:cubicBezTo>
                    <a:pt x="3889" y="842"/>
                    <a:pt x="3889" y="840"/>
                    <a:pt x="3888" y="838"/>
                  </a:cubicBezTo>
                  <a:cubicBezTo>
                    <a:pt x="3888" y="836"/>
                    <a:pt x="3889" y="833"/>
                    <a:pt x="3891" y="832"/>
                  </a:cubicBezTo>
                  <a:cubicBezTo>
                    <a:pt x="3894" y="828"/>
                    <a:pt x="3899" y="828"/>
                    <a:pt x="3903" y="831"/>
                  </a:cubicBezTo>
                  <a:cubicBezTo>
                    <a:pt x="3904" y="833"/>
                    <a:pt x="3905" y="835"/>
                    <a:pt x="3905" y="837"/>
                  </a:cubicBezTo>
                  <a:cubicBezTo>
                    <a:pt x="3905" y="839"/>
                    <a:pt x="3905" y="842"/>
                    <a:pt x="3903" y="843"/>
                  </a:cubicBezTo>
                  <a:cubicBezTo>
                    <a:pt x="3903" y="843"/>
                    <a:pt x="3903" y="843"/>
                    <a:pt x="3903" y="843"/>
                  </a:cubicBezTo>
                  <a:cubicBezTo>
                    <a:pt x="3901" y="845"/>
                    <a:pt x="3899" y="846"/>
                    <a:pt x="3897" y="846"/>
                  </a:cubicBezTo>
                  <a:close/>
                  <a:moveTo>
                    <a:pt x="3045" y="845"/>
                  </a:moveTo>
                  <a:cubicBezTo>
                    <a:pt x="3042" y="845"/>
                    <a:pt x="3039" y="844"/>
                    <a:pt x="3038" y="842"/>
                  </a:cubicBezTo>
                  <a:cubicBezTo>
                    <a:pt x="3026" y="825"/>
                    <a:pt x="3013" y="808"/>
                    <a:pt x="3001" y="792"/>
                  </a:cubicBezTo>
                  <a:cubicBezTo>
                    <a:pt x="2981" y="763"/>
                    <a:pt x="2959" y="733"/>
                    <a:pt x="2938" y="704"/>
                  </a:cubicBezTo>
                  <a:cubicBezTo>
                    <a:pt x="2925" y="688"/>
                    <a:pt x="2914" y="673"/>
                    <a:pt x="2904" y="659"/>
                  </a:cubicBezTo>
                  <a:cubicBezTo>
                    <a:pt x="2903" y="657"/>
                    <a:pt x="2902" y="655"/>
                    <a:pt x="2903" y="653"/>
                  </a:cubicBezTo>
                  <a:cubicBezTo>
                    <a:pt x="2903" y="651"/>
                    <a:pt x="2904" y="649"/>
                    <a:pt x="2906" y="647"/>
                  </a:cubicBezTo>
                  <a:cubicBezTo>
                    <a:pt x="2909" y="645"/>
                    <a:pt x="2915" y="645"/>
                    <a:pt x="2918" y="649"/>
                  </a:cubicBezTo>
                  <a:cubicBezTo>
                    <a:pt x="2929" y="664"/>
                    <a:pt x="2940" y="679"/>
                    <a:pt x="2951" y="694"/>
                  </a:cubicBezTo>
                  <a:cubicBezTo>
                    <a:pt x="2951" y="694"/>
                    <a:pt x="2951" y="694"/>
                    <a:pt x="2951" y="694"/>
                  </a:cubicBezTo>
                  <a:cubicBezTo>
                    <a:pt x="2952" y="695"/>
                    <a:pt x="2952" y="695"/>
                    <a:pt x="2952" y="695"/>
                  </a:cubicBezTo>
                  <a:cubicBezTo>
                    <a:pt x="2973" y="724"/>
                    <a:pt x="2995" y="754"/>
                    <a:pt x="3016" y="782"/>
                  </a:cubicBezTo>
                  <a:cubicBezTo>
                    <a:pt x="3027" y="799"/>
                    <a:pt x="3039" y="815"/>
                    <a:pt x="3051" y="832"/>
                  </a:cubicBezTo>
                  <a:cubicBezTo>
                    <a:pt x="3051" y="832"/>
                    <a:pt x="3051" y="832"/>
                    <a:pt x="3051" y="832"/>
                  </a:cubicBezTo>
                  <a:cubicBezTo>
                    <a:pt x="3054" y="835"/>
                    <a:pt x="3053" y="841"/>
                    <a:pt x="3050" y="843"/>
                  </a:cubicBezTo>
                  <a:cubicBezTo>
                    <a:pt x="3048" y="845"/>
                    <a:pt x="3046" y="845"/>
                    <a:pt x="3045" y="845"/>
                  </a:cubicBezTo>
                  <a:close/>
                  <a:moveTo>
                    <a:pt x="3916" y="825"/>
                  </a:moveTo>
                  <a:cubicBezTo>
                    <a:pt x="3914" y="825"/>
                    <a:pt x="3912" y="824"/>
                    <a:pt x="3910" y="823"/>
                  </a:cubicBezTo>
                  <a:cubicBezTo>
                    <a:pt x="3909" y="821"/>
                    <a:pt x="3908" y="819"/>
                    <a:pt x="3908" y="817"/>
                  </a:cubicBezTo>
                  <a:cubicBezTo>
                    <a:pt x="3907" y="815"/>
                    <a:pt x="3908" y="813"/>
                    <a:pt x="3910" y="811"/>
                  </a:cubicBezTo>
                  <a:cubicBezTo>
                    <a:pt x="3922" y="797"/>
                    <a:pt x="3935" y="783"/>
                    <a:pt x="3948" y="769"/>
                  </a:cubicBezTo>
                  <a:cubicBezTo>
                    <a:pt x="3953" y="763"/>
                    <a:pt x="3958" y="758"/>
                    <a:pt x="3963" y="752"/>
                  </a:cubicBezTo>
                  <a:cubicBezTo>
                    <a:pt x="3996" y="715"/>
                    <a:pt x="4028" y="677"/>
                    <a:pt x="4058" y="641"/>
                  </a:cubicBezTo>
                  <a:cubicBezTo>
                    <a:pt x="4061" y="637"/>
                    <a:pt x="4067" y="637"/>
                    <a:pt x="4070" y="639"/>
                  </a:cubicBezTo>
                  <a:cubicBezTo>
                    <a:pt x="4074" y="642"/>
                    <a:pt x="4074" y="648"/>
                    <a:pt x="4071" y="651"/>
                  </a:cubicBezTo>
                  <a:cubicBezTo>
                    <a:pt x="4041" y="688"/>
                    <a:pt x="4009" y="726"/>
                    <a:pt x="3976" y="763"/>
                  </a:cubicBezTo>
                  <a:cubicBezTo>
                    <a:pt x="3971" y="768"/>
                    <a:pt x="3966" y="774"/>
                    <a:pt x="3960" y="780"/>
                  </a:cubicBezTo>
                  <a:cubicBezTo>
                    <a:pt x="3948" y="794"/>
                    <a:pt x="3935" y="808"/>
                    <a:pt x="3922" y="822"/>
                  </a:cubicBezTo>
                  <a:cubicBezTo>
                    <a:pt x="3921" y="824"/>
                    <a:pt x="3918" y="825"/>
                    <a:pt x="3916" y="825"/>
                  </a:cubicBezTo>
                  <a:close/>
                  <a:moveTo>
                    <a:pt x="6201" y="741"/>
                  </a:moveTo>
                  <a:cubicBezTo>
                    <a:pt x="6198" y="741"/>
                    <a:pt x="6196" y="740"/>
                    <a:pt x="6194" y="738"/>
                  </a:cubicBezTo>
                  <a:cubicBezTo>
                    <a:pt x="6193" y="736"/>
                    <a:pt x="6192" y="734"/>
                    <a:pt x="6193" y="731"/>
                  </a:cubicBezTo>
                  <a:cubicBezTo>
                    <a:pt x="6193" y="729"/>
                    <a:pt x="6194" y="727"/>
                    <a:pt x="6196" y="726"/>
                  </a:cubicBezTo>
                  <a:cubicBezTo>
                    <a:pt x="6199" y="723"/>
                    <a:pt x="6205" y="723"/>
                    <a:pt x="6208" y="727"/>
                  </a:cubicBezTo>
                  <a:cubicBezTo>
                    <a:pt x="6209" y="729"/>
                    <a:pt x="6210" y="731"/>
                    <a:pt x="6209" y="733"/>
                  </a:cubicBezTo>
                  <a:cubicBezTo>
                    <a:pt x="6209" y="735"/>
                    <a:pt x="6208" y="737"/>
                    <a:pt x="6206" y="739"/>
                  </a:cubicBezTo>
                  <a:cubicBezTo>
                    <a:pt x="6205" y="740"/>
                    <a:pt x="6203" y="741"/>
                    <a:pt x="6201" y="741"/>
                  </a:cubicBezTo>
                  <a:close/>
                  <a:moveTo>
                    <a:pt x="6223" y="723"/>
                  </a:moveTo>
                  <a:cubicBezTo>
                    <a:pt x="6220" y="723"/>
                    <a:pt x="6218" y="722"/>
                    <a:pt x="6216" y="720"/>
                  </a:cubicBezTo>
                  <a:cubicBezTo>
                    <a:pt x="6215" y="718"/>
                    <a:pt x="6214" y="716"/>
                    <a:pt x="6214" y="714"/>
                  </a:cubicBezTo>
                  <a:cubicBezTo>
                    <a:pt x="6215" y="711"/>
                    <a:pt x="6216" y="709"/>
                    <a:pt x="6217" y="708"/>
                  </a:cubicBezTo>
                  <a:cubicBezTo>
                    <a:pt x="6224" y="702"/>
                    <a:pt x="6232" y="696"/>
                    <a:pt x="6240" y="689"/>
                  </a:cubicBezTo>
                  <a:cubicBezTo>
                    <a:pt x="6247" y="683"/>
                    <a:pt x="6253" y="677"/>
                    <a:pt x="6260" y="671"/>
                  </a:cubicBezTo>
                  <a:cubicBezTo>
                    <a:pt x="6304" y="633"/>
                    <a:pt x="6348" y="592"/>
                    <a:pt x="6386" y="557"/>
                  </a:cubicBezTo>
                  <a:cubicBezTo>
                    <a:pt x="6389" y="554"/>
                    <a:pt x="6395" y="554"/>
                    <a:pt x="6398" y="558"/>
                  </a:cubicBezTo>
                  <a:cubicBezTo>
                    <a:pt x="6401" y="561"/>
                    <a:pt x="6401" y="566"/>
                    <a:pt x="6397" y="570"/>
                  </a:cubicBezTo>
                  <a:cubicBezTo>
                    <a:pt x="6358" y="606"/>
                    <a:pt x="6316" y="646"/>
                    <a:pt x="6271" y="684"/>
                  </a:cubicBezTo>
                  <a:cubicBezTo>
                    <a:pt x="6264" y="690"/>
                    <a:pt x="6258" y="696"/>
                    <a:pt x="6251" y="701"/>
                  </a:cubicBezTo>
                  <a:cubicBezTo>
                    <a:pt x="6245" y="707"/>
                    <a:pt x="6237" y="714"/>
                    <a:pt x="6228" y="721"/>
                  </a:cubicBezTo>
                  <a:cubicBezTo>
                    <a:pt x="6227" y="722"/>
                    <a:pt x="6225" y="723"/>
                    <a:pt x="6223" y="723"/>
                  </a:cubicBezTo>
                  <a:close/>
                  <a:moveTo>
                    <a:pt x="5487" y="713"/>
                  </a:moveTo>
                  <a:cubicBezTo>
                    <a:pt x="5484" y="713"/>
                    <a:pt x="5482" y="712"/>
                    <a:pt x="5480" y="710"/>
                  </a:cubicBezTo>
                  <a:cubicBezTo>
                    <a:pt x="5477" y="706"/>
                    <a:pt x="5478" y="701"/>
                    <a:pt x="5481" y="698"/>
                  </a:cubicBezTo>
                  <a:cubicBezTo>
                    <a:pt x="5485" y="695"/>
                    <a:pt x="5490" y="696"/>
                    <a:pt x="5493" y="699"/>
                  </a:cubicBezTo>
                  <a:cubicBezTo>
                    <a:pt x="5495" y="701"/>
                    <a:pt x="5495" y="703"/>
                    <a:pt x="5495" y="705"/>
                  </a:cubicBezTo>
                  <a:cubicBezTo>
                    <a:pt x="5495" y="707"/>
                    <a:pt x="5494" y="709"/>
                    <a:pt x="5492" y="711"/>
                  </a:cubicBezTo>
                  <a:cubicBezTo>
                    <a:pt x="5491" y="712"/>
                    <a:pt x="5489" y="713"/>
                    <a:pt x="5487" y="713"/>
                  </a:cubicBezTo>
                  <a:close/>
                  <a:moveTo>
                    <a:pt x="1202" y="704"/>
                  </a:moveTo>
                  <a:cubicBezTo>
                    <a:pt x="1201" y="704"/>
                    <a:pt x="1200" y="704"/>
                    <a:pt x="1199" y="704"/>
                  </a:cubicBezTo>
                  <a:cubicBezTo>
                    <a:pt x="1199" y="704"/>
                    <a:pt x="1199" y="704"/>
                    <a:pt x="1199" y="704"/>
                  </a:cubicBezTo>
                  <a:cubicBezTo>
                    <a:pt x="1193" y="704"/>
                    <a:pt x="1189" y="703"/>
                    <a:pt x="1184" y="703"/>
                  </a:cubicBezTo>
                  <a:cubicBezTo>
                    <a:pt x="1182" y="703"/>
                    <a:pt x="1180" y="702"/>
                    <a:pt x="1178" y="700"/>
                  </a:cubicBezTo>
                  <a:cubicBezTo>
                    <a:pt x="1177" y="698"/>
                    <a:pt x="1176" y="696"/>
                    <a:pt x="1177" y="694"/>
                  </a:cubicBezTo>
                  <a:cubicBezTo>
                    <a:pt x="1177" y="689"/>
                    <a:pt x="1181" y="686"/>
                    <a:pt x="1186" y="686"/>
                  </a:cubicBezTo>
                  <a:cubicBezTo>
                    <a:pt x="1190" y="687"/>
                    <a:pt x="1194" y="687"/>
                    <a:pt x="1200" y="687"/>
                  </a:cubicBezTo>
                  <a:cubicBezTo>
                    <a:pt x="1208" y="687"/>
                    <a:pt x="1216" y="687"/>
                    <a:pt x="1224" y="686"/>
                  </a:cubicBezTo>
                  <a:cubicBezTo>
                    <a:pt x="1224" y="686"/>
                    <a:pt x="1224" y="686"/>
                    <a:pt x="1224" y="686"/>
                  </a:cubicBezTo>
                  <a:cubicBezTo>
                    <a:pt x="1229" y="685"/>
                    <a:pt x="1234" y="684"/>
                    <a:pt x="1239" y="683"/>
                  </a:cubicBezTo>
                  <a:cubicBezTo>
                    <a:pt x="1239" y="683"/>
                    <a:pt x="1239" y="683"/>
                    <a:pt x="1239" y="683"/>
                  </a:cubicBezTo>
                  <a:cubicBezTo>
                    <a:pt x="1239" y="683"/>
                    <a:pt x="1240" y="683"/>
                    <a:pt x="1240" y="683"/>
                  </a:cubicBezTo>
                  <a:cubicBezTo>
                    <a:pt x="1252" y="680"/>
                    <a:pt x="1266" y="676"/>
                    <a:pt x="1280" y="672"/>
                  </a:cubicBezTo>
                  <a:cubicBezTo>
                    <a:pt x="1314" y="662"/>
                    <a:pt x="1350" y="648"/>
                    <a:pt x="1396" y="628"/>
                  </a:cubicBezTo>
                  <a:cubicBezTo>
                    <a:pt x="1397" y="627"/>
                    <a:pt x="1397" y="627"/>
                    <a:pt x="1397" y="627"/>
                  </a:cubicBezTo>
                  <a:cubicBezTo>
                    <a:pt x="1397" y="627"/>
                    <a:pt x="1397" y="627"/>
                    <a:pt x="1398" y="627"/>
                  </a:cubicBezTo>
                  <a:cubicBezTo>
                    <a:pt x="1402" y="625"/>
                    <a:pt x="1407" y="627"/>
                    <a:pt x="1409" y="631"/>
                  </a:cubicBezTo>
                  <a:cubicBezTo>
                    <a:pt x="1410" y="633"/>
                    <a:pt x="1410" y="636"/>
                    <a:pt x="1409" y="638"/>
                  </a:cubicBezTo>
                  <a:cubicBezTo>
                    <a:pt x="1408" y="640"/>
                    <a:pt x="1407" y="642"/>
                    <a:pt x="1404" y="642"/>
                  </a:cubicBezTo>
                  <a:cubicBezTo>
                    <a:pt x="1404" y="643"/>
                    <a:pt x="1404" y="643"/>
                    <a:pt x="1403" y="643"/>
                  </a:cubicBezTo>
                  <a:cubicBezTo>
                    <a:pt x="1403" y="643"/>
                    <a:pt x="1403" y="643"/>
                    <a:pt x="1403" y="643"/>
                  </a:cubicBezTo>
                  <a:cubicBezTo>
                    <a:pt x="1356" y="664"/>
                    <a:pt x="1320" y="678"/>
                    <a:pt x="1285" y="688"/>
                  </a:cubicBezTo>
                  <a:cubicBezTo>
                    <a:pt x="1270" y="693"/>
                    <a:pt x="1256" y="696"/>
                    <a:pt x="1243" y="699"/>
                  </a:cubicBezTo>
                  <a:cubicBezTo>
                    <a:pt x="1243" y="699"/>
                    <a:pt x="1243" y="699"/>
                    <a:pt x="1243" y="699"/>
                  </a:cubicBezTo>
                  <a:cubicBezTo>
                    <a:pt x="1243" y="699"/>
                    <a:pt x="1243" y="699"/>
                    <a:pt x="1243" y="699"/>
                  </a:cubicBezTo>
                  <a:cubicBezTo>
                    <a:pt x="1237" y="700"/>
                    <a:pt x="1232" y="701"/>
                    <a:pt x="1226" y="702"/>
                  </a:cubicBezTo>
                  <a:cubicBezTo>
                    <a:pt x="1226" y="702"/>
                    <a:pt x="1226" y="702"/>
                    <a:pt x="1226" y="702"/>
                  </a:cubicBezTo>
                  <a:cubicBezTo>
                    <a:pt x="1218" y="704"/>
                    <a:pt x="1210" y="704"/>
                    <a:pt x="1202" y="704"/>
                  </a:cubicBezTo>
                  <a:close/>
                  <a:moveTo>
                    <a:pt x="1157" y="697"/>
                  </a:moveTo>
                  <a:cubicBezTo>
                    <a:pt x="1157" y="697"/>
                    <a:pt x="1156" y="697"/>
                    <a:pt x="1155" y="697"/>
                  </a:cubicBezTo>
                  <a:cubicBezTo>
                    <a:pt x="1153" y="696"/>
                    <a:pt x="1151" y="695"/>
                    <a:pt x="1150" y="693"/>
                  </a:cubicBezTo>
                  <a:cubicBezTo>
                    <a:pt x="1149" y="691"/>
                    <a:pt x="1149" y="689"/>
                    <a:pt x="1149" y="687"/>
                  </a:cubicBezTo>
                  <a:cubicBezTo>
                    <a:pt x="1150" y="682"/>
                    <a:pt x="1155" y="679"/>
                    <a:pt x="1160" y="681"/>
                  </a:cubicBezTo>
                  <a:cubicBezTo>
                    <a:pt x="1164" y="682"/>
                    <a:pt x="1167" y="687"/>
                    <a:pt x="1166" y="691"/>
                  </a:cubicBezTo>
                  <a:cubicBezTo>
                    <a:pt x="1165" y="695"/>
                    <a:pt x="1161" y="697"/>
                    <a:pt x="1157" y="697"/>
                  </a:cubicBezTo>
                  <a:close/>
                  <a:moveTo>
                    <a:pt x="5469" y="691"/>
                  </a:moveTo>
                  <a:cubicBezTo>
                    <a:pt x="5466" y="691"/>
                    <a:pt x="5464" y="690"/>
                    <a:pt x="5462" y="688"/>
                  </a:cubicBezTo>
                  <a:cubicBezTo>
                    <a:pt x="5457" y="682"/>
                    <a:pt x="5452" y="676"/>
                    <a:pt x="5446" y="668"/>
                  </a:cubicBezTo>
                  <a:cubicBezTo>
                    <a:pt x="5432" y="650"/>
                    <a:pt x="5418" y="633"/>
                    <a:pt x="5404" y="616"/>
                  </a:cubicBezTo>
                  <a:cubicBezTo>
                    <a:pt x="5388" y="596"/>
                    <a:pt x="5372" y="576"/>
                    <a:pt x="5356" y="556"/>
                  </a:cubicBezTo>
                  <a:cubicBezTo>
                    <a:pt x="5350" y="549"/>
                    <a:pt x="5344" y="542"/>
                    <a:pt x="5339" y="535"/>
                  </a:cubicBezTo>
                  <a:cubicBezTo>
                    <a:pt x="5332" y="527"/>
                    <a:pt x="5326" y="519"/>
                    <a:pt x="5320" y="512"/>
                  </a:cubicBezTo>
                  <a:cubicBezTo>
                    <a:pt x="5318" y="510"/>
                    <a:pt x="5318" y="508"/>
                    <a:pt x="5318" y="506"/>
                  </a:cubicBezTo>
                  <a:cubicBezTo>
                    <a:pt x="5318" y="504"/>
                    <a:pt x="5319" y="502"/>
                    <a:pt x="5321" y="500"/>
                  </a:cubicBezTo>
                  <a:cubicBezTo>
                    <a:pt x="5324" y="497"/>
                    <a:pt x="5330" y="498"/>
                    <a:pt x="5333" y="501"/>
                  </a:cubicBezTo>
                  <a:cubicBezTo>
                    <a:pt x="5339" y="509"/>
                    <a:pt x="5345" y="517"/>
                    <a:pt x="5352" y="525"/>
                  </a:cubicBezTo>
                  <a:cubicBezTo>
                    <a:pt x="5357" y="531"/>
                    <a:pt x="5362" y="537"/>
                    <a:pt x="5369" y="545"/>
                  </a:cubicBezTo>
                  <a:cubicBezTo>
                    <a:pt x="5385" y="565"/>
                    <a:pt x="5402" y="586"/>
                    <a:pt x="5418" y="606"/>
                  </a:cubicBezTo>
                  <a:cubicBezTo>
                    <a:pt x="5431" y="623"/>
                    <a:pt x="5445" y="640"/>
                    <a:pt x="5459" y="657"/>
                  </a:cubicBezTo>
                  <a:cubicBezTo>
                    <a:pt x="5462" y="661"/>
                    <a:pt x="5462" y="661"/>
                    <a:pt x="5462" y="661"/>
                  </a:cubicBezTo>
                  <a:cubicBezTo>
                    <a:pt x="5467" y="666"/>
                    <a:pt x="5471" y="672"/>
                    <a:pt x="5475" y="677"/>
                  </a:cubicBezTo>
                  <a:cubicBezTo>
                    <a:pt x="5478" y="681"/>
                    <a:pt x="5478" y="686"/>
                    <a:pt x="5474" y="689"/>
                  </a:cubicBezTo>
                  <a:cubicBezTo>
                    <a:pt x="5473" y="690"/>
                    <a:pt x="5471" y="691"/>
                    <a:pt x="5469" y="691"/>
                  </a:cubicBezTo>
                  <a:close/>
                  <a:moveTo>
                    <a:pt x="1131" y="688"/>
                  </a:moveTo>
                  <a:cubicBezTo>
                    <a:pt x="1130" y="688"/>
                    <a:pt x="1128" y="688"/>
                    <a:pt x="1127" y="688"/>
                  </a:cubicBezTo>
                  <a:cubicBezTo>
                    <a:pt x="1124" y="686"/>
                    <a:pt x="1120" y="685"/>
                    <a:pt x="1116" y="683"/>
                  </a:cubicBezTo>
                  <a:cubicBezTo>
                    <a:pt x="1116" y="683"/>
                    <a:pt x="1116" y="683"/>
                    <a:pt x="1116" y="683"/>
                  </a:cubicBezTo>
                  <a:cubicBezTo>
                    <a:pt x="1099" y="675"/>
                    <a:pt x="1082" y="666"/>
                    <a:pt x="1063" y="654"/>
                  </a:cubicBezTo>
                  <a:cubicBezTo>
                    <a:pt x="1038" y="639"/>
                    <a:pt x="1013" y="621"/>
                    <a:pt x="982" y="597"/>
                  </a:cubicBezTo>
                  <a:cubicBezTo>
                    <a:pt x="982" y="597"/>
                    <a:pt x="982" y="597"/>
                    <a:pt x="982" y="597"/>
                  </a:cubicBezTo>
                  <a:cubicBezTo>
                    <a:pt x="982" y="597"/>
                    <a:pt x="982" y="597"/>
                    <a:pt x="982" y="597"/>
                  </a:cubicBezTo>
                  <a:cubicBezTo>
                    <a:pt x="975" y="592"/>
                    <a:pt x="968" y="586"/>
                    <a:pt x="961" y="580"/>
                  </a:cubicBezTo>
                  <a:cubicBezTo>
                    <a:pt x="953" y="574"/>
                    <a:pt x="946" y="568"/>
                    <a:pt x="937" y="562"/>
                  </a:cubicBezTo>
                  <a:cubicBezTo>
                    <a:pt x="936" y="560"/>
                    <a:pt x="935" y="558"/>
                    <a:pt x="934" y="556"/>
                  </a:cubicBezTo>
                  <a:cubicBezTo>
                    <a:pt x="934" y="554"/>
                    <a:pt x="935" y="551"/>
                    <a:pt x="936" y="550"/>
                  </a:cubicBezTo>
                  <a:cubicBezTo>
                    <a:pt x="939" y="546"/>
                    <a:pt x="945" y="546"/>
                    <a:pt x="948" y="548"/>
                  </a:cubicBezTo>
                  <a:cubicBezTo>
                    <a:pt x="956" y="555"/>
                    <a:pt x="964" y="561"/>
                    <a:pt x="971" y="567"/>
                  </a:cubicBezTo>
                  <a:cubicBezTo>
                    <a:pt x="979" y="573"/>
                    <a:pt x="986" y="579"/>
                    <a:pt x="992" y="584"/>
                  </a:cubicBezTo>
                  <a:cubicBezTo>
                    <a:pt x="1022" y="607"/>
                    <a:pt x="1048" y="625"/>
                    <a:pt x="1072" y="640"/>
                  </a:cubicBezTo>
                  <a:cubicBezTo>
                    <a:pt x="1090" y="651"/>
                    <a:pt x="1107" y="660"/>
                    <a:pt x="1123" y="667"/>
                  </a:cubicBezTo>
                  <a:cubicBezTo>
                    <a:pt x="1123" y="667"/>
                    <a:pt x="1123" y="667"/>
                    <a:pt x="1123" y="667"/>
                  </a:cubicBezTo>
                  <a:cubicBezTo>
                    <a:pt x="1127" y="669"/>
                    <a:pt x="1130" y="671"/>
                    <a:pt x="1134" y="672"/>
                  </a:cubicBezTo>
                  <a:cubicBezTo>
                    <a:pt x="1138" y="674"/>
                    <a:pt x="1140" y="679"/>
                    <a:pt x="1138" y="683"/>
                  </a:cubicBezTo>
                  <a:cubicBezTo>
                    <a:pt x="1137" y="686"/>
                    <a:pt x="1134" y="688"/>
                    <a:pt x="1131" y="688"/>
                  </a:cubicBezTo>
                  <a:close/>
                  <a:moveTo>
                    <a:pt x="2894" y="640"/>
                  </a:moveTo>
                  <a:cubicBezTo>
                    <a:pt x="2891" y="640"/>
                    <a:pt x="2889" y="639"/>
                    <a:pt x="2887" y="637"/>
                  </a:cubicBezTo>
                  <a:cubicBezTo>
                    <a:pt x="2887" y="636"/>
                    <a:pt x="2887" y="636"/>
                    <a:pt x="2887" y="636"/>
                  </a:cubicBezTo>
                  <a:cubicBezTo>
                    <a:pt x="2887" y="636"/>
                    <a:pt x="2887" y="636"/>
                    <a:pt x="2887" y="636"/>
                  </a:cubicBezTo>
                  <a:cubicBezTo>
                    <a:pt x="2886" y="634"/>
                    <a:pt x="2885" y="632"/>
                    <a:pt x="2886" y="630"/>
                  </a:cubicBezTo>
                  <a:cubicBezTo>
                    <a:pt x="2886" y="628"/>
                    <a:pt x="2887" y="626"/>
                    <a:pt x="2889" y="625"/>
                  </a:cubicBezTo>
                  <a:cubicBezTo>
                    <a:pt x="2892" y="622"/>
                    <a:pt x="2898" y="623"/>
                    <a:pt x="2901" y="626"/>
                  </a:cubicBezTo>
                  <a:cubicBezTo>
                    <a:pt x="2904" y="630"/>
                    <a:pt x="2903" y="635"/>
                    <a:pt x="2899" y="638"/>
                  </a:cubicBezTo>
                  <a:cubicBezTo>
                    <a:pt x="2898" y="639"/>
                    <a:pt x="2896" y="640"/>
                    <a:pt x="2894" y="640"/>
                  </a:cubicBezTo>
                  <a:close/>
                  <a:moveTo>
                    <a:pt x="4083" y="633"/>
                  </a:moveTo>
                  <a:cubicBezTo>
                    <a:pt x="4081" y="633"/>
                    <a:pt x="4079" y="632"/>
                    <a:pt x="4077" y="631"/>
                  </a:cubicBezTo>
                  <a:cubicBezTo>
                    <a:pt x="4074" y="628"/>
                    <a:pt x="4073" y="622"/>
                    <a:pt x="4076" y="619"/>
                  </a:cubicBezTo>
                  <a:cubicBezTo>
                    <a:pt x="4079" y="615"/>
                    <a:pt x="4084" y="615"/>
                    <a:pt x="4088" y="618"/>
                  </a:cubicBezTo>
                  <a:cubicBezTo>
                    <a:pt x="4090" y="619"/>
                    <a:pt x="4091" y="621"/>
                    <a:pt x="4091" y="623"/>
                  </a:cubicBezTo>
                  <a:cubicBezTo>
                    <a:pt x="4091" y="626"/>
                    <a:pt x="4091" y="628"/>
                    <a:pt x="4089" y="629"/>
                  </a:cubicBezTo>
                  <a:cubicBezTo>
                    <a:pt x="4089" y="630"/>
                    <a:pt x="4089" y="630"/>
                    <a:pt x="4089" y="630"/>
                  </a:cubicBezTo>
                  <a:cubicBezTo>
                    <a:pt x="4088" y="632"/>
                    <a:pt x="4085" y="633"/>
                    <a:pt x="4083" y="633"/>
                  </a:cubicBezTo>
                  <a:close/>
                  <a:moveTo>
                    <a:pt x="1427" y="632"/>
                  </a:moveTo>
                  <a:cubicBezTo>
                    <a:pt x="1424" y="632"/>
                    <a:pt x="1420" y="630"/>
                    <a:pt x="1419" y="627"/>
                  </a:cubicBezTo>
                  <a:cubicBezTo>
                    <a:pt x="1418" y="625"/>
                    <a:pt x="1418" y="622"/>
                    <a:pt x="1419" y="620"/>
                  </a:cubicBezTo>
                  <a:cubicBezTo>
                    <a:pt x="1420" y="618"/>
                    <a:pt x="1421" y="616"/>
                    <a:pt x="1423" y="615"/>
                  </a:cubicBezTo>
                  <a:cubicBezTo>
                    <a:pt x="1427" y="613"/>
                    <a:pt x="1433" y="615"/>
                    <a:pt x="1435" y="620"/>
                  </a:cubicBezTo>
                  <a:cubicBezTo>
                    <a:pt x="1436" y="624"/>
                    <a:pt x="1435" y="629"/>
                    <a:pt x="1430" y="631"/>
                  </a:cubicBezTo>
                  <a:cubicBezTo>
                    <a:pt x="1429" y="631"/>
                    <a:pt x="1428" y="632"/>
                    <a:pt x="1427" y="632"/>
                  </a:cubicBezTo>
                  <a:close/>
                  <a:moveTo>
                    <a:pt x="1452" y="620"/>
                  </a:moveTo>
                  <a:cubicBezTo>
                    <a:pt x="1449" y="620"/>
                    <a:pt x="1446" y="618"/>
                    <a:pt x="1445" y="615"/>
                  </a:cubicBezTo>
                  <a:cubicBezTo>
                    <a:pt x="1444" y="613"/>
                    <a:pt x="1444" y="610"/>
                    <a:pt x="1444" y="608"/>
                  </a:cubicBezTo>
                  <a:cubicBezTo>
                    <a:pt x="1445" y="606"/>
                    <a:pt x="1447" y="604"/>
                    <a:pt x="1449" y="603"/>
                  </a:cubicBezTo>
                  <a:cubicBezTo>
                    <a:pt x="1465" y="596"/>
                    <a:pt x="1482" y="588"/>
                    <a:pt x="1500" y="579"/>
                  </a:cubicBezTo>
                  <a:cubicBezTo>
                    <a:pt x="1538" y="560"/>
                    <a:pt x="1577" y="540"/>
                    <a:pt x="1615" y="521"/>
                  </a:cubicBezTo>
                  <a:cubicBezTo>
                    <a:pt x="1634" y="511"/>
                    <a:pt x="1634" y="511"/>
                    <a:pt x="1634" y="511"/>
                  </a:cubicBezTo>
                  <a:cubicBezTo>
                    <a:pt x="1640" y="508"/>
                    <a:pt x="1645" y="505"/>
                    <a:pt x="1651" y="502"/>
                  </a:cubicBezTo>
                  <a:cubicBezTo>
                    <a:pt x="1655" y="500"/>
                    <a:pt x="1660" y="502"/>
                    <a:pt x="1662" y="506"/>
                  </a:cubicBezTo>
                  <a:cubicBezTo>
                    <a:pt x="1665" y="510"/>
                    <a:pt x="1663" y="515"/>
                    <a:pt x="1659" y="517"/>
                  </a:cubicBezTo>
                  <a:cubicBezTo>
                    <a:pt x="1651" y="521"/>
                    <a:pt x="1644" y="525"/>
                    <a:pt x="1637" y="529"/>
                  </a:cubicBezTo>
                  <a:cubicBezTo>
                    <a:pt x="1622" y="536"/>
                    <a:pt x="1622" y="536"/>
                    <a:pt x="1622" y="536"/>
                  </a:cubicBezTo>
                  <a:cubicBezTo>
                    <a:pt x="1585" y="555"/>
                    <a:pt x="1546" y="575"/>
                    <a:pt x="1507" y="594"/>
                  </a:cubicBezTo>
                  <a:cubicBezTo>
                    <a:pt x="1489" y="603"/>
                    <a:pt x="1472" y="611"/>
                    <a:pt x="1456" y="619"/>
                  </a:cubicBezTo>
                  <a:cubicBezTo>
                    <a:pt x="1455" y="619"/>
                    <a:pt x="1454" y="620"/>
                    <a:pt x="1452" y="620"/>
                  </a:cubicBezTo>
                  <a:close/>
                  <a:moveTo>
                    <a:pt x="2877" y="617"/>
                  </a:moveTo>
                  <a:cubicBezTo>
                    <a:pt x="2874" y="617"/>
                    <a:pt x="2872" y="616"/>
                    <a:pt x="2870" y="614"/>
                  </a:cubicBezTo>
                  <a:cubicBezTo>
                    <a:pt x="2848" y="586"/>
                    <a:pt x="2828" y="560"/>
                    <a:pt x="2808" y="535"/>
                  </a:cubicBezTo>
                  <a:cubicBezTo>
                    <a:pt x="2793" y="517"/>
                    <a:pt x="2779" y="499"/>
                    <a:pt x="2764" y="482"/>
                  </a:cubicBezTo>
                  <a:cubicBezTo>
                    <a:pt x="2764" y="482"/>
                    <a:pt x="2764" y="482"/>
                    <a:pt x="2764" y="482"/>
                  </a:cubicBezTo>
                  <a:cubicBezTo>
                    <a:pt x="2752" y="467"/>
                    <a:pt x="2739" y="453"/>
                    <a:pt x="2727" y="440"/>
                  </a:cubicBezTo>
                  <a:cubicBezTo>
                    <a:pt x="2726" y="438"/>
                    <a:pt x="2725" y="436"/>
                    <a:pt x="2725" y="433"/>
                  </a:cubicBezTo>
                  <a:cubicBezTo>
                    <a:pt x="2725" y="431"/>
                    <a:pt x="2726" y="429"/>
                    <a:pt x="2728" y="428"/>
                  </a:cubicBezTo>
                  <a:cubicBezTo>
                    <a:pt x="2731" y="425"/>
                    <a:pt x="2737" y="425"/>
                    <a:pt x="2740" y="428"/>
                  </a:cubicBezTo>
                  <a:cubicBezTo>
                    <a:pt x="2752" y="442"/>
                    <a:pt x="2765" y="456"/>
                    <a:pt x="2777" y="471"/>
                  </a:cubicBezTo>
                  <a:cubicBezTo>
                    <a:pt x="2792" y="488"/>
                    <a:pt x="2807" y="506"/>
                    <a:pt x="2821" y="525"/>
                  </a:cubicBezTo>
                  <a:cubicBezTo>
                    <a:pt x="2841" y="549"/>
                    <a:pt x="2862" y="575"/>
                    <a:pt x="2884" y="604"/>
                  </a:cubicBezTo>
                  <a:cubicBezTo>
                    <a:pt x="2886" y="607"/>
                    <a:pt x="2886" y="613"/>
                    <a:pt x="2882" y="616"/>
                  </a:cubicBezTo>
                  <a:cubicBezTo>
                    <a:pt x="2880" y="617"/>
                    <a:pt x="2879" y="617"/>
                    <a:pt x="2877" y="617"/>
                  </a:cubicBezTo>
                  <a:close/>
                  <a:moveTo>
                    <a:pt x="4100" y="611"/>
                  </a:moveTo>
                  <a:cubicBezTo>
                    <a:pt x="4098" y="611"/>
                    <a:pt x="4097" y="610"/>
                    <a:pt x="4095" y="609"/>
                  </a:cubicBezTo>
                  <a:cubicBezTo>
                    <a:pt x="4091" y="606"/>
                    <a:pt x="4091" y="601"/>
                    <a:pt x="4094" y="597"/>
                  </a:cubicBezTo>
                  <a:cubicBezTo>
                    <a:pt x="4106" y="582"/>
                    <a:pt x="4118" y="567"/>
                    <a:pt x="4129" y="553"/>
                  </a:cubicBezTo>
                  <a:cubicBezTo>
                    <a:pt x="4145" y="532"/>
                    <a:pt x="4160" y="512"/>
                    <a:pt x="4176" y="492"/>
                  </a:cubicBezTo>
                  <a:cubicBezTo>
                    <a:pt x="4196" y="465"/>
                    <a:pt x="4213" y="441"/>
                    <a:pt x="4230" y="417"/>
                  </a:cubicBezTo>
                  <a:cubicBezTo>
                    <a:pt x="4233" y="413"/>
                    <a:pt x="4238" y="412"/>
                    <a:pt x="4242" y="415"/>
                  </a:cubicBezTo>
                  <a:cubicBezTo>
                    <a:pt x="4246" y="418"/>
                    <a:pt x="4247" y="423"/>
                    <a:pt x="4244" y="427"/>
                  </a:cubicBezTo>
                  <a:cubicBezTo>
                    <a:pt x="4227" y="450"/>
                    <a:pt x="4209" y="475"/>
                    <a:pt x="4189" y="502"/>
                  </a:cubicBezTo>
                  <a:cubicBezTo>
                    <a:pt x="4174" y="522"/>
                    <a:pt x="4158" y="542"/>
                    <a:pt x="4142" y="563"/>
                  </a:cubicBezTo>
                  <a:cubicBezTo>
                    <a:pt x="4142" y="563"/>
                    <a:pt x="4142" y="563"/>
                    <a:pt x="4142" y="563"/>
                  </a:cubicBezTo>
                  <a:cubicBezTo>
                    <a:pt x="4131" y="578"/>
                    <a:pt x="4119" y="592"/>
                    <a:pt x="4107" y="608"/>
                  </a:cubicBezTo>
                  <a:cubicBezTo>
                    <a:pt x="4105" y="610"/>
                    <a:pt x="4103" y="611"/>
                    <a:pt x="4100" y="611"/>
                  </a:cubicBezTo>
                  <a:close/>
                  <a:moveTo>
                    <a:pt x="6412" y="553"/>
                  </a:moveTo>
                  <a:cubicBezTo>
                    <a:pt x="6410" y="553"/>
                    <a:pt x="6408" y="552"/>
                    <a:pt x="6406" y="550"/>
                  </a:cubicBezTo>
                  <a:cubicBezTo>
                    <a:pt x="6403" y="547"/>
                    <a:pt x="6403" y="541"/>
                    <a:pt x="6406" y="538"/>
                  </a:cubicBezTo>
                  <a:cubicBezTo>
                    <a:pt x="6406" y="538"/>
                    <a:pt x="6406" y="538"/>
                    <a:pt x="6406" y="538"/>
                  </a:cubicBezTo>
                  <a:cubicBezTo>
                    <a:pt x="6410" y="535"/>
                    <a:pt x="6415" y="535"/>
                    <a:pt x="6418" y="538"/>
                  </a:cubicBezTo>
                  <a:cubicBezTo>
                    <a:pt x="6421" y="542"/>
                    <a:pt x="6421" y="547"/>
                    <a:pt x="6418" y="550"/>
                  </a:cubicBezTo>
                  <a:cubicBezTo>
                    <a:pt x="6416" y="552"/>
                    <a:pt x="6414" y="553"/>
                    <a:pt x="6412" y="553"/>
                  </a:cubicBezTo>
                  <a:close/>
                  <a:moveTo>
                    <a:pt x="921" y="546"/>
                  </a:moveTo>
                  <a:cubicBezTo>
                    <a:pt x="919" y="546"/>
                    <a:pt x="917" y="545"/>
                    <a:pt x="916" y="544"/>
                  </a:cubicBezTo>
                  <a:cubicBezTo>
                    <a:pt x="914" y="542"/>
                    <a:pt x="913" y="540"/>
                    <a:pt x="912" y="538"/>
                  </a:cubicBezTo>
                  <a:cubicBezTo>
                    <a:pt x="912" y="536"/>
                    <a:pt x="913" y="533"/>
                    <a:pt x="914" y="532"/>
                  </a:cubicBezTo>
                  <a:cubicBezTo>
                    <a:pt x="917" y="528"/>
                    <a:pt x="923" y="528"/>
                    <a:pt x="926" y="531"/>
                  </a:cubicBezTo>
                  <a:cubicBezTo>
                    <a:pt x="930" y="533"/>
                    <a:pt x="930" y="539"/>
                    <a:pt x="927" y="542"/>
                  </a:cubicBezTo>
                  <a:cubicBezTo>
                    <a:pt x="926" y="544"/>
                    <a:pt x="923" y="546"/>
                    <a:pt x="921" y="546"/>
                  </a:cubicBezTo>
                  <a:close/>
                  <a:moveTo>
                    <a:pt x="6433" y="533"/>
                  </a:moveTo>
                  <a:cubicBezTo>
                    <a:pt x="6430" y="533"/>
                    <a:pt x="6428" y="532"/>
                    <a:pt x="6427" y="531"/>
                  </a:cubicBezTo>
                  <a:cubicBezTo>
                    <a:pt x="6423" y="527"/>
                    <a:pt x="6424" y="522"/>
                    <a:pt x="6427" y="519"/>
                  </a:cubicBezTo>
                  <a:cubicBezTo>
                    <a:pt x="6434" y="512"/>
                    <a:pt x="6434" y="512"/>
                    <a:pt x="6434" y="512"/>
                  </a:cubicBezTo>
                  <a:cubicBezTo>
                    <a:pt x="6445" y="502"/>
                    <a:pt x="6457" y="491"/>
                    <a:pt x="6468" y="480"/>
                  </a:cubicBezTo>
                  <a:cubicBezTo>
                    <a:pt x="6475" y="473"/>
                    <a:pt x="6483" y="467"/>
                    <a:pt x="6489" y="460"/>
                  </a:cubicBezTo>
                  <a:cubicBezTo>
                    <a:pt x="6509" y="443"/>
                    <a:pt x="6529" y="424"/>
                    <a:pt x="6553" y="403"/>
                  </a:cubicBezTo>
                  <a:cubicBezTo>
                    <a:pt x="6553" y="403"/>
                    <a:pt x="6553" y="403"/>
                    <a:pt x="6553" y="403"/>
                  </a:cubicBezTo>
                  <a:cubicBezTo>
                    <a:pt x="6556" y="400"/>
                    <a:pt x="6560" y="396"/>
                    <a:pt x="6563" y="393"/>
                  </a:cubicBezTo>
                  <a:cubicBezTo>
                    <a:pt x="6570" y="387"/>
                    <a:pt x="6578" y="381"/>
                    <a:pt x="6585" y="374"/>
                  </a:cubicBezTo>
                  <a:cubicBezTo>
                    <a:pt x="6595" y="366"/>
                    <a:pt x="6595" y="366"/>
                    <a:pt x="6595" y="366"/>
                  </a:cubicBezTo>
                  <a:cubicBezTo>
                    <a:pt x="6595" y="366"/>
                    <a:pt x="6595" y="366"/>
                    <a:pt x="6595" y="366"/>
                  </a:cubicBezTo>
                  <a:cubicBezTo>
                    <a:pt x="6598" y="363"/>
                    <a:pt x="6604" y="364"/>
                    <a:pt x="6606" y="367"/>
                  </a:cubicBezTo>
                  <a:cubicBezTo>
                    <a:pt x="6609" y="370"/>
                    <a:pt x="6609" y="376"/>
                    <a:pt x="6606" y="379"/>
                  </a:cubicBezTo>
                  <a:cubicBezTo>
                    <a:pt x="6596" y="387"/>
                    <a:pt x="6596" y="387"/>
                    <a:pt x="6596" y="387"/>
                  </a:cubicBezTo>
                  <a:cubicBezTo>
                    <a:pt x="6589" y="393"/>
                    <a:pt x="6581" y="400"/>
                    <a:pt x="6574" y="406"/>
                  </a:cubicBezTo>
                  <a:cubicBezTo>
                    <a:pt x="6571" y="409"/>
                    <a:pt x="6567" y="412"/>
                    <a:pt x="6564" y="415"/>
                  </a:cubicBezTo>
                  <a:cubicBezTo>
                    <a:pt x="6564" y="415"/>
                    <a:pt x="6564" y="415"/>
                    <a:pt x="6564" y="415"/>
                  </a:cubicBezTo>
                  <a:cubicBezTo>
                    <a:pt x="6540" y="437"/>
                    <a:pt x="6520" y="456"/>
                    <a:pt x="6501" y="473"/>
                  </a:cubicBezTo>
                  <a:cubicBezTo>
                    <a:pt x="6495" y="479"/>
                    <a:pt x="6488" y="485"/>
                    <a:pt x="6480" y="492"/>
                  </a:cubicBezTo>
                  <a:cubicBezTo>
                    <a:pt x="6467" y="505"/>
                    <a:pt x="6453" y="517"/>
                    <a:pt x="6440" y="529"/>
                  </a:cubicBezTo>
                  <a:cubicBezTo>
                    <a:pt x="6439" y="531"/>
                    <a:pt x="6439" y="531"/>
                    <a:pt x="6439" y="531"/>
                  </a:cubicBezTo>
                  <a:cubicBezTo>
                    <a:pt x="6437" y="532"/>
                    <a:pt x="6435" y="533"/>
                    <a:pt x="6433" y="533"/>
                  </a:cubicBezTo>
                  <a:close/>
                  <a:moveTo>
                    <a:pt x="899" y="527"/>
                  </a:moveTo>
                  <a:cubicBezTo>
                    <a:pt x="897" y="527"/>
                    <a:pt x="895" y="527"/>
                    <a:pt x="894" y="526"/>
                  </a:cubicBezTo>
                  <a:cubicBezTo>
                    <a:pt x="889" y="521"/>
                    <a:pt x="884" y="517"/>
                    <a:pt x="879" y="513"/>
                  </a:cubicBezTo>
                  <a:cubicBezTo>
                    <a:pt x="841" y="482"/>
                    <a:pt x="802" y="449"/>
                    <a:pt x="762" y="419"/>
                  </a:cubicBezTo>
                  <a:cubicBezTo>
                    <a:pt x="762" y="418"/>
                    <a:pt x="762" y="418"/>
                    <a:pt x="762" y="418"/>
                  </a:cubicBezTo>
                  <a:cubicBezTo>
                    <a:pt x="762" y="418"/>
                    <a:pt x="761" y="418"/>
                    <a:pt x="761" y="418"/>
                  </a:cubicBezTo>
                  <a:cubicBezTo>
                    <a:pt x="761" y="417"/>
                    <a:pt x="760" y="417"/>
                    <a:pt x="760" y="417"/>
                  </a:cubicBezTo>
                  <a:cubicBezTo>
                    <a:pt x="745" y="405"/>
                    <a:pt x="731" y="395"/>
                    <a:pt x="717" y="385"/>
                  </a:cubicBezTo>
                  <a:cubicBezTo>
                    <a:pt x="714" y="382"/>
                    <a:pt x="713" y="377"/>
                    <a:pt x="715" y="373"/>
                  </a:cubicBezTo>
                  <a:cubicBezTo>
                    <a:pt x="718" y="369"/>
                    <a:pt x="724" y="368"/>
                    <a:pt x="727" y="371"/>
                  </a:cubicBezTo>
                  <a:cubicBezTo>
                    <a:pt x="741" y="381"/>
                    <a:pt x="755" y="391"/>
                    <a:pt x="770" y="403"/>
                  </a:cubicBezTo>
                  <a:cubicBezTo>
                    <a:pt x="771" y="404"/>
                    <a:pt x="772" y="404"/>
                    <a:pt x="773" y="405"/>
                  </a:cubicBezTo>
                  <a:cubicBezTo>
                    <a:pt x="813" y="436"/>
                    <a:pt x="852" y="468"/>
                    <a:pt x="889" y="499"/>
                  </a:cubicBezTo>
                  <a:cubicBezTo>
                    <a:pt x="894" y="504"/>
                    <a:pt x="899" y="508"/>
                    <a:pt x="905" y="512"/>
                  </a:cubicBezTo>
                  <a:cubicBezTo>
                    <a:pt x="906" y="514"/>
                    <a:pt x="907" y="516"/>
                    <a:pt x="908" y="518"/>
                  </a:cubicBezTo>
                  <a:cubicBezTo>
                    <a:pt x="908" y="520"/>
                    <a:pt x="907" y="523"/>
                    <a:pt x="906" y="524"/>
                  </a:cubicBezTo>
                  <a:cubicBezTo>
                    <a:pt x="904" y="526"/>
                    <a:pt x="902" y="527"/>
                    <a:pt x="899" y="527"/>
                  </a:cubicBezTo>
                  <a:close/>
                  <a:moveTo>
                    <a:pt x="1680" y="505"/>
                  </a:moveTo>
                  <a:cubicBezTo>
                    <a:pt x="1677" y="505"/>
                    <a:pt x="1674" y="504"/>
                    <a:pt x="1672" y="501"/>
                  </a:cubicBezTo>
                  <a:cubicBezTo>
                    <a:pt x="1671" y="499"/>
                    <a:pt x="1671" y="497"/>
                    <a:pt x="1672" y="494"/>
                  </a:cubicBezTo>
                  <a:cubicBezTo>
                    <a:pt x="1673" y="492"/>
                    <a:pt x="1674" y="491"/>
                    <a:pt x="1676" y="490"/>
                  </a:cubicBezTo>
                  <a:cubicBezTo>
                    <a:pt x="1676" y="489"/>
                    <a:pt x="1676" y="489"/>
                    <a:pt x="1676" y="489"/>
                  </a:cubicBezTo>
                  <a:cubicBezTo>
                    <a:pt x="1680" y="487"/>
                    <a:pt x="1686" y="489"/>
                    <a:pt x="1688" y="493"/>
                  </a:cubicBezTo>
                  <a:cubicBezTo>
                    <a:pt x="1690" y="497"/>
                    <a:pt x="1688" y="502"/>
                    <a:pt x="1684" y="505"/>
                  </a:cubicBezTo>
                  <a:cubicBezTo>
                    <a:pt x="1683" y="505"/>
                    <a:pt x="1681" y="505"/>
                    <a:pt x="1680" y="505"/>
                  </a:cubicBezTo>
                  <a:close/>
                  <a:moveTo>
                    <a:pt x="5308" y="494"/>
                  </a:moveTo>
                  <a:cubicBezTo>
                    <a:pt x="5306" y="494"/>
                    <a:pt x="5303" y="492"/>
                    <a:pt x="5302" y="490"/>
                  </a:cubicBezTo>
                  <a:cubicBezTo>
                    <a:pt x="5299" y="487"/>
                    <a:pt x="5299" y="482"/>
                    <a:pt x="5303" y="479"/>
                  </a:cubicBezTo>
                  <a:cubicBezTo>
                    <a:pt x="5306" y="476"/>
                    <a:pt x="5312" y="476"/>
                    <a:pt x="5315" y="480"/>
                  </a:cubicBezTo>
                  <a:cubicBezTo>
                    <a:pt x="5315" y="480"/>
                    <a:pt x="5315" y="480"/>
                    <a:pt x="5315" y="480"/>
                  </a:cubicBezTo>
                  <a:cubicBezTo>
                    <a:pt x="5315" y="480"/>
                    <a:pt x="5315" y="480"/>
                    <a:pt x="5315" y="480"/>
                  </a:cubicBezTo>
                  <a:cubicBezTo>
                    <a:pt x="5316" y="482"/>
                    <a:pt x="5317" y="484"/>
                    <a:pt x="5317" y="486"/>
                  </a:cubicBezTo>
                  <a:cubicBezTo>
                    <a:pt x="5317" y="488"/>
                    <a:pt x="5315" y="490"/>
                    <a:pt x="5314" y="492"/>
                  </a:cubicBezTo>
                  <a:cubicBezTo>
                    <a:pt x="5312" y="493"/>
                    <a:pt x="5310" y="494"/>
                    <a:pt x="5308" y="494"/>
                  </a:cubicBezTo>
                  <a:close/>
                  <a:moveTo>
                    <a:pt x="1705" y="493"/>
                  </a:moveTo>
                  <a:cubicBezTo>
                    <a:pt x="1702" y="493"/>
                    <a:pt x="1699" y="491"/>
                    <a:pt x="1698" y="488"/>
                  </a:cubicBezTo>
                  <a:cubicBezTo>
                    <a:pt x="1696" y="484"/>
                    <a:pt x="1697" y="479"/>
                    <a:pt x="1701" y="477"/>
                  </a:cubicBezTo>
                  <a:cubicBezTo>
                    <a:pt x="1720" y="467"/>
                    <a:pt x="1737" y="459"/>
                    <a:pt x="1752" y="451"/>
                  </a:cubicBezTo>
                  <a:cubicBezTo>
                    <a:pt x="1752" y="451"/>
                    <a:pt x="1752" y="451"/>
                    <a:pt x="1752" y="451"/>
                  </a:cubicBezTo>
                  <a:cubicBezTo>
                    <a:pt x="1752" y="451"/>
                    <a:pt x="1752" y="451"/>
                    <a:pt x="1752" y="451"/>
                  </a:cubicBezTo>
                  <a:cubicBezTo>
                    <a:pt x="1792" y="431"/>
                    <a:pt x="1827" y="414"/>
                    <a:pt x="1859" y="399"/>
                  </a:cubicBezTo>
                  <a:cubicBezTo>
                    <a:pt x="1875" y="391"/>
                    <a:pt x="1890" y="384"/>
                    <a:pt x="1905" y="377"/>
                  </a:cubicBezTo>
                  <a:cubicBezTo>
                    <a:pt x="1909" y="376"/>
                    <a:pt x="1915" y="378"/>
                    <a:pt x="1916" y="382"/>
                  </a:cubicBezTo>
                  <a:cubicBezTo>
                    <a:pt x="1918" y="386"/>
                    <a:pt x="1916" y="391"/>
                    <a:pt x="1912" y="393"/>
                  </a:cubicBezTo>
                  <a:cubicBezTo>
                    <a:pt x="1898" y="399"/>
                    <a:pt x="1883" y="406"/>
                    <a:pt x="1866" y="414"/>
                  </a:cubicBezTo>
                  <a:cubicBezTo>
                    <a:pt x="1834" y="430"/>
                    <a:pt x="1799" y="446"/>
                    <a:pt x="1759" y="466"/>
                  </a:cubicBezTo>
                  <a:cubicBezTo>
                    <a:pt x="1744" y="474"/>
                    <a:pt x="1728" y="482"/>
                    <a:pt x="1709" y="492"/>
                  </a:cubicBezTo>
                  <a:cubicBezTo>
                    <a:pt x="1708" y="492"/>
                    <a:pt x="1707" y="493"/>
                    <a:pt x="1705" y="493"/>
                  </a:cubicBezTo>
                  <a:close/>
                  <a:moveTo>
                    <a:pt x="5290" y="472"/>
                  </a:moveTo>
                  <a:cubicBezTo>
                    <a:pt x="5288" y="472"/>
                    <a:pt x="5285" y="471"/>
                    <a:pt x="5284" y="469"/>
                  </a:cubicBezTo>
                  <a:cubicBezTo>
                    <a:pt x="5265" y="447"/>
                    <a:pt x="5246" y="425"/>
                    <a:pt x="5228" y="405"/>
                  </a:cubicBezTo>
                  <a:cubicBezTo>
                    <a:pt x="5210" y="384"/>
                    <a:pt x="5191" y="363"/>
                    <a:pt x="5172" y="342"/>
                  </a:cubicBezTo>
                  <a:cubicBezTo>
                    <a:pt x="5172" y="342"/>
                    <a:pt x="5172" y="342"/>
                    <a:pt x="5171" y="342"/>
                  </a:cubicBezTo>
                  <a:cubicBezTo>
                    <a:pt x="5159" y="328"/>
                    <a:pt x="5145" y="314"/>
                    <a:pt x="5133" y="301"/>
                  </a:cubicBezTo>
                  <a:cubicBezTo>
                    <a:pt x="5131" y="299"/>
                    <a:pt x="5130" y="297"/>
                    <a:pt x="5130" y="295"/>
                  </a:cubicBezTo>
                  <a:cubicBezTo>
                    <a:pt x="5130" y="293"/>
                    <a:pt x="5131" y="291"/>
                    <a:pt x="5133" y="289"/>
                  </a:cubicBezTo>
                  <a:cubicBezTo>
                    <a:pt x="5136" y="286"/>
                    <a:pt x="5142" y="286"/>
                    <a:pt x="5145" y="289"/>
                  </a:cubicBezTo>
                  <a:cubicBezTo>
                    <a:pt x="5158" y="303"/>
                    <a:pt x="5171" y="317"/>
                    <a:pt x="5184" y="330"/>
                  </a:cubicBezTo>
                  <a:cubicBezTo>
                    <a:pt x="5203" y="351"/>
                    <a:pt x="5222" y="372"/>
                    <a:pt x="5241" y="394"/>
                  </a:cubicBezTo>
                  <a:cubicBezTo>
                    <a:pt x="5259" y="414"/>
                    <a:pt x="5277" y="435"/>
                    <a:pt x="5297" y="458"/>
                  </a:cubicBezTo>
                  <a:cubicBezTo>
                    <a:pt x="5300" y="461"/>
                    <a:pt x="5299" y="467"/>
                    <a:pt x="5296" y="470"/>
                  </a:cubicBezTo>
                  <a:cubicBezTo>
                    <a:pt x="5294" y="471"/>
                    <a:pt x="5292" y="472"/>
                    <a:pt x="5290" y="472"/>
                  </a:cubicBezTo>
                  <a:close/>
                  <a:moveTo>
                    <a:pt x="2714" y="421"/>
                  </a:moveTo>
                  <a:cubicBezTo>
                    <a:pt x="2712" y="421"/>
                    <a:pt x="2710" y="420"/>
                    <a:pt x="2708" y="419"/>
                  </a:cubicBezTo>
                  <a:cubicBezTo>
                    <a:pt x="2707" y="417"/>
                    <a:pt x="2706" y="415"/>
                    <a:pt x="2706" y="413"/>
                  </a:cubicBezTo>
                  <a:cubicBezTo>
                    <a:pt x="2706" y="410"/>
                    <a:pt x="2707" y="408"/>
                    <a:pt x="2709" y="407"/>
                  </a:cubicBezTo>
                  <a:cubicBezTo>
                    <a:pt x="2712" y="404"/>
                    <a:pt x="2718" y="404"/>
                    <a:pt x="2721" y="407"/>
                  </a:cubicBezTo>
                  <a:cubicBezTo>
                    <a:pt x="2722" y="409"/>
                    <a:pt x="2723" y="411"/>
                    <a:pt x="2723" y="413"/>
                  </a:cubicBezTo>
                  <a:cubicBezTo>
                    <a:pt x="2723" y="416"/>
                    <a:pt x="2722" y="418"/>
                    <a:pt x="2720" y="419"/>
                  </a:cubicBezTo>
                  <a:cubicBezTo>
                    <a:pt x="2719" y="421"/>
                    <a:pt x="2717" y="421"/>
                    <a:pt x="2714" y="421"/>
                  </a:cubicBezTo>
                  <a:close/>
                  <a:moveTo>
                    <a:pt x="4253" y="407"/>
                  </a:moveTo>
                  <a:cubicBezTo>
                    <a:pt x="4251" y="407"/>
                    <a:pt x="4250" y="406"/>
                    <a:pt x="4248" y="406"/>
                  </a:cubicBezTo>
                  <a:cubicBezTo>
                    <a:pt x="4246" y="404"/>
                    <a:pt x="4245" y="402"/>
                    <a:pt x="4245" y="400"/>
                  </a:cubicBezTo>
                  <a:cubicBezTo>
                    <a:pt x="4244" y="398"/>
                    <a:pt x="4245" y="396"/>
                    <a:pt x="4246" y="394"/>
                  </a:cubicBezTo>
                  <a:cubicBezTo>
                    <a:pt x="4248" y="390"/>
                    <a:pt x="4254" y="389"/>
                    <a:pt x="4258" y="391"/>
                  </a:cubicBezTo>
                  <a:cubicBezTo>
                    <a:pt x="4260" y="393"/>
                    <a:pt x="4261" y="395"/>
                    <a:pt x="4261" y="397"/>
                  </a:cubicBezTo>
                  <a:cubicBezTo>
                    <a:pt x="4262" y="399"/>
                    <a:pt x="4261" y="401"/>
                    <a:pt x="4260" y="403"/>
                  </a:cubicBezTo>
                  <a:cubicBezTo>
                    <a:pt x="4258" y="406"/>
                    <a:pt x="4256" y="407"/>
                    <a:pt x="4253" y="407"/>
                  </a:cubicBezTo>
                  <a:close/>
                  <a:moveTo>
                    <a:pt x="2695" y="401"/>
                  </a:moveTo>
                  <a:cubicBezTo>
                    <a:pt x="2693" y="401"/>
                    <a:pt x="2691" y="400"/>
                    <a:pt x="2689" y="398"/>
                  </a:cubicBezTo>
                  <a:cubicBezTo>
                    <a:pt x="2685" y="394"/>
                    <a:pt x="2682" y="391"/>
                    <a:pt x="2679" y="388"/>
                  </a:cubicBezTo>
                  <a:cubicBezTo>
                    <a:pt x="2667" y="376"/>
                    <a:pt x="2667" y="376"/>
                    <a:pt x="2667" y="376"/>
                  </a:cubicBezTo>
                  <a:cubicBezTo>
                    <a:pt x="2666" y="375"/>
                    <a:pt x="2666" y="374"/>
                    <a:pt x="2665" y="374"/>
                  </a:cubicBezTo>
                  <a:cubicBezTo>
                    <a:pt x="2664" y="372"/>
                    <a:pt x="2663" y="371"/>
                    <a:pt x="2662" y="370"/>
                  </a:cubicBezTo>
                  <a:cubicBezTo>
                    <a:pt x="2655" y="364"/>
                    <a:pt x="2655" y="364"/>
                    <a:pt x="2655" y="364"/>
                  </a:cubicBezTo>
                  <a:cubicBezTo>
                    <a:pt x="2654" y="363"/>
                    <a:pt x="2652" y="361"/>
                    <a:pt x="2651" y="360"/>
                  </a:cubicBezTo>
                  <a:cubicBezTo>
                    <a:pt x="2648" y="357"/>
                    <a:pt x="2645" y="355"/>
                    <a:pt x="2642" y="352"/>
                  </a:cubicBezTo>
                  <a:cubicBezTo>
                    <a:pt x="2642" y="352"/>
                    <a:pt x="2642" y="352"/>
                    <a:pt x="2642" y="352"/>
                  </a:cubicBezTo>
                  <a:cubicBezTo>
                    <a:pt x="2629" y="341"/>
                    <a:pt x="2629" y="341"/>
                    <a:pt x="2629" y="341"/>
                  </a:cubicBezTo>
                  <a:cubicBezTo>
                    <a:pt x="2610" y="327"/>
                    <a:pt x="2590" y="314"/>
                    <a:pt x="2570" y="304"/>
                  </a:cubicBezTo>
                  <a:cubicBezTo>
                    <a:pt x="2569" y="303"/>
                    <a:pt x="2569" y="303"/>
                    <a:pt x="2569" y="303"/>
                  </a:cubicBezTo>
                  <a:cubicBezTo>
                    <a:pt x="2565" y="301"/>
                    <a:pt x="2561" y="300"/>
                    <a:pt x="2558" y="298"/>
                  </a:cubicBezTo>
                  <a:cubicBezTo>
                    <a:pt x="2558" y="298"/>
                    <a:pt x="2558" y="298"/>
                    <a:pt x="2558" y="298"/>
                  </a:cubicBezTo>
                  <a:cubicBezTo>
                    <a:pt x="2558" y="298"/>
                    <a:pt x="2558" y="298"/>
                    <a:pt x="2558" y="298"/>
                  </a:cubicBezTo>
                  <a:cubicBezTo>
                    <a:pt x="2541" y="290"/>
                    <a:pt x="2523" y="284"/>
                    <a:pt x="2506" y="279"/>
                  </a:cubicBezTo>
                  <a:cubicBezTo>
                    <a:pt x="2503" y="278"/>
                    <a:pt x="2502" y="277"/>
                    <a:pt x="2501" y="275"/>
                  </a:cubicBezTo>
                  <a:cubicBezTo>
                    <a:pt x="2500" y="273"/>
                    <a:pt x="2499" y="271"/>
                    <a:pt x="2500" y="268"/>
                  </a:cubicBezTo>
                  <a:cubicBezTo>
                    <a:pt x="2501" y="264"/>
                    <a:pt x="2506" y="261"/>
                    <a:pt x="2510" y="263"/>
                  </a:cubicBezTo>
                  <a:cubicBezTo>
                    <a:pt x="2529" y="268"/>
                    <a:pt x="2547" y="275"/>
                    <a:pt x="2565" y="282"/>
                  </a:cubicBezTo>
                  <a:cubicBezTo>
                    <a:pt x="2565" y="282"/>
                    <a:pt x="2565" y="282"/>
                    <a:pt x="2565" y="282"/>
                  </a:cubicBezTo>
                  <a:cubicBezTo>
                    <a:pt x="2565" y="283"/>
                    <a:pt x="2565" y="283"/>
                    <a:pt x="2565" y="283"/>
                  </a:cubicBezTo>
                  <a:cubicBezTo>
                    <a:pt x="2565" y="283"/>
                    <a:pt x="2565" y="283"/>
                    <a:pt x="2565" y="283"/>
                  </a:cubicBezTo>
                  <a:cubicBezTo>
                    <a:pt x="2569" y="285"/>
                    <a:pt x="2573" y="286"/>
                    <a:pt x="2577" y="288"/>
                  </a:cubicBezTo>
                  <a:cubicBezTo>
                    <a:pt x="2577" y="288"/>
                    <a:pt x="2577" y="288"/>
                    <a:pt x="2577" y="288"/>
                  </a:cubicBezTo>
                  <a:cubicBezTo>
                    <a:pt x="2599" y="299"/>
                    <a:pt x="2619" y="313"/>
                    <a:pt x="2639" y="328"/>
                  </a:cubicBezTo>
                  <a:cubicBezTo>
                    <a:pt x="2639" y="328"/>
                    <a:pt x="2639" y="328"/>
                    <a:pt x="2639" y="328"/>
                  </a:cubicBezTo>
                  <a:cubicBezTo>
                    <a:pt x="2653" y="339"/>
                    <a:pt x="2653" y="339"/>
                    <a:pt x="2653" y="339"/>
                  </a:cubicBezTo>
                  <a:cubicBezTo>
                    <a:pt x="2657" y="342"/>
                    <a:pt x="2660" y="345"/>
                    <a:pt x="2662" y="348"/>
                  </a:cubicBezTo>
                  <a:cubicBezTo>
                    <a:pt x="2664" y="349"/>
                    <a:pt x="2665" y="350"/>
                    <a:pt x="2667" y="352"/>
                  </a:cubicBezTo>
                  <a:cubicBezTo>
                    <a:pt x="2667" y="352"/>
                    <a:pt x="2667" y="352"/>
                    <a:pt x="2667" y="352"/>
                  </a:cubicBezTo>
                  <a:cubicBezTo>
                    <a:pt x="2673" y="358"/>
                    <a:pt x="2673" y="358"/>
                    <a:pt x="2673" y="358"/>
                  </a:cubicBezTo>
                  <a:cubicBezTo>
                    <a:pt x="2675" y="359"/>
                    <a:pt x="2676" y="361"/>
                    <a:pt x="2678" y="362"/>
                  </a:cubicBezTo>
                  <a:cubicBezTo>
                    <a:pt x="2678" y="363"/>
                    <a:pt x="2679" y="363"/>
                    <a:pt x="2679" y="364"/>
                  </a:cubicBezTo>
                  <a:cubicBezTo>
                    <a:pt x="2692" y="376"/>
                    <a:pt x="2692" y="376"/>
                    <a:pt x="2692" y="376"/>
                  </a:cubicBezTo>
                  <a:cubicBezTo>
                    <a:pt x="2695" y="380"/>
                    <a:pt x="2698" y="383"/>
                    <a:pt x="2701" y="386"/>
                  </a:cubicBezTo>
                  <a:cubicBezTo>
                    <a:pt x="2703" y="388"/>
                    <a:pt x="2704" y="390"/>
                    <a:pt x="2704" y="393"/>
                  </a:cubicBezTo>
                  <a:cubicBezTo>
                    <a:pt x="2704" y="395"/>
                    <a:pt x="2703" y="397"/>
                    <a:pt x="2701" y="398"/>
                  </a:cubicBezTo>
                  <a:cubicBezTo>
                    <a:pt x="2699" y="400"/>
                    <a:pt x="2697" y="401"/>
                    <a:pt x="2695" y="401"/>
                  </a:cubicBezTo>
                  <a:close/>
                  <a:moveTo>
                    <a:pt x="4269" y="384"/>
                  </a:moveTo>
                  <a:cubicBezTo>
                    <a:pt x="4267" y="384"/>
                    <a:pt x="4265" y="383"/>
                    <a:pt x="4264" y="382"/>
                  </a:cubicBezTo>
                  <a:cubicBezTo>
                    <a:pt x="4260" y="380"/>
                    <a:pt x="4259" y="374"/>
                    <a:pt x="4262" y="370"/>
                  </a:cubicBezTo>
                  <a:cubicBezTo>
                    <a:pt x="4265" y="365"/>
                    <a:pt x="4268" y="360"/>
                    <a:pt x="4271" y="355"/>
                  </a:cubicBezTo>
                  <a:cubicBezTo>
                    <a:pt x="4283" y="338"/>
                    <a:pt x="4283" y="338"/>
                    <a:pt x="4283" y="338"/>
                  </a:cubicBezTo>
                  <a:cubicBezTo>
                    <a:pt x="4316" y="284"/>
                    <a:pt x="4316" y="284"/>
                    <a:pt x="4316" y="284"/>
                  </a:cubicBezTo>
                  <a:cubicBezTo>
                    <a:pt x="4333" y="255"/>
                    <a:pt x="4349" y="232"/>
                    <a:pt x="4363" y="211"/>
                  </a:cubicBezTo>
                  <a:cubicBezTo>
                    <a:pt x="4371" y="200"/>
                    <a:pt x="4378" y="190"/>
                    <a:pt x="4386" y="180"/>
                  </a:cubicBezTo>
                  <a:cubicBezTo>
                    <a:pt x="4386" y="180"/>
                    <a:pt x="4386" y="180"/>
                    <a:pt x="4386" y="180"/>
                  </a:cubicBezTo>
                  <a:cubicBezTo>
                    <a:pt x="4386" y="180"/>
                    <a:pt x="4386" y="180"/>
                    <a:pt x="4386" y="180"/>
                  </a:cubicBezTo>
                  <a:cubicBezTo>
                    <a:pt x="4389" y="177"/>
                    <a:pt x="4394" y="176"/>
                    <a:pt x="4397" y="179"/>
                  </a:cubicBezTo>
                  <a:cubicBezTo>
                    <a:pt x="4399" y="180"/>
                    <a:pt x="4400" y="182"/>
                    <a:pt x="4401" y="184"/>
                  </a:cubicBezTo>
                  <a:cubicBezTo>
                    <a:pt x="4401" y="187"/>
                    <a:pt x="4400" y="189"/>
                    <a:pt x="4399" y="191"/>
                  </a:cubicBezTo>
                  <a:cubicBezTo>
                    <a:pt x="4392" y="200"/>
                    <a:pt x="4385" y="210"/>
                    <a:pt x="4377" y="221"/>
                  </a:cubicBezTo>
                  <a:cubicBezTo>
                    <a:pt x="4363" y="242"/>
                    <a:pt x="4348" y="265"/>
                    <a:pt x="4330" y="293"/>
                  </a:cubicBezTo>
                  <a:cubicBezTo>
                    <a:pt x="4306" y="332"/>
                    <a:pt x="4306" y="332"/>
                    <a:pt x="4306" y="332"/>
                  </a:cubicBezTo>
                  <a:cubicBezTo>
                    <a:pt x="4306" y="332"/>
                    <a:pt x="4306" y="332"/>
                    <a:pt x="4306" y="332"/>
                  </a:cubicBezTo>
                  <a:cubicBezTo>
                    <a:pt x="4297" y="347"/>
                    <a:pt x="4297" y="347"/>
                    <a:pt x="4297" y="347"/>
                  </a:cubicBezTo>
                  <a:cubicBezTo>
                    <a:pt x="4286" y="365"/>
                    <a:pt x="4286" y="365"/>
                    <a:pt x="4286" y="365"/>
                  </a:cubicBezTo>
                  <a:cubicBezTo>
                    <a:pt x="4283" y="369"/>
                    <a:pt x="4280" y="374"/>
                    <a:pt x="4276" y="380"/>
                  </a:cubicBezTo>
                  <a:cubicBezTo>
                    <a:pt x="4274" y="382"/>
                    <a:pt x="4272" y="384"/>
                    <a:pt x="4269" y="384"/>
                  </a:cubicBezTo>
                  <a:close/>
                  <a:moveTo>
                    <a:pt x="1934" y="382"/>
                  </a:moveTo>
                  <a:cubicBezTo>
                    <a:pt x="1931" y="382"/>
                    <a:pt x="1928" y="380"/>
                    <a:pt x="1927" y="377"/>
                  </a:cubicBezTo>
                  <a:cubicBezTo>
                    <a:pt x="1926" y="375"/>
                    <a:pt x="1926" y="373"/>
                    <a:pt x="1927" y="371"/>
                  </a:cubicBezTo>
                  <a:cubicBezTo>
                    <a:pt x="1927" y="368"/>
                    <a:pt x="1929" y="367"/>
                    <a:pt x="1931" y="366"/>
                  </a:cubicBezTo>
                  <a:cubicBezTo>
                    <a:pt x="1935" y="364"/>
                    <a:pt x="1940" y="366"/>
                    <a:pt x="1942" y="370"/>
                  </a:cubicBezTo>
                  <a:cubicBezTo>
                    <a:pt x="1943" y="372"/>
                    <a:pt x="1943" y="375"/>
                    <a:pt x="1942" y="377"/>
                  </a:cubicBezTo>
                  <a:cubicBezTo>
                    <a:pt x="1942" y="379"/>
                    <a:pt x="1940" y="380"/>
                    <a:pt x="1938" y="381"/>
                  </a:cubicBezTo>
                  <a:cubicBezTo>
                    <a:pt x="1937" y="382"/>
                    <a:pt x="1936" y="382"/>
                    <a:pt x="1934" y="382"/>
                  </a:cubicBezTo>
                  <a:close/>
                  <a:moveTo>
                    <a:pt x="1960" y="371"/>
                  </a:moveTo>
                  <a:cubicBezTo>
                    <a:pt x="1957" y="371"/>
                    <a:pt x="1954" y="369"/>
                    <a:pt x="1953" y="366"/>
                  </a:cubicBezTo>
                  <a:cubicBezTo>
                    <a:pt x="1952" y="364"/>
                    <a:pt x="1952" y="361"/>
                    <a:pt x="1953" y="359"/>
                  </a:cubicBezTo>
                  <a:cubicBezTo>
                    <a:pt x="1953" y="357"/>
                    <a:pt x="1955" y="355"/>
                    <a:pt x="1957" y="355"/>
                  </a:cubicBezTo>
                  <a:cubicBezTo>
                    <a:pt x="1975" y="347"/>
                    <a:pt x="1992" y="340"/>
                    <a:pt x="2010" y="333"/>
                  </a:cubicBezTo>
                  <a:cubicBezTo>
                    <a:pt x="2042" y="320"/>
                    <a:pt x="2072" y="309"/>
                    <a:pt x="2102" y="299"/>
                  </a:cubicBezTo>
                  <a:cubicBezTo>
                    <a:pt x="2127" y="290"/>
                    <a:pt x="2150" y="283"/>
                    <a:pt x="2171" y="278"/>
                  </a:cubicBezTo>
                  <a:cubicBezTo>
                    <a:pt x="2175" y="276"/>
                    <a:pt x="2180" y="279"/>
                    <a:pt x="2181" y="283"/>
                  </a:cubicBezTo>
                  <a:cubicBezTo>
                    <a:pt x="2182" y="286"/>
                    <a:pt x="2182" y="288"/>
                    <a:pt x="2181" y="290"/>
                  </a:cubicBezTo>
                  <a:cubicBezTo>
                    <a:pt x="2179" y="292"/>
                    <a:pt x="2178" y="293"/>
                    <a:pt x="2175" y="294"/>
                  </a:cubicBezTo>
                  <a:cubicBezTo>
                    <a:pt x="2154" y="300"/>
                    <a:pt x="2132" y="306"/>
                    <a:pt x="2108" y="315"/>
                  </a:cubicBezTo>
                  <a:cubicBezTo>
                    <a:pt x="2078" y="325"/>
                    <a:pt x="2047" y="336"/>
                    <a:pt x="2016" y="349"/>
                  </a:cubicBezTo>
                  <a:cubicBezTo>
                    <a:pt x="1999" y="355"/>
                    <a:pt x="1982" y="362"/>
                    <a:pt x="1964" y="370"/>
                  </a:cubicBezTo>
                  <a:cubicBezTo>
                    <a:pt x="1963" y="371"/>
                    <a:pt x="1962" y="371"/>
                    <a:pt x="1960" y="371"/>
                  </a:cubicBezTo>
                  <a:close/>
                  <a:moveTo>
                    <a:pt x="699" y="370"/>
                  </a:moveTo>
                  <a:cubicBezTo>
                    <a:pt x="697" y="370"/>
                    <a:pt x="696" y="370"/>
                    <a:pt x="694" y="369"/>
                  </a:cubicBezTo>
                  <a:cubicBezTo>
                    <a:pt x="692" y="368"/>
                    <a:pt x="691" y="366"/>
                    <a:pt x="691" y="363"/>
                  </a:cubicBezTo>
                  <a:cubicBezTo>
                    <a:pt x="690" y="361"/>
                    <a:pt x="691" y="359"/>
                    <a:pt x="692" y="357"/>
                  </a:cubicBezTo>
                  <a:cubicBezTo>
                    <a:pt x="695" y="353"/>
                    <a:pt x="700" y="352"/>
                    <a:pt x="704" y="355"/>
                  </a:cubicBezTo>
                  <a:cubicBezTo>
                    <a:pt x="708" y="357"/>
                    <a:pt x="709" y="363"/>
                    <a:pt x="706" y="367"/>
                  </a:cubicBezTo>
                  <a:cubicBezTo>
                    <a:pt x="705" y="369"/>
                    <a:pt x="702" y="370"/>
                    <a:pt x="699" y="370"/>
                  </a:cubicBezTo>
                  <a:close/>
                  <a:moveTo>
                    <a:pt x="6622" y="363"/>
                  </a:moveTo>
                  <a:cubicBezTo>
                    <a:pt x="6619" y="363"/>
                    <a:pt x="6617" y="362"/>
                    <a:pt x="6615" y="360"/>
                  </a:cubicBezTo>
                  <a:cubicBezTo>
                    <a:pt x="6612" y="356"/>
                    <a:pt x="6612" y="351"/>
                    <a:pt x="6616" y="348"/>
                  </a:cubicBezTo>
                  <a:cubicBezTo>
                    <a:pt x="6620" y="345"/>
                    <a:pt x="6625" y="345"/>
                    <a:pt x="6628" y="349"/>
                  </a:cubicBezTo>
                  <a:cubicBezTo>
                    <a:pt x="6631" y="352"/>
                    <a:pt x="6631" y="358"/>
                    <a:pt x="6627" y="361"/>
                  </a:cubicBezTo>
                  <a:cubicBezTo>
                    <a:pt x="6626" y="362"/>
                    <a:pt x="6624" y="363"/>
                    <a:pt x="6622" y="363"/>
                  </a:cubicBezTo>
                  <a:close/>
                  <a:moveTo>
                    <a:pt x="676" y="355"/>
                  </a:moveTo>
                  <a:cubicBezTo>
                    <a:pt x="674" y="355"/>
                    <a:pt x="672" y="354"/>
                    <a:pt x="671" y="353"/>
                  </a:cubicBezTo>
                  <a:cubicBezTo>
                    <a:pt x="665" y="349"/>
                    <a:pt x="658" y="345"/>
                    <a:pt x="652" y="341"/>
                  </a:cubicBezTo>
                  <a:cubicBezTo>
                    <a:pt x="610" y="315"/>
                    <a:pt x="570" y="295"/>
                    <a:pt x="532" y="281"/>
                  </a:cubicBezTo>
                  <a:cubicBezTo>
                    <a:pt x="529" y="280"/>
                    <a:pt x="525" y="278"/>
                    <a:pt x="522" y="277"/>
                  </a:cubicBezTo>
                  <a:cubicBezTo>
                    <a:pt x="504" y="271"/>
                    <a:pt x="486" y="265"/>
                    <a:pt x="469" y="261"/>
                  </a:cubicBezTo>
                  <a:cubicBezTo>
                    <a:pt x="466" y="261"/>
                    <a:pt x="465" y="259"/>
                    <a:pt x="463" y="257"/>
                  </a:cubicBezTo>
                  <a:cubicBezTo>
                    <a:pt x="462" y="255"/>
                    <a:pt x="462" y="253"/>
                    <a:pt x="462" y="251"/>
                  </a:cubicBezTo>
                  <a:cubicBezTo>
                    <a:pt x="463" y="246"/>
                    <a:pt x="468" y="244"/>
                    <a:pt x="473" y="245"/>
                  </a:cubicBezTo>
                  <a:cubicBezTo>
                    <a:pt x="491" y="249"/>
                    <a:pt x="509" y="254"/>
                    <a:pt x="528" y="261"/>
                  </a:cubicBezTo>
                  <a:cubicBezTo>
                    <a:pt x="528" y="261"/>
                    <a:pt x="528" y="261"/>
                    <a:pt x="528" y="261"/>
                  </a:cubicBezTo>
                  <a:cubicBezTo>
                    <a:pt x="528" y="261"/>
                    <a:pt x="528" y="261"/>
                    <a:pt x="528" y="261"/>
                  </a:cubicBezTo>
                  <a:cubicBezTo>
                    <a:pt x="531" y="262"/>
                    <a:pt x="534" y="264"/>
                    <a:pt x="538" y="265"/>
                  </a:cubicBezTo>
                  <a:cubicBezTo>
                    <a:pt x="577" y="280"/>
                    <a:pt x="618" y="300"/>
                    <a:pt x="660" y="327"/>
                  </a:cubicBezTo>
                  <a:cubicBezTo>
                    <a:pt x="667" y="331"/>
                    <a:pt x="674" y="335"/>
                    <a:pt x="680" y="339"/>
                  </a:cubicBezTo>
                  <a:cubicBezTo>
                    <a:pt x="681" y="339"/>
                    <a:pt x="681" y="339"/>
                    <a:pt x="681" y="339"/>
                  </a:cubicBezTo>
                  <a:cubicBezTo>
                    <a:pt x="681" y="339"/>
                    <a:pt x="681" y="339"/>
                    <a:pt x="681" y="339"/>
                  </a:cubicBezTo>
                  <a:cubicBezTo>
                    <a:pt x="682" y="341"/>
                    <a:pt x="683" y="342"/>
                    <a:pt x="684" y="344"/>
                  </a:cubicBezTo>
                  <a:cubicBezTo>
                    <a:pt x="684" y="347"/>
                    <a:pt x="684" y="349"/>
                    <a:pt x="683" y="351"/>
                  </a:cubicBezTo>
                  <a:cubicBezTo>
                    <a:pt x="681" y="353"/>
                    <a:pt x="678" y="355"/>
                    <a:pt x="676" y="355"/>
                  </a:cubicBezTo>
                  <a:close/>
                  <a:moveTo>
                    <a:pt x="6644" y="346"/>
                  </a:moveTo>
                  <a:cubicBezTo>
                    <a:pt x="6641" y="346"/>
                    <a:pt x="6639" y="344"/>
                    <a:pt x="6637" y="342"/>
                  </a:cubicBezTo>
                  <a:cubicBezTo>
                    <a:pt x="6635" y="338"/>
                    <a:pt x="6636" y="333"/>
                    <a:pt x="6640" y="330"/>
                  </a:cubicBezTo>
                  <a:cubicBezTo>
                    <a:pt x="6648" y="326"/>
                    <a:pt x="6656" y="322"/>
                    <a:pt x="6666" y="318"/>
                  </a:cubicBezTo>
                  <a:cubicBezTo>
                    <a:pt x="6669" y="316"/>
                    <a:pt x="6673" y="315"/>
                    <a:pt x="6675" y="314"/>
                  </a:cubicBezTo>
                  <a:cubicBezTo>
                    <a:pt x="6676" y="314"/>
                    <a:pt x="6677" y="314"/>
                    <a:pt x="6678" y="313"/>
                  </a:cubicBezTo>
                  <a:cubicBezTo>
                    <a:pt x="6682" y="312"/>
                    <a:pt x="6686" y="311"/>
                    <a:pt x="6690" y="310"/>
                  </a:cubicBezTo>
                  <a:cubicBezTo>
                    <a:pt x="6690" y="309"/>
                    <a:pt x="6690" y="309"/>
                    <a:pt x="6690" y="309"/>
                  </a:cubicBezTo>
                  <a:cubicBezTo>
                    <a:pt x="6691" y="309"/>
                    <a:pt x="6692" y="309"/>
                    <a:pt x="6694" y="308"/>
                  </a:cubicBezTo>
                  <a:cubicBezTo>
                    <a:pt x="6699" y="307"/>
                    <a:pt x="6703" y="305"/>
                    <a:pt x="6708" y="304"/>
                  </a:cubicBezTo>
                  <a:cubicBezTo>
                    <a:pt x="6709" y="304"/>
                    <a:pt x="6711" y="303"/>
                    <a:pt x="6712" y="303"/>
                  </a:cubicBezTo>
                  <a:cubicBezTo>
                    <a:pt x="6712" y="303"/>
                    <a:pt x="6712" y="303"/>
                    <a:pt x="6712" y="303"/>
                  </a:cubicBezTo>
                  <a:cubicBezTo>
                    <a:pt x="6739" y="296"/>
                    <a:pt x="6766" y="291"/>
                    <a:pt x="6799" y="285"/>
                  </a:cubicBezTo>
                  <a:cubicBezTo>
                    <a:pt x="6819" y="282"/>
                    <a:pt x="6840" y="279"/>
                    <a:pt x="6862" y="276"/>
                  </a:cubicBezTo>
                  <a:cubicBezTo>
                    <a:pt x="6862" y="276"/>
                    <a:pt x="6862" y="276"/>
                    <a:pt x="6862" y="276"/>
                  </a:cubicBezTo>
                  <a:cubicBezTo>
                    <a:pt x="6867" y="275"/>
                    <a:pt x="6871" y="279"/>
                    <a:pt x="6872" y="283"/>
                  </a:cubicBezTo>
                  <a:cubicBezTo>
                    <a:pt x="6872" y="286"/>
                    <a:pt x="6871" y="288"/>
                    <a:pt x="6870" y="290"/>
                  </a:cubicBezTo>
                  <a:cubicBezTo>
                    <a:pt x="6869" y="291"/>
                    <a:pt x="6867" y="293"/>
                    <a:pt x="6864" y="293"/>
                  </a:cubicBezTo>
                  <a:cubicBezTo>
                    <a:pt x="6842" y="296"/>
                    <a:pt x="6822" y="299"/>
                    <a:pt x="6802" y="302"/>
                  </a:cubicBezTo>
                  <a:cubicBezTo>
                    <a:pt x="6770" y="307"/>
                    <a:pt x="6742" y="313"/>
                    <a:pt x="6716" y="319"/>
                  </a:cubicBezTo>
                  <a:cubicBezTo>
                    <a:pt x="6715" y="320"/>
                    <a:pt x="6713" y="320"/>
                    <a:pt x="6712" y="321"/>
                  </a:cubicBezTo>
                  <a:cubicBezTo>
                    <a:pt x="6707" y="322"/>
                    <a:pt x="6703" y="323"/>
                    <a:pt x="6699" y="324"/>
                  </a:cubicBezTo>
                  <a:cubicBezTo>
                    <a:pt x="6698" y="325"/>
                    <a:pt x="6696" y="325"/>
                    <a:pt x="6695" y="326"/>
                  </a:cubicBezTo>
                  <a:cubicBezTo>
                    <a:pt x="6695" y="326"/>
                    <a:pt x="6695" y="326"/>
                    <a:pt x="6695" y="326"/>
                  </a:cubicBezTo>
                  <a:cubicBezTo>
                    <a:pt x="6692" y="327"/>
                    <a:pt x="6688" y="328"/>
                    <a:pt x="6684" y="329"/>
                  </a:cubicBezTo>
                  <a:cubicBezTo>
                    <a:pt x="6683" y="330"/>
                    <a:pt x="6682" y="330"/>
                    <a:pt x="6681" y="330"/>
                  </a:cubicBezTo>
                  <a:cubicBezTo>
                    <a:pt x="6678" y="331"/>
                    <a:pt x="6675" y="332"/>
                    <a:pt x="6673" y="333"/>
                  </a:cubicBezTo>
                  <a:cubicBezTo>
                    <a:pt x="6672" y="334"/>
                    <a:pt x="6672" y="334"/>
                    <a:pt x="6672" y="334"/>
                  </a:cubicBezTo>
                  <a:cubicBezTo>
                    <a:pt x="6672" y="334"/>
                    <a:pt x="6672" y="334"/>
                    <a:pt x="6672" y="334"/>
                  </a:cubicBezTo>
                  <a:cubicBezTo>
                    <a:pt x="6663" y="337"/>
                    <a:pt x="6656" y="341"/>
                    <a:pt x="6649" y="345"/>
                  </a:cubicBezTo>
                  <a:cubicBezTo>
                    <a:pt x="6647" y="346"/>
                    <a:pt x="6646" y="346"/>
                    <a:pt x="6644" y="346"/>
                  </a:cubicBezTo>
                  <a:close/>
                  <a:moveTo>
                    <a:pt x="6891" y="289"/>
                  </a:moveTo>
                  <a:cubicBezTo>
                    <a:pt x="6887" y="289"/>
                    <a:pt x="6883" y="286"/>
                    <a:pt x="6883" y="282"/>
                  </a:cubicBezTo>
                  <a:cubicBezTo>
                    <a:pt x="6882" y="277"/>
                    <a:pt x="6886" y="273"/>
                    <a:pt x="6890" y="273"/>
                  </a:cubicBezTo>
                  <a:cubicBezTo>
                    <a:pt x="6890" y="273"/>
                    <a:pt x="6890" y="273"/>
                    <a:pt x="6890" y="273"/>
                  </a:cubicBezTo>
                  <a:cubicBezTo>
                    <a:pt x="6895" y="272"/>
                    <a:pt x="6899" y="275"/>
                    <a:pt x="6900" y="280"/>
                  </a:cubicBezTo>
                  <a:cubicBezTo>
                    <a:pt x="6900" y="285"/>
                    <a:pt x="6897" y="289"/>
                    <a:pt x="6892" y="289"/>
                  </a:cubicBezTo>
                  <a:cubicBezTo>
                    <a:pt x="6892" y="289"/>
                    <a:pt x="6892" y="289"/>
                    <a:pt x="6891" y="289"/>
                  </a:cubicBezTo>
                  <a:close/>
                  <a:moveTo>
                    <a:pt x="2200" y="287"/>
                  </a:moveTo>
                  <a:cubicBezTo>
                    <a:pt x="2197" y="287"/>
                    <a:pt x="2193" y="284"/>
                    <a:pt x="2192" y="281"/>
                  </a:cubicBezTo>
                  <a:cubicBezTo>
                    <a:pt x="2192" y="278"/>
                    <a:pt x="2192" y="276"/>
                    <a:pt x="2193" y="274"/>
                  </a:cubicBezTo>
                  <a:cubicBezTo>
                    <a:pt x="2194" y="272"/>
                    <a:pt x="2196" y="271"/>
                    <a:pt x="2198" y="270"/>
                  </a:cubicBezTo>
                  <a:cubicBezTo>
                    <a:pt x="2203" y="269"/>
                    <a:pt x="2208" y="272"/>
                    <a:pt x="2209" y="276"/>
                  </a:cubicBezTo>
                  <a:cubicBezTo>
                    <a:pt x="2209" y="279"/>
                    <a:pt x="2209" y="281"/>
                    <a:pt x="2208" y="283"/>
                  </a:cubicBezTo>
                  <a:cubicBezTo>
                    <a:pt x="2207" y="285"/>
                    <a:pt x="2205" y="286"/>
                    <a:pt x="2203" y="287"/>
                  </a:cubicBezTo>
                  <a:cubicBezTo>
                    <a:pt x="2202" y="287"/>
                    <a:pt x="2201" y="287"/>
                    <a:pt x="2200" y="287"/>
                  </a:cubicBezTo>
                  <a:close/>
                  <a:moveTo>
                    <a:pt x="6919" y="286"/>
                  </a:moveTo>
                  <a:cubicBezTo>
                    <a:pt x="6915" y="286"/>
                    <a:pt x="6911" y="283"/>
                    <a:pt x="6911" y="279"/>
                  </a:cubicBezTo>
                  <a:cubicBezTo>
                    <a:pt x="6910" y="274"/>
                    <a:pt x="6914" y="270"/>
                    <a:pt x="6918" y="269"/>
                  </a:cubicBezTo>
                  <a:cubicBezTo>
                    <a:pt x="6934" y="268"/>
                    <a:pt x="6952" y="266"/>
                    <a:pt x="6971" y="264"/>
                  </a:cubicBezTo>
                  <a:cubicBezTo>
                    <a:pt x="6972" y="264"/>
                    <a:pt x="6972" y="264"/>
                    <a:pt x="6972" y="264"/>
                  </a:cubicBezTo>
                  <a:cubicBezTo>
                    <a:pt x="6973" y="264"/>
                    <a:pt x="6974" y="264"/>
                    <a:pt x="6975" y="264"/>
                  </a:cubicBezTo>
                  <a:cubicBezTo>
                    <a:pt x="7026" y="259"/>
                    <a:pt x="7081" y="255"/>
                    <a:pt x="7142" y="251"/>
                  </a:cubicBezTo>
                  <a:cubicBezTo>
                    <a:pt x="7142" y="251"/>
                    <a:pt x="7142" y="251"/>
                    <a:pt x="7142" y="251"/>
                  </a:cubicBezTo>
                  <a:cubicBezTo>
                    <a:pt x="7143" y="251"/>
                    <a:pt x="7144" y="251"/>
                    <a:pt x="7144" y="251"/>
                  </a:cubicBezTo>
                  <a:cubicBezTo>
                    <a:pt x="7149" y="251"/>
                    <a:pt x="7153" y="255"/>
                    <a:pt x="7153" y="259"/>
                  </a:cubicBezTo>
                  <a:cubicBezTo>
                    <a:pt x="7154" y="264"/>
                    <a:pt x="7150" y="268"/>
                    <a:pt x="7145" y="268"/>
                  </a:cubicBezTo>
                  <a:cubicBezTo>
                    <a:pt x="7145" y="268"/>
                    <a:pt x="7145" y="268"/>
                    <a:pt x="7144" y="268"/>
                  </a:cubicBezTo>
                  <a:cubicBezTo>
                    <a:pt x="7144" y="268"/>
                    <a:pt x="7143" y="268"/>
                    <a:pt x="7143" y="268"/>
                  </a:cubicBezTo>
                  <a:cubicBezTo>
                    <a:pt x="7082" y="272"/>
                    <a:pt x="7027" y="276"/>
                    <a:pt x="6976" y="281"/>
                  </a:cubicBezTo>
                  <a:cubicBezTo>
                    <a:pt x="6976" y="281"/>
                    <a:pt x="6976" y="281"/>
                    <a:pt x="6976" y="281"/>
                  </a:cubicBezTo>
                  <a:cubicBezTo>
                    <a:pt x="6975" y="281"/>
                    <a:pt x="6974" y="281"/>
                    <a:pt x="6973" y="281"/>
                  </a:cubicBezTo>
                  <a:cubicBezTo>
                    <a:pt x="6954" y="283"/>
                    <a:pt x="6937" y="285"/>
                    <a:pt x="6920" y="286"/>
                  </a:cubicBezTo>
                  <a:cubicBezTo>
                    <a:pt x="6920" y="286"/>
                    <a:pt x="6920" y="286"/>
                    <a:pt x="6919" y="286"/>
                  </a:cubicBezTo>
                  <a:close/>
                  <a:moveTo>
                    <a:pt x="5119" y="283"/>
                  </a:moveTo>
                  <a:cubicBezTo>
                    <a:pt x="5117" y="283"/>
                    <a:pt x="5115" y="282"/>
                    <a:pt x="5113" y="281"/>
                  </a:cubicBezTo>
                  <a:cubicBezTo>
                    <a:pt x="5111" y="279"/>
                    <a:pt x="5111" y="277"/>
                    <a:pt x="5111" y="275"/>
                  </a:cubicBezTo>
                  <a:cubicBezTo>
                    <a:pt x="5111" y="272"/>
                    <a:pt x="5112" y="270"/>
                    <a:pt x="5113" y="269"/>
                  </a:cubicBezTo>
                  <a:cubicBezTo>
                    <a:pt x="5116" y="266"/>
                    <a:pt x="5122" y="266"/>
                    <a:pt x="5125" y="269"/>
                  </a:cubicBezTo>
                  <a:cubicBezTo>
                    <a:pt x="5127" y="271"/>
                    <a:pt x="5128" y="273"/>
                    <a:pt x="5128" y="275"/>
                  </a:cubicBezTo>
                  <a:cubicBezTo>
                    <a:pt x="5128" y="277"/>
                    <a:pt x="5127" y="279"/>
                    <a:pt x="5125" y="281"/>
                  </a:cubicBezTo>
                  <a:cubicBezTo>
                    <a:pt x="5123" y="282"/>
                    <a:pt x="5121" y="283"/>
                    <a:pt x="5119" y="283"/>
                  </a:cubicBezTo>
                  <a:close/>
                  <a:moveTo>
                    <a:pt x="2228" y="281"/>
                  </a:moveTo>
                  <a:cubicBezTo>
                    <a:pt x="2224" y="281"/>
                    <a:pt x="2221" y="278"/>
                    <a:pt x="2220" y="274"/>
                  </a:cubicBezTo>
                  <a:cubicBezTo>
                    <a:pt x="2219" y="269"/>
                    <a:pt x="2222" y="265"/>
                    <a:pt x="2226" y="264"/>
                  </a:cubicBezTo>
                  <a:cubicBezTo>
                    <a:pt x="2228" y="263"/>
                    <a:pt x="2230" y="263"/>
                    <a:pt x="2232" y="263"/>
                  </a:cubicBezTo>
                  <a:cubicBezTo>
                    <a:pt x="2232" y="263"/>
                    <a:pt x="2232" y="263"/>
                    <a:pt x="2232" y="263"/>
                  </a:cubicBezTo>
                  <a:cubicBezTo>
                    <a:pt x="2247" y="259"/>
                    <a:pt x="2263" y="256"/>
                    <a:pt x="2282" y="253"/>
                  </a:cubicBezTo>
                  <a:cubicBezTo>
                    <a:pt x="2287" y="253"/>
                    <a:pt x="2293" y="252"/>
                    <a:pt x="2299" y="251"/>
                  </a:cubicBezTo>
                  <a:cubicBezTo>
                    <a:pt x="2299" y="251"/>
                    <a:pt x="2299" y="251"/>
                    <a:pt x="2299" y="251"/>
                  </a:cubicBezTo>
                  <a:cubicBezTo>
                    <a:pt x="2326" y="248"/>
                    <a:pt x="2348" y="246"/>
                    <a:pt x="2368" y="246"/>
                  </a:cubicBezTo>
                  <a:cubicBezTo>
                    <a:pt x="2372" y="246"/>
                    <a:pt x="2376" y="246"/>
                    <a:pt x="2380" y="246"/>
                  </a:cubicBezTo>
                  <a:cubicBezTo>
                    <a:pt x="2403" y="246"/>
                    <a:pt x="2421" y="247"/>
                    <a:pt x="2439" y="249"/>
                  </a:cubicBezTo>
                  <a:cubicBezTo>
                    <a:pt x="2444" y="249"/>
                    <a:pt x="2449" y="250"/>
                    <a:pt x="2454" y="251"/>
                  </a:cubicBezTo>
                  <a:cubicBezTo>
                    <a:pt x="2456" y="251"/>
                    <a:pt x="2458" y="252"/>
                    <a:pt x="2460" y="254"/>
                  </a:cubicBezTo>
                  <a:cubicBezTo>
                    <a:pt x="2461" y="256"/>
                    <a:pt x="2461" y="258"/>
                    <a:pt x="2461" y="260"/>
                  </a:cubicBezTo>
                  <a:cubicBezTo>
                    <a:pt x="2460" y="265"/>
                    <a:pt x="2456" y="268"/>
                    <a:pt x="2452" y="267"/>
                  </a:cubicBezTo>
                  <a:cubicBezTo>
                    <a:pt x="2447" y="267"/>
                    <a:pt x="2442" y="266"/>
                    <a:pt x="2437" y="265"/>
                  </a:cubicBezTo>
                  <a:cubicBezTo>
                    <a:pt x="2420" y="264"/>
                    <a:pt x="2401" y="263"/>
                    <a:pt x="2380" y="263"/>
                  </a:cubicBezTo>
                  <a:cubicBezTo>
                    <a:pt x="2376" y="263"/>
                    <a:pt x="2372" y="263"/>
                    <a:pt x="2368" y="263"/>
                  </a:cubicBezTo>
                  <a:cubicBezTo>
                    <a:pt x="2348" y="263"/>
                    <a:pt x="2327" y="265"/>
                    <a:pt x="2301" y="268"/>
                  </a:cubicBezTo>
                  <a:cubicBezTo>
                    <a:pt x="2296" y="269"/>
                    <a:pt x="2291" y="269"/>
                    <a:pt x="2285" y="270"/>
                  </a:cubicBezTo>
                  <a:cubicBezTo>
                    <a:pt x="2285" y="270"/>
                    <a:pt x="2285" y="270"/>
                    <a:pt x="2285" y="270"/>
                  </a:cubicBezTo>
                  <a:cubicBezTo>
                    <a:pt x="2266" y="273"/>
                    <a:pt x="2250" y="276"/>
                    <a:pt x="2235" y="279"/>
                  </a:cubicBezTo>
                  <a:cubicBezTo>
                    <a:pt x="2235" y="279"/>
                    <a:pt x="2235" y="279"/>
                    <a:pt x="2235" y="279"/>
                  </a:cubicBezTo>
                  <a:cubicBezTo>
                    <a:pt x="2234" y="280"/>
                    <a:pt x="2232" y="280"/>
                    <a:pt x="2230" y="280"/>
                  </a:cubicBezTo>
                  <a:cubicBezTo>
                    <a:pt x="2230" y="280"/>
                    <a:pt x="2230" y="280"/>
                    <a:pt x="2230" y="280"/>
                  </a:cubicBezTo>
                  <a:cubicBezTo>
                    <a:pt x="2229" y="281"/>
                    <a:pt x="2229" y="281"/>
                    <a:pt x="2228" y="281"/>
                  </a:cubicBezTo>
                  <a:close/>
                  <a:moveTo>
                    <a:pt x="2481" y="272"/>
                  </a:moveTo>
                  <a:cubicBezTo>
                    <a:pt x="2480" y="272"/>
                    <a:pt x="2480" y="272"/>
                    <a:pt x="2479" y="272"/>
                  </a:cubicBezTo>
                  <a:cubicBezTo>
                    <a:pt x="2479" y="272"/>
                    <a:pt x="2479" y="272"/>
                    <a:pt x="2479" y="272"/>
                  </a:cubicBezTo>
                  <a:cubicBezTo>
                    <a:pt x="2474" y="271"/>
                    <a:pt x="2471" y="267"/>
                    <a:pt x="2472" y="262"/>
                  </a:cubicBezTo>
                  <a:cubicBezTo>
                    <a:pt x="2473" y="258"/>
                    <a:pt x="2478" y="255"/>
                    <a:pt x="2482" y="256"/>
                  </a:cubicBezTo>
                  <a:cubicBezTo>
                    <a:pt x="2484" y="256"/>
                    <a:pt x="2484" y="256"/>
                    <a:pt x="2484" y="256"/>
                  </a:cubicBezTo>
                  <a:cubicBezTo>
                    <a:pt x="2484" y="256"/>
                    <a:pt x="2484" y="256"/>
                    <a:pt x="2484" y="256"/>
                  </a:cubicBezTo>
                  <a:cubicBezTo>
                    <a:pt x="2487" y="258"/>
                    <a:pt x="2490" y="262"/>
                    <a:pt x="2489" y="266"/>
                  </a:cubicBezTo>
                  <a:cubicBezTo>
                    <a:pt x="2488" y="270"/>
                    <a:pt x="2485" y="272"/>
                    <a:pt x="2481" y="272"/>
                  </a:cubicBezTo>
                  <a:close/>
                  <a:moveTo>
                    <a:pt x="7173" y="267"/>
                  </a:moveTo>
                  <a:cubicBezTo>
                    <a:pt x="7169" y="267"/>
                    <a:pt x="7165" y="263"/>
                    <a:pt x="7165" y="259"/>
                  </a:cubicBezTo>
                  <a:cubicBezTo>
                    <a:pt x="7164" y="254"/>
                    <a:pt x="7168" y="250"/>
                    <a:pt x="7173" y="250"/>
                  </a:cubicBezTo>
                  <a:cubicBezTo>
                    <a:pt x="7177" y="249"/>
                    <a:pt x="7181" y="253"/>
                    <a:pt x="7182" y="258"/>
                  </a:cubicBezTo>
                  <a:cubicBezTo>
                    <a:pt x="7182" y="260"/>
                    <a:pt x="7181" y="262"/>
                    <a:pt x="7179" y="264"/>
                  </a:cubicBezTo>
                  <a:cubicBezTo>
                    <a:pt x="7178" y="265"/>
                    <a:pt x="7176" y="266"/>
                    <a:pt x="7174" y="267"/>
                  </a:cubicBezTo>
                  <a:cubicBezTo>
                    <a:pt x="7173" y="267"/>
                    <a:pt x="7173" y="267"/>
                    <a:pt x="7173" y="267"/>
                  </a:cubicBezTo>
                  <a:close/>
                  <a:moveTo>
                    <a:pt x="7201" y="265"/>
                  </a:moveTo>
                  <a:cubicBezTo>
                    <a:pt x="7197" y="265"/>
                    <a:pt x="7193" y="261"/>
                    <a:pt x="7193" y="257"/>
                  </a:cubicBezTo>
                  <a:cubicBezTo>
                    <a:pt x="7193" y="252"/>
                    <a:pt x="7196" y="248"/>
                    <a:pt x="7201" y="248"/>
                  </a:cubicBezTo>
                  <a:cubicBezTo>
                    <a:pt x="7220" y="247"/>
                    <a:pt x="7239" y="246"/>
                    <a:pt x="7257" y="245"/>
                  </a:cubicBezTo>
                  <a:cubicBezTo>
                    <a:pt x="7257" y="245"/>
                    <a:pt x="7257" y="245"/>
                    <a:pt x="7257" y="245"/>
                  </a:cubicBezTo>
                  <a:cubicBezTo>
                    <a:pt x="7258" y="245"/>
                    <a:pt x="7258" y="245"/>
                    <a:pt x="7258" y="245"/>
                  </a:cubicBezTo>
                  <a:cubicBezTo>
                    <a:pt x="7258" y="245"/>
                    <a:pt x="7258" y="245"/>
                    <a:pt x="7258" y="245"/>
                  </a:cubicBezTo>
                  <a:cubicBezTo>
                    <a:pt x="7311" y="243"/>
                    <a:pt x="7366" y="241"/>
                    <a:pt x="7427" y="239"/>
                  </a:cubicBezTo>
                  <a:cubicBezTo>
                    <a:pt x="7432" y="239"/>
                    <a:pt x="7436" y="242"/>
                    <a:pt x="7436" y="247"/>
                  </a:cubicBezTo>
                  <a:cubicBezTo>
                    <a:pt x="7436" y="252"/>
                    <a:pt x="7432" y="256"/>
                    <a:pt x="7428" y="256"/>
                  </a:cubicBezTo>
                  <a:cubicBezTo>
                    <a:pt x="7367" y="258"/>
                    <a:pt x="7312" y="260"/>
                    <a:pt x="7258" y="262"/>
                  </a:cubicBezTo>
                  <a:cubicBezTo>
                    <a:pt x="7239" y="263"/>
                    <a:pt x="7220" y="264"/>
                    <a:pt x="7202" y="265"/>
                  </a:cubicBezTo>
                  <a:cubicBezTo>
                    <a:pt x="7202" y="265"/>
                    <a:pt x="7201" y="265"/>
                    <a:pt x="7201" y="265"/>
                  </a:cubicBezTo>
                  <a:close/>
                  <a:moveTo>
                    <a:pt x="5099" y="263"/>
                  </a:moveTo>
                  <a:cubicBezTo>
                    <a:pt x="5097" y="263"/>
                    <a:pt x="5095" y="262"/>
                    <a:pt x="5093" y="261"/>
                  </a:cubicBezTo>
                  <a:cubicBezTo>
                    <a:pt x="5053" y="221"/>
                    <a:pt x="5019" y="189"/>
                    <a:pt x="4986" y="162"/>
                  </a:cubicBezTo>
                  <a:cubicBezTo>
                    <a:pt x="4980" y="157"/>
                    <a:pt x="4974" y="152"/>
                    <a:pt x="4968" y="147"/>
                  </a:cubicBezTo>
                  <a:cubicBezTo>
                    <a:pt x="4968" y="147"/>
                    <a:pt x="4968" y="147"/>
                    <a:pt x="4968" y="147"/>
                  </a:cubicBezTo>
                  <a:cubicBezTo>
                    <a:pt x="4953" y="135"/>
                    <a:pt x="4938" y="124"/>
                    <a:pt x="4924" y="114"/>
                  </a:cubicBezTo>
                  <a:cubicBezTo>
                    <a:pt x="4922" y="112"/>
                    <a:pt x="4920" y="110"/>
                    <a:pt x="4920" y="108"/>
                  </a:cubicBezTo>
                  <a:cubicBezTo>
                    <a:pt x="4920" y="106"/>
                    <a:pt x="4920" y="104"/>
                    <a:pt x="4922" y="102"/>
                  </a:cubicBezTo>
                  <a:cubicBezTo>
                    <a:pt x="4924" y="98"/>
                    <a:pt x="4930" y="97"/>
                    <a:pt x="4933" y="100"/>
                  </a:cubicBezTo>
                  <a:cubicBezTo>
                    <a:pt x="4948" y="110"/>
                    <a:pt x="4963" y="122"/>
                    <a:pt x="4979" y="134"/>
                  </a:cubicBezTo>
                  <a:cubicBezTo>
                    <a:pt x="4985" y="139"/>
                    <a:pt x="4991" y="144"/>
                    <a:pt x="4997" y="149"/>
                  </a:cubicBezTo>
                  <a:cubicBezTo>
                    <a:pt x="5030" y="176"/>
                    <a:pt x="5065" y="208"/>
                    <a:pt x="5105" y="249"/>
                  </a:cubicBezTo>
                  <a:cubicBezTo>
                    <a:pt x="5107" y="250"/>
                    <a:pt x="5108" y="252"/>
                    <a:pt x="5108" y="255"/>
                  </a:cubicBezTo>
                  <a:cubicBezTo>
                    <a:pt x="5108" y="257"/>
                    <a:pt x="5107" y="259"/>
                    <a:pt x="5105" y="261"/>
                  </a:cubicBezTo>
                  <a:cubicBezTo>
                    <a:pt x="5104" y="262"/>
                    <a:pt x="5102" y="263"/>
                    <a:pt x="5099" y="263"/>
                  </a:cubicBezTo>
                  <a:close/>
                  <a:moveTo>
                    <a:pt x="443" y="256"/>
                  </a:moveTo>
                  <a:cubicBezTo>
                    <a:pt x="442" y="256"/>
                    <a:pt x="442" y="256"/>
                    <a:pt x="441" y="255"/>
                  </a:cubicBezTo>
                  <a:cubicBezTo>
                    <a:pt x="439" y="255"/>
                    <a:pt x="437" y="254"/>
                    <a:pt x="436" y="252"/>
                  </a:cubicBezTo>
                  <a:cubicBezTo>
                    <a:pt x="435" y="250"/>
                    <a:pt x="434" y="248"/>
                    <a:pt x="435" y="246"/>
                  </a:cubicBezTo>
                  <a:cubicBezTo>
                    <a:pt x="435" y="241"/>
                    <a:pt x="440" y="238"/>
                    <a:pt x="444" y="239"/>
                  </a:cubicBezTo>
                  <a:cubicBezTo>
                    <a:pt x="447" y="239"/>
                    <a:pt x="449" y="240"/>
                    <a:pt x="450" y="242"/>
                  </a:cubicBezTo>
                  <a:cubicBezTo>
                    <a:pt x="451" y="244"/>
                    <a:pt x="452" y="246"/>
                    <a:pt x="451" y="249"/>
                  </a:cubicBezTo>
                  <a:cubicBezTo>
                    <a:pt x="451" y="253"/>
                    <a:pt x="447" y="256"/>
                    <a:pt x="443" y="256"/>
                  </a:cubicBezTo>
                  <a:close/>
                  <a:moveTo>
                    <a:pt x="7456" y="255"/>
                  </a:moveTo>
                  <a:cubicBezTo>
                    <a:pt x="7451" y="255"/>
                    <a:pt x="7447" y="251"/>
                    <a:pt x="7447" y="247"/>
                  </a:cubicBezTo>
                  <a:cubicBezTo>
                    <a:pt x="7447" y="242"/>
                    <a:pt x="7451" y="238"/>
                    <a:pt x="7455" y="238"/>
                  </a:cubicBezTo>
                  <a:cubicBezTo>
                    <a:pt x="7456" y="238"/>
                    <a:pt x="7456" y="238"/>
                    <a:pt x="7456" y="238"/>
                  </a:cubicBezTo>
                  <a:cubicBezTo>
                    <a:pt x="7460" y="238"/>
                    <a:pt x="7464" y="242"/>
                    <a:pt x="7464" y="246"/>
                  </a:cubicBezTo>
                  <a:cubicBezTo>
                    <a:pt x="7464" y="251"/>
                    <a:pt x="7461" y="255"/>
                    <a:pt x="7456" y="255"/>
                  </a:cubicBezTo>
                  <a:cubicBezTo>
                    <a:pt x="7456" y="255"/>
                    <a:pt x="7456" y="255"/>
                    <a:pt x="7456" y="255"/>
                  </a:cubicBezTo>
                  <a:close/>
                  <a:moveTo>
                    <a:pt x="7484" y="254"/>
                  </a:moveTo>
                  <a:cubicBezTo>
                    <a:pt x="7484" y="254"/>
                    <a:pt x="7484" y="254"/>
                    <a:pt x="7484" y="254"/>
                  </a:cubicBezTo>
                  <a:cubicBezTo>
                    <a:pt x="7479" y="254"/>
                    <a:pt x="7476" y="251"/>
                    <a:pt x="7475" y="246"/>
                  </a:cubicBezTo>
                  <a:cubicBezTo>
                    <a:pt x="7475" y="241"/>
                    <a:pt x="7479" y="237"/>
                    <a:pt x="7484" y="237"/>
                  </a:cubicBezTo>
                  <a:cubicBezTo>
                    <a:pt x="7501" y="237"/>
                    <a:pt x="7519" y="236"/>
                    <a:pt x="7540" y="236"/>
                  </a:cubicBezTo>
                  <a:cubicBezTo>
                    <a:pt x="7597" y="235"/>
                    <a:pt x="7654" y="234"/>
                    <a:pt x="7710" y="233"/>
                  </a:cubicBezTo>
                  <a:cubicBezTo>
                    <a:pt x="7710" y="233"/>
                    <a:pt x="7710" y="233"/>
                    <a:pt x="7710" y="233"/>
                  </a:cubicBezTo>
                  <a:cubicBezTo>
                    <a:pt x="7715" y="233"/>
                    <a:pt x="7719" y="237"/>
                    <a:pt x="7719" y="241"/>
                  </a:cubicBezTo>
                  <a:cubicBezTo>
                    <a:pt x="7719" y="246"/>
                    <a:pt x="7715" y="250"/>
                    <a:pt x="7710" y="250"/>
                  </a:cubicBezTo>
                  <a:cubicBezTo>
                    <a:pt x="7653" y="251"/>
                    <a:pt x="7596" y="252"/>
                    <a:pt x="7541" y="253"/>
                  </a:cubicBezTo>
                  <a:cubicBezTo>
                    <a:pt x="7519" y="253"/>
                    <a:pt x="7501" y="254"/>
                    <a:pt x="7484" y="254"/>
                  </a:cubicBezTo>
                  <a:close/>
                  <a:moveTo>
                    <a:pt x="415" y="252"/>
                  </a:moveTo>
                  <a:cubicBezTo>
                    <a:pt x="415" y="252"/>
                    <a:pt x="414" y="252"/>
                    <a:pt x="414" y="252"/>
                  </a:cubicBezTo>
                  <a:cubicBezTo>
                    <a:pt x="409" y="251"/>
                    <a:pt x="403" y="250"/>
                    <a:pt x="398" y="250"/>
                  </a:cubicBezTo>
                  <a:cubicBezTo>
                    <a:pt x="397" y="250"/>
                    <a:pt x="397" y="250"/>
                    <a:pt x="397" y="250"/>
                  </a:cubicBezTo>
                  <a:cubicBezTo>
                    <a:pt x="392" y="250"/>
                    <a:pt x="386" y="249"/>
                    <a:pt x="381" y="249"/>
                  </a:cubicBezTo>
                  <a:cubicBezTo>
                    <a:pt x="380" y="249"/>
                    <a:pt x="380" y="249"/>
                    <a:pt x="380" y="249"/>
                  </a:cubicBezTo>
                  <a:cubicBezTo>
                    <a:pt x="375" y="249"/>
                    <a:pt x="370" y="249"/>
                    <a:pt x="366" y="249"/>
                  </a:cubicBezTo>
                  <a:cubicBezTo>
                    <a:pt x="365" y="249"/>
                    <a:pt x="365" y="249"/>
                    <a:pt x="364" y="249"/>
                  </a:cubicBezTo>
                  <a:cubicBezTo>
                    <a:pt x="364" y="249"/>
                    <a:pt x="364" y="249"/>
                    <a:pt x="364" y="249"/>
                  </a:cubicBezTo>
                  <a:cubicBezTo>
                    <a:pt x="189" y="249"/>
                    <a:pt x="189" y="249"/>
                    <a:pt x="189" y="249"/>
                  </a:cubicBezTo>
                  <a:cubicBezTo>
                    <a:pt x="184" y="249"/>
                    <a:pt x="180" y="245"/>
                    <a:pt x="180" y="241"/>
                  </a:cubicBezTo>
                  <a:cubicBezTo>
                    <a:pt x="180" y="236"/>
                    <a:pt x="184" y="232"/>
                    <a:pt x="189" y="232"/>
                  </a:cubicBezTo>
                  <a:cubicBezTo>
                    <a:pt x="364" y="232"/>
                    <a:pt x="364" y="232"/>
                    <a:pt x="364" y="232"/>
                  </a:cubicBezTo>
                  <a:cubicBezTo>
                    <a:pt x="365" y="232"/>
                    <a:pt x="365" y="232"/>
                    <a:pt x="366" y="232"/>
                  </a:cubicBezTo>
                  <a:cubicBezTo>
                    <a:pt x="370" y="232"/>
                    <a:pt x="374" y="232"/>
                    <a:pt x="379" y="232"/>
                  </a:cubicBezTo>
                  <a:cubicBezTo>
                    <a:pt x="382" y="232"/>
                    <a:pt x="382" y="232"/>
                    <a:pt x="382" y="232"/>
                  </a:cubicBezTo>
                  <a:cubicBezTo>
                    <a:pt x="387" y="232"/>
                    <a:pt x="392" y="233"/>
                    <a:pt x="398" y="233"/>
                  </a:cubicBezTo>
                  <a:cubicBezTo>
                    <a:pt x="399" y="233"/>
                    <a:pt x="399" y="233"/>
                    <a:pt x="399" y="233"/>
                  </a:cubicBezTo>
                  <a:cubicBezTo>
                    <a:pt x="405" y="234"/>
                    <a:pt x="410" y="234"/>
                    <a:pt x="416" y="235"/>
                  </a:cubicBezTo>
                  <a:cubicBezTo>
                    <a:pt x="420" y="235"/>
                    <a:pt x="424" y="239"/>
                    <a:pt x="423" y="244"/>
                  </a:cubicBezTo>
                  <a:cubicBezTo>
                    <a:pt x="423" y="248"/>
                    <a:pt x="419" y="252"/>
                    <a:pt x="415" y="252"/>
                  </a:cubicBezTo>
                  <a:close/>
                  <a:moveTo>
                    <a:pt x="7739" y="250"/>
                  </a:moveTo>
                  <a:cubicBezTo>
                    <a:pt x="7738" y="250"/>
                    <a:pt x="7738" y="250"/>
                    <a:pt x="7738" y="250"/>
                  </a:cubicBezTo>
                  <a:cubicBezTo>
                    <a:pt x="7734" y="250"/>
                    <a:pt x="7730" y="246"/>
                    <a:pt x="7730" y="241"/>
                  </a:cubicBezTo>
                  <a:cubicBezTo>
                    <a:pt x="7730" y="239"/>
                    <a:pt x="7731" y="237"/>
                    <a:pt x="7732" y="235"/>
                  </a:cubicBezTo>
                  <a:cubicBezTo>
                    <a:pt x="7734" y="234"/>
                    <a:pt x="7736" y="233"/>
                    <a:pt x="7738" y="233"/>
                  </a:cubicBezTo>
                  <a:cubicBezTo>
                    <a:pt x="7739" y="233"/>
                    <a:pt x="7739" y="233"/>
                    <a:pt x="7739" y="233"/>
                  </a:cubicBezTo>
                  <a:cubicBezTo>
                    <a:pt x="7743" y="233"/>
                    <a:pt x="7747" y="236"/>
                    <a:pt x="7747" y="241"/>
                  </a:cubicBezTo>
                  <a:cubicBezTo>
                    <a:pt x="7747" y="246"/>
                    <a:pt x="7743" y="250"/>
                    <a:pt x="7739" y="250"/>
                  </a:cubicBezTo>
                  <a:close/>
                  <a:moveTo>
                    <a:pt x="7767" y="249"/>
                  </a:moveTo>
                  <a:cubicBezTo>
                    <a:pt x="7767" y="249"/>
                    <a:pt x="7767" y="249"/>
                    <a:pt x="7767" y="249"/>
                  </a:cubicBezTo>
                  <a:cubicBezTo>
                    <a:pt x="7762" y="249"/>
                    <a:pt x="7758" y="246"/>
                    <a:pt x="7758" y="241"/>
                  </a:cubicBezTo>
                  <a:cubicBezTo>
                    <a:pt x="7758" y="239"/>
                    <a:pt x="7759" y="237"/>
                    <a:pt x="7761" y="235"/>
                  </a:cubicBezTo>
                  <a:cubicBezTo>
                    <a:pt x="7762" y="233"/>
                    <a:pt x="7764" y="232"/>
                    <a:pt x="7767" y="232"/>
                  </a:cubicBezTo>
                  <a:cubicBezTo>
                    <a:pt x="7787" y="232"/>
                    <a:pt x="7805" y="232"/>
                    <a:pt x="7823" y="232"/>
                  </a:cubicBezTo>
                  <a:cubicBezTo>
                    <a:pt x="7824" y="232"/>
                    <a:pt x="7824" y="232"/>
                    <a:pt x="7824" y="232"/>
                  </a:cubicBezTo>
                  <a:cubicBezTo>
                    <a:pt x="7828" y="232"/>
                    <a:pt x="7832" y="236"/>
                    <a:pt x="7832" y="241"/>
                  </a:cubicBezTo>
                  <a:cubicBezTo>
                    <a:pt x="7832" y="245"/>
                    <a:pt x="7828" y="249"/>
                    <a:pt x="7823" y="249"/>
                  </a:cubicBezTo>
                  <a:cubicBezTo>
                    <a:pt x="7802" y="249"/>
                    <a:pt x="7784" y="249"/>
                    <a:pt x="7767" y="249"/>
                  </a:cubicBezTo>
                  <a:close/>
                  <a:moveTo>
                    <a:pt x="160" y="249"/>
                  </a:moveTo>
                  <a:cubicBezTo>
                    <a:pt x="156" y="249"/>
                    <a:pt x="152" y="245"/>
                    <a:pt x="152" y="241"/>
                  </a:cubicBezTo>
                  <a:cubicBezTo>
                    <a:pt x="152" y="236"/>
                    <a:pt x="156" y="232"/>
                    <a:pt x="160" y="232"/>
                  </a:cubicBezTo>
                  <a:cubicBezTo>
                    <a:pt x="165" y="232"/>
                    <a:pt x="169" y="236"/>
                    <a:pt x="169" y="241"/>
                  </a:cubicBezTo>
                  <a:cubicBezTo>
                    <a:pt x="169" y="245"/>
                    <a:pt x="165" y="249"/>
                    <a:pt x="160" y="249"/>
                  </a:cubicBezTo>
                  <a:close/>
                  <a:moveTo>
                    <a:pt x="132" y="249"/>
                  </a:moveTo>
                  <a:cubicBezTo>
                    <a:pt x="9" y="249"/>
                    <a:pt x="9" y="249"/>
                    <a:pt x="9" y="249"/>
                  </a:cubicBezTo>
                  <a:cubicBezTo>
                    <a:pt x="4" y="249"/>
                    <a:pt x="0" y="245"/>
                    <a:pt x="0" y="241"/>
                  </a:cubicBezTo>
                  <a:cubicBezTo>
                    <a:pt x="0" y="236"/>
                    <a:pt x="4" y="232"/>
                    <a:pt x="9" y="232"/>
                  </a:cubicBezTo>
                  <a:cubicBezTo>
                    <a:pt x="132" y="232"/>
                    <a:pt x="132" y="232"/>
                    <a:pt x="132" y="232"/>
                  </a:cubicBezTo>
                  <a:cubicBezTo>
                    <a:pt x="137" y="232"/>
                    <a:pt x="141" y="236"/>
                    <a:pt x="141" y="241"/>
                  </a:cubicBezTo>
                  <a:cubicBezTo>
                    <a:pt x="141" y="245"/>
                    <a:pt x="137" y="249"/>
                    <a:pt x="132" y="249"/>
                  </a:cubicBezTo>
                  <a:close/>
                  <a:moveTo>
                    <a:pt x="4410" y="172"/>
                  </a:moveTo>
                  <a:cubicBezTo>
                    <a:pt x="4408" y="172"/>
                    <a:pt x="4406" y="171"/>
                    <a:pt x="4404" y="170"/>
                  </a:cubicBezTo>
                  <a:cubicBezTo>
                    <a:pt x="4403" y="168"/>
                    <a:pt x="4401" y="166"/>
                    <a:pt x="4401" y="164"/>
                  </a:cubicBezTo>
                  <a:cubicBezTo>
                    <a:pt x="4401" y="162"/>
                    <a:pt x="4402" y="160"/>
                    <a:pt x="4403" y="158"/>
                  </a:cubicBezTo>
                  <a:cubicBezTo>
                    <a:pt x="4403" y="158"/>
                    <a:pt x="4403" y="158"/>
                    <a:pt x="4403" y="158"/>
                  </a:cubicBezTo>
                  <a:cubicBezTo>
                    <a:pt x="4403" y="158"/>
                    <a:pt x="4403" y="158"/>
                    <a:pt x="4403" y="158"/>
                  </a:cubicBezTo>
                  <a:cubicBezTo>
                    <a:pt x="4406" y="154"/>
                    <a:pt x="4411" y="154"/>
                    <a:pt x="4415" y="157"/>
                  </a:cubicBezTo>
                  <a:cubicBezTo>
                    <a:pt x="4419" y="160"/>
                    <a:pt x="4419" y="165"/>
                    <a:pt x="4416" y="168"/>
                  </a:cubicBezTo>
                  <a:cubicBezTo>
                    <a:pt x="4416" y="169"/>
                    <a:pt x="4416" y="169"/>
                    <a:pt x="4416" y="169"/>
                  </a:cubicBezTo>
                  <a:cubicBezTo>
                    <a:pt x="4415" y="171"/>
                    <a:pt x="4412" y="172"/>
                    <a:pt x="4410" y="172"/>
                  </a:cubicBezTo>
                  <a:close/>
                  <a:moveTo>
                    <a:pt x="4428" y="150"/>
                  </a:moveTo>
                  <a:cubicBezTo>
                    <a:pt x="4426" y="150"/>
                    <a:pt x="4424" y="149"/>
                    <a:pt x="4422" y="148"/>
                  </a:cubicBezTo>
                  <a:cubicBezTo>
                    <a:pt x="4420" y="146"/>
                    <a:pt x="4419" y="144"/>
                    <a:pt x="4419" y="142"/>
                  </a:cubicBezTo>
                  <a:cubicBezTo>
                    <a:pt x="4419" y="140"/>
                    <a:pt x="4420" y="138"/>
                    <a:pt x="4421" y="136"/>
                  </a:cubicBezTo>
                  <a:cubicBezTo>
                    <a:pt x="4435" y="121"/>
                    <a:pt x="4448" y="107"/>
                    <a:pt x="4461" y="94"/>
                  </a:cubicBezTo>
                  <a:cubicBezTo>
                    <a:pt x="4468" y="88"/>
                    <a:pt x="4476" y="81"/>
                    <a:pt x="4483" y="75"/>
                  </a:cubicBezTo>
                  <a:cubicBezTo>
                    <a:pt x="4510" y="53"/>
                    <a:pt x="4538" y="35"/>
                    <a:pt x="4566" y="23"/>
                  </a:cubicBezTo>
                  <a:cubicBezTo>
                    <a:pt x="4580" y="17"/>
                    <a:pt x="4595" y="12"/>
                    <a:pt x="4610" y="8"/>
                  </a:cubicBezTo>
                  <a:cubicBezTo>
                    <a:pt x="4615" y="7"/>
                    <a:pt x="4619" y="10"/>
                    <a:pt x="4620" y="15"/>
                  </a:cubicBezTo>
                  <a:cubicBezTo>
                    <a:pt x="4622" y="19"/>
                    <a:pt x="4619" y="24"/>
                    <a:pt x="4614" y="25"/>
                  </a:cubicBezTo>
                  <a:cubicBezTo>
                    <a:pt x="4600" y="28"/>
                    <a:pt x="4586" y="33"/>
                    <a:pt x="4572" y="39"/>
                  </a:cubicBezTo>
                  <a:cubicBezTo>
                    <a:pt x="4546" y="50"/>
                    <a:pt x="4520" y="67"/>
                    <a:pt x="4494" y="88"/>
                  </a:cubicBezTo>
                  <a:cubicBezTo>
                    <a:pt x="4487" y="94"/>
                    <a:pt x="4480" y="100"/>
                    <a:pt x="4473" y="107"/>
                  </a:cubicBezTo>
                  <a:cubicBezTo>
                    <a:pt x="4473" y="107"/>
                    <a:pt x="4473" y="107"/>
                    <a:pt x="4472" y="107"/>
                  </a:cubicBezTo>
                  <a:cubicBezTo>
                    <a:pt x="4460" y="119"/>
                    <a:pt x="4447" y="132"/>
                    <a:pt x="4434" y="147"/>
                  </a:cubicBezTo>
                  <a:cubicBezTo>
                    <a:pt x="4433" y="149"/>
                    <a:pt x="4430" y="150"/>
                    <a:pt x="4428" y="150"/>
                  </a:cubicBezTo>
                  <a:close/>
                  <a:moveTo>
                    <a:pt x="4905" y="99"/>
                  </a:moveTo>
                  <a:cubicBezTo>
                    <a:pt x="4903" y="99"/>
                    <a:pt x="4902" y="99"/>
                    <a:pt x="4900" y="98"/>
                  </a:cubicBezTo>
                  <a:cubicBezTo>
                    <a:pt x="4897" y="95"/>
                    <a:pt x="4895" y="90"/>
                    <a:pt x="4898" y="86"/>
                  </a:cubicBezTo>
                  <a:cubicBezTo>
                    <a:pt x="4900" y="82"/>
                    <a:pt x="4906" y="81"/>
                    <a:pt x="4910" y="84"/>
                  </a:cubicBezTo>
                  <a:cubicBezTo>
                    <a:pt x="4912" y="85"/>
                    <a:pt x="4913" y="87"/>
                    <a:pt x="4913" y="89"/>
                  </a:cubicBezTo>
                  <a:cubicBezTo>
                    <a:pt x="4914" y="91"/>
                    <a:pt x="4913" y="94"/>
                    <a:pt x="4912" y="95"/>
                  </a:cubicBezTo>
                  <a:cubicBezTo>
                    <a:pt x="4911" y="98"/>
                    <a:pt x="4908" y="99"/>
                    <a:pt x="4905" y="99"/>
                  </a:cubicBezTo>
                  <a:close/>
                  <a:moveTo>
                    <a:pt x="4881" y="84"/>
                  </a:moveTo>
                  <a:cubicBezTo>
                    <a:pt x="4880" y="84"/>
                    <a:pt x="4878" y="84"/>
                    <a:pt x="4877" y="83"/>
                  </a:cubicBezTo>
                  <a:cubicBezTo>
                    <a:pt x="4865" y="76"/>
                    <a:pt x="4853" y="69"/>
                    <a:pt x="4841" y="63"/>
                  </a:cubicBezTo>
                  <a:cubicBezTo>
                    <a:pt x="4826" y="55"/>
                    <a:pt x="4826" y="55"/>
                    <a:pt x="4826" y="55"/>
                  </a:cubicBezTo>
                  <a:cubicBezTo>
                    <a:pt x="4800" y="44"/>
                    <a:pt x="4800" y="44"/>
                    <a:pt x="4800" y="44"/>
                  </a:cubicBezTo>
                  <a:cubicBezTo>
                    <a:pt x="4798" y="43"/>
                    <a:pt x="4795" y="42"/>
                    <a:pt x="4792" y="41"/>
                  </a:cubicBezTo>
                  <a:cubicBezTo>
                    <a:pt x="4791" y="41"/>
                    <a:pt x="4790" y="40"/>
                    <a:pt x="4790" y="40"/>
                  </a:cubicBezTo>
                  <a:cubicBezTo>
                    <a:pt x="4768" y="32"/>
                    <a:pt x="4768" y="32"/>
                    <a:pt x="4768" y="32"/>
                  </a:cubicBezTo>
                  <a:cubicBezTo>
                    <a:pt x="4757" y="29"/>
                    <a:pt x="4757" y="29"/>
                    <a:pt x="4757" y="29"/>
                  </a:cubicBezTo>
                  <a:cubicBezTo>
                    <a:pt x="4745" y="26"/>
                    <a:pt x="4734" y="24"/>
                    <a:pt x="4723" y="22"/>
                  </a:cubicBezTo>
                  <a:cubicBezTo>
                    <a:pt x="4723" y="22"/>
                    <a:pt x="4723" y="22"/>
                    <a:pt x="4723" y="22"/>
                  </a:cubicBezTo>
                  <a:cubicBezTo>
                    <a:pt x="4707" y="19"/>
                    <a:pt x="4691" y="17"/>
                    <a:pt x="4676" y="17"/>
                  </a:cubicBezTo>
                  <a:cubicBezTo>
                    <a:pt x="4673" y="17"/>
                    <a:pt x="4671" y="17"/>
                    <a:pt x="4668" y="18"/>
                  </a:cubicBezTo>
                  <a:cubicBezTo>
                    <a:pt x="4664" y="18"/>
                    <a:pt x="4660" y="14"/>
                    <a:pt x="4660" y="9"/>
                  </a:cubicBezTo>
                  <a:cubicBezTo>
                    <a:pt x="4659" y="5"/>
                    <a:pt x="4663" y="1"/>
                    <a:pt x="4668" y="1"/>
                  </a:cubicBezTo>
                  <a:cubicBezTo>
                    <a:pt x="4686" y="0"/>
                    <a:pt x="4706" y="1"/>
                    <a:pt x="4726" y="5"/>
                  </a:cubicBezTo>
                  <a:cubicBezTo>
                    <a:pt x="4737" y="7"/>
                    <a:pt x="4749" y="10"/>
                    <a:pt x="4761" y="13"/>
                  </a:cubicBezTo>
                  <a:cubicBezTo>
                    <a:pt x="4773" y="16"/>
                    <a:pt x="4773" y="16"/>
                    <a:pt x="4773" y="16"/>
                  </a:cubicBezTo>
                  <a:cubicBezTo>
                    <a:pt x="4795" y="24"/>
                    <a:pt x="4795" y="24"/>
                    <a:pt x="4795" y="24"/>
                  </a:cubicBezTo>
                  <a:cubicBezTo>
                    <a:pt x="4796" y="24"/>
                    <a:pt x="4797" y="25"/>
                    <a:pt x="4798" y="25"/>
                  </a:cubicBezTo>
                  <a:cubicBezTo>
                    <a:pt x="4801" y="26"/>
                    <a:pt x="4804" y="27"/>
                    <a:pt x="4807" y="28"/>
                  </a:cubicBezTo>
                  <a:cubicBezTo>
                    <a:pt x="4833" y="40"/>
                    <a:pt x="4833" y="40"/>
                    <a:pt x="4833" y="40"/>
                  </a:cubicBezTo>
                  <a:cubicBezTo>
                    <a:pt x="4848" y="48"/>
                    <a:pt x="4848" y="48"/>
                    <a:pt x="4848" y="48"/>
                  </a:cubicBezTo>
                  <a:cubicBezTo>
                    <a:pt x="4861" y="54"/>
                    <a:pt x="4873" y="61"/>
                    <a:pt x="4885" y="68"/>
                  </a:cubicBezTo>
                  <a:cubicBezTo>
                    <a:pt x="4890" y="71"/>
                    <a:pt x="4891" y="76"/>
                    <a:pt x="4888" y="80"/>
                  </a:cubicBezTo>
                  <a:cubicBezTo>
                    <a:pt x="4887" y="83"/>
                    <a:pt x="4884" y="84"/>
                    <a:pt x="4881" y="84"/>
                  </a:cubicBezTo>
                  <a:close/>
                  <a:moveTo>
                    <a:pt x="4640" y="20"/>
                  </a:moveTo>
                  <a:cubicBezTo>
                    <a:pt x="4636" y="20"/>
                    <a:pt x="4632" y="17"/>
                    <a:pt x="4632" y="13"/>
                  </a:cubicBezTo>
                  <a:cubicBezTo>
                    <a:pt x="4631" y="8"/>
                    <a:pt x="4634" y="4"/>
                    <a:pt x="4639" y="3"/>
                  </a:cubicBezTo>
                  <a:cubicBezTo>
                    <a:pt x="4639" y="3"/>
                    <a:pt x="4639" y="3"/>
                    <a:pt x="4639" y="3"/>
                  </a:cubicBezTo>
                  <a:cubicBezTo>
                    <a:pt x="4643" y="2"/>
                    <a:pt x="4648" y="6"/>
                    <a:pt x="4648" y="10"/>
                  </a:cubicBezTo>
                  <a:cubicBezTo>
                    <a:pt x="4649" y="15"/>
                    <a:pt x="4646" y="19"/>
                    <a:pt x="4641" y="20"/>
                  </a:cubicBezTo>
                  <a:cubicBezTo>
                    <a:pt x="4641" y="20"/>
                    <a:pt x="4640" y="20"/>
                    <a:pt x="46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8" name="Freeform 34">
              <a:extLst>
                <a:ext uri="{FF2B5EF4-FFF2-40B4-BE49-F238E27FC236}">
                  <a16:creationId xmlns:a16="http://schemas.microsoft.com/office/drawing/2014/main" xmlns="" id="{0B3461CA-BD5D-4667-B67C-7795A8E2DED3}"/>
                </a:ext>
              </a:extLst>
            </p:cNvPr>
            <p:cNvSpPr>
              <a:spLocks/>
            </p:cNvSpPr>
            <p:nvPr/>
          </p:nvSpPr>
          <p:spPr bwMode="auto">
            <a:xfrm>
              <a:off x="190500" y="4973638"/>
              <a:ext cx="24006175" cy="3762375"/>
            </a:xfrm>
            <a:custGeom>
              <a:avLst/>
              <a:gdLst>
                <a:gd name="T0" fmla="*/ 3310 w 7832"/>
                <a:gd name="T1" fmla="*/ 1176 h 1225"/>
                <a:gd name="T2" fmla="*/ 2972 w 7832"/>
                <a:gd name="T3" fmla="*/ 777 h 1225"/>
                <a:gd name="T4" fmla="*/ 2607 w 7832"/>
                <a:gd name="T5" fmla="*/ 335 h 1225"/>
                <a:gd name="T6" fmla="*/ 2369 w 7832"/>
                <a:gd name="T7" fmla="*/ 264 h 1225"/>
                <a:gd name="T8" fmla="*/ 1881 w 7832"/>
                <a:gd name="T9" fmla="*/ 412 h 1225"/>
                <a:gd name="T10" fmla="*/ 1296 w 7832"/>
                <a:gd name="T11" fmla="*/ 687 h 1225"/>
                <a:gd name="T12" fmla="*/ 1102 w 7832"/>
                <a:gd name="T13" fmla="*/ 681 h 1225"/>
                <a:gd name="T14" fmla="*/ 738 w 7832"/>
                <a:gd name="T15" fmla="*/ 410 h 1225"/>
                <a:gd name="T16" fmla="*/ 349 w 7832"/>
                <a:gd name="T17" fmla="*/ 250 h 1225"/>
                <a:gd name="T18" fmla="*/ 9 w 7832"/>
                <a:gd name="T19" fmla="*/ 233 h 1225"/>
                <a:gd name="T20" fmla="*/ 525 w 7832"/>
                <a:gd name="T21" fmla="*/ 263 h 1225"/>
                <a:gd name="T22" fmla="*/ 949 w 7832"/>
                <a:gd name="T23" fmla="*/ 560 h 1225"/>
                <a:gd name="T24" fmla="*/ 1199 w 7832"/>
                <a:gd name="T25" fmla="*/ 688 h 1225"/>
                <a:gd name="T26" fmla="*/ 1630 w 7832"/>
                <a:gd name="T27" fmla="*/ 519 h 1225"/>
                <a:gd name="T28" fmla="*/ 2239 w 7832"/>
                <a:gd name="T29" fmla="*/ 263 h 1225"/>
                <a:gd name="T30" fmla="*/ 2499 w 7832"/>
                <a:gd name="T31" fmla="*/ 262 h 1225"/>
                <a:gd name="T32" fmla="*/ 2709 w 7832"/>
                <a:gd name="T33" fmla="*/ 413 h 1225"/>
                <a:gd name="T34" fmla="*/ 3183 w 7832"/>
                <a:gd name="T35" fmla="*/ 1027 h 1225"/>
                <a:gd name="T36" fmla="*/ 3433 w 7832"/>
                <a:gd name="T37" fmla="*/ 1208 h 1225"/>
                <a:gd name="T38" fmla="*/ 3472 w 7832"/>
                <a:gd name="T39" fmla="*/ 1201 h 1225"/>
                <a:gd name="T40" fmla="*/ 3491 w 7832"/>
                <a:gd name="T41" fmla="*/ 1193 h 1225"/>
                <a:gd name="T42" fmla="*/ 3619 w 7832"/>
                <a:gd name="T43" fmla="*/ 1106 h 1225"/>
                <a:gd name="T44" fmla="*/ 4204 w 7832"/>
                <a:gd name="T45" fmla="*/ 478 h 1225"/>
                <a:gd name="T46" fmla="*/ 4393 w 7832"/>
                <a:gd name="T47" fmla="*/ 197 h 1225"/>
                <a:gd name="T48" fmla="*/ 4665 w 7832"/>
                <a:gd name="T49" fmla="*/ 2 h 1225"/>
                <a:gd name="T50" fmla="*/ 4793 w 7832"/>
                <a:gd name="T51" fmla="*/ 27 h 1225"/>
                <a:gd name="T52" fmla="*/ 5098 w 7832"/>
                <a:gd name="T53" fmla="*/ 258 h 1225"/>
                <a:gd name="T54" fmla="*/ 5431 w 7832"/>
                <a:gd name="T55" fmla="*/ 645 h 1225"/>
                <a:gd name="T56" fmla="*/ 5745 w 7832"/>
                <a:gd name="T57" fmla="*/ 911 h 1225"/>
                <a:gd name="T58" fmla="*/ 5847 w 7832"/>
                <a:gd name="T59" fmla="*/ 914 h 1225"/>
                <a:gd name="T60" fmla="*/ 5888 w 7832"/>
                <a:gd name="T61" fmla="*/ 906 h 1225"/>
                <a:gd name="T62" fmla="*/ 6154 w 7832"/>
                <a:gd name="T63" fmla="*/ 769 h 1225"/>
                <a:gd name="T64" fmla="*/ 6264 w 7832"/>
                <a:gd name="T65" fmla="*/ 681 h 1225"/>
                <a:gd name="T66" fmla="*/ 6680 w 7832"/>
                <a:gd name="T67" fmla="*/ 316 h 1225"/>
                <a:gd name="T68" fmla="*/ 7144 w 7832"/>
                <a:gd name="T69" fmla="*/ 252 h 1225"/>
                <a:gd name="T70" fmla="*/ 7832 w 7832"/>
                <a:gd name="T71" fmla="*/ 242 h 1225"/>
                <a:gd name="T72" fmla="*/ 6976 w 7832"/>
                <a:gd name="T73" fmla="*/ 282 h 1225"/>
                <a:gd name="T74" fmla="*/ 6652 w 7832"/>
                <a:gd name="T75" fmla="*/ 351 h 1225"/>
                <a:gd name="T76" fmla="*/ 6209 w 7832"/>
                <a:gd name="T77" fmla="*/ 748 h 1225"/>
                <a:gd name="T78" fmla="*/ 6140 w 7832"/>
                <a:gd name="T79" fmla="*/ 799 h 1225"/>
                <a:gd name="T80" fmla="*/ 5878 w 7832"/>
                <a:gd name="T81" fmla="*/ 925 h 1225"/>
                <a:gd name="T82" fmla="*/ 5839 w 7832"/>
                <a:gd name="T83" fmla="*/ 933 h 1225"/>
                <a:gd name="T84" fmla="*/ 5660 w 7832"/>
                <a:gd name="T85" fmla="*/ 895 h 1225"/>
                <a:gd name="T86" fmla="*/ 5376 w 7832"/>
                <a:gd name="T87" fmla="*/ 603 h 1225"/>
                <a:gd name="T88" fmla="*/ 4963 w 7832"/>
                <a:gd name="T89" fmla="*/ 154 h 1225"/>
                <a:gd name="T90" fmla="*/ 4780 w 7832"/>
                <a:gd name="T91" fmla="*/ 40 h 1225"/>
                <a:gd name="T92" fmla="*/ 4587 w 7832"/>
                <a:gd name="T93" fmla="*/ 37 h 1225"/>
                <a:gd name="T94" fmla="*/ 4361 w 7832"/>
                <a:gd name="T95" fmla="*/ 277 h 1225"/>
                <a:gd name="T96" fmla="*/ 4003 w 7832"/>
                <a:gd name="T97" fmla="*/ 752 h 1225"/>
                <a:gd name="T98" fmla="*/ 3606 w 7832"/>
                <a:gd name="T99" fmla="*/ 1137 h 1225"/>
                <a:gd name="T100" fmla="*/ 3488 w 7832"/>
                <a:gd name="T101" fmla="*/ 1213 h 1225"/>
                <a:gd name="T102" fmla="*/ 3474 w 7832"/>
                <a:gd name="T103" fmla="*/ 1218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32" h="1225">
                  <a:moveTo>
                    <a:pt x="3433" y="1225"/>
                  </a:moveTo>
                  <a:cubicBezTo>
                    <a:pt x="3433" y="1225"/>
                    <a:pt x="3433" y="1225"/>
                    <a:pt x="3433" y="1225"/>
                  </a:cubicBezTo>
                  <a:cubicBezTo>
                    <a:pt x="3412" y="1224"/>
                    <a:pt x="3390" y="1219"/>
                    <a:pt x="3367" y="1209"/>
                  </a:cubicBezTo>
                  <a:cubicBezTo>
                    <a:pt x="3349" y="1201"/>
                    <a:pt x="3330" y="1190"/>
                    <a:pt x="3310" y="1176"/>
                  </a:cubicBezTo>
                  <a:cubicBezTo>
                    <a:pt x="3293" y="1164"/>
                    <a:pt x="3277" y="1150"/>
                    <a:pt x="3259" y="1134"/>
                  </a:cubicBezTo>
                  <a:cubicBezTo>
                    <a:pt x="3231" y="1107"/>
                    <a:pt x="3203" y="1077"/>
                    <a:pt x="3170" y="1038"/>
                  </a:cubicBezTo>
                  <a:cubicBezTo>
                    <a:pt x="3146" y="1009"/>
                    <a:pt x="3120" y="977"/>
                    <a:pt x="3090" y="937"/>
                  </a:cubicBezTo>
                  <a:cubicBezTo>
                    <a:pt x="3050" y="884"/>
                    <a:pt x="3010" y="830"/>
                    <a:pt x="2972" y="777"/>
                  </a:cubicBezTo>
                  <a:cubicBezTo>
                    <a:pt x="2910" y="693"/>
                    <a:pt x="2847" y="605"/>
                    <a:pt x="2780" y="523"/>
                  </a:cubicBezTo>
                  <a:cubicBezTo>
                    <a:pt x="2751" y="487"/>
                    <a:pt x="2724" y="455"/>
                    <a:pt x="2697" y="425"/>
                  </a:cubicBezTo>
                  <a:cubicBezTo>
                    <a:pt x="2684" y="410"/>
                    <a:pt x="2669" y="395"/>
                    <a:pt x="2653" y="378"/>
                  </a:cubicBezTo>
                  <a:cubicBezTo>
                    <a:pt x="2639" y="363"/>
                    <a:pt x="2624" y="348"/>
                    <a:pt x="2607" y="335"/>
                  </a:cubicBezTo>
                  <a:cubicBezTo>
                    <a:pt x="2590" y="321"/>
                    <a:pt x="2572" y="310"/>
                    <a:pt x="2553" y="301"/>
                  </a:cubicBezTo>
                  <a:cubicBezTo>
                    <a:pt x="2535" y="292"/>
                    <a:pt x="2515" y="284"/>
                    <a:pt x="2495" y="278"/>
                  </a:cubicBezTo>
                  <a:cubicBezTo>
                    <a:pt x="2476" y="273"/>
                    <a:pt x="2456" y="269"/>
                    <a:pt x="2433" y="266"/>
                  </a:cubicBezTo>
                  <a:cubicBezTo>
                    <a:pt x="2415" y="264"/>
                    <a:pt x="2394" y="263"/>
                    <a:pt x="2369" y="264"/>
                  </a:cubicBezTo>
                  <a:cubicBezTo>
                    <a:pt x="2351" y="264"/>
                    <a:pt x="2330" y="266"/>
                    <a:pt x="2306" y="269"/>
                  </a:cubicBezTo>
                  <a:cubicBezTo>
                    <a:pt x="2289" y="271"/>
                    <a:pt x="2266" y="274"/>
                    <a:pt x="2243" y="279"/>
                  </a:cubicBezTo>
                  <a:cubicBezTo>
                    <a:pt x="2206" y="287"/>
                    <a:pt x="2166" y="298"/>
                    <a:pt x="2119" y="314"/>
                  </a:cubicBezTo>
                  <a:cubicBezTo>
                    <a:pt x="2048" y="338"/>
                    <a:pt x="1972" y="369"/>
                    <a:pt x="1881" y="412"/>
                  </a:cubicBezTo>
                  <a:cubicBezTo>
                    <a:pt x="1806" y="447"/>
                    <a:pt x="1731" y="486"/>
                    <a:pt x="1659" y="523"/>
                  </a:cubicBezTo>
                  <a:cubicBezTo>
                    <a:pt x="1638" y="534"/>
                    <a:pt x="1638" y="534"/>
                    <a:pt x="1638" y="534"/>
                  </a:cubicBezTo>
                  <a:cubicBezTo>
                    <a:pt x="1566" y="570"/>
                    <a:pt x="1492" y="608"/>
                    <a:pt x="1418" y="641"/>
                  </a:cubicBezTo>
                  <a:cubicBezTo>
                    <a:pt x="1385" y="655"/>
                    <a:pt x="1342" y="674"/>
                    <a:pt x="1296" y="687"/>
                  </a:cubicBezTo>
                  <a:cubicBezTo>
                    <a:pt x="1272" y="695"/>
                    <a:pt x="1251" y="700"/>
                    <a:pt x="1232" y="703"/>
                  </a:cubicBezTo>
                  <a:cubicBezTo>
                    <a:pt x="1221" y="705"/>
                    <a:pt x="1210" y="705"/>
                    <a:pt x="1198" y="705"/>
                  </a:cubicBezTo>
                  <a:cubicBezTo>
                    <a:pt x="1185" y="704"/>
                    <a:pt x="1174" y="703"/>
                    <a:pt x="1165" y="701"/>
                  </a:cubicBezTo>
                  <a:cubicBezTo>
                    <a:pt x="1145" y="698"/>
                    <a:pt x="1125" y="691"/>
                    <a:pt x="1102" y="681"/>
                  </a:cubicBezTo>
                  <a:cubicBezTo>
                    <a:pt x="1083" y="672"/>
                    <a:pt x="1064" y="662"/>
                    <a:pt x="1044" y="650"/>
                  </a:cubicBezTo>
                  <a:cubicBezTo>
                    <a:pt x="1005" y="626"/>
                    <a:pt x="968" y="598"/>
                    <a:pt x="938" y="573"/>
                  </a:cubicBezTo>
                  <a:cubicBezTo>
                    <a:pt x="910" y="551"/>
                    <a:pt x="882" y="528"/>
                    <a:pt x="855" y="505"/>
                  </a:cubicBezTo>
                  <a:cubicBezTo>
                    <a:pt x="817" y="473"/>
                    <a:pt x="778" y="441"/>
                    <a:pt x="738" y="410"/>
                  </a:cubicBezTo>
                  <a:cubicBezTo>
                    <a:pt x="700" y="381"/>
                    <a:pt x="665" y="357"/>
                    <a:pt x="633" y="337"/>
                  </a:cubicBezTo>
                  <a:cubicBezTo>
                    <a:pt x="593" y="312"/>
                    <a:pt x="555" y="293"/>
                    <a:pt x="519" y="279"/>
                  </a:cubicBezTo>
                  <a:cubicBezTo>
                    <a:pt x="477" y="263"/>
                    <a:pt x="435" y="254"/>
                    <a:pt x="396" y="251"/>
                  </a:cubicBezTo>
                  <a:cubicBezTo>
                    <a:pt x="380" y="250"/>
                    <a:pt x="365" y="250"/>
                    <a:pt x="349" y="250"/>
                  </a:cubicBezTo>
                  <a:cubicBezTo>
                    <a:pt x="343" y="250"/>
                    <a:pt x="338" y="250"/>
                    <a:pt x="332" y="250"/>
                  </a:cubicBezTo>
                  <a:cubicBezTo>
                    <a:pt x="9" y="250"/>
                    <a:pt x="9" y="250"/>
                    <a:pt x="9" y="250"/>
                  </a:cubicBezTo>
                  <a:cubicBezTo>
                    <a:pt x="4" y="250"/>
                    <a:pt x="0" y="246"/>
                    <a:pt x="0" y="242"/>
                  </a:cubicBezTo>
                  <a:cubicBezTo>
                    <a:pt x="0" y="237"/>
                    <a:pt x="4" y="233"/>
                    <a:pt x="9" y="233"/>
                  </a:cubicBezTo>
                  <a:cubicBezTo>
                    <a:pt x="332" y="233"/>
                    <a:pt x="332" y="233"/>
                    <a:pt x="332" y="233"/>
                  </a:cubicBezTo>
                  <a:cubicBezTo>
                    <a:pt x="338" y="233"/>
                    <a:pt x="343" y="233"/>
                    <a:pt x="349" y="233"/>
                  </a:cubicBezTo>
                  <a:cubicBezTo>
                    <a:pt x="365" y="233"/>
                    <a:pt x="381" y="233"/>
                    <a:pt x="397" y="234"/>
                  </a:cubicBezTo>
                  <a:cubicBezTo>
                    <a:pt x="438" y="237"/>
                    <a:pt x="481" y="247"/>
                    <a:pt x="525" y="263"/>
                  </a:cubicBezTo>
                  <a:cubicBezTo>
                    <a:pt x="562" y="278"/>
                    <a:pt x="601" y="297"/>
                    <a:pt x="642" y="322"/>
                  </a:cubicBezTo>
                  <a:cubicBezTo>
                    <a:pt x="675" y="343"/>
                    <a:pt x="710" y="367"/>
                    <a:pt x="748" y="397"/>
                  </a:cubicBezTo>
                  <a:cubicBezTo>
                    <a:pt x="788" y="427"/>
                    <a:pt x="828" y="460"/>
                    <a:pt x="866" y="492"/>
                  </a:cubicBezTo>
                  <a:cubicBezTo>
                    <a:pt x="893" y="515"/>
                    <a:pt x="921" y="538"/>
                    <a:pt x="949" y="560"/>
                  </a:cubicBezTo>
                  <a:cubicBezTo>
                    <a:pt x="979" y="584"/>
                    <a:pt x="1014" y="612"/>
                    <a:pt x="1053" y="635"/>
                  </a:cubicBezTo>
                  <a:cubicBezTo>
                    <a:pt x="1072" y="647"/>
                    <a:pt x="1091" y="657"/>
                    <a:pt x="1109" y="665"/>
                  </a:cubicBezTo>
                  <a:cubicBezTo>
                    <a:pt x="1131" y="675"/>
                    <a:pt x="1150" y="681"/>
                    <a:pt x="1168" y="685"/>
                  </a:cubicBezTo>
                  <a:cubicBezTo>
                    <a:pt x="1177" y="686"/>
                    <a:pt x="1187" y="688"/>
                    <a:pt x="1199" y="688"/>
                  </a:cubicBezTo>
                  <a:cubicBezTo>
                    <a:pt x="1209" y="688"/>
                    <a:pt x="1219" y="688"/>
                    <a:pt x="1229" y="686"/>
                  </a:cubicBezTo>
                  <a:cubicBezTo>
                    <a:pt x="1248" y="683"/>
                    <a:pt x="1268" y="678"/>
                    <a:pt x="1291" y="671"/>
                  </a:cubicBezTo>
                  <a:cubicBezTo>
                    <a:pt x="1336" y="658"/>
                    <a:pt x="1379" y="640"/>
                    <a:pt x="1411" y="626"/>
                  </a:cubicBezTo>
                  <a:cubicBezTo>
                    <a:pt x="1485" y="593"/>
                    <a:pt x="1559" y="555"/>
                    <a:pt x="1630" y="519"/>
                  </a:cubicBezTo>
                  <a:cubicBezTo>
                    <a:pt x="1651" y="508"/>
                    <a:pt x="1651" y="508"/>
                    <a:pt x="1651" y="508"/>
                  </a:cubicBezTo>
                  <a:cubicBezTo>
                    <a:pt x="1724" y="470"/>
                    <a:pt x="1799" y="432"/>
                    <a:pt x="1874" y="397"/>
                  </a:cubicBezTo>
                  <a:cubicBezTo>
                    <a:pt x="1966" y="353"/>
                    <a:pt x="2042" y="322"/>
                    <a:pt x="2114" y="298"/>
                  </a:cubicBezTo>
                  <a:cubicBezTo>
                    <a:pt x="2162" y="282"/>
                    <a:pt x="2202" y="271"/>
                    <a:pt x="2239" y="263"/>
                  </a:cubicBezTo>
                  <a:cubicBezTo>
                    <a:pt x="2263" y="258"/>
                    <a:pt x="2286" y="254"/>
                    <a:pt x="2304" y="252"/>
                  </a:cubicBezTo>
                  <a:cubicBezTo>
                    <a:pt x="2329" y="249"/>
                    <a:pt x="2350" y="247"/>
                    <a:pt x="2369" y="247"/>
                  </a:cubicBezTo>
                  <a:cubicBezTo>
                    <a:pt x="2395" y="246"/>
                    <a:pt x="2416" y="247"/>
                    <a:pt x="2435" y="249"/>
                  </a:cubicBezTo>
                  <a:cubicBezTo>
                    <a:pt x="2459" y="252"/>
                    <a:pt x="2480" y="256"/>
                    <a:pt x="2499" y="262"/>
                  </a:cubicBezTo>
                  <a:cubicBezTo>
                    <a:pt x="2521" y="268"/>
                    <a:pt x="2542" y="276"/>
                    <a:pt x="2561" y="286"/>
                  </a:cubicBezTo>
                  <a:cubicBezTo>
                    <a:pt x="2580" y="295"/>
                    <a:pt x="2599" y="307"/>
                    <a:pt x="2617" y="321"/>
                  </a:cubicBezTo>
                  <a:cubicBezTo>
                    <a:pt x="2635" y="335"/>
                    <a:pt x="2651" y="351"/>
                    <a:pt x="2665" y="366"/>
                  </a:cubicBezTo>
                  <a:cubicBezTo>
                    <a:pt x="2682" y="383"/>
                    <a:pt x="2696" y="399"/>
                    <a:pt x="2709" y="413"/>
                  </a:cubicBezTo>
                  <a:cubicBezTo>
                    <a:pt x="2737" y="444"/>
                    <a:pt x="2764" y="476"/>
                    <a:pt x="2793" y="512"/>
                  </a:cubicBezTo>
                  <a:cubicBezTo>
                    <a:pt x="2860" y="595"/>
                    <a:pt x="2924" y="683"/>
                    <a:pt x="2986" y="767"/>
                  </a:cubicBezTo>
                  <a:cubicBezTo>
                    <a:pt x="3024" y="820"/>
                    <a:pt x="3063" y="874"/>
                    <a:pt x="3103" y="927"/>
                  </a:cubicBezTo>
                  <a:cubicBezTo>
                    <a:pt x="3133" y="967"/>
                    <a:pt x="3159" y="999"/>
                    <a:pt x="3183" y="1027"/>
                  </a:cubicBezTo>
                  <a:cubicBezTo>
                    <a:pt x="3215" y="1066"/>
                    <a:pt x="3243" y="1095"/>
                    <a:pt x="3271" y="1121"/>
                  </a:cubicBezTo>
                  <a:cubicBezTo>
                    <a:pt x="3288" y="1137"/>
                    <a:pt x="3304" y="1150"/>
                    <a:pt x="3320" y="1162"/>
                  </a:cubicBezTo>
                  <a:cubicBezTo>
                    <a:pt x="3339" y="1176"/>
                    <a:pt x="3356" y="1186"/>
                    <a:pt x="3374" y="1194"/>
                  </a:cubicBezTo>
                  <a:cubicBezTo>
                    <a:pt x="3395" y="1203"/>
                    <a:pt x="3414" y="1208"/>
                    <a:pt x="3433" y="1208"/>
                  </a:cubicBezTo>
                  <a:cubicBezTo>
                    <a:pt x="3444" y="1208"/>
                    <a:pt x="3453" y="1206"/>
                    <a:pt x="3462" y="1204"/>
                  </a:cubicBezTo>
                  <a:cubicBezTo>
                    <a:pt x="3466" y="1203"/>
                    <a:pt x="3466" y="1203"/>
                    <a:pt x="3466" y="1203"/>
                  </a:cubicBezTo>
                  <a:cubicBezTo>
                    <a:pt x="3467" y="1203"/>
                    <a:pt x="3468" y="1203"/>
                    <a:pt x="3468" y="1202"/>
                  </a:cubicBezTo>
                  <a:cubicBezTo>
                    <a:pt x="3472" y="1201"/>
                    <a:pt x="3472" y="1201"/>
                    <a:pt x="3472" y="1201"/>
                  </a:cubicBezTo>
                  <a:cubicBezTo>
                    <a:pt x="3474" y="1200"/>
                    <a:pt x="3475" y="1200"/>
                    <a:pt x="3477" y="1199"/>
                  </a:cubicBezTo>
                  <a:cubicBezTo>
                    <a:pt x="3478" y="1199"/>
                    <a:pt x="3480" y="1198"/>
                    <a:pt x="3481" y="1198"/>
                  </a:cubicBezTo>
                  <a:cubicBezTo>
                    <a:pt x="3484" y="1196"/>
                    <a:pt x="3487" y="1195"/>
                    <a:pt x="3490" y="1193"/>
                  </a:cubicBezTo>
                  <a:cubicBezTo>
                    <a:pt x="3491" y="1193"/>
                    <a:pt x="3491" y="1193"/>
                    <a:pt x="3491" y="1193"/>
                  </a:cubicBezTo>
                  <a:cubicBezTo>
                    <a:pt x="3516" y="1180"/>
                    <a:pt x="3540" y="1164"/>
                    <a:pt x="3562" y="1149"/>
                  </a:cubicBezTo>
                  <a:cubicBezTo>
                    <a:pt x="3579" y="1136"/>
                    <a:pt x="3579" y="1136"/>
                    <a:pt x="3579" y="1136"/>
                  </a:cubicBezTo>
                  <a:cubicBezTo>
                    <a:pt x="3596" y="1124"/>
                    <a:pt x="3596" y="1124"/>
                    <a:pt x="3596" y="1124"/>
                  </a:cubicBezTo>
                  <a:cubicBezTo>
                    <a:pt x="3604" y="1118"/>
                    <a:pt x="3611" y="1112"/>
                    <a:pt x="3619" y="1106"/>
                  </a:cubicBezTo>
                  <a:cubicBezTo>
                    <a:pt x="3622" y="1103"/>
                    <a:pt x="3626" y="1100"/>
                    <a:pt x="3629" y="1098"/>
                  </a:cubicBezTo>
                  <a:cubicBezTo>
                    <a:pt x="3668" y="1066"/>
                    <a:pt x="3708" y="1030"/>
                    <a:pt x="3755" y="985"/>
                  </a:cubicBezTo>
                  <a:cubicBezTo>
                    <a:pt x="3832" y="913"/>
                    <a:pt x="3908" y="833"/>
                    <a:pt x="3990" y="741"/>
                  </a:cubicBezTo>
                  <a:cubicBezTo>
                    <a:pt x="4069" y="651"/>
                    <a:pt x="4139" y="565"/>
                    <a:pt x="4204" y="478"/>
                  </a:cubicBezTo>
                  <a:cubicBezTo>
                    <a:pt x="4242" y="428"/>
                    <a:pt x="4274" y="383"/>
                    <a:pt x="4302" y="340"/>
                  </a:cubicBezTo>
                  <a:cubicBezTo>
                    <a:pt x="4313" y="322"/>
                    <a:pt x="4313" y="322"/>
                    <a:pt x="4313" y="322"/>
                  </a:cubicBezTo>
                  <a:cubicBezTo>
                    <a:pt x="4346" y="268"/>
                    <a:pt x="4346" y="268"/>
                    <a:pt x="4346" y="268"/>
                  </a:cubicBezTo>
                  <a:cubicBezTo>
                    <a:pt x="4364" y="240"/>
                    <a:pt x="4379" y="217"/>
                    <a:pt x="4393" y="197"/>
                  </a:cubicBezTo>
                  <a:cubicBezTo>
                    <a:pt x="4411" y="171"/>
                    <a:pt x="4428" y="148"/>
                    <a:pt x="4445" y="128"/>
                  </a:cubicBezTo>
                  <a:cubicBezTo>
                    <a:pt x="4466" y="105"/>
                    <a:pt x="4486" y="85"/>
                    <a:pt x="4506" y="68"/>
                  </a:cubicBezTo>
                  <a:cubicBezTo>
                    <a:pt x="4530" y="48"/>
                    <a:pt x="4555" y="32"/>
                    <a:pt x="4580" y="21"/>
                  </a:cubicBezTo>
                  <a:cubicBezTo>
                    <a:pt x="4607" y="10"/>
                    <a:pt x="4636" y="3"/>
                    <a:pt x="4665" y="2"/>
                  </a:cubicBezTo>
                  <a:cubicBezTo>
                    <a:pt x="4692" y="0"/>
                    <a:pt x="4721" y="4"/>
                    <a:pt x="4752" y="13"/>
                  </a:cubicBezTo>
                  <a:cubicBezTo>
                    <a:pt x="4763" y="16"/>
                    <a:pt x="4763" y="16"/>
                    <a:pt x="4763" y="16"/>
                  </a:cubicBezTo>
                  <a:cubicBezTo>
                    <a:pt x="4785" y="24"/>
                    <a:pt x="4785" y="24"/>
                    <a:pt x="4785" y="24"/>
                  </a:cubicBezTo>
                  <a:cubicBezTo>
                    <a:pt x="4788" y="25"/>
                    <a:pt x="4791" y="25"/>
                    <a:pt x="4793" y="27"/>
                  </a:cubicBezTo>
                  <a:cubicBezTo>
                    <a:pt x="4818" y="38"/>
                    <a:pt x="4818" y="38"/>
                    <a:pt x="4818" y="38"/>
                  </a:cubicBezTo>
                  <a:cubicBezTo>
                    <a:pt x="4832" y="45"/>
                    <a:pt x="4832" y="45"/>
                    <a:pt x="4832" y="45"/>
                  </a:cubicBezTo>
                  <a:cubicBezTo>
                    <a:pt x="4878" y="68"/>
                    <a:pt x="4923" y="99"/>
                    <a:pt x="4974" y="141"/>
                  </a:cubicBezTo>
                  <a:cubicBezTo>
                    <a:pt x="5022" y="181"/>
                    <a:pt x="5066" y="224"/>
                    <a:pt x="5098" y="258"/>
                  </a:cubicBezTo>
                  <a:cubicBezTo>
                    <a:pt x="5137" y="297"/>
                    <a:pt x="5176" y="339"/>
                    <a:pt x="5214" y="383"/>
                  </a:cubicBezTo>
                  <a:cubicBezTo>
                    <a:pt x="5248" y="421"/>
                    <a:pt x="5284" y="464"/>
                    <a:pt x="5324" y="512"/>
                  </a:cubicBezTo>
                  <a:cubicBezTo>
                    <a:pt x="5346" y="539"/>
                    <a:pt x="5368" y="566"/>
                    <a:pt x="5389" y="593"/>
                  </a:cubicBezTo>
                  <a:cubicBezTo>
                    <a:pt x="5403" y="610"/>
                    <a:pt x="5417" y="627"/>
                    <a:pt x="5431" y="645"/>
                  </a:cubicBezTo>
                  <a:cubicBezTo>
                    <a:pt x="5469" y="691"/>
                    <a:pt x="5504" y="733"/>
                    <a:pt x="5541" y="773"/>
                  </a:cubicBezTo>
                  <a:cubicBezTo>
                    <a:pt x="5560" y="793"/>
                    <a:pt x="5580" y="813"/>
                    <a:pt x="5601" y="832"/>
                  </a:cubicBezTo>
                  <a:cubicBezTo>
                    <a:pt x="5623" y="850"/>
                    <a:pt x="5645" y="867"/>
                    <a:pt x="5669" y="880"/>
                  </a:cubicBezTo>
                  <a:cubicBezTo>
                    <a:pt x="5694" y="895"/>
                    <a:pt x="5719" y="905"/>
                    <a:pt x="5745" y="911"/>
                  </a:cubicBezTo>
                  <a:cubicBezTo>
                    <a:pt x="5770" y="917"/>
                    <a:pt x="5797" y="919"/>
                    <a:pt x="5826" y="917"/>
                  </a:cubicBezTo>
                  <a:cubicBezTo>
                    <a:pt x="5827" y="917"/>
                    <a:pt x="5829" y="916"/>
                    <a:pt x="5830" y="916"/>
                  </a:cubicBezTo>
                  <a:cubicBezTo>
                    <a:pt x="5832" y="916"/>
                    <a:pt x="5834" y="916"/>
                    <a:pt x="5836" y="916"/>
                  </a:cubicBezTo>
                  <a:cubicBezTo>
                    <a:pt x="5847" y="914"/>
                    <a:pt x="5847" y="914"/>
                    <a:pt x="5847" y="914"/>
                  </a:cubicBezTo>
                  <a:cubicBezTo>
                    <a:pt x="5848" y="914"/>
                    <a:pt x="5850" y="914"/>
                    <a:pt x="5852" y="913"/>
                  </a:cubicBezTo>
                  <a:cubicBezTo>
                    <a:pt x="5857" y="912"/>
                    <a:pt x="5862" y="912"/>
                    <a:pt x="5867" y="911"/>
                  </a:cubicBezTo>
                  <a:cubicBezTo>
                    <a:pt x="5869" y="910"/>
                    <a:pt x="5872" y="909"/>
                    <a:pt x="5874" y="909"/>
                  </a:cubicBezTo>
                  <a:cubicBezTo>
                    <a:pt x="5879" y="908"/>
                    <a:pt x="5883" y="907"/>
                    <a:pt x="5888" y="906"/>
                  </a:cubicBezTo>
                  <a:cubicBezTo>
                    <a:pt x="5908" y="900"/>
                    <a:pt x="5908" y="900"/>
                    <a:pt x="5908" y="900"/>
                  </a:cubicBezTo>
                  <a:cubicBezTo>
                    <a:pt x="5935" y="892"/>
                    <a:pt x="5961" y="881"/>
                    <a:pt x="5986" y="870"/>
                  </a:cubicBezTo>
                  <a:cubicBezTo>
                    <a:pt x="6033" y="848"/>
                    <a:pt x="6080" y="820"/>
                    <a:pt x="6131" y="785"/>
                  </a:cubicBezTo>
                  <a:cubicBezTo>
                    <a:pt x="6138" y="780"/>
                    <a:pt x="6146" y="774"/>
                    <a:pt x="6154" y="769"/>
                  </a:cubicBezTo>
                  <a:cubicBezTo>
                    <a:pt x="6157" y="766"/>
                    <a:pt x="6161" y="763"/>
                    <a:pt x="6165" y="760"/>
                  </a:cubicBezTo>
                  <a:cubicBezTo>
                    <a:pt x="6168" y="758"/>
                    <a:pt x="6172" y="755"/>
                    <a:pt x="6176" y="752"/>
                  </a:cubicBezTo>
                  <a:cubicBezTo>
                    <a:pt x="6183" y="746"/>
                    <a:pt x="6191" y="741"/>
                    <a:pt x="6198" y="735"/>
                  </a:cubicBezTo>
                  <a:cubicBezTo>
                    <a:pt x="6220" y="717"/>
                    <a:pt x="6242" y="699"/>
                    <a:pt x="6264" y="681"/>
                  </a:cubicBezTo>
                  <a:cubicBezTo>
                    <a:pt x="6326" y="627"/>
                    <a:pt x="6388" y="570"/>
                    <a:pt x="6447" y="514"/>
                  </a:cubicBezTo>
                  <a:cubicBezTo>
                    <a:pt x="6469" y="494"/>
                    <a:pt x="6491" y="473"/>
                    <a:pt x="6514" y="452"/>
                  </a:cubicBezTo>
                  <a:cubicBezTo>
                    <a:pt x="6564" y="405"/>
                    <a:pt x="6604" y="370"/>
                    <a:pt x="6641" y="339"/>
                  </a:cubicBezTo>
                  <a:cubicBezTo>
                    <a:pt x="6651" y="330"/>
                    <a:pt x="6663" y="323"/>
                    <a:pt x="6680" y="316"/>
                  </a:cubicBezTo>
                  <a:cubicBezTo>
                    <a:pt x="6692" y="311"/>
                    <a:pt x="6704" y="307"/>
                    <a:pt x="6721" y="303"/>
                  </a:cubicBezTo>
                  <a:cubicBezTo>
                    <a:pt x="6746" y="296"/>
                    <a:pt x="6774" y="291"/>
                    <a:pt x="6805" y="286"/>
                  </a:cubicBezTo>
                  <a:cubicBezTo>
                    <a:pt x="6854" y="278"/>
                    <a:pt x="6906" y="271"/>
                    <a:pt x="6974" y="265"/>
                  </a:cubicBezTo>
                  <a:cubicBezTo>
                    <a:pt x="7026" y="260"/>
                    <a:pt x="7082" y="256"/>
                    <a:pt x="7144" y="252"/>
                  </a:cubicBezTo>
                  <a:cubicBezTo>
                    <a:pt x="7246" y="246"/>
                    <a:pt x="7354" y="242"/>
                    <a:pt x="7484" y="238"/>
                  </a:cubicBezTo>
                  <a:cubicBezTo>
                    <a:pt x="7594" y="235"/>
                    <a:pt x="7708" y="234"/>
                    <a:pt x="7823" y="233"/>
                  </a:cubicBezTo>
                  <a:cubicBezTo>
                    <a:pt x="7823" y="233"/>
                    <a:pt x="7823" y="233"/>
                    <a:pt x="7824" y="233"/>
                  </a:cubicBezTo>
                  <a:cubicBezTo>
                    <a:pt x="7828" y="233"/>
                    <a:pt x="7832" y="237"/>
                    <a:pt x="7832" y="242"/>
                  </a:cubicBezTo>
                  <a:cubicBezTo>
                    <a:pt x="7832" y="246"/>
                    <a:pt x="7828" y="250"/>
                    <a:pt x="7824" y="250"/>
                  </a:cubicBezTo>
                  <a:cubicBezTo>
                    <a:pt x="7708" y="251"/>
                    <a:pt x="7594" y="252"/>
                    <a:pt x="7484" y="255"/>
                  </a:cubicBezTo>
                  <a:cubicBezTo>
                    <a:pt x="7355" y="259"/>
                    <a:pt x="7247" y="263"/>
                    <a:pt x="7145" y="269"/>
                  </a:cubicBezTo>
                  <a:cubicBezTo>
                    <a:pt x="7083" y="273"/>
                    <a:pt x="7028" y="277"/>
                    <a:pt x="6976" y="282"/>
                  </a:cubicBezTo>
                  <a:cubicBezTo>
                    <a:pt x="6908" y="288"/>
                    <a:pt x="6856" y="295"/>
                    <a:pt x="6808" y="302"/>
                  </a:cubicBezTo>
                  <a:cubicBezTo>
                    <a:pt x="6777" y="307"/>
                    <a:pt x="6750" y="313"/>
                    <a:pt x="6726" y="319"/>
                  </a:cubicBezTo>
                  <a:cubicBezTo>
                    <a:pt x="6709" y="324"/>
                    <a:pt x="6697" y="327"/>
                    <a:pt x="6686" y="332"/>
                  </a:cubicBezTo>
                  <a:cubicBezTo>
                    <a:pt x="6671" y="338"/>
                    <a:pt x="6660" y="344"/>
                    <a:pt x="6652" y="351"/>
                  </a:cubicBezTo>
                  <a:cubicBezTo>
                    <a:pt x="6615" y="383"/>
                    <a:pt x="6576" y="418"/>
                    <a:pt x="6525" y="464"/>
                  </a:cubicBezTo>
                  <a:cubicBezTo>
                    <a:pt x="6503" y="485"/>
                    <a:pt x="6480" y="506"/>
                    <a:pt x="6458" y="527"/>
                  </a:cubicBezTo>
                  <a:cubicBezTo>
                    <a:pt x="6399" y="582"/>
                    <a:pt x="6338" y="640"/>
                    <a:pt x="6275" y="694"/>
                  </a:cubicBezTo>
                  <a:cubicBezTo>
                    <a:pt x="6253" y="712"/>
                    <a:pt x="6231" y="731"/>
                    <a:pt x="6209" y="748"/>
                  </a:cubicBezTo>
                  <a:cubicBezTo>
                    <a:pt x="6201" y="754"/>
                    <a:pt x="6194" y="760"/>
                    <a:pt x="6186" y="765"/>
                  </a:cubicBezTo>
                  <a:cubicBezTo>
                    <a:pt x="6182" y="768"/>
                    <a:pt x="6179" y="771"/>
                    <a:pt x="6175" y="774"/>
                  </a:cubicBezTo>
                  <a:cubicBezTo>
                    <a:pt x="6171" y="777"/>
                    <a:pt x="6167" y="780"/>
                    <a:pt x="6164" y="782"/>
                  </a:cubicBezTo>
                  <a:cubicBezTo>
                    <a:pt x="6156" y="788"/>
                    <a:pt x="6148" y="794"/>
                    <a:pt x="6140" y="799"/>
                  </a:cubicBezTo>
                  <a:cubicBezTo>
                    <a:pt x="6089" y="835"/>
                    <a:pt x="6041" y="863"/>
                    <a:pt x="5993" y="886"/>
                  </a:cubicBezTo>
                  <a:cubicBezTo>
                    <a:pt x="5968" y="897"/>
                    <a:pt x="5941" y="908"/>
                    <a:pt x="5912" y="916"/>
                  </a:cubicBezTo>
                  <a:cubicBezTo>
                    <a:pt x="5892" y="922"/>
                    <a:pt x="5892" y="922"/>
                    <a:pt x="5892" y="922"/>
                  </a:cubicBezTo>
                  <a:cubicBezTo>
                    <a:pt x="5887" y="923"/>
                    <a:pt x="5883" y="924"/>
                    <a:pt x="5878" y="925"/>
                  </a:cubicBezTo>
                  <a:cubicBezTo>
                    <a:pt x="5876" y="926"/>
                    <a:pt x="5873" y="926"/>
                    <a:pt x="5871" y="927"/>
                  </a:cubicBezTo>
                  <a:cubicBezTo>
                    <a:pt x="5865" y="928"/>
                    <a:pt x="5860" y="929"/>
                    <a:pt x="5855" y="930"/>
                  </a:cubicBezTo>
                  <a:cubicBezTo>
                    <a:pt x="5853" y="930"/>
                    <a:pt x="5851" y="931"/>
                    <a:pt x="5849" y="931"/>
                  </a:cubicBezTo>
                  <a:cubicBezTo>
                    <a:pt x="5839" y="933"/>
                    <a:pt x="5839" y="933"/>
                    <a:pt x="5839" y="933"/>
                  </a:cubicBezTo>
                  <a:cubicBezTo>
                    <a:pt x="5836" y="933"/>
                    <a:pt x="5834" y="933"/>
                    <a:pt x="5831" y="933"/>
                  </a:cubicBezTo>
                  <a:cubicBezTo>
                    <a:pt x="5830" y="933"/>
                    <a:pt x="5829" y="933"/>
                    <a:pt x="5828" y="934"/>
                  </a:cubicBezTo>
                  <a:cubicBezTo>
                    <a:pt x="5797" y="936"/>
                    <a:pt x="5767" y="934"/>
                    <a:pt x="5741" y="928"/>
                  </a:cubicBezTo>
                  <a:cubicBezTo>
                    <a:pt x="5714" y="921"/>
                    <a:pt x="5687" y="910"/>
                    <a:pt x="5660" y="895"/>
                  </a:cubicBezTo>
                  <a:cubicBezTo>
                    <a:pt x="5636" y="881"/>
                    <a:pt x="5612" y="864"/>
                    <a:pt x="5590" y="844"/>
                  </a:cubicBezTo>
                  <a:cubicBezTo>
                    <a:pt x="5568" y="825"/>
                    <a:pt x="5548" y="805"/>
                    <a:pt x="5528" y="785"/>
                  </a:cubicBezTo>
                  <a:cubicBezTo>
                    <a:pt x="5491" y="745"/>
                    <a:pt x="5456" y="702"/>
                    <a:pt x="5418" y="655"/>
                  </a:cubicBezTo>
                  <a:cubicBezTo>
                    <a:pt x="5404" y="638"/>
                    <a:pt x="5390" y="621"/>
                    <a:pt x="5376" y="603"/>
                  </a:cubicBezTo>
                  <a:cubicBezTo>
                    <a:pt x="5355" y="577"/>
                    <a:pt x="5333" y="550"/>
                    <a:pt x="5311" y="523"/>
                  </a:cubicBezTo>
                  <a:cubicBezTo>
                    <a:pt x="5271" y="475"/>
                    <a:pt x="5236" y="432"/>
                    <a:pt x="5201" y="394"/>
                  </a:cubicBezTo>
                  <a:cubicBezTo>
                    <a:pt x="5164" y="351"/>
                    <a:pt x="5125" y="309"/>
                    <a:pt x="5086" y="270"/>
                  </a:cubicBezTo>
                  <a:cubicBezTo>
                    <a:pt x="5054" y="237"/>
                    <a:pt x="5010" y="194"/>
                    <a:pt x="4963" y="154"/>
                  </a:cubicBezTo>
                  <a:cubicBezTo>
                    <a:pt x="4913" y="113"/>
                    <a:pt x="4869" y="83"/>
                    <a:pt x="4824" y="60"/>
                  </a:cubicBezTo>
                  <a:cubicBezTo>
                    <a:pt x="4810" y="53"/>
                    <a:pt x="4810" y="53"/>
                    <a:pt x="4810" y="53"/>
                  </a:cubicBezTo>
                  <a:cubicBezTo>
                    <a:pt x="4786" y="42"/>
                    <a:pt x="4786" y="42"/>
                    <a:pt x="4786" y="42"/>
                  </a:cubicBezTo>
                  <a:cubicBezTo>
                    <a:pt x="4784" y="41"/>
                    <a:pt x="4782" y="40"/>
                    <a:pt x="4780" y="40"/>
                  </a:cubicBezTo>
                  <a:cubicBezTo>
                    <a:pt x="4757" y="32"/>
                    <a:pt x="4757" y="32"/>
                    <a:pt x="4757" y="32"/>
                  </a:cubicBezTo>
                  <a:cubicBezTo>
                    <a:pt x="4747" y="29"/>
                    <a:pt x="4747" y="29"/>
                    <a:pt x="4747" y="29"/>
                  </a:cubicBezTo>
                  <a:cubicBezTo>
                    <a:pt x="4718" y="21"/>
                    <a:pt x="4691" y="17"/>
                    <a:pt x="4666" y="19"/>
                  </a:cubicBezTo>
                  <a:cubicBezTo>
                    <a:pt x="4639" y="20"/>
                    <a:pt x="4612" y="26"/>
                    <a:pt x="4587" y="37"/>
                  </a:cubicBezTo>
                  <a:cubicBezTo>
                    <a:pt x="4563" y="47"/>
                    <a:pt x="4540" y="62"/>
                    <a:pt x="4517" y="81"/>
                  </a:cubicBezTo>
                  <a:cubicBezTo>
                    <a:pt x="4497" y="97"/>
                    <a:pt x="4478" y="116"/>
                    <a:pt x="4458" y="140"/>
                  </a:cubicBezTo>
                  <a:cubicBezTo>
                    <a:pt x="4441" y="159"/>
                    <a:pt x="4425" y="181"/>
                    <a:pt x="4407" y="206"/>
                  </a:cubicBezTo>
                  <a:cubicBezTo>
                    <a:pt x="4393" y="227"/>
                    <a:pt x="4378" y="249"/>
                    <a:pt x="4361" y="277"/>
                  </a:cubicBezTo>
                  <a:cubicBezTo>
                    <a:pt x="4327" y="331"/>
                    <a:pt x="4327" y="331"/>
                    <a:pt x="4327" y="331"/>
                  </a:cubicBezTo>
                  <a:cubicBezTo>
                    <a:pt x="4316" y="349"/>
                    <a:pt x="4316" y="349"/>
                    <a:pt x="4316" y="349"/>
                  </a:cubicBezTo>
                  <a:cubicBezTo>
                    <a:pt x="4288" y="392"/>
                    <a:pt x="4256" y="438"/>
                    <a:pt x="4218" y="489"/>
                  </a:cubicBezTo>
                  <a:cubicBezTo>
                    <a:pt x="4153" y="576"/>
                    <a:pt x="4082" y="662"/>
                    <a:pt x="4003" y="752"/>
                  </a:cubicBezTo>
                  <a:cubicBezTo>
                    <a:pt x="3921" y="844"/>
                    <a:pt x="3844" y="925"/>
                    <a:pt x="3767" y="998"/>
                  </a:cubicBezTo>
                  <a:cubicBezTo>
                    <a:pt x="3719" y="1043"/>
                    <a:pt x="3679" y="1079"/>
                    <a:pt x="3640" y="1111"/>
                  </a:cubicBezTo>
                  <a:cubicBezTo>
                    <a:pt x="3636" y="1114"/>
                    <a:pt x="3633" y="1116"/>
                    <a:pt x="3629" y="1119"/>
                  </a:cubicBezTo>
                  <a:cubicBezTo>
                    <a:pt x="3622" y="1125"/>
                    <a:pt x="3614" y="1132"/>
                    <a:pt x="3606" y="1137"/>
                  </a:cubicBezTo>
                  <a:cubicBezTo>
                    <a:pt x="3589" y="1150"/>
                    <a:pt x="3589" y="1150"/>
                    <a:pt x="3589" y="1150"/>
                  </a:cubicBezTo>
                  <a:cubicBezTo>
                    <a:pt x="3572" y="1163"/>
                    <a:pt x="3572" y="1163"/>
                    <a:pt x="3572" y="1163"/>
                  </a:cubicBezTo>
                  <a:cubicBezTo>
                    <a:pt x="3549" y="1178"/>
                    <a:pt x="3525" y="1195"/>
                    <a:pt x="3499" y="1208"/>
                  </a:cubicBezTo>
                  <a:cubicBezTo>
                    <a:pt x="3495" y="1210"/>
                    <a:pt x="3491" y="1211"/>
                    <a:pt x="3488" y="1213"/>
                  </a:cubicBezTo>
                  <a:cubicBezTo>
                    <a:pt x="3486" y="1214"/>
                    <a:pt x="3485" y="1214"/>
                    <a:pt x="3484" y="1215"/>
                  </a:cubicBezTo>
                  <a:cubicBezTo>
                    <a:pt x="3483" y="1215"/>
                    <a:pt x="3483" y="1215"/>
                    <a:pt x="3483" y="1215"/>
                  </a:cubicBezTo>
                  <a:cubicBezTo>
                    <a:pt x="3481" y="1216"/>
                    <a:pt x="3479" y="1216"/>
                    <a:pt x="3478" y="1217"/>
                  </a:cubicBezTo>
                  <a:cubicBezTo>
                    <a:pt x="3474" y="1218"/>
                    <a:pt x="3474" y="1218"/>
                    <a:pt x="3474" y="1218"/>
                  </a:cubicBezTo>
                  <a:cubicBezTo>
                    <a:pt x="3473" y="1219"/>
                    <a:pt x="3472" y="1219"/>
                    <a:pt x="3471" y="1219"/>
                  </a:cubicBezTo>
                  <a:cubicBezTo>
                    <a:pt x="3467" y="1220"/>
                    <a:pt x="3467" y="1220"/>
                    <a:pt x="3467" y="1220"/>
                  </a:cubicBezTo>
                  <a:cubicBezTo>
                    <a:pt x="3457" y="1223"/>
                    <a:pt x="3446" y="1225"/>
                    <a:pt x="3433" y="12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9" name="Freeform 35">
              <a:extLst>
                <a:ext uri="{FF2B5EF4-FFF2-40B4-BE49-F238E27FC236}">
                  <a16:creationId xmlns:a16="http://schemas.microsoft.com/office/drawing/2014/main" xmlns="" id="{C5491F91-B424-4B27-9B2D-5444D20C86B1}"/>
                </a:ext>
              </a:extLst>
            </p:cNvPr>
            <p:cNvSpPr>
              <a:spLocks noEditPoints="1"/>
            </p:cNvSpPr>
            <p:nvPr/>
          </p:nvSpPr>
          <p:spPr bwMode="auto">
            <a:xfrm>
              <a:off x="190500" y="5086350"/>
              <a:ext cx="24006175" cy="3760788"/>
            </a:xfrm>
            <a:custGeom>
              <a:avLst/>
              <a:gdLst>
                <a:gd name="T0" fmla="*/ 3359 w 7832"/>
                <a:gd name="T1" fmla="*/ 1190 h 1224"/>
                <a:gd name="T2" fmla="*/ 3475 w 7832"/>
                <a:gd name="T3" fmla="*/ 1218 h 1224"/>
                <a:gd name="T4" fmla="*/ 3600 w 7832"/>
                <a:gd name="T5" fmla="*/ 1128 h 1224"/>
                <a:gd name="T6" fmla="*/ 3567 w 7832"/>
                <a:gd name="T7" fmla="*/ 1172 h 1224"/>
                <a:gd name="T8" fmla="*/ 3231 w 7832"/>
                <a:gd name="T9" fmla="*/ 1096 h 1224"/>
                <a:gd name="T10" fmla="*/ 3156 w 7832"/>
                <a:gd name="T11" fmla="*/ 1014 h 1224"/>
                <a:gd name="T12" fmla="*/ 3722 w 7832"/>
                <a:gd name="T13" fmla="*/ 1029 h 1224"/>
                <a:gd name="T14" fmla="*/ 5714 w 7832"/>
                <a:gd name="T15" fmla="*/ 921 h 1224"/>
                <a:gd name="T16" fmla="*/ 5936 w 7832"/>
                <a:gd name="T17" fmla="*/ 892 h 1224"/>
                <a:gd name="T18" fmla="*/ 5831 w 7832"/>
                <a:gd name="T19" fmla="*/ 932 h 1224"/>
                <a:gd name="T20" fmla="*/ 5524 w 7832"/>
                <a:gd name="T21" fmla="*/ 795 h 1224"/>
                <a:gd name="T22" fmla="*/ 5957 w 7832"/>
                <a:gd name="T23" fmla="*/ 893 h 1224"/>
                <a:gd name="T24" fmla="*/ 5988 w 7832"/>
                <a:gd name="T25" fmla="*/ 871 h 1224"/>
                <a:gd name="T26" fmla="*/ 5995 w 7832"/>
                <a:gd name="T27" fmla="*/ 887 h 1224"/>
                <a:gd name="T28" fmla="*/ 3034 w 7832"/>
                <a:gd name="T29" fmla="*/ 857 h 1224"/>
                <a:gd name="T30" fmla="*/ 4073 w 7832"/>
                <a:gd name="T31" fmla="*/ 663 h 1224"/>
                <a:gd name="T32" fmla="*/ 6208 w 7832"/>
                <a:gd name="T33" fmla="*/ 755 h 1224"/>
                <a:gd name="T34" fmla="*/ 6230 w 7832"/>
                <a:gd name="T35" fmla="*/ 737 h 1224"/>
                <a:gd name="T36" fmla="*/ 5353 w 7832"/>
                <a:gd name="T37" fmla="*/ 568 h 1224"/>
                <a:gd name="T38" fmla="*/ 1202 w 7832"/>
                <a:gd name="T39" fmla="*/ 687 h 1224"/>
                <a:gd name="T40" fmla="*/ 1149 w 7832"/>
                <a:gd name="T41" fmla="*/ 689 h 1224"/>
                <a:gd name="T42" fmla="*/ 1034 w 7832"/>
                <a:gd name="T43" fmla="*/ 629 h 1224"/>
                <a:gd name="T44" fmla="*/ 2877 w 7832"/>
                <a:gd name="T45" fmla="*/ 665 h 1224"/>
                <a:gd name="T46" fmla="*/ 2714 w 7832"/>
                <a:gd name="T47" fmla="*/ 449 h 1224"/>
                <a:gd name="T48" fmla="*/ 4111 w 7832"/>
                <a:gd name="T49" fmla="*/ 631 h 1224"/>
                <a:gd name="T50" fmla="*/ 1447 w 7832"/>
                <a:gd name="T51" fmla="*/ 614 h 1224"/>
                <a:gd name="T52" fmla="*/ 6413 w 7832"/>
                <a:gd name="T53" fmla="*/ 561 h 1224"/>
                <a:gd name="T54" fmla="*/ 6443 w 7832"/>
                <a:gd name="T55" fmla="*/ 551 h 1224"/>
                <a:gd name="T56" fmla="*/ 6550 w 7832"/>
                <a:gd name="T57" fmla="*/ 454 h 1224"/>
                <a:gd name="T58" fmla="*/ 710 w 7832"/>
                <a:gd name="T59" fmla="*/ 386 h 1224"/>
                <a:gd name="T60" fmla="*/ 5293 w 7832"/>
                <a:gd name="T61" fmla="*/ 516 h 1224"/>
                <a:gd name="T62" fmla="*/ 1897 w 7832"/>
                <a:gd name="T63" fmla="*/ 407 h 1224"/>
                <a:gd name="T64" fmla="*/ 5284 w 7832"/>
                <a:gd name="T65" fmla="*/ 487 h 1224"/>
                <a:gd name="T66" fmla="*/ 4281 w 7832"/>
                <a:gd name="T67" fmla="*/ 423 h 1224"/>
                <a:gd name="T68" fmla="*/ 2584 w 7832"/>
                <a:gd name="T69" fmla="*/ 326 h 1224"/>
                <a:gd name="T70" fmla="*/ 2617 w 7832"/>
                <a:gd name="T71" fmla="*/ 332 h 1224"/>
                <a:gd name="T72" fmla="*/ 4280 w 7832"/>
                <a:gd name="T73" fmla="*/ 403 h 1224"/>
                <a:gd name="T74" fmla="*/ 4289 w 7832"/>
                <a:gd name="T75" fmla="*/ 410 h 1224"/>
                <a:gd name="T76" fmla="*/ 694 w 7832"/>
                <a:gd name="T77" fmla="*/ 383 h 1224"/>
                <a:gd name="T78" fmla="*/ 2125 w 7832"/>
                <a:gd name="T79" fmla="*/ 295 h 1224"/>
                <a:gd name="T80" fmla="*/ 468 w 7832"/>
                <a:gd name="T81" fmla="*/ 263 h 1224"/>
                <a:gd name="T82" fmla="*/ 6648 w 7832"/>
                <a:gd name="T83" fmla="*/ 343 h 1224"/>
                <a:gd name="T84" fmla="*/ 6872 w 7832"/>
                <a:gd name="T85" fmla="*/ 284 h 1224"/>
                <a:gd name="T86" fmla="*/ 6674 w 7832"/>
                <a:gd name="T87" fmla="*/ 343 h 1224"/>
                <a:gd name="T88" fmla="*/ 6893 w 7832"/>
                <a:gd name="T89" fmla="*/ 290 h 1224"/>
                <a:gd name="T90" fmla="*/ 6978 w 7832"/>
                <a:gd name="T91" fmla="*/ 264 h 1224"/>
                <a:gd name="T92" fmla="*/ 4914 w 7832"/>
                <a:gd name="T93" fmla="*/ 121 h 1224"/>
                <a:gd name="T94" fmla="*/ 2247 w 7832"/>
                <a:gd name="T95" fmla="*/ 261 h 1224"/>
                <a:gd name="T96" fmla="*/ 2310 w 7832"/>
                <a:gd name="T97" fmla="*/ 267 h 1224"/>
                <a:gd name="T98" fmla="*/ 2481 w 7832"/>
                <a:gd name="T99" fmla="*/ 274 h 1224"/>
                <a:gd name="T100" fmla="*/ 7434 w 7832"/>
                <a:gd name="T101" fmla="*/ 253 h 1224"/>
                <a:gd name="T102" fmla="*/ 7456 w 7832"/>
                <a:gd name="T103" fmla="*/ 255 h 1224"/>
                <a:gd name="T104" fmla="*/ 7711 w 7832"/>
                <a:gd name="T105" fmla="*/ 233 h 1224"/>
                <a:gd name="T106" fmla="*/ 364 w 7832"/>
                <a:gd name="T107" fmla="*/ 249 h 1224"/>
                <a:gd name="T108" fmla="*/ 7738 w 7832"/>
                <a:gd name="T109" fmla="*/ 250 h 1224"/>
                <a:gd name="T110" fmla="*/ 7824 w 7832"/>
                <a:gd name="T111" fmla="*/ 232 h 1224"/>
                <a:gd name="T112" fmla="*/ 141 w 7832"/>
                <a:gd name="T113" fmla="*/ 241 h 1224"/>
                <a:gd name="T114" fmla="*/ 4472 w 7832"/>
                <a:gd name="T115" fmla="*/ 115 h 1224"/>
                <a:gd name="T116" fmla="*/ 4444 w 7832"/>
                <a:gd name="T117" fmla="*/ 173 h 1224"/>
                <a:gd name="T118" fmla="*/ 4746 w 7832"/>
                <a:gd name="T119" fmla="*/ 29 h 1224"/>
                <a:gd name="T120" fmla="*/ 4772 w 7832"/>
                <a:gd name="T121" fmla="*/ 20 h 1224"/>
                <a:gd name="T122" fmla="*/ 4642 w 7832"/>
                <a:gd name="T123" fmla="*/ 21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32" h="1224">
                  <a:moveTo>
                    <a:pt x="3434" y="1224"/>
                  </a:moveTo>
                  <a:cubicBezTo>
                    <a:pt x="3433" y="1224"/>
                    <a:pt x="3433" y="1224"/>
                    <a:pt x="3433" y="1224"/>
                  </a:cubicBezTo>
                  <a:cubicBezTo>
                    <a:pt x="3407" y="1224"/>
                    <a:pt x="3380" y="1217"/>
                    <a:pt x="3352" y="1205"/>
                  </a:cubicBezTo>
                  <a:cubicBezTo>
                    <a:pt x="3332" y="1196"/>
                    <a:pt x="3311" y="1184"/>
                    <a:pt x="3288" y="1168"/>
                  </a:cubicBezTo>
                  <a:cubicBezTo>
                    <a:pt x="3287" y="1167"/>
                    <a:pt x="3285" y="1165"/>
                    <a:pt x="3284" y="1164"/>
                  </a:cubicBezTo>
                  <a:cubicBezTo>
                    <a:pt x="3284" y="1164"/>
                    <a:pt x="3284" y="1164"/>
                    <a:pt x="3284" y="1164"/>
                  </a:cubicBezTo>
                  <a:cubicBezTo>
                    <a:pt x="3269" y="1153"/>
                    <a:pt x="3255" y="1141"/>
                    <a:pt x="3240" y="1127"/>
                  </a:cubicBezTo>
                  <a:cubicBezTo>
                    <a:pt x="3236" y="1124"/>
                    <a:pt x="3236" y="1119"/>
                    <a:pt x="3239" y="1115"/>
                  </a:cubicBezTo>
                  <a:cubicBezTo>
                    <a:pt x="3242" y="1112"/>
                    <a:pt x="3248" y="1112"/>
                    <a:pt x="3251" y="1115"/>
                  </a:cubicBezTo>
                  <a:cubicBezTo>
                    <a:pt x="3266" y="1128"/>
                    <a:pt x="3280" y="1140"/>
                    <a:pt x="3293" y="1150"/>
                  </a:cubicBezTo>
                  <a:cubicBezTo>
                    <a:pt x="3293" y="1150"/>
                    <a:pt x="3293" y="1150"/>
                    <a:pt x="3293" y="1150"/>
                  </a:cubicBezTo>
                  <a:cubicBezTo>
                    <a:pt x="3294" y="1151"/>
                    <a:pt x="3294" y="1151"/>
                    <a:pt x="3294" y="1151"/>
                  </a:cubicBezTo>
                  <a:cubicBezTo>
                    <a:pt x="3294" y="1151"/>
                    <a:pt x="3294" y="1151"/>
                    <a:pt x="3294" y="1151"/>
                  </a:cubicBezTo>
                  <a:cubicBezTo>
                    <a:pt x="3295" y="1152"/>
                    <a:pt x="3297" y="1153"/>
                    <a:pt x="3298" y="1154"/>
                  </a:cubicBezTo>
                  <a:cubicBezTo>
                    <a:pt x="3320" y="1170"/>
                    <a:pt x="3339" y="1181"/>
                    <a:pt x="3359" y="1190"/>
                  </a:cubicBezTo>
                  <a:cubicBezTo>
                    <a:pt x="3385" y="1201"/>
                    <a:pt x="3410" y="1207"/>
                    <a:pt x="3433" y="1207"/>
                  </a:cubicBezTo>
                  <a:cubicBezTo>
                    <a:pt x="3433" y="1207"/>
                    <a:pt x="3433" y="1207"/>
                    <a:pt x="3433" y="1207"/>
                  </a:cubicBezTo>
                  <a:cubicBezTo>
                    <a:pt x="3433" y="1207"/>
                    <a:pt x="3433" y="1207"/>
                    <a:pt x="3433" y="1207"/>
                  </a:cubicBezTo>
                  <a:cubicBezTo>
                    <a:pt x="3437" y="1207"/>
                    <a:pt x="3441" y="1206"/>
                    <a:pt x="3444" y="1206"/>
                  </a:cubicBezTo>
                  <a:cubicBezTo>
                    <a:pt x="3449" y="1206"/>
                    <a:pt x="3453" y="1210"/>
                    <a:pt x="3453" y="1214"/>
                  </a:cubicBezTo>
                  <a:cubicBezTo>
                    <a:pt x="3453" y="1216"/>
                    <a:pt x="3452" y="1219"/>
                    <a:pt x="3451" y="1220"/>
                  </a:cubicBezTo>
                  <a:cubicBezTo>
                    <a:pt x="3449" y="1222"/>
                    <a:pt x="3447" y="1223"/>
                    <a:pt x="3445" y="1223"/>
                  </a:cubicBezTo>
                  <a:cubicBezTo>
                    <a:pt x="3441" y="1223"/>
                    <a:pt x="3437" y="1224"/>
                    <a:pt x="3434" y="1224"/>
                  </a:cubicBezTo>
                  <a:close/>
                  <a:moveTo>
                    <a:pt x="3472" y="1219"/>
                  </a:moveTo>
                  <a:cubicBezTo>
                    <a:pt x="3469" y="1219"/>
                    <a:pt x="3465" y="1216"/>
                    <a:pt x="3464" y="1212"/>
                  </a:cubicBezTo>
                  <a:cubicBezTo>
                    <a:pt x="3463" y="1208"/>
                    <a:pt x="3465" y="1204"/>
                    <a:pt x="3469" y="1202"/>
                  </a:cubicBezTo>
                  <a:cubicBezTo>
                    <a:pt x="3469" y="1202"/>
                    <a:pt x="3469" y="1202"/>
                    <a:pt x="3469" y="1202"/>
                  </a:cubicBezTo>
                  <a:cubicBezTo>
                    <a:pt x="3470" y="1202"/>
                    <a:pt x="3470" y="1202"/>
                    <a:pt x="3470" y="1202"/>
                  </a:cubicBezTo>
                  <a:cubicBezTo>
                    <a:pt x="3475" y="1201"/>
                    <a:pt x="3479" y="1204"/>
                    <a:pt x="3481" y="1208"/>
                  </a:cubicBezTo>
                  <a:cubicBezTo>
                    <a:pt x="3482" y="1213"/>
                    <a:pt x="3479" y="1217"/>
                    <a:pt x="3475" y="1218"/>
                  </a:cubicBezTo>
                  <a:cubicBezTo>
                    <a:pt x="3474" y="1219"/>
                    <a:pt x="3473" y="1219"/>
                    <a:pt x="3472" y="1219"/>
                  </a:cubicBezTo>
                  <a:close/>
                  <a:moveTo>
                    <a:pt x="3499" y="1210"/>
                  </a:moveTo>
                  <a:cubicBezTo>
                    <a:pt x="3496" y="1210"/>
                    <a:pt x="3493" y="1208"/>
                    <a:pt x="3491" y="1204"/>
                  </a:cubicBezTo>
                  <a:cubicBezTo>
                    <a:pt x="3490" y="1202"/>
                    <a:pt x="3490" y="1200"/>
                    <a:pt x="3491" y="1198"/>
                  </a:cubicBezTo>
                  <a:cubicBezTo>
                    <a:pt x="3492" y="1196"/>
                    <a:pt x="3494" y="1194"/>
                    <a:pt x="3496" y="1193"/>
                  </a:cubicBezTo>
                  <a:cubicBezTo>
                    <a:pt x="3499" y="1192"/>
                    <a:pt x="3502" y="1190"/>
                    <a:pt x="3506" y="1189"/>
                  </a:cubicBezTo>
                  <a:cubicBezTo>
                    <a:pt x="3517" y="1182"/>
                    <a:pt x="3517" y="1182"/>
                    <a:pt x="3517" y="1182"/>
                  </a:cubicBezTo>
                  <a:cubicBezTo>
                    <a:pt x="3518" y="1182"/>
                    <a:pt x="3519" y="1181"/>
                    <a:pt x="3520" y="1181"/>
                  </a:cubicBezTo>
                  <a:cubicBezTo>
                    <a:pt x="3523" y="1179"/>
                    <a:pt x="3525" y="1178"/>
                    <a:pt x="3527" y="1177"/>
                  </a:cubicBezTo>
                  <a:cubicBezTo>
                    <a:pt x="3546" y="1165"/>
                    <a:pt x="3546" y="1165"/>
                    <a:pt x="3546" y="1165"/>
                  </a:cubicBezTo>
                  <a:cubicBezTo>
                    <a:pt x="3550" y="1163"/>
                    <a:pt x="3554" y="1161"/>
                    <a:pt x="3558" y="1158"/>
                  </a:cubicBezTo>
                  <a:cubicBezTo>
                    <a:pt x="3560" y="1157"/>
                    <a:pt x="3562" y="1155"/>
                    <a:pt x="3564" y="1154"/>
                  </a:cubicBezTo>
                  <a:cubicBezTo>
                    <a:pt x="3570" y="1150"/>
                    <a:pt x="3577" y="1146"/>
                    <a:pt x="3582" y="1141"/>
                  </a:cubicBezTo>
                  <a:cubicBezTo>
                    <a:pt x="3582" y="1141"/>
                    <a:pt x="3582" y="1141"/>
                    <a:pt x="3582" y="1141"/>
                  </a:cubicBezTo>
                  <a:cubicBezTo>
                    <a:pt x="3600" y="1128"/>
                    <a:pt x="3600" y="1128"/>
                    <a:pt x="3600" y="1128"/>
                  </a:cubicBezTo>
                  <a:cubicBezTo>
                    <a:pt x="3618" y="1115"/>
                    <a:pt x="3618" y="1115"/>
                    <a:pt x="3618" y="1115"/>
                  </a:cubicBezTo>
                  <a:cubicBezTo>
                    <a:pt x="3626" y="1110"/>
                    <a:pt x="3633" y="1103"/>
                    <a:pt x="3641" y="1097"/>
                  </a:cubicBezTo>
                  <a:cubicBezTo>
                    <a:pt x="3645" y="1094"/>
                    <a:pt x="3648" y="1091"/>
                    <a:pt x="3652" y="1089"/>
                  </a:cubicBezTo>
                  <a:cubicBezTo>
                    <a:pt x="3660" y="1081"/>
                    <a:pt x="3669" y="1074"/>
                    <a:pt x="3679" y="1066"/>
                  </a:cubicBezTo>
                  <a:cubicBezTo>
                    <a:pt x="3683" y="1063"/>
                    <a:pt x="3688" y="1063"/>
                    <a:pt x="3691" y="1067"/>
                  </a:cubicBezTo>
                  <a:cubicBezTo>
                    <a:pt x="3692" y="1069"/>
                    <a:pt x="3693" y="1071"/>
                    <a:pt x="3693" y="1073"/>
                  </a:cubicBezTo>
                  <a:cubicBezTo>
                    <a:pt x="3693" y="1075"/>
                    <a:pt x="3692" y="1077"/>
                    <a:pt x="3690" y="1079"/>
                  </a:cubicBezTo>
                  <a:cubicBezTo>
                    <a:pt x="3681" y="1087"/>
                    <a:pt x="3671" y="1095"/>
                    <a:pt x="3662" y="1102"/>
                  </a:cubicBezTo>
                  <a:cubicBezTo>
                    <a:pt x="3662" y="1102"/>
                    <a:pt x="3662" y="1102"/>
                    <a:pt x="3662" y="1102"/>
                  </a:cubicBezTo>
                  <a:cubicBezTo>
                    <a:pt x="3659" y="1105"/>
                    <a:pt x="3655" y="1108"/>
                    <a:pt x="3652" y="1110"/>
                  </a:cubicBezTo>
                  <a:cubicBezTo>
                    <a:pt x="3644" y="1117"/>
                    <a:pt x="3636" y="1123"/>
                    <a:pt x="3628" y="1129"/>
                  </a:cubicBezTo>
                  <a:cubicBezTo>
                    <a:pt x="3610" y="1142"/>
                    <a:pt x="3610" y="1142"/>
                    <a:pt x="3610" y="1142"/>
                  </a:cubicBezTo>
                  <a:cubicBezTo>
                    <a:pt x="3592" y="1155"/>
                    <a:pt x="3592" y="1155"/>
                    <a:pt x="3592" y="1155"/>
                  </a:cubicBezTo>
                  <a:cubicBezTo>
                    <a:pt x="3586" y="1160"/>
                    <a:pt x="3579" y="1164"/>
                    <a:pt x="3574" y="1168"/>
                  </a:cubicBezTo>
                  <a:cubicBezTo>
                    <a:pt x="3572" y="1169"/>
                    <a:pt x="3570" y="1171"/>
                    <a:pt x="3567" y="1172"/>
                  </a:cubicBezTo>
                  <a:cubicBezTo>
                    <a:pt x="3563" y="1175"/>
                    <a:pt x="3559" y="1177"/>
                    <a:pt x="3555" y="1180"/>
                  </a:cubicBezTo>
                  <a:cubicBezTo>
                    <a:pt x="3535" y="1192"/>
                    <a:pt x="3535" y="1192"/>
                    <a:pt x="3535" y="1192"/>
                  </a:cubicBezTo>
                  <a:cubicBezTo>
                    <a:pt x="3533" y="1193"/>
                    <a:pt x="3531" y="1194"/>
                    <a:pt x="3529" y="1196"/>
                  </a:cubicBezTo>
                  <a:cubicBezTo>
                    <a:pt x="3527" y="1196"/>
                    <a:pt x="3526" y="1197"/>
                    <a:pt x="3525" y="1197"/>
                  </a:cubicBezTo>
                  <a:cubicBezTo>
                    <a:pt x="3525" y="1197"/>
                    <a:pt x="3525" y="1197"/>
                    <a:pt x="3525" y="1197"/>
                  </a:cubicBezTo>
                  <a:cubicBezTo>
                    <a:pt x="3514" y="1204"/>
                    <a:pt x="3514" y="1204"/>
                    <a:pt x="3514" y="1204"/>
                  </a:cubicBezTo>
                  <a:cubicBezTo>
                    <a:pt x="3510" y="1206"/>
                    <a:pt x="3506" y="1207"/>
                    <a:pt x="3503" y="1209"/>
                  </a:cubicBezTo>
                  <a:cubicBezTo>
                    <a:pt x="3501" y="1209"/>
                    <a:pt x="3500" y="1210"/>
                    <a:pt x="3499" y="1210"/>
                  </a:cubicBezTo>
                  <a:close/>
                  <a:moveTo>
                    <a:pt x="3225" y="1110"/>
                  </a:moveTo>
                  <a:cubicBezTo>
                    <a:pt x="3223" y="1110"/>
                    <a:pt x="3220" y="1109"/>
                    <a:pt x="3219" y="1108"/>
                  </a:cubicBezTo>
                  <a:cubicBezTo>
                    <a:pt x="3219" y="1107"/>
                    <a:pt x="3219" y="1107"/>
                    <a:pt x="3219" y="1107"/>
                  </a:cubicBezTo>
                  <a:cubicBezTo>
                    <a:pt x="3219" y="1107"/>
                    <a:pt x="3219" y="1107"/>
                    <a:pt x="3219" y="1107"/>
                  </a:cubicBezTo>
                  <a:cubicBezTo>
                    <a:pt x="3217" y="1106"/>
                    <a:pt x="3216" y="1104"/>
                    <a:pt x="3216" y="1102"/>
                  </a:cubicBezTo>
                  <a:cubicBezTo>
                    <a:pt x="3216" y="1099"/>
                    <a:pt x="3217" y="1097"/>
                    <a:pt x="3219" y="1096"/>
                  </a:cubicBezTo>
                  <a:cubicBezTo>
                    <a:pt x="3222" y="1092"/>
                    <a:pt x="3227" y="1092"/>
                    <a:pt x="3231" y="1096"/>
                  </a:cubicBezTo>
                  <a:cubicBezTo>
                    <a:pt x="3231" y="1096"/>
                    <a:pt x="3231" y="1096"/>
                    <a:pt x="3231" y="1096"/>
                  </a:cubicBezTo>
                  <a:cubicBezTo>
                    <a:pt x="3234" y="1099"/>
                    <a:pt x="3234" y="1104"/>
                    <a:pt x="3231" y="1108"/>
                  </a:cubicBezTo>
                  <a:cubicBezTo>
                    <a:pt x="3229" y="1109"/>
                    <a:pt x="3227" y="1110"/>
                    <a:pt x="3225" y="1110"/>
                  </a:cubicBezTo>
                  <a:close/>
                  <a:moveTo>
                    <a:pt x="3205" y="1090"/>
                  </a:moveTo>
                  <a:cubicBezTo>
                    <a:pt x="3203" y="1090"/>
                    <a:pt x="3200" y="1089"/>
                    <a:pt x="3199" y="1087"/>
                  </a:cubicBezTo>
                  <a:cubicBezTo>
                    <a:pt x="3181" y="1069"/>
                    <a:pt x="3163" y="1049"/>
                    <a:pt x="3143" y="1025"/>
                  </a:cubicBezTo>
                  <a:cubicBezTo>
                    <a:pt x="3126" y="1004"/>
                    <a:pt x="3108" y="982"/>
                    <a:pt x="3088" y="957"/>
                  </a:cubicBezTo>
                  <a:cubicBezTo>
                    <a:pt x="3080" y="946"/>
                    <a:pt x="3071" y="935"/>
                    <a:pt x="3061" y="922"/>
                  </a:cubicBezTo>
                  <a:cubicBezTo>
                    <a:pt x="3059" y="919"/>
                    <a:pt x="3056" y="916"/>
                    <a:pt x="3054" y="912"/>
                  </a:cubicBezTo>
                  <a:cubicBezTo>
                    <a:pt x="3051" y="909"/>
                    <a:pt x="3052" y="903"/>
                    <a:pt x="3056" y="901"/>
                  </a:cubicBezTo>
                  <a:cubicBezTo>
                    <a:pt x="3059" y="898"/>
                    <a:pt x="3065" y="899"/>
                    <a:pt x="3067" y="902"/>
                  </a:cubicBezTo>
                  <a:cubicBezTo>
                    <a:pt x="3070" y="905"/>
                    <a:pt x="3070" y="905"/>
                    <a:pt x="3070" y="905"/>
                  </a:cubicBezTo>
                  <a:cubicBezTo>
                    <a:pt x="3071" y="907"/>
                    <a:pt x="3073" y="909"/>
                    <a:pt x="3074" y="911"/>
                  </a:cubicBezTo>
                  <a:cubicBezTo>
                    <a:pt x="3085" y="925"/>
                    <a:pt x="3094" y="937"/>
                    <a:pt x="3102" y="947"/>
                  </a:cubicBezTo>
                  <a:cubicBezTo>
                    <a:pt x="3121" y="972"/>
                    <a:pt x="3139" y="993"/>
                    <a:pt x="3156" y="1014"/>
                  </a:cubicBezTo>
                  <a:cubicBezTo>
                    <a:pt x="3176" y="1037"/>
                    <a:pt x="3194" y="1057"/>
                    <a:pt x="3211" y="1076"/>
                  </a:cubicBezTo>
                  <a:cubicBezTo>
                    <a:pt x="3214" y="1079"/>
                    <a:pt x="3214" y="1084"/>
                    <a:pt x="3211" y="1088"/>
                  </a:cubicBezTo>
                  <a:cubicBezTo>
                    <a:pt x="3209" y="1089"/>
                    <a:pt x="3207" y="1090"/>
                    <a:pt x="3205" y="1090"/>
                  </a:cubicBezTo>
                  <a:close/>
                  <a:moveTo>
                    <a:pt x="3706" y="1062"/>
                  </a:moveTo>
                  <a:cubicBezTo>
                    <a:pt x="3704" y="1062"/>
                    <a:pt x="3701" y="1061"/>
                    <a:pt x="3700" y="1059"/>
                  </a:cubicBezTo>
                  <a:cubicBezTo>
                    <a:pt x="3698" y="1058"/>
                    <a:pt x="3697" y="1056"/>
                    <a:pt x="3698" y="1053"/>
                  </a:cubicBezTo>
                  <a:cubicBezTo>
                    <a:pt x="3698" y="1051"/>
                    <a:pt x="3699" y="1049"/>
                    <a:pt x="3700" y="1048"/>
                  </a:cubicBezTo>
                  <a:cubicBezTo>
                    <a:pt x="3700" y="1048"/>
                    <a:pt x="3700" y="1048"/>
                    <a:pt x="3700" y="1048"/>
                  </a:cubicBezTo>
                  <a:cubicBezTo>
                    <a:pt x="3700" y="1048"/>
                    <a:pt x="3700" y="1048"/>
                    <a:pt x="3700" y="1048"/>
                  </a:cubicBezTo>
                  <a:cubicBezTo>
                    <a:pt x="3704" y="1045"/>
                    <a:pt x="3709" y="1045"/>
                    <a:pt x="3712" y="1048"/>
                  </a:cubicBezTo>
                  <a:cubicBezTo>
                    <a:pt x="3715" y="1052"/>
                    <a:pt x="3715" y="1057"/>
                    <a:pt x="3712" y="1060"/>
                  </a:cubicBezTo>
                  <a:cubicBezTo>
                    <a:pt x="3710" y="1062"/>
                    <a:pt x="3708" y="1062"/>
                    <a:pt x="3706" y="1062"/>
                  </a:cubicBezTo>
                  <a:close/>
                  <a:moveTo>
                    <a:pt x="3727" y="1044"/>
                  </a:moveTo>
                  <a:cubicBezTo>
                    <a:pt x="3725" y="1044"/>
                    <a:pt x="3722" y="1043"/>
                    <a:pt x="3721" y="1041"/>
                  </a:cubicBezTo>
                  <a:cubicBezTo>
                    <a:pt x="3718" y="1037"/>
                    <a:pt x="3718" y="1032"/>
                    <a:pt x="3722" y="1029"/>
                  </a:cubicBezTo>
                  <a:cubicBezTo>
                    <a:pt x="3735" y="1017"/>
                    <a:pt x="3748" y="1004"/>
                    <a:pt x="3763" y="991"/>
                  </a:cubicBezTo>
                  <a:cubicBezTo>
                    <a:pt x="3769" y="985"/>
                    <a:pt x="3775" y="980"/>
                    <a:pt x="3780" y="975"/>
                  </a:cubicBezTo>
                  <a:cubicBezTo>
                    <a:pt x="3814" y="942"/>
                    <a:pt x="3849" y="908"/>
                    <a:pt x="3884" y="872"/>
                  </a:cubicBezTo>
                  <a:cubicBezTo>
                    <a:pt x="3884" y="872"/>
                    <a:pt x="3884" y="872"/>
                    <a:pt x="3884" y="872"/>
                  </a:cubicBezTo>
                  <a:cubicBezTo>
                    <a:pt x="3887" y="869"/>
                    <a:pt x="3892" y="869"/>
                    <a:pt x="3896" y="872"/>
                  </a:cubicBezTo>
                  <a:cubicBezTo>
                    <a:pt x="3899" y="875"/>
                    <a:pt x="3899" y="880"/>
                    <a:pt x="3896" y="884"/>
                  </a:cubicBezTo>
                  <a:cubicBezTo>
                    <a:pt x="3861" y="919"/>
                    <a:pt x="3826" y="954"/>
                    <a:pt x="3792" y="987"/>
                  </a:cubicBezTo>
                  <a:cubicBezTo>
                    <a:pt x="3785" y="993"/>
                    <a:pt x="3780" y="998"/>
                    <a:pt x="3775" y="1003"/>
                  </a:cubicBezTo>
                  <a:cubicBezTo>
                    <a:pt x="3760" y="1017"/>
                    <a:pt x="3746" y="1029"/>
                    <a:pt x="3733" y="1041"/>
                  </a:cubicBezTo>
                  <a:cubicBezTo>
                    <a:pt x="3731" y="1043"/>
                    <a:pt x="3729" y="1044"/>
                    <a:pt x="3727" y="1044"/>
                  </a:cubicBezTo>
                  <a:close/>
                  <a:moveTo>
                    <a:pt x="5801" y="934"/>
                  </a:moveTo>
                  <a:cubicBezTo>
                    <a:pt x="5791" y="934"/>
                    <a:pt x="5781" y="933"/>
                    <a:pt x="5771" y="932"/>
                  </a:cubicBezTo>
                  <a:cubicBezTo>
                    <a:pt x="5771" y="932"/>
                    <a:pt x="5771" y="932"/>
                    <a:pt x="5771" y="932"/>
                  </a:cubicBezTo>
                  <a:cubicBezTo>
                    <a:pt x="5758" y="931"/>
                    <a:pt x="5745" y="929"/>
                    <a:pt x="5732" y="926"/>
                  </a:cubicBezTo>
                  <a:cubicBezTo>
                    <a:pt x="5726" y="924"/>
                    <a:pt x="5720" y="923"/>
                    <a:pt x="5714" y="921"/>
                  </a:cubicBezTo>
                  <a:cubicBezTo>
                    <a:pt x="5710" y="920"/>
                    <a:pt x="5707" y="915"/>
                    <a:pt x="5709" y="910"/>
                  </a:cubicBezTo>
                  <a:cubicBezTo>
                    <a:pt x="5710" y="906"/>
                    <a:pt x="5715" y="903"/>
                    <a:pt x="5719" y="905"/>
                  </a:cubicBezTo>
                  <a:cubicBezTo>
                    <a:pt x="5725" y="906"/>
                    <a:pt x="5731" y="908"/>
                    <a:pt x="5736" y="909"/>
                  </a:cubicBezTo>
                  <a:cubicBezTo>
                    <a:pt x="5748" y="912"/>
                    <a:pt x="5760" y="914"/>
                    <a:pt x="5773" y="915"/>
                  </a:cubicBezTo>
                  <a:cubicBezTo>
                    <a:pt x="5791" y="917"/>
                    <a:pt x="5810" y="917"/>
                    <a:pt x="5829" y="916"/>
                  </a:cubicBezTo>
                  <a:cubicBezTo>
                    <a:pt x="5831" y="915"/>
                    <a:pt x="5832" y="915"/>
                    <a:pt x="5834" y="915"/>
                  </a:cubicBezTo>
                  <a:cubicBezTo>
                    <a:pt x="5836" y="915"/>
                    <a:pt x="5838" y="915"/>
                    <a:pt x="5840" y="915"/>
                  </a:cubicBezTo>
                  <a:cubicBezTo>
                    <a:pt x="5852" y="913"/>
                    <a:pt x="5852" y="913"/>
                    <a:pt x="5852" y="913"/>
                  </a:cubicBezTo>
                  <a:cubicBezTo>
                    <a:pt x="5854" y="912"/>
                    <a:pt x="5856" y="912"/>
                    <a:pt x="5857" y="912"/>
                  </a:cubicBezTo>
                  <a:cubicBezTo>
                    <a:pt x="5864" y="911"/>
                    <a:pt x="5869" y="910"/>
                    <a:pt x="5874" y="909"/>
                  </a:cubicBezTo>
                  <a:cubicBezTo>
                    <a:pt x="5875" y="909"/>
                    <a:pt x="5875" y="909"/>
                    <a:pt x="5875" y="909"/>
                  </a:cubicBezTo>
                  <a:cubicBezTo>
                    <a:pt x="5877" y="908"/>
                    <a:pt x="5879" y="908"/>
                    <a:pt x="5882" y="907"/>
                  </a:cubicBezTo>
                  <a:cubicBezTo>
                    <a:pt x="5887" y="906"/>
                    <a:pt x="5892" y="905"/>
                    <a:pt x="5897" y="904"/>
                  </a:cubicBezTo>
                  <a:cubicBezTo>
                    <a:pt x="5918" y="897"/>
                    <a:pt x="5918" y="897"/>
                    <a:pt x="5918" y="897"/>
                  </a:cubicBezTo>
                  <a:cubicBezTo>
                    <a:pt x="5924" y="896"/>
                    <a:pt x="5930" y="894"/>
                    <a:pt x="5936" y="892"/>
                  </a:cubicBezTo>
                  <a:cubicBezTo>
                    <a:pt x="5936" y="892"/>
                    <a:pt x="5936" y="892"/>
                    <a:pt x="5936" y="892"/>
                  </a:cubicBezTo>
                  <a:cubicBezTo>
                    <a:pt x="5936" y="892"/>
                    <a:pt x="5936" y="892"/>
                    <a:pt x="5936" y="892"/>
                  </a:cubicBezTo>
                  <a:cubicBezTo>
                    <a:pt x="5941" y="890"/>
                    <a:pt x="5945" y="893"/>
                    <a:pt x="5947" y="897"/>
                  </a:cubicBezTo>
                  <a:cubicBezTo>
                    <a:pt x="5948" y="901"/>
                    <a:pt x="5946" y="906"/>
                    <a:pt x="5942" y="908"/>
                  </a:cubicBezTo>
                  <a:cubicBezTo>
                    <a:pt x="5935" y="910"/>
                    <a:pt x="5929" y="912"/>
                    <a:pt x="5923" y="914"/>
                  </a:cubicBezTo>
                  <a:cubicBezTo>
                    <a:pt x="5923" y="914"/>
                    <a:pt x="5923" y="914"/>
                    <a:pt x="5923" y="914"/>
                  </a:cubicBezTo>
                  <a:cubicBezTo>
                    <a:pt x="5901" y="920"/>
                    <a:pt x="5901" y="920"/>
                    <a:pt x="5901" y="920"/>
                  </a:cubicBezTo>
                  <a:cubicBezTo>
                    <a:pt x="5896" y="921"/>
                    <a:pt x="5890" y="922"/>
                    <a:pt x="5885" y="924"/>
                  </a:cubicBezTo>
                  <a:cubicBezTo>
                    <a:pt x="5883" y="924"/>
                    <a:pt x="5881" y="925"/>
                    <a:pt x="5879" y="925"/>
                  </a:cubicBezTo>
                  <a:cubicBezTo>
                    <a:pt x="5879" y="925"/>
                    <a:pt x="5879" y="925"/>
                    <a:pt x="5879" y="925"/>
                  </a:cubicBezTo>
                  <a:cubicBezTo>
                    <a:pt x="5873" y="927"/>
                    <a:pt x="5866" y="928"/>
                    <a:pt x="5860" y="929"/>
                  </a:cubicBezTo>
                  <a:cubicBezTo>
                    <a:pt x="5859" y="929"/>
                    <a:pt x="5857" y="929"/>
                    <a:pt x="5855" y="929"/>
                  </a:cubicBezTo>
                  <a:cubicBezTo>
                    <a:pt x="5843" y="931"/>
                    <a:pt x="5843" y="931"/>
                    <a:pt x="5843" y="931"/>
                  </a:cubicBezTo>
                  <a:cubicBezTo>
                    <a:pt x="5840" y="932"/>
                    <a:pt x="5837" y="932"/>
                    <a:pt x="5835" y="932"/>
                  </a:cubicBezTo>
                  <a:cubicBezTo>
                    <a:pt x="5833" y="932"/>
                    <a:pt x="5832" y="932"/>
                    <a:pt x="5831" y="932"/>
                  </a:cubicBezTo>
                  <a:cubicBezTo>
                    <a:pt x="5821" y="933"/>
                    <a:pt x="5811" y="934"/>
                    <a:pt x="5801" y="934"/>
                  </a:cubicBezTo>
                  <a:close/>
                  <a:moveTo>
                    <a:pt x="5690" y="912"/>
                  </a:moveTo>
                  <a:cubicBezTo>
                    <a:pt x="5689" y="912"/>
                    <a:pt x="5688" y="912"/>
                    <a:pt x="5687" y="911"/>
                  </a:cubicBezTo>
                  <a:cubicBezTo>
                    <a:pt x="5687" y="911"/>
                    <a:pt x="5687" y="911"/>
                    <a:pt x="5687" y="911"/>
                  </a:cubicBezTo>
                  <a:cubicBezTo>
                    <a:pt x="5687" y="911"/>
                    <a:pt x="5687" y="911"/>
                    <a:pt x="5687" y="911"/>
                  </a:cubicBezTo>
                  <a:cubicBezTo>
                    <a:pt x="5685" y="910"/>
                    <a:pt x="5683" y="909"/>
                    <a:pt x="5682" y="907"/>
                  </a:cubicBezTo>
                  <a:cubicBezTo>
                    <a:pt x="5681" y="905"/>
                    <a:pt x="5681" y="902"/>
                    <a:pt x="5682" y="900"/>
                  </a:cubicBezTo>
                  <a:cubicBezTo>
                    <a:pt x="5684" y="896"/>
                    <a:pt x="5689" y="894"/>
                    <a:pt x="5693" y="896"/>
                  </a:cubicBezTo>
                  <a:cubicBezTo>
                    <a:pt x="5698" y="897"/>
                    <a:pt x="5700" y="902"/>
                    <a:pt x="5698" y="907"/>
                  </a:cubicBezTo>
                  <a:cubicBezTo>
                    <a:pt x="5697" y="910"/>
                    <a:pt x="5694" y="912"/>
                    <a:pt x="5690" y="912"/>
                  </a:cubicBezTo>
                  <a:close/>
                  <a:moveTo>
                    <a:pt x="5664" y="900"/>
                  </a:moveTo>
                  <a:cubicBezTo>
                    <a:pt x="5663" y="900"/>
                    <a:pt x="5662" y="900"/>
                    <a:pt x="5661" y="899"/>
                  </a:cubicBezTo>
                  <a:cubicBezTo>
                    <a:pt x="5654" y="896"/>
                    <a:pt x="5648" y="893"/>
                    <a:pt x="5642" y="889"/>
                  </a:cubicBezTo>
                  <a:cubicBezTo>
                    <a:pt x="5616" y="874"/>
                    <a:pt x="5590" y="855"/>
                    <a:pt x="5566" y="835"/>
                  </a:cubicBezTo>
                  <a:cubicBezTo>
                    <a:pt x="5552" y="822"/>
                    <a:pt x="5538" y="808"/>
                    <a:pt x="5524" y="795"/>
                  </a:cubicBezTo>
                  <a:cubicBezTo>
                    <a:pt x="5517" y="788"/>
                    <a:pt x="5510" y="780"/>
                    <a:pt x="5502" y="772"/>
                  </a:cubicBezTo>
                  <a:cubicBezTo>
                    <a:pt x="5497" y="766"/>
                    <a:pt x="5491" y="760"/>
                    <a:pt x="5485" y="754"/>
                  </a:cubicBezTo>
                  <a:cubicBezTo>
                    <a:pt x="5482" y="750"/>
                    <a:pt x="5482" y="745"/>
                    <a:pt x="5486" y="742"/>
                  </a:cubicBezTo>
                  <a:cubicBezTo>
                    <a:pt x="5489" y="739"/>
                    <a:pt x="5495" y="739"/>
                    <a:pt x="5498" y="742"/>
                  </a:cubicBezTo>
                  <a:cubicBezTo>
                    <a:pt x="5504" y="749"/>
                    <a:pt x="5509" y="755"/>
                    <a:pt x="5515" y="761"/>
                  </a:cubicBezTo>
                  <a:cubicBezTo>
                    <a:pt x="5521" y="768"/>
                    <a:pt x="5529" y="775"/>
                    <a:pt x="5536" y="783"/>
                  </a:cubicBezTo>
                  <a:cubicBezTo>
                    <a:pt x="5549" y="796"/>
                    <a:pt x="5563" y="809"/>
                    <a:pt x="5578" y="822"/>
                  </a:cubicBezTo>
                  <a:cubicBezTo>
                    <a:pt x="5601" y="842"/>
                    <a:pt x="5625" y="860"/>
                    <a:pt x="5651" y="874"/>
                  </a:cubicBezTo>
                  <a:cubicBezTo>
                    <a:pt x="5656" y="878"/>
                    <a:pt x="5662" y="881"/>
                    <a:pt x="5668" y="884"/>
                  </a:cubicBezTo>
                  <a:cubicBezTo>
                    <a:pt x="5669" y="884"/>
                    <a:pt x="5669" y="884"/>
                    <a:pt x="5669" y="884"/>
                  </a:cubicBezTo>
                  <a:cubicBezTo>
                    <a:pt x="5669" y="884"/>
                    <a:pt x="5669" y="884"/>
                    <a:pt x="5669" y="884"/>
                  </a:cubicBezTo>
                  <a:cubicBezTo>
                    <a:pt x="5673" y="887"/>
                    <a:pt x="5674" y="892"/>
                    <a:pt x="5672" y="896"/>
                  </a:cubicBezTo>
                  <a:cubicBezTo>
                    <a:pt x="5671" y="898"/>
                    <a:pt x="5668" y="900"/>
                    <a:pt x="5664" y="900"/>
                  </a:cubicBezTo>
                  <a:close/>
                  <a:moveTo>
                    <a:pt x="5965" y="898"/>
                  </a:moveTo>
                  <a:cubicBezTo>
                    <a:pt x="5962" y="898"/>
                    <a:pt x="5959" y="896"/>
                    <a:pt x="5957" y="893"/>
                  </a:cubicBezTo>
                  <a:cubicBezTo>
                    <a:pt x="5956" y="889"/>
                    <a:pt x="5958" y="884"/>
                    <a:pt x="5962" y="882"/>
                  </a:cubicBezTo>
                  <a:cubicBezTo>
                    <a:pt x="5967" y="880"/>
                    <a:pt x="5972" y="883"/>
                    <a:pt x="5973" y="887"/>
                  </a:cubicBezTo>
                  <a:cubicBezTo>
                    <a:pt x="5975" y="891"/>
                    <a:pt x="5973" y="896"/>
                    <a:pt x="5968" y="898"/>
                  </a:cubicBezTo>
                  <a:cubicBezTo>
                    <a:pt x="5967" y="898"/>
                    <a:pt x="5966" y="898"/>
                    <a:pt x="5965" y="898"/>
                  </a:cubicBezTo>
                  <a:close/>
                  <a:moveTo>
                    <a:pt x="3044" y="893"/>
                  </a:moveTo>
                  <a:cubicBezTo>
                    <a:pt x="3041" y="893"/>
                    <a:pt x="3038" y="892"/>
                    <a:pt x="3037" y="890"/>
                  </a:cubicBezTo>
                  <a:cubicBezTo>
                    <a:pt x="3035" y="888"/>
                    <a:pt x="3035" y="886"/>
                    <a:pt x="3035" y="884"/>
                  </a:cubicBezTo>
                  <a:cubicBezTo>
                    <a:pt x="3036" y="881"/>
                    <a:pt x="3037" y="879"/>
                    <a:pt x="3039" y="878"/>
                  </a:cubicBezTo>
                  <a:cubicBezTo>
                    <a:pt x="3042" y="875"/>
                    <a:pt x="3048" y="876"/>
                    <a:pt x="3050" y="880"/>
                  </a:cubicBezTo>
                  <a:cubicBezTo>
                    <a:pt x="3053" y="883"/>
                    <a:pt x="3052" y="889"/>
                    <a:pt x="3049" y="892"/>
                  </a:cubicBezTo>
                  <a:cubicBezTo>
                    <a:pt x="3047" y="893"/>
                    <a:pt x="3045" y="893"/>
                    <a:pt x="3044" y="893"/>
                  </a:cubicBezTo>
                  <a:close/>
                  <a:moveTo>
                    <a:pt x="5992" y="888"/>
                  </a:moveTo>
                  <a:cubicBezTo>
                    <a:pt x="5988" y="888"/>
                    <a:pt x="5985" y="886"/>
                    <a:pt x="5984" y="883"/>
                  </a:cubicBezTo>
                  <a:cubicBezTo>
                    <a:pt x="5983" y="881"/>
                    <a:pt x="5983" y="878"/>
                    <a:pt x="5984" y="876"/>
                  </a:cubicBezTo>
                  <a:cubicBezTo>
                    <a:pt x="5985" y="874"/>
                    <a:pt x="5986" y="872"/>
                    <a:pt x="5988" y="871"/>
                  </a:cubicBezTo>
                  <a:cubicBezTo>
                    <a:pt x="5992" y="870"/>
                    <a:pt x="5996" y="868"/>
                    <a:pt x="6001" y="866"/>
                  </a:cubicBezTo>
                  <a:cubicBezTo>
                    <a:pt x="6013" y="860"/>
                    <a:pt x="6026" y="854"/>
                    <a:pt x="6039" y="847"/>
                  </a:cubicBezTo>
                  <a:cubicBezTo>
                    <a:pt x="6075" y="828"/>
                    <a:pt x="6112" y="805"/>
                    <a:pt x="6151" y="778"/>
                  </a:cubicBezTo>
                  <a:cubicBezTo>
                    <a:pt x="6151" y="777"/>
                    <a:pt x="6151" y="777"/>
                    <a:pt x="6151" y="777"/>
                  </a:cubicBezTo>
                  <a:cubicBezTo>
                    <a:pt x="6159" y="772"/>
                    <a:pt x="6167" y="766"/>
                    <a:pt x="6175" y="761"/>
                  </a:cubicBezTo>
                  <a:cubicBezTo>
                    <a:pt x="6177" y="759"/>
                    <a:pt x="6178" y="758"/>
                    <a:pt x="6180" y="757"/>
                  </a:cubicBezTo>
                  <a:cubicBezTo>
                    <a:pt x="6184" y="754"/>
                    <a:pt x="6190" y="755"/>
                    <a:pt x="6192" y="758"/>
                  </a:cubicBezTo>
                  <a:cubicBezTo>
                    <a:pt x="6194" y="760"/>
                    <a:pt x="6194" y="762"/>
                    <a:pt x="6194" y="765"/>
                  </a:cubicBezTo>
                  <a:cubicBezTo>
                    <a:pt x="6193" y="767"/>
                    <a:pt x="6192" y="769"/>
                    <a:pt x="6190" y="770"/>
                  </a:cubicBezTo>
                  <a:cubicBezTo>
                    <a:pt x="6189" y="771"/>
                    <a:pt x="6187" y="773"/>
                    <a:pt x="6185" y="774"/>
                  </a:cubicBezTo>
                  <a:cubicBezTo>
                    <a:pt x="6177" y="780"/>
                    <a:pt x="6169" y="786"/>
                    <a:pt x="6161" y="791"/>
                  </a:cubicBezTo>
                  <a:cubicBezTo>
                    <a:pt x="6161" y="792"/>
                    <a:pt x="6161" y="792"/>
                    <a:pt x="6161" y="792"/>
                  </a:cubicBezTo>
                  <a:cubicBezTo>
                    <a:pt x="6121" y="819"/>
                    <a:pt x="6084" y="842"/>
                    <a:pt x="6046" y="862"/>
                  </a:cubicBezTo>
                  <a:cubicBezTo>
                    <a:pt x="6034" y="869"/>
                    <a:pt x="6021" y="875"/>
                    <a:pt x="6008" y="881"/>
                  </a:cubicBezTo>
                  <a:cubicBezTo>
                    <a:pt x="6003" y="883"/>
                    <a:pt x="5999" y="885"/>
                    <a:pt x="5995" y="887"/>
                  </a:cubicBezTo>
                  <a:cubicBezTo>
                    <a:pt x="5994" y="887"/>
                    <a:pt x="5993" y="888"/>
                    <a:pt x="5992" y="888"/>
                  </a:cubicBezTo>
                  <a:close/>
                  <a:moveTo>
                    <a:pt x="3027" y="871"/>
                  </a:moveTo>
                  <a:cubicBezTo>
                    <a:pt x="3027" y="871"/>
                    <a:pt x="3027" y="871"/>
                    <a:pt x="3027" y="871"/>
                  </a:cubicBezTo>
                  <a:cubicBezTo>
                    <a:pt x="3024" y="871"/>
                    <a:pt x="3022" y="869"/>
                    <a:pt x="3020" y="867"/>
                  </a:cubicBezTo>
                  <a:cubicBezTo>
                    <a:pt x="2995" y="834"/>
                    <a:pt x="2971" y="800"/>
                    <a:pt x="2947" y="768"/>
                  </a:cubicBezTo>
                  <a:cubicBezTo>
                    <a:pt x="2938" y="755"/>
                    <a:pt x="2929" y="742"/>
                    <a:pt x="2920" y="730"/>
                  </a:cubicBezTo>
                  <a:cubicBezTo>
                    <a:pt x="2916" y="724"/>
                    <a:pt x="2911" y="718"/>
                    <a:pt x="2907" y="713"/>
                  </a:cubicBezTo>
                  <a:cubicBezTo>
                    <a:pt x="2901" y="704"/>
                    <a:pt x="2894" y="694"/>
                    <a:pt x="2887" y="684"/>
                  </a:cubicBezTo>
                  <a:cubicBezTo>
                    <a:pt x="2884" y="681"/>
                    <a:pt x="2885" y="675"/>
                    <a:pt x="2888" y="672"/>
                  </a:cubicBezTo>
                  <a:cubicBezTo>
                    <a:pt x="2892" y="670"/>
                    <a:pt x="2898" y="671"/>
                    <a:pt x="2900" y="674"/>
                  </a:cubicBezTo>
                  <a:cubicBezTo>
                    <a:pt x="2906" y="683"/>
                    <a:pt x="2912" y="691"/>
                    <a:pt x="2919" y="699"/>
                  </a:cubicBezTo>
                  <a:cubicBezTo>
                    <a:pt x="2923" y="705"/>
                    <a:pt x="2923" y="705"/>
                    <a:pt x="2923" y="705"/>
                  </a:cubicBezTo>
                  <a:cubicBezTo>
                    <a:pt x="2926" y="710"/>
                    <a:pt x="2930" y="715"/>
                    <a:pt x="2934" y="720"/>
                  </a:cubicBezTo>
                  <a:cubicBezTo>
                    <a:pt x="2942" y="732"/>
                    <a:pt x="2951" y="744"/>
                    <a:pt x="2960" y="757"/>
                  </a:cubicBezTo>
                  <a:cubicBezTo>
                    <a:pt x="2984" y="790"/>
                    <a:pt x="3009" y="824"/>
                    <a:pt x="3034" y="857"/>
                  </a:cubicBezTo>
                  <a:cubicBezTo>
                    <a:pt x="3035" y="859"/>
                    <a:pt x="3035" y="861"/>
                    <a:pt x="3035" y="863"/>
                  </a:cubicBezTo>
                  <a:cubicBezTo>
                    <a:pt x="3035" y="866"/>
                    <a:pt x="3034" y="868"/>
                    <a:pt x="3032" y="869"/>
                  </a:cubicBezTo>
                  <a:cubicBezTo>
                    <a:pt x="3030" y="870"/>
                    <a:pt x="3029" y="871"/>
                    <a:pt x="3027" y="871"/>
                  </a:cubicBezTo>
                  <a:close/>
                  <a:moveTo>
                    <a:pt x="3909" y="866"/>
                  </a:moveTo>
                  <a:cubicBezTo>
                    <a:pt x="3907" y="866"/>
                    <a:pt x="3905" y="865"/>
                    <a:pt x="3903" y="864"/>
                  </a:cubicBezTo>
                  <a:cubicBezTo>
                    <a:pt x="3900" y="860"/>
                    <a:pt x="3900" y="855"/>
                    <a:pt x="3903" y="852"/>
                  </a:cubicBezTo>
                  <a:cubicBezTo>
                    <a:pt x="3906" y="848"/>
                    <a:pt x="3912" y="848"/>
                    <a:pt x="3915" y="851"/>
                  </a:cubicBezTo>
                  <a:cubicBezTo>
                    <a:pt x="3919" y="854"/>
                    <a:pt x="3919" y="860"/>
                    <a:pt x="3915" y="863"/>
                  </a:cubicBezTo>
                  <a:cubicBezTo>
                    <a:pt x="3914" y="865"/>
                    <a:pt x="3912" y="866"/>
                    <a:pt x="3909" y="866"/>
                  </a:cubicBezTo>
                  <a:close/>
                  <a:moveTo>
                    <a:pt x="3929" y="845"/>
                  </a:moveTo>
                  <a:cubicBezTo>
                    <a:pt x="3927" y="845"/>
                    <a:pt x="3925" y="845"/>
                    <a:pt x="3923" y="843"/>
                  </a:cubicBezTo>
                  <a:cubicBezTo>
                    <a:pt x="3920" y="840"/>
                    <a:pt x="3919" y="834"/>
                    <a:pt x="3923" y="831"/>
                  </a:cubicBezTo>
                  <a:cubicBezTo>
                    <a:pt x="3936" y="817"/>
                    <a:pt x="3948" y="803"/>
                    <a:pt x="3961" y="790"/>
                  </a:cubicBezTo>
                  <a:cubicBezTo>
                    <a:pt x="3980" y="769"/>
                    <a:pt x="3998" y="748"/>
                    <a:pt x="4017" y="728"/>
                  </a:cubicBezTo>
                  <a:cubicBezTo>
                    <a:pt x="4036" y="706"/>
                    <a:pt x="4055" y="684"/>
                    <a:pt x="4073" y="663"/>
                  </a:cubicBezTo>
                  <a:cubicBezTo>
                    <a:pt x="4076" y="659"/>
                    <a:pt x="4082" y="659"/>
                    <a:pt x="4085" y="662"/>
                  </a:cubicBezTo>
                  <a:cubicBezTo>
                    <a:pt x="4089" y="665"/>
                    <a:pt x="4089" y="670"/>
                    <a:pt x="4086" y="674"/>
                  </a:cubicBezTo>
                  <a:cubicBezTo>
                    <a:pt x="4068" y="695"/>
                    <a:pt x="4049" y="717"/>
                    <a:pt x="4030" y="739"/>
                  </a:cubicBezTo>
                  <a:cubicBezTo>
                    <a:pt x="4011" y="760"/>
                    <a:pt x="3992" y="781"/>
                    <a:pt x="3973" y="801"/>
                  </a:cubicBezTo>
                  <a:cubicBezTo>
                    <a:pt x="3973" y="801"/>
                    <a:pt x="3973" y="801"/>
                    <a:pt x="3973" y="801"/>
                  </a:cubicBezTo>
                  <a:cubicBezTo>
                    <a:pt x="3961" y="815"/>
                    <a:pt x="3948" y="829"/>
                    <a:pt x="3935" y="843"/>
                  </a:cubicBezTo>
                  <a:cubicBezTo>
                    <a:pt x="3933" y="844"/>
                    <a:pt x="3931" y="845"/>
                    <a:pt x="3929" y="845"/>
                  </a:cubicBezTo>
                  <a:close/>
                  <a:moveTo>
                    <a:pt x="6208" y="755"/>
                  </a:moveTo>
                  <a:cubicBezTo>
                    <a:pt x="6205" y="755"/>
                    <a:pt x="6203" y="754"/>
                    <a:pt x="6201" y="752"/>
                  </a:cubicBezTo>
                  <a:cubicBezTo>
                    <a:pt x="6198" y="748"/>
                    <a:pt x="6199" y="742"/>
                    <a:pt x="6203" y="740"/>
                  </a:cubicBezTo>
                  <a:cubicBezTo>
                    <a:pt x="6206" y="737"/>
                    <a:pt x="6212" y="738"/>
                    <a:pt x="6215" y="741"/>
                  </a:cubicBezTo>
                  <a:cubicBezTo>
                    <a:pt x="6217" y="745"/>
                    <a:pt x="6217" y="750"/>
                    <a:pt x="6214" y="753"/>
                  </a:cubicBezTo>
                  <a:cubicBezTo>
                    <a:pt x="6214" y="753"/>
                    <a:pt x="6214" y="753"/>
                    <a:pt x="6214" y="753"/>
                  </a:cubicBezTo>
                  <a:cubicBezTo>
                    <a:pt x="6213" y="753"/>
                    <a:pt x="6213" y="753"/>
                    <a:pt x="6213" y="753"/>
                  </a:cubicBezTo>
                  <a:cubicBezTo>
                    <a:pt x="6212" y="754"/>
                    <a:pt x="6210" y="755"/>
                    <a:pt x="6208" y="755"/>
                  </a:cubicBezTo>
                  <a:close/>
                  <a:moveTo>
                    <a:pt x="6230" y="737"/>
                  </a:moveTo>
                  <a:cubicBezTo>
                    <a:pt x="6228" y="737"/>
                    <a:pt x="6225" y="736"/>
                    <a:pt x="6224" y="734"/>
                  </a:cubicBezTo>
                  <a:cubicBezTo>
                    <a:pt x="6222" y="732"/>
                    <a:pt x="6222" y="730"/>
                    <a:pt x="6222" y="728"/>
                  </a:cubicBezTo>
                  <a:cubicBezTo>
                    <a:pt x="6222" y="726"/>
                    <a:pt x="6223" y="724"/>
                    <a:pt x="6225" y="722"/>
                  </a:cubicBezTo>
                  <a:cubicBezTo>
                    <a:pt x="6238" y="712"/>
                    <a:pt x="6252" y="701"/>
                    <a:pt x="6269" y="687"/>
                  </a:cubicBezTo>
                  <a:cubicBezTo>
                    <a:pt x="6275" y="681"/>
                    <a:pt x="6281" y="676"/>
                    <a:pt x="6287" y="671"/>
                  </a:cubicBezTo>
                  <a:cubicBezTo>
                    <a:pt x="6320" y="643"/>
                    <a:pt x="6354" y="612"/>
                    <a:pt x="6395" y="574"/>
                  </a:cubicBezTo>
                  <a:cubicBezTo>
                    <a:pt x="6399" y="571"/>
                    <a:pt x="6404" y="572"/>
                    <a:pt x="6407" y="575"/>
                  </a:cubicBezTo>
                  <a:cubicBezTo>
                    <a:pt x="6411" y="578"/>
                    <a:pt x="6410" y="584"/>
                    <a:pt x="6407" y="587"/>
                  </a:cubicBezTo>
                  <a:cubicBezTo>
                    <a:pt x="6365" y="625"/>
                    <a:pt x="6331" y="656"/>
                    <a:pt x="6298" y="684"/>
                  </a:cubicBezTo>
                  <a:cubicBezTo>
                    <a:pt x="6292" y="689"/>
                    <a:pt x="6286" y="695"/>
                    <a:pt x="6280" y="700"/>
                  </a:cubicBezTo>
                  <a:cubicBezTo>
                    <a:pt x="6280" y="700"/>
                    <a:pt x="6279" y="700"/>
                    <a:pt x="6279" y="700"/>
                  </a:cubicBezTo>
                  <a:cubicBezTo>
                    <a:pt x="6279" y="700"/>
                    <a:pt x="6279" y="700"/>
                    <a:pt x="6279" y="700"/>
                  </a:cubicBezTo>
                  <a:cubicBezTo>
                    <a:pt x="6262" y="714"/>
                    <a:pt x="6248" y="725"/>
                    <a:pt x="6236" y="736"/>
                  </a:cubicBezTo>
                  <a:cubicBezTo>
                    <a:pt x="6234" y="737"/>
                    <a:pt x="6232" y="737"/>
                    <a:pt x="6230" y="737"/>
                  </a:cubicBezTo>
                  <a:close/>
                  <a:moveTo>
                    <a:pt x="5473" y="735"/>
                  </a:moveTo>
                  <a:cubicBezTo>
                    <a:pt x="5470" y="735"/>
                    <a:pt x="5468" y="734"/>
                    <a:pt x="5466" y="732"/>
                  </a:cubicBezTo>
                  <a:cubicBezTo>
                    <a:pt x="5463" y="729"/>
                    <a:pt x="5463" y="723"/>
                    <a:pt x="5467" y="720"/>
                  </a:cubicBezTo>
                  <a:cubicBezTo>
                    <a:pt x="5470" y="717"/>
                    <a:pt x="5476" y="718"/>
                    <a:pt x="5479" y="721"/>
                  </a:cubicBezTo>
                  <a:cubicBezTo>
                    <a:pt x="5482" y="725"/>
                    <a:pt x="5482" y="730"/>
                    <a:pt x="5478" y="733"/>
                  </a:cubicBezTo>
                  <a:cubicBezTo>
                    <a:pt x="5477" y="735"/>
                    <a:pt x="5475" y="735"/>
                    <a:pt x="5473" y="735"/>
                  </a:cubicBezTo>
                  <a:close/>
                  <a:moveTo>
                    <a:pt x="5454" y="714"/>
                  </a:moveTo>
                  <a:cubicBezTo>
                    <a:pt x="5452" y="714"/>
                    <a:pt x="5449" y="713"/>
                    <a:pt x="5448" y="711"/>
                  </a:cubicBezTo>
                  <a:cubicBezTo>
                    <a:pt x="5428" y="688"/>
                    <a:pt x="5410" y="666"/>
                    <a:pt x="5390" y="641"/>
                  </a:cubicBezTo>
                  <a:cubicBezTo>
                    <a:pt x="5375" y="622"/>
                    <a:pt x="5359" y="603"/>
                    <a:pt x="5344" y="585"/>
                  </a:cubicBezTo>
                  <a:cubicBezTo>
                    <a:pt x="5340" y="579"/>
                    <a:pt x="5340" y="579"/>
                    <a:pt x="5340" y="579"/>
                  </a:cubicBezTo>
                  <a:cubicBezTo>
                    <a:pt x="5328" y="564"/>
                    <a:pt x="5316" y="549"/>
                    <a:pt x="5305" y="535"/>
                  </a:cubicBezTo>
                  <a:cubicBezTo>
                    <a:pt x="5302" y="532"/>
                    <a:pt x="5302" y="526"/>
                    <a:pt x="5306" y="523"/>
                  </a:cubicBezTo>
                  <a:cubicBezTo>
                    <a:pt x="5309" y="520"/>
                    <a:pt x="5315" y="521"/>
                    <a:pt x="5318" y="525"/>
                  </a:cubicBezTo>
                  <a:cubicBezTo>
                    <a:pt x="5329" y="539"/>
                    <a:pt x="5341" y="554"/>
                    <a:pt x="5353" y="568"/>
                  </a:cubicBezTo>
                  <a:cubicBezTo>
                    <a:pt x="5362" y="579"/>
                    <a:pt x="5362" y="579"/>
                    <a:pt x="5362" y="579"/>
                  </a:cubicBezTo>
                  <a:cubicBezTo>
                    <a:pt x="5375" y="596"/>
                    <a:pt x="5389" y="613"/>
                    <a:pt x="5403" y="630"/>
                  </a:cubicBezTo>
                  <a:cubicBezTo>
                    <a:pt x="5422" y="654"/>
                    <a:pt x="5441" y="677"/>
                    <a:pt x="5460" y="700"/>
                  </a:cubicBezTo>
                  <a:cubicBezTo>
                    <a:pt x="5462" y="702"/>
                    <a:pt x="5463" y="704"/>
                    <a:pt x="5462" y="706"/>
                  </a:cubicBezTo>
                  <a:cubicBezTo>
                    <a:pt x="5462" y="708"/>
                    <a:pt x="5461" y="710"/>
                    <a:pt x="5460" y="712"/>
                  </a:cubicBezTo>
                  <a:cubicBezTo>
                    <a:pt x="5458" y="713"/>
                    <a:pt x="5456" y="714"/>
                    <a:pt x="5454" y="714"/>
                  </a:cubicBezTo>
                  <a:close/>
                  <a:moveTo>
                    <a:pt x="1202" y="704"/>
                  </a:moveTo>
                  <a:cubicBezTo>
                    <a:pt x="1201" y="704"/>
                    <a:pt x="1200" y="704"/>
                    <a:pt x="1199" y="704"/>
                  </a:cubicBezTo>
                  <a:cubicBezTo>
                    <a:pt x="1197" y="704"/>
                    <a:pt x="1197" y="704"/>
                    <a:pt x="1197" y="704"/>
                  </a:cubicBezTo>
                  <a:cubicBezTo>
                    <a:pt x="1193" y="704"/>
                    <a:pt x="1189" y="704"/>
                    <a:pt x="1185" y="703"/>
                  </a:cubicBezTo>
                  <a:cubicBezTo>
                    <a:pt x="1180" y="703"/>
                    <a:pt x="1177" y="699"/>
                    <a:pt x="1177" y="694"/>
                  </a:cubicBezTo>
                  <a:cubicBezTo>
                    <a:pt x="1177" y="690"/>
                    <a:pt x="1182" y="686"/>
                    <a:pt x="1186" y="686"/>
                  </a:cubicBezTo>
                  <a:cubicBezTo>
                    <a:pt x="1190" y="687"/>
                    <a:pt x="1194" y="687"/>
                    <a:pt x="1198" y="687"/>
                  </a:cubicBezTo>
                  <a:cubicBezTo>
                    <a:pt x="1198" y="687"/>
                    <a:pt x="1198" y="687"/>
                    <a:pt x="1198" y="687"/>
                  </a:cubicBezTo>
                  <a:cubicBezTo>
                    <a:pt x="1199" y="687"/>
                    <a:pt x="1201" y="687"/>
                    <a:pt x="1202" y="687"/>
                  </a:cubicBezTo>
                  <a:cubicBezTo>
                    <a:pt x="1213" y="687"/>
                    <a:pt x="1224" y="686"/>
                    <a:pt x="1235" y="685"/>
                  </a:cubicBezTo>
                  <a:cubicBezTo>
                    <a:pt x="1237" y="684"/>
                    <a:pt x="1239" y="684"/>
                    <a:pt x="1240" y="684"/>
                  </a:cubicBezTo>
                  <a:cubicBezTo>
                    <a:pt x="1259" y="680"/>
                    <a:pt x="1279" y="676"/>
                    <a:pt x="1301" y="669"/>
                  </a:cubicBezTo>
                  <a:cubicBezTo>
                    <a:pt x="1332" y="659"/>
                    <a:pt x="1363" y="648"/>
                    <a:pt x="1400" y="632"/>
                  </a:cubicBezTo>
                  <a:cubicBezTo>
                    <a:pt x="1404" y="631"/>
                    <a:pt x="1409" y="633"/>
                    <a:pt x="1411" y="637"/>
                  </a:cubicBezTo>
                  <a:cubicBezTo>
                    <a:pt x="1413" y="641"/>
                    <a:pt x="1411" y="646"/>
                    <a:pt x="1406" y="648"/>
                  </a:cubicBezTo>
                  <a:cubicBezTo>
                    <a:pt x="1369" y="664"/>
                    <a:pt x="1337" y="675"/>
                    <a:pt x="1306" y="685"/>
                  </a:cubicBezTo>
                  <a:cubicBezTo>
                    <a:pt x="1283" y="692"/>
                    <a:pt x="1263" y="697"/>
                    <a:pt x="1243" y="700"/>
                  </a:cubicBezTo>
                  <a:cubicBezTo>
                    <a:pt x="1241" y="701"/>
                    <a:pt x="1240" y="701"/>
                    <a:pt x="1238" y="701"/>
                  </a:cubicBezTo>
                  <a:cubicBezTo>
                    <a:pt x="1226" y="703"/>
                    <a:pt x="1214" y="704"/>
                    <a:pt x="1202" y="704"/>
                  </a:cubicBezTo>
                  <a:close/>
                  <a:moveTo>
                    <a:pt x="1158" y="699"/>
                  </a:moveTo>
                  <a:cubicBezTo>
                    <a:pt x="1157" y="699"/>
                    <a:pt x="1157" y="699"/>
                    <a:pt x="1156" y="699"/>
                  </a:cubicBezTo>
                  <a:cubicBezTo>
                    <a:pt x="1156" y="699"/>
                    <a:pt x="1156" y="699"/>
                    <a:pt x="1156" y="699"/>
                  </a:cubicBezTo>
                  <a:cubicBezTo>
                    <a:pt x="1156" y="699"/>
                    <a:pt x="1156" y="699"/>
                    <a:pt x="1156" y="699"/>
                  </a:cubicBezTo>
                  <a:cubicBezTo>
                    <a:pt x="1151" y="698"/>
                    <a:pt x="1148" y="694"/>
                    <a:pt x="1149" y="689"/>
                  </a:cubicBezTo>
                  <a:cubicBezTo>
                    <a:pt x="1150" y="685"/>
                    <a:pt x="1155" y="682"/>
                    <a:pt x="1159" y="683"/>
                  </a:cubicBezTo>
                  <a:cubicBezTo>
                    <a:pt x="1164" y="684"/>
                    <a:pt x="1167" y="688"/>
                    <a:pt x="1166" y="693"/>
                  </a:cubicBezTo>
                  <a:cubicBezTo>
                    <a:pt x="1165" y="697"/>
                    <a:pt x="1162" y="699"/>
                    <a:pt x="1158" y="699"/>
                  </a:cubicBezTo>
                  <a:close/>
                  <a:moveTo>
                    <a:pt x="1130" y="692"/>
                  </a:moveTo>
                  <a:cubicBezTo>
                    <a:pt x="1129" y="692"/>
                    <a:pt x="1128" y="692"/>
                    <a:pt x="1128" y="692"/>
                  </a:cubicBezTo>
                  <a:cubicBezTo>
                    <a:pt x="1115" y="688"/>
                    <a:pt x="1101" y="683"/>
                    <a:pt x="1087" y="677"/>
                  </a:cubicBezTo>
                  <a:cubicBezTo>
                    <a:pt x="1087" y="677"/>
                    <a:pt x="1087" y="677"/>
                    <a:pt x="1087" y="677"/>
                  </a:cubicBezTo>
                  <a:cubicBezTo>
                    <a:pt x="1067" y="668"/>
                    <a:pt x="1047" y="657"/>
                    <a:pt x="1025" y="643"/>
                  </a:cubicBezTo>
                  <a:cubicBezTo>
                    <a:pt x="1009" y="633"/>
                    <a:pt x="993" y="623"/>
                    <a:pt x="976" y="611"/>
                  </a:cubicBezTo>
                  <a:cubicBezTo>
                    <a:pt x="962" y="601"/>
                    <a:pt x="948" y="590"/>
                    <a:pt x="931" y="577"/>
                  </a:cubicBezTo>
                  <a:cubicBezTo>
                    <a:pt x="929" y="575"/>
                    <a:pt x="928" y="573"/>
                    <a:pt x="928" y="571"/>
                  </a:cubicBezTo>
                  <a:cubicBezTo>
                    <a:pt x="927" y="569"/>
                    <a:pt x="928" y="566"/>
                    <a:pt x="929" y="565"/>
                  </a:cubicBezTo>
                  <a:cubicBezTo>
                    <a:pt x="932" y="561"/>
                    <a:pt x="938" y="560"/>
                    <a:pt x="941" y="563"/>
                  </a:cubicBezTo>
                  <a:cubicBezTo>
                    <a:pt x="958" y="576"/>
                    <a:pt x="972" y="587"/>
                    <a:pt x="986" y="597"/>
                  </a:cubicBezTo>
                  <a:cubicBezTo>
                    <a:pt x="1003" y="609"/>
                    <a:pt x="1018" y="619"/>
                    <a:pt x="1034" y="629"/>
                  </a:cubicBezTo>
                  <a:cubicBezTo>
                    <a:pt x="1055" y="642"/>
                    <a:pt x="1075" y="652"/>
                    <a:pt x="1094" y="661"/>
                  </a:cubicBezTo>
                  <a:cubicBezTo>
                    <a:pt x="1108" y="667"/>
                    <a:pt x="1121" y="672"/>
                    <a:pt x="1133" y="676"/>
                  </a:cubicBezTo>
                  <a:cubicBezTo>
                    <a:pt x="1134" y="676"/>
                    <a:pt x="1134" y="676"/>
                    <a:pt x="1134" y="676"/>
                  </a:cubicBezTo>
                  <a:cubicBezTo>
                    <a:pt x="1134" y="676"/>
                    <a:pt x="1134" y="676"/>
                    <a:pt x="1134" y="676"/>
                  </a:cubicBezTo>
                  <a:cubicBezTo>
                    <a:pt x="1138" y="678"/>
                    <a:pt x="1140" y="682"/>
                    <a:pt x="1138" y="686"/>
                  </a:cubicBezTo>
                  <a:cubicBezTo>
                    <a:pt x="1137" y="690"/>
                    <a:pt x="1134" y="692"/>
                    <a:pt x="1130" y="692"/>
                  </a:cubicBezTo>
                  <a:close/>
                  <a:moveTo>
                    <a:pt x="2877" y="665"/>
                  </a:moveTo>
                  <a:cubicBezTo>
                    <a:pt x="2874" y="665"/>
                    <a:pt x="2871" y="664"/>
                    <a:pt x="2870" y="662"/>
                  </a:cubicBezTo>
                  <a:cubicBezTo>
                    <a:pt x="2870" y="661"/>
                    <a:pt x="2870" y="661"/>
                    <a:pt x="2870" y="661"/>
                  </a:cubicBezTo>
                  <a:cubicBezTo>
                    <a:pt x="2868" y="660"/>
                    <a:pt x="2868" y="657"/>
                    <a:pt x="2868" y="655"/>
                  </a:cubicBezTo>
                  <a:cubicBezTo>
                    <a:pt x="2869" y="653"/>
                    <a:pt x="2870" y="651"/>
                    <a:pt x="2872" y="650"/>
                  </a:cubicBezTo>
                  <a:cubicBezTo>
                    <a:pt x="2875" y="647"/>
                    <a:pt x="2881" y="648"/>
                    <a:pt x="2883" y="651"/>
                  </a:cubicBezTo>
                  <a:cubicBezTo>
                    <a:pt x="2883" y="651"/>
                    <a:pt x="2883" y="651"/>
                    <a:pt x="2883" y="651"/>
                  </a:cubicBezTo>
                  <a:cubicBezTo>
                    <a:pt x="2886" y="655"/>
                    <a:pt x="2885" y="661"/>
                    <a:pt x="2882" y="663"/>
                  </a:cubicBezTo>
                  <a:cubicBezTo>
                    <a:pt x="2880" y="664"/>
                    <a:pt x="2878" y="665"/>
                    <a:pt x="2877" y="665"/>
                  </a:cubicBezTo>
                  <a:close/>
                  <a:moveTo>
                    <a:pt x="4098" y="655"/>
                  </a:moveTo>
                  <a:cubicBezTo>
                    <a:pt x="4096" y="655"/>
                    <a:pt x="4094" y="654"/>
                    <a:pt x="4092" y="653"/>
                  </a:cubicBezTo>
                  <a:cubicBezTo>
                    <a:pt x="4089" y="650"/>
                    <a:pt x="4088" y="645"/>
                    <a:pt x="4091" y="641"/>
                  </a:cubicBezTo>
                  <a:cubicBezTo>
                    <a:pt x="4091" y="641"/>
                    <a:pt x="4091" y="641"/>
                    <a:pt x="4091" y="641"/>
                  </a:cubicBezTo>
                  <a:cubicBezTo>
                    <a:pt x="4091" y="641"/>
                    <a:pt x="4091" y="641"/>
                    <a:pt x="4091" y="641"/>
                  </a:cubicBezTo>
                  <a:cubicBezTo>
                    <a:pt x="4094" y="638"/>
                    <a:pt x="4100" y="637"/>
                    <a:pt x="4103" y="640"/>
                  </a:cubicBezTo>
                  <a:cubicBezTo>
                    <a:pt x="4107" y="643"/>
                    <a:pt x="4107" y="649"/>
                    <a:pt x="4104" y="652"/>
                  </a:cubicBezTo>
                  <a:cubicBezTo>
                    <a:pt x="4103" y="654"/>
                    <a:pt x="4100" y="655"/>
                    <a:pt x="4098" y="655"/>
                  </a:cubicBezTo>
                  <a:close/>
                  <a:moveTo>
                    <a:pt x="2860" y="642"/>
                  </a:moveTo>
                  <a:cubicBezTo>
                    <a:pt x="2857" y="642"/>
                    <a:pt x="2855" y="641"/>
                    <a:pt x="2853" y="639"/>
                  </a:cubicBezTo>
                  <a:cubicBezTo>
                    <a:pt x="2815" y="588"/>
                    <a:pt x="2783" y="547"/>
                    <a:pt x="2752" y="508"/>
                  </a:cubicBezTo>
                  <a:cubicBezTo>
                    <a:pt x="2750" y="505"/>
                    <a:pt x="2750" y="505"/>
                    <a:pt x="2750" y="505"/>
                  </a:cubicBezTo>
                  <a:cubicBezTo>
                    <a:pt x="2750" y="505"/>
                    <a:pt x="2749" y="505"/>
                    <a:pt x="2749" y="505"/>
                  </a:cubicBezTo>
                  <a:cubicBezTo>
                    <a:pt x="2737" y="490"/>
                    <a:pt x="2725" y="475"/>
                    <a:pt x="2713" y="461"/>
                  </a:cubicBezTo>
                  <a:cubicBezTo>
                    <a:pt x="2710" y="458"/>
                    <a:pt x="2711" y="452"/>
                    <a:pt x="2714" y="449"/>
                  </a:cubicBezTo>
                  <a:cubicBezTo>
                    <a:pt x="2718" y="447"/>
                    <a:pt x="2723" y="447"/>
                    <a:pt x="2726" y="450"/>
                  </a:cubicBezTo>
                  <a:cubicBezTo>
                    <a:pt x="2738" y="465"/>
                    <a:pt x="2751" y="479"/>
                    <a:pt x="2763" y="494"/>
                  </a:cubicBezTo>
                  <a:cubicBezTo>
                    <a:pt x="2763" y="495"/>
                    <a:pt x="2764" y="497"/>
                    <a:pt x="2765" y="498"/>
                  </a:cubicBezTo>
                  <a:cubicBezTo>
                    <a:pt x="2797" y="536"/>
                    <a:pt x="2829" y="578"/>
                    <a:pt x="2867" y="629"/>
                  </a:cubicBezTo>
                  <a:cubicBezTo>
                    <a:pt x="2868" y="631"/>
                    <a:pt x="2868" y="633"/>
                    <a:pt x="2868" y="635"/>
                  </a:cubicBezTo>
                  <a:cubicBezTo>
                    <a:pt x="2868" y="637"/>
                    <a:pt x="2867" y="639"/>
                    <a:pt x="2865" y="641"/>
                  </a:cubicBezTo>
                  <a:cubicBezTo>
                    <a:pt x="2863" y="642"/>
                    <a:pt x="2862" y="642"/>
                    <a:pt x="2860" y="642"/>
                  </a:cubicBezTo>
                  <a:close/>
                  <a:moveTo>
                    <a:pt x="1429" y="638"/>
                  </a:moveTo>
                  <a:cubicBezTo>
                    <a:pt x="1426" y="638"/>
                    <a:pt x="1423" y="636"/>
                    <a:pt x="1421" y="632"/>
                  </a:cubicBezTo>
                  <a:cubicBezTo>
                    <a:pt x="1419" y="628"/>
                    <a:pt x="1421" y="623"/>
                    <a:pt x="1426" y="621"/>
                  </a:cubicBezTo>
                  <a:cubicBezTo>
                    <a:pt x="1430" y="619"/>
                    <a:pt x="1435" y="621"/>
                    <a:pt x="1437" y="626"/>
                  </a:cubicBezTo>
                  <a:cubicBezTo>
                    <a:pt x="1439" y="630"/>
                    <a:pt x="1437" y="635"/>
                    <a:pt x="1433" y="637"/>
                  </a:cubicBezTo>
                  <a:cubicBezTo>
                    <a:pt x="1431" y="637"/>
                    <a:pt x="1430" y="638"/>
                    <a:pt x="1429" y="638"/>
                  </a:cubicBezTo>
                  <a:close/>
                  <a:moveTo>
                    <a:pt x="4116" y="633"/>
                  </a:moveTo>
                  <a:cubicBezTo>
                    <a:pt x="4114" y="633"/>
                    <a:pt x="4112" y="633"/>
                    <a:pt x="4111" y="631"/>
                  </a:cubicBezTo>
                  <a:cubicBezTo>
                    <a:pt x="4107" y="628"/>
                    <a:pt x="4106" y="623"/>
                    <a:pt x="4109" y="620"/>
                  </a:cubicBezTo>
                  <a:cubicBezTo>
                    <a:pt x="4121" y="605"/>
                    <a:pt x="4133" y="591"/>
                    <a:pt x="4145" y="576"/>
                  </a:cubicBezTo>
                  <a:cubicBezTo>
                    <a:pt x="4175" y="538"/>
                    <a:pt x="4205" y="500"/>
                    <a:pt x="4233" y="463"/>
                  </a:cubicBezTo>
                  <a:cubicBezTo>
                    <a:pt x="4239" y="455"/>
                    <a:pt x="4244" y="448"/>
                    <a:pt x="4249" y="442"/>
                  </a:cubicBezTo>
                  <a:cubicBezTo>
                    <a:pt x="4252" y="438"/>
                    <a:pt x="4257" y="437"/>
                    <a:pt x="4261" y="440"/>
                  </a:cubicBezTo>
                  <a:cubicBezTo>
                    <a:pt x="4263" y="441"/>
                    <a:pt x="4264" y="443"/>
                    <a:pt x="4264" y="446"/>
                  </a:cubicBezTo>
                  <a:cubicBezTo>
                    <a:pt x="4264" y="448"/>
                    <a:pt x="4264" y="450"/>
                    <a:pt x="4262" y="452"/>
                  </a:cubicBezTo>
                  <a:cubicBezTo>
                    <a:pt x="4258" y="459"/>
                    <a:pt x="4252" y="466"/>
                    <a:pt x="4247" y="473"/>
                  </a:cubicBezTo>
                  <a:cubicBezTo>
                    <a:pt x="4219" y="511"/>
                    <a:pt x="4189" y="549"/>
                    <a:pt x="4158" y="586"/>
                  </a:cubicBezTo>
                  <a:cubicBezTo>
                    <a:pt x="4158" y="587"/>
                    <a:pt x="4158" y="587"/>
                    <a:pt x="4158" y="587"/>
                  </a:cubicBezTo>
                  <a:cubicBezTo>
                    <a:pt x="4147" y="601"/>
                    <a:pt x="4135" y="616"/>
                    <a:pt x="4122" y="630"/>
                  </a:cubicBezTo>
                  <a:cubicBezTo>
                    <a:pt x="4121" y="632"/>
                    <a:pt x="4118" y="633"/>
                    <a:pt x="4116" y="633"/>
                  </a:cubicBezTo>
                  <a:close/>
                  <a:moveTo>
                    <a:pt x="1455" y="626"/>
                  </a:moveTo>
                  <a:cubicBezTo>
                    <a:pt x="1452" y="626"/>
                    <a:pt x="1449" y="624"/>
                    <a:pt x="1447" y="621"/>
                  </a:cubicBezTo>
                  <a:cubicBezTo>
                    <a:pt x="1446" y="619"/>
                    <a:pt x="1446" y="617"/>
                    <a:pt x="1447" y="614"/>
                  </a:cubicBezTo>
                  <a:cubicBezTo>
                    <a:pt x="1448" y="612"/>
                    <a:pt x="1449" y="611"/>
                    <a:pt x="1451" y="610"/>
                  </a:cubicBezTo>
                  <a:cubicBezTo>
                    <a:pt x="1468" y="602"/>
                    <a:pt x="1484" y="594"/>
                    <a:pt x="1502" y="586"/>
                  </a:cubicBezTo>
                  <a:cubicBezTo>
                    <a:pt x="1550" y="563"/>
                    <a:pt x="1599" y="538"/>
                    <a:pt x="1645" y="514"/>
                  </a:cubicBezTo>
                  <a:cubicBezTo>
                    <a:pt x="1654" y="510"/>
                    <a:pt x="1654" y="510"/>
                    <a:pt x="1654" y="510"/>
                  </a:cubicBezTo>
                  <a:cubicBezTo>
                    <a:pt x="1654" y="510"/>
                    <a:pt x="1654" y="510"/>
                    <a:pt x="1654" y="510"/>
                  </a:cubicBezTo>
                  <a:cubicBezTo>
                    <a:pt x="1658" y="508"/>
                    <a:pt x="1663" y="509"/>
                    <a:pt x="1665" y="513"/>
                  </a:cubicBezTo>
                  <a:cubicBezTo>
                    <a:pt x="1666" y="515"/>
                    <a:pt x="1667" y="518"/>
                    <a:pt x="1666" y="520"/>
                  </a:cubicBezTo>
                  <a:cubicBezTo>
                    <a:pt x="1665" y="522"/>
                    <a:pt x="1664" y="524"/>
                    <a:pt x="1662" y="525"/>
                  </a:cubicBezTo>
                  <a:cubicBezTo>
                    <a:pt x="1653" y="529"/>
                    <a:pt x="1653" y="529"/>
                    <a:pt x="1653" y="529"/>
                  </a:cubicBezTo>
                  <a:cubicBezTo>
                    <a:pt x="1606" y="553"/>
                    <a:pt x="1558" y="578"/>
                    <a:pt x="1510" y="601"/>
                  </a:cubicBezTo>
                  <a:cubicBezTo>
                    <a:pt x="1492" y="609"/>
                    <a:pt x="1475" y="618"/>
                    <a:pt x="1458" y="625"/>
                  </a:cubicBezTo>
                  <a:cubicBezTo>
                    <a:pt x="1457" y="626"/>
                    <a:pt x="1456" y="626"/>
                    <a:pt x="1455" y="626"/>
                  </a:cubicBezTo>
                  <a:close/>
                  <a:moveTo>
                    <a:pt x="6422" y="570"/>
                  </a:moveTo>
                  <a:cubicBezTo>
                    <a:pt x="6420" y="570"/>
                    <a:pt x="6417" y="569"/>
                    <a:pt x="6416" y="567"/>
                  </a:cubicBezTo>
                  <a:cubicBezTo>
                    <a:pt x="6414" y="566"/>
                    <a:pt x="6413" y="563"/>
                    <a:pt x="6413" y="561"/>
                  </a:cubicBezTo>
                  <a:cubicBezTo>
                    <a:pt x="6413" y="559"/>
                    <a:pt x="6414" y="557"/>
                    <a:pt x="6416" y="556"/>
                  </a:cubicBezTo>
                  <a:cubicBezTo>
                    <a:pt x="6416" y="556"/>
                    <a:pt x="6416" y="556"/>
                    <a:pt x="6416" y="556"/>
                  </a:cubicBezTo>
                  <a:cubicBezTo>
                    <a:pt x="6416" y="555"/>
                    <a:pt x="6416" y="555"/>
                    <a:pt x="6416" y="555"/>
                  </a:cubicBezTo>
                  <a:cubicBezTo>
                    <a:pt x="6419" y="552"/>
                    <a:pt x="6425" y="552"/>
                    <a:pt x="6428" y="556"/>
                  </a:cubicBezTo>
                  <a:cubicBezTo>
                    <a:pt x="6431" y="559"/>
                    <a:pt x="6431" y="565"/>
                    <a:pt x="6428" y="568"/>
                  </a:cubicBezTo>
                  <a:cubicBezTo>
                    <a:pt x="6426" y="569"/>
                    <a:pt x="6424" y="570"/>
                    <a:pt x="6422" y="570"/>
                  </a:cubicBezTo>
                  <a:close/>
                  <a:moveTo>
                    <a:pt x="914" y="561"/>
                  </a:moveTo>
                  <a:cubicBezTo>
                    <a:pt x="912" y="561"/>
                    <a:pt x="910" y="560"/>
                    <a:pt x="909" y="559"/>
                  </a:cubicBezTo>
                  <a:cubicBezTo>
                    <a:pt x="907" y="558"/>
                    <a:pt x="906" y="556"/>
                    <a:pt x="906" y="553"/>
                  </a:cubicBezTo>
                  <a:cubicBezTo>
                    <a:pt x="905" y="551"/>
                    <a:pt x="906" y="549"/>
                    <a:pt x="907" y="547"/>
                  </a:cubicBezTo>
                  <a:cubicBezTo>
                    <a:pt x="910" y="544"/>
                    <a:pt x="916" y="543"/>
                    <a:pt x="919" y="546"/>
                  </a:cubicBezTo>
                  <a:cubicBezTo>
                    <a:pt x="921" y="547"/>
                    <a:pt x="922" y="549"/>
                    <a:pt x="922" y="551"/>
                  </a:cubicBezTo>
                  <a:cubicBezTo>
                    <a:pt x="923" y="554"/>
                    <a:pt x="922" y="556"/>
                    <a:pt x="921" y="558"/>
                  </a:cubicBezTo>
                  <a:cubicBezTo>
                    <a:pt x="919" y="560"/>
                    <a:pt x="917" y="561"/>
                    <a:pt x="914" y="561"/>
                  </a:cubicBezTo>
                  <a:close/>
                  <a:moveTo>
                    <a:pt x="6443" y="551"/>
                  </a:moveTo>
                  <a:cubicBezTo>
                    <a:pt x="6440" y="551"/>
                    <a:pt x="6438" y="550"/>
                    <a:pt x="6436" y="548"/>
                  </a:cubicBezTo>
                  <a:cubicBezTo>
                    <a:pt x="6435" y="546"/>
                    <a:pt x="6434" y="544"/>
                    <a:pt x="6434" y="542"/>
                  </a:cubicBezTo>
                  <a:cubicBezTo>
                    <a:pt x="6434" y="540"/>
                    <a:pt x="6435" y="538"/>
                    <a:pt x="6437" y="536"/>
                  </a:cubicBezTo>
                  <a:cubicBezTo>
                    <a:pt x="6447" y="526"/>
                    <a:pt x="6457" y="517"/>
                    <a:pt x="6468" y="507"/>
                  </a:cubicBezTo>
                  <a:cubicBezTo>
                    <a:pt x="6478" y="497"/>
                    <a:pt x="6478" y="497"/>
                    <a:pt x="6478" y="497"/>
                  </a:cubicBezTo>
                  <a:cubicBezTo>
                    <a:pt x="6496" y="481"/>
                    <a:pt x="6517" y="461"/>
                    <a:pt x="6538" y="441"/>
                  </a:cubicBezTo>
                  <a:cubicBezTo>
                    <a:pt x="6557" y="424"/>
                    <a:pt x="6577" y="406"/>
                    <a:pt x="6601" y="384"/>
                  </a:cubicBezTo>
                  <a:cubicBezTo>
                    <a:pt x="6601" y="384"/>
                    <a:pt x="6601" y="384"/>
                    <a:pt x="6601" y="384"/>
                  </a:cubicBezTo>
                  <a:cubicBezTo>
                    <a:pt x="6601" y="384"/>
                    <a:pt x="6602" y="384"/>
                    <a:pt x="6602" y="383"/>
                  </a:cubicBezTo>
                  <a:cubicBezTo>
                    <a:pt x="6602" y="383"/>
                    <a:pt x="6603" y="383"/>
                    <a:pt x="6603" y="382"/>
                  </a:cubicBezTo>
                  <a:cubicBezTo>
                    <a:pt x="6606" y="379"/>
                    <a:pt x="6612" y="380"/>
                    <a:pt x="6615" y="383"/>
                  </a:cubicBezTo>
                  <a:cubicBezTo>
                    <a:pt x="6617" y="385"/>
                    <a:pt x="6617" y="387"/>
                    <a:pt x="6617" y="389"/>
                  </a:cubicBezTo>
                  <a:cubicBezTo>
                    <a:pt x="6617" y="391"/>
                    <a:pt x="6616" y="393"/>
                    <a:pt x="6614" y="395"/>
                  </a:cubicBezTo>
                  <a:cubicBezTo>
                    <a:pt x="6612" y="397"/>
                    <a:pt x="6612" y="397"/>
                    <a:pt x="6612" y="397"/>
                  </a:cubicBezTo>
                  <a:cubicBezTo>
                    <a:pt x="6589" y="418"/>
                    <a:pt x="6569" y="436"/>
                    <a:pt x="6550" y="454"/>
                  </a:cubicBezTo>
                  <a:cubicBezTo>
                    <a:pt x="6530" y="472"/>
                    <a:pt x="6510" y="491"/>
                    <a:pt x="6490" y="510"/>
                  </a:cubicBezTo>
                  <a:cubicBezTo>
                    <a:pt x="6490" y="510"/>
                    <a:pt x="6490" y="510"/>
                    <a:pt x="6490" y="510"/>
                  </a:cubicBezTo>
                  <a:cubicBezTo>
                    <a:pt x="6478" y="521"/>
                    <a:pt x="6478" y="521"/>
                    <a:pt x="6478" y="521"/>
                  </a:cubicBezTo>
                  <a:cubicBezTo>
                    <a:pt x="6468" y="530"/>
                    <a:pt x="6458" y="539"/>
                    <a:pt x="6448" y="548"/>
                  </a:cubicBezTo>
                  <a:cubicBezTo>
                    <a:pt x="6447" y="550"/>
                    <a:pt x="6445" y="551"/>
                    <a:pt x="6443" y="551"/>
                  </a:cubicBezTo>
                  <a:close/>
                  <a:moveTo>
                    <a:pt x="892" y="543"/>
                  </a:moveTo>
                  <a:cubicBezTo>
                    <a:pt x="890" y="543"/>
                    <a:pt x="888" y="542"/>
                    <a:pt x="887" y="541"/>
                  </a:cubicBezTo>
                  <a:cubicBezTo>
                    <a:pt x="868" y="526"/>
                    <a:pt x="850" y="510"/>
                    <a:pt x="832" y="495"/>
                  </a:cubicBezTo>
                  <a:cubicBezTo>
                    <a:pt x="807" y="475"/>
                    <a:pt x="781" y="454"/>
                    <a:pt x="756" y="433"/>
                  </a:cubicBezTo>
                  <a:cubicBezTo>
                    <a:pt x="756" y="433"/>
                    <a:pt x="756" y="433"/>
                    <a:pt x="756" y="433"/>
                  </a:cubicBezTo>
                  <a:cubicBezTo>
                    <a:pt x="756" y="433"/>
                    <a:pt x="756" y="433"/>
                    <a:pt x="756" y="433"/>
                  </a:cubicBezTo>
                  <a:cubicBezTo>
                    <a:pt x="741" y="421"/>
                    <a:pt x="728" y="411"/>
                    <a:pt x="716" y="402"/>
                  </a:cubicBezTo>
                  <a:cubicBezTo>
                    <a:pt x="714" y="400"/>
                    <a:pt x="713" y="399"/>
                    <a:pt x="712" y="398"/>
                  </a:cubicBezTo>
                  <a:cubicBezTo>
                    <a:pt x="710" y="397"/>
                    <a:pt x="709" y="395"/>
                    <a:pt x="708" y="393"/>
                  </a:cubicBezTo>
                  <a:cubicBezTo>
                    <a:pt x="708" y="390"/>
                    <a:pt x="709" y="388"/>
                    <a:pt x="710" y="386"/>
                  </a:cubicBezTo>
                  <a:cubicBezTo>
                    <a:pt x="713" y="383"/>
                    <a:pt x="718" y="382"/>
                    <a:pt x="722" y="385"/>
                  </a:cubicBezTo>
                  <a:cubicBezTo>
                    <a:pt x="723" y="386"/>
                    <a:pt x="724" y="387"/>
                    <a:pt x="726" y="388"/>
                  </a:cubicBezTo>
                  <a:cubicBezTo>
                    <a:pt x="726" y="388"/>
                    <a:pt x="726" y="388"/>
                    <a:pt x="726" y="388"/>
                  </a:cubicBezTo>
                  <a:cubicBezTo>
                    <a:pt x="739" y="398"/>
                    <a:pt x="752" y="408"/>
                    <a:pt x="767" y="420"/>
                  </a:cubicBezTo>
                  <a:cubicBezTo>
                    <a:pt x="792" y="440"/>
                    <a:pt x="818" y="462"/>
                    <a:pt x="842" y="482"/>
                  </a:cubicBezTo>
                  <a:cubicBezTo>
                    <a:pt x="860" y="497"/>
                    <a:pt x="879" y="513"/>
                    <a:pt x="897" y="528"/>
                  </a:cubicBezTo>
                  <a:cubicBezTo>
                    <a:pt x="899" y="529"/>
                    <a:pt x="900" y="531"/>
                    <a:pt x="900" y="534"/>
                  </a:cubicBezTo>
                  <a:cubicBezTo>
                    <a:pt x="901" y="536"/>
                    <a:pt x="900" y="538"/>
                    <a:pt x="899" y="540"/>
                  </a:cubicBezTo>
                  <a:cubicBezTo>
                    <a:pt x="897" y="542"/>
                    <a:pt x="895" y="543"/>
                    <a:pt x="892" y="543"/>
                  </a:cubicBezTo>
                  <a:close/>
                  <a:moveTo>
                    <a:pt x="5293" y="516"/>
                  </a:moveTo>
                  <a:cubicBezTo>
                    <a:pt x="5291" y="516"/>
                    <a:pt x="5288" y="515"/>
                    <a:pt x="5287" y="513"/>
                  </a:cubicBezTo>
                  <a:cubicBezTo>
                    <a:pt x="5284" y="510"/>
                    <a:pt x="5284" y="504"/>
                    <a:pt x="5288" y="501"/>
                  </a:cubicBezTo>
                  <a:cubicBezTo>
                    <a:pt x="5291" y="499"/>
                    <a:pt x="5297" y="499"/>
                    <a:pt x="5300" y="503"/>
                  </a:cubicBezTo>
                  <a:cubicBezTo>
                    <a:pt x="5303" y="506"/>
                    <a:pt x="5302" y="512"/>
                    <a:pt x="5299" y="515"/>
                  </a:cubicBezTo>
                  <a:cubicBezTo>
                    <a:pt x="5297" y="516"/>
                    <a:pt x="5295" y="516"/>
                    <a:pt x="5293" y="516"/>
                  </a:cubicBezTo>
                  <a:close/>
                  <a:moveTo>
                    <a:pt x="1683" y="513"/>
                  </a:moveTo>
                  <a:cubicBezTo>
                    <a:pt x="1680" y="513"/>
                    <a:pt x="1677" y="511"/>
                    <a:pt x="1675" y="508"/>
                  </a:cubicBezTo>
                  <a:cubicBezTo>
                    <a:pt x="1673" y="504"/>
                    <a:pt x="1675" y="499"/>
                    <a:pt x="1679" y="497"/>
                  </a:cubicBezTo>
                  <a:cubicBezTo>
                    <a:pt x="1683" y="495"/>
                    <a:pt x="1688" y="496"/>
                    <a:pt x="1690" y="501"/>
                  </a:cubicBezTo>
                  <a:cubicBezTo>
                    <a:pt x="1693" y="505"/>
                    <a:pt x="1691" y="510"/>
                    <a:pt x="1687" y="512"/>
                  </a:cubicBezTo>
                  <a:cubicBezTo>
                    <a:pt x="1686" y="513"/>
                    <a:pt x="1684" y="513"/>
                    <a:pt x="1683" y="513"/>
                  </a:cubicBezTo>
                  <a:close/>
                  <a:moveTo>
                    <a:pt x="1708" y="500"/>
                  </a:moveTo>
                  <a:cubicBezTo>
                    <a:pt x="1705" y="500"/>
                    <a:pt x="1702" y="498"/>
                    <a:pt x="1701" y="495"/>
                  </a:cubicBezTo>
                  <a:cubicBezTo>
                    <a:pt x="1698" y="491"/>
                    <a:pt x="1700" y="486"/>
                    <a:pt x="1704" y="484"/>
                  </a:cubicBezTo>
                  <a:cubicBezTo>
                    <a:pt x="1721" y="475"/>
                    <a:pt x="1738" y="467"/>
                    <a:pt x="1755" y="458"/>
                  </a:cubicBezTo>
                  <a:cubicBezTo>
                    <a:pt x="1807" y="432"/>
                    <a:pt x="1850" y="411"/>
                    <a:pt x="1889" y="392"/>
                  </a:cubicBezTo>
                  <a:cubicBezTo>
                    <a:pt x="1895" y="389"/>
                    <a:pt x="1901" y="387"/>
                    <a:pt x="1907" y="384"/>
                  </a:cubicBezTo>
                  <a:cubicBezTo>
                    <a:pt x="1912" y="382"/>
                    <a:pt x="1917" y="384"/>
                    <a:pt x="1919" y="388"/>
                  </a:cubicBezTo>
                  <a:cubicBezTo>
                    <a:pt x="1921" y="392"/>
                    <a:pt x="1919" y="397"/>
                    <a:pt x="1915" y="399"/>
                  </a:cubicBezTo>
                  <a:cubicBezTo>
                    <a:pt x="1909" y="402"/>
                    <a:pt x="1903" y="404"/>
                    <a:pt x="1897" y="407"/>
                  </a:cubicBezTo>
                  <a:cubicBezTo>
                    <a:pt x="1857" y="426"/>
                    <a:pt x="1815" y="447"/>
                    <a:pt x="1762" y="473"/>
                  </a:cubicBezTo>
                  <a:cubicBezTo>
                    <a:pt x="1745" y="482"/>
                    <a:pt x="1727" y="491"/>
                    <a:pt x="1712" y="499"/>
                  </a:cubicBezTo>
                  <a:cubicBezTo>
                    <a:pt x="1711" y="500"/>
                    <a:pt x="1709" y="500"/>
                    <a:pt x="1708" y="500"/>
                  </a:cubicBezTo>
                  <a:close/>
                  <a:moveTo>
                    <a:pt x="5275" y="495"/>
                  </a:moveTo>
                  <a:cubicBezTo>
                    <a:pt x="5273" y="495"/>
                    <a:pt x="5270" y="493"/>
                    <a:pt x="5269" y="492"/>
                  </a:cubicBezTo>
                  <a:cubicBezTo>
                    <a:pt x="5235" y="451"/>
                    <a:pt x="5204" y="414"/>
                    <a:pt x="5174" y="381"/>
                  </a:cubicBezTo>
                  <a:cubicBezTo>
                    <a:pt x="5169" y="374"/>
                    <a:pt x="5164" y="368"/>
                    <a:pt x="5159" y="363"/>
                  </a:cubicBezTo>
                  <a:cubicBezTo>
                    <a:pt x="5146" y="349"/>
                    <a:pt x="5133" y="335"/>
                    <a:pt x="5121" y="321"/>
                  </a:cubicBezTo>
                  <a:cubicBezTo>
                    <a:pt x="5118" y="318"/>
                    <a:pt x="5118" y="312"/>
                    <a:pt x="5121" y="309"/>
                  </a:cubicBezTo>
                  <a:cubicBezTo>
                    <a:pt x="5124" y="306"/>
                    <a:pt x="5130" y="306"/>
                    <a:pt x="5133" y="310"/>
                  </a:cubicBezTo>
                  <a:cubicBezTo>
                    <a:pt x="5146" y="324"/>
                    <a:pt x="5159" y="338"/>
                    <a:pt x="5171" y="352"/>
                  </a:cubicBezTo>
                  <a:cubicBezTo>
                    <a:pt x="5177" y="357"/>
                    <a:pt x="5182" y="363"/>
                    <a:pt x="5187" y="369"/>
                  </a:cubicBezTo>
                  <a:cubicBezTo>
                    <a:pt x="5217" y="403"/>
                    <a:pt x="5248" y="439"/>
                    <a:pt x="5282" y="481"/>
                  </a:cubicBezTo>
                  <a:cubicBezTo>
                    <a:pt x="5282" y="481"/>
                    <a:pt x="5282" y="481"/>
                    <a:pt x="5282" y="481"/>
                  </a:cubicBezTo>
                  <a:cubicBezTo>
                    <a:pt x="5283" y="482"/>
                    <a:pt x="5284" y="485"/>
                    <a:pt x="5284" y="487"/>
                  </a:cubicBezTo>
                  <a:cubicBezTo>
                    <a:pt x="5284" y="489"/>
                    <a:pt x="5282" y="491"/>
                    <a:pt x="5281" y="493"/>
                  </a:cubicBezTo>
                  <a:cubicBezTo>
                    <a:pt x="5279" y="494"/>
                    <a:pt x="5277" y="495"/>
                    <a:pt x="5275" y="495"/>
                  </a:cubicBezTo>
                  <a:close/>
                  <a:moveTo>
                    <a:pt x="2701" y="443"/>
                  </a:moveTo>
                  <a:cubicBezTo>
                    <a:pt x="2699" y="443"/>
                    <a:pt x="2697" y="442"/>
                    <a:pt x="2695" y="440"/>
                  </a:cubicBezTo>
                  <a:cubicBezTo>
                    <a:pt x="2694" y="438"/>
                    <a:pt x="2693" y="436"/>
                    <a:pt x="2693" y="434"/>
                  </a:cubicBezTo>
                  <a:cubicBezTo>
                    <a:pt x="2693" y="432"/>
                    <a:pt x="2694" y="430"/>
                    <a:pt x="2696" y="428"/>
                  </a:cubicBezTo>
                  <a:cubicBezTo>
                    <a:pt x="2699" y="425"/>
                    <a:pt x="2705" y="426"/>
                    <a:pt x="2708" y="429"/>
                  </a:cubicBezTo>
                  <a:cubicBezTo>
                    <a:pt x="2709" y="431"/>
                    <a:pt x="2710" y="433"/>
                    <a:pt x="2710" y="435"/>
                  </a:cubicBezTo>
                  <a:cubicBezTo>
                    <a:pt x="2710" y="437"/>
                    <a:pt x="2709" y="439"/>
                    <a:pt x="2707" y="441"/>
                  </a:cubicBezTo>
                  <a:cubicBezTo>
                    <a:pt x="2705" y="442"/>
                    <a:pt x="2704" y="443"/>
                    <a:pt x="2701" y="443"/>
                  </a:cubicBezTo>
                  <a:close/>
                  <a:moveTo>
                    <a:pt x="4272" y="433"/>
                  </a:moveTo>
                  <a:cubicBezTo>
                    <a:pt x="4271" y="433"/>
                    <a:pt x="4269" y="432"/>
                    <a:pt x="4267" y="431"/>
                  </a:cubicBezTo>
                  <a:cubicBezTo>
                    <a:pt x="4264" y="428"/>
                    <a:pt x="4263" y="423"/>
                    <a:pt x="4265" y="419"/>
                  </a:cubicBezTo>
                  <a:cubicBezTo>
                    <a:pt x="4268" y="415"/>
                    <a:pt x="4274" y="415"/>
                    <a:pt x="4277" y="417"/>
                  </a:cubicBezTo>
                  <a:cubicBezTo>
                    <a:pt x="4279" y="419"/>
                    <a:pt x="4280" y="421"/>
                    <a:pt x="4281" y="423"/>
                  </a:cubicBezTo>
                  <a:cubicBezTo>
                    <a:pt x="4281" y="425"/>
                    <a:pt x="4281" y="427"/>
                    <a:pt x="4279" y="429"/>
                  </a:cubicBezTo>
                  <a:cubicBezTo>
                    <a:pt x="4279" y="429"/>
                    <a:pt x="4279" y="429"/>
                    <a:pt x="4279" y="429"/>
                  </a:cubicBezTo>
                  <a:cubicBezTo>
                    <a:pt x="4278" y="431"/>
                    <a:pt x="4275" y="433"/>
                    <a:pt x="4272" y="433"/>
                  </a:cubicBezTo>
                  <a:close/>
                  <a:moveTo>
                    <a:pt x="2683" y="422"/>
                  </a:moveTo>
                  <a:cubicBezTo>
                    <a:pt x="2680" y="422"/>
                    <a:pt x="2678" y="421"/>
                    <a:pt x="2676" y="419"/>
                  </a:cubicBezTo>
                  <a:cubicBezTo>
                    <a:pt x="2674" y="417"/>
                    <a:pt x="2672" y="414"/>
                    <a:pt x="2670" y="412"/>
                  </a:cubicBezTo>
                  <a:cubicBezTo>
                    <a:pt x="2658" y="398"/>
                    <a:pt x="2643" y="383"/>
                    <a:pt x="2627" y="366"/>
                  </a:cubicBezTo>
                  <a:cubicBezTo>
                    <a:pt x="2616" y="355"/>
                    <a:pt x="2616" y="355"/>
                    <a:pt x="2616" y="355"/>
                  </a:cubicBezTo>
                  <a:cubicBezTo>
                    <a:pt x="2615" y="354"/>
                    <a:pt x="2615" y="353"/>
                    <a:pt x="2614" y="352"/>
                  </a:cubicBezTo>
                  <a:cubicBezTo>
                    <a:pt x="2613" y="351"/>
                    <a:pt x="2612" y="350"/>
                    <a:pt x="2611" y="349"/>
                  </a:cubicBezTo>
                  <a:cubicBezTo>
                    <a:pt x="2606" y="344"/>
                    <a:pt x="2606" y="344"/>
                    <a:pt x="2606" y="344"/>
                  </a:cubicBezTo>
                  <a:cubicBezTo>
                    <a:pt x="2604" y="343"/>
                    <a:pt x="2603" y="342"/>
                    <a:pt x="2601" y="340"/>
                  </a:cubicBezTo>
                  <a:cubicBezTo>
                    <a:pt x="2599" y="338"/>
                    <a:pt x="2597" y="337"/>
                    <a:pt x="2596" y="335"/>
                  </a:cubicBezTo>
                  <a:cubicBezTo>
                    <a:pt x="2595" y="335"/>
                    <a:pt x="2595" y="335"/>
                    <a:pt x="2595" y="335"/>
                  </a:cubicBezTo>
                  <a:cubicBezTo>
                    <a:pt x="2584" y="326"/>
                    <a:pt x="2584" y="326"/>
                    <a:pt x="2584" y="326"/>
                  </a:cubicBezTo>
                  <a:cubicBezTo>
                    <a:pt x="2575" y="318"/>
                    <a:pt x="2565" y="312"/>
                    <a:pt x="2555" y="306"/>
                  </a:cubicBezTo>
                  <a:cubicBezTo>
                    <a:pt x="2549" y="302"/>
                    <a:pt x="2543" y="299"/>
                    <a:pt x="2537" y="296"/>
                  </a:cubicBezTo>
                  <a:cubicBezTo>
                    <a:pt x="2537" y="296"/>
                    <a:pt x="2537" y="296"/>
                    <a:pt x="2537" y="296"/>
                  </a:cubicBezTo>
                  <a:cubicBezTo>
                    <a:pt x="2527" y="291"/>
                    <a:pt x="2516" y="286"/>
                    <a:pt x="2505" y="282"/>
                  </a:cubicBezTo>
                  <a:cubicBezTo>
                    <a:pt x="2503" y="282"/>
                    <a:pt x="2501" y="280"/>
                    <a:pt x="2500" y="278"/>
                  </a:cubicBezTo>
                  <a:cubicBezTo>
                    <a:pt x="2499" y="276"/>
                    <a:pt x="2499" y="274"/>
                    <a:pt x="2500" y="271"/>
                  </a:cubicBezTo>
                  <a:cubicBezTo>
                    <a:pt x="2501" y="267"/>
                    <a:pt x="2506" y="265"/>
                    <a:pt x="2511" y="266"/>
                  </a:cubicBezTo>
                  <a:cubicBezTo>
                    <a:pt x="2522" y="271"/>
                    <a:pt x="2534" y="275"/>
                    <a:pt x="2545" y="281"/>
                  </a:cubicBezTo>
                  <a:cubicBezTo>
                    <a:pt x="2545" y="281"/>
                    <a:pt x="2545" y="281"/>
                    <a:pt x="2545" y="281"/>
                  </a:cubicBezTo>
                  <a:cubicBezTo>
                    <a:pt x="2551" y="284"/>
                    <a:pt x="2557" y="287"/>
                    <a:pt x="2563" y="291"/>
                  </a:cubicBezTo>
                  <a:cubicBezTo>
                    <a:pt x="2574" y="297"/>
                    <a:pt x="2585" y="305"/>
                    <a:pt x="2595" y="312"/>
                  </a:cubicBezTo>
                  <a:cubicBezTo>
                    <a:pt x="2595" y="313"/>
                    <a:pt x="2595" y="313"/>
                    <a:pt x="2595" y="313"/>
                  </a:cubicBezTo>
                  <a:cubicBezTo>
                    <a:pt x="2606" y="322"/>
                    <a:pt x="2606" y="322"/>
                    <a:pt x="2606" y="322"/>
                  </a:cubicBezTo>
                  <a:cubicBezTo>
                    <a:pt x="2609" y="324"/>
                    <a:pt x="2611" y="326"/>
                    <a:pt x="2614" y="329"/>
                  </a:cubicBezTo>
                  <a:cubicBezTo>
                    <a:pt x="2615" y="330"/>
                    <a:pt x="2616" y="331"/>
                    <a:pt x="2617" y="332"/>
                  </a:cubicBezTo>
                  <a:cubicBezTo>
                    <a:pt x="2617" y="332"/>
                    <a:pt x="2617" y="332"/>
                    <a:pt x="2617" y="332"/>
                  </a:cubicBezTo>
                  <a:cubicBezTo>
                    <a:pt x="2622" y="337"/>
                    <a:pt x="2622" y="337"/>
                    <a:pt x="2622" y="337"/>
                  </a:cubicBezTo>
                  <a:cubicBezTo>
                    <a:pt x="2624" y="338"/>
                    <a:pt x="2625" y="339"/>
                    <a:pt x="2626" y="341"/>
                  </a:cubicBezTo>
                  <a:cubicBezTo>
                    <a:pt x="2627" y="341"/>
                    <a:pt x="2628" y="342"/>
                    <a:pt x="2628" y="343"/>
                  </a:cubicBezTo>
                  <a:cubicBezTo>
                    <a:pt x="2628" y="343"/>
                    <a:pt x="2628" y="343"/>
                    <a:pt x="2628" y="343"/>
                  </a:cubicBezTo>
                  <a:cubicBezTo>
                    <a:pt x="2639" y="354"/>
                    <a:pt x="2639" y="354"/>
                    <a:pt x="2639" y="354"/>
                  </a:cubicBezTo>
                  <a:cubicBezTo>
                    <a:pt x="2656" y="371"/>
                    <a:pt x="2670" y="386"/>
                    <a:pt x="2683" y="400"/>
                  </a:cubicBezTo>
                  <a:cubicBezTo>
                    <a:pt x="2684" y="402"/>
                    <a:pt x="2686" y="404"/>
                    <a:pt x="2687" y="406"/>
                  </a:cubicBezTo>
                  <a:cubicBezTo>
                    <a:pt x="2689" y="408"/>
                    <a:pt x="2689" y="408"/>
                    <a:pt x="2689" y="408"/>
                  </a:cubicBezTo>
                  <a:cubicBezTo>
                    <a:pt x="2691" y="409"/>
                    <a:pt x="2691" y="411"/>
                    <a:pt x="2691" y="414"/>
                  </a:cubicBezTo>
                  <a:cubicBezTo>
                    <a:pt x="2691" y="416"/>
                    <a:pt x="2690" y="418"/>
                    <a:pt x="2688" y="420"/>
                  </a:cubicBezTo>
                  <a:cubicBezTo>
                    <a:pt x="2687" y="421"/>
                    <a:pt x="2685" y="422"/>
                    <a:pt x="2683" y="422"/>
                  </a:cubicBezTo>
                  <a:close/>
                  <a:moveTo>
                    <a:pt x="4289" y="410"/>
                  </a:moveTo>
                  <a:cubicBezTo>
                    <a:pt x="4287" y="410"/>
                    <a:pt x="4285" y="409"/>
                    <a:pt x="4284" y="408"/>
                  </a:cubicBezTo>
                  <a:cubicBezTo>
                    <a:pt x="4282" y="407"/>
                    <a:pt x="4281" y="405"/>
                    <a:pt x="4280" y="403"/>
                  </a:cubicBezTo>
                  <a:cubicBezTo>
                    <a:pt x="4280" y="400"/>
                    <a:pt x="4281" y="398"/>
                    <a:pt x="4282" y="396"/>
                  </a:cubicBezTo>
                  <a:cubicBezTo>
                    <a:pt x="4293" y="380"/>
                    <a:pt x="4304" y="365"/>
                    <a:pt x="4314" y="350"/>
                  </a:cubicBezTo>
                  <a:cubicBezTo>
                    <a:pt x="4320" y="340"/>
                    <a:pt x="4326" y="331"/>
                    <a:pt x="4332" y="323"/>
                  </a:cubicBezTo>
                  <a:cubicBezTo>
                    <a:pt x="4343" y="305"/>
                    <a:pt x="4343" y="305"/>
                    <a:pt x="4343" y="305"/>
                  </a:cubicBezTo>
                  <a:cubicBezTo>
                    <a:pt x="4355" y="286"/>
                    <a:pt x="4355" y="286"/>
                    <a:pt x="4355" y="286"/>
                  </a:cubicBezTo>
                  <a:cubicBezTo>
                    <a:pt x="4377" y="250"/>
                    <a:pt x="4377" y="250"/>
                    <a:pt x="4377" y="250"/>
                  </a:cubicBezTo>
                  <a:cubicBezTo>
                    <a:pt x="4387" y="234"/>
                    <a:pt x="4396" y="219"/>
                    <a:pt x="4405" y="207"/>
                  </a:cubicBezTo>
                  <a:cubicBezTo>
                    <a:pt x="4407" y="203"/>
                    <a:pt x="4413" y="202"/>
                    <a:pt x="4416" y="204"/>
                  </a:cubicBezTo>
                  <a:cubicBezTo>
                    <a:pt x="4420" y="207"/>
                    <a:pt x="4421" y="212"/>
                    <a:pt x="4419" y="216"/>
                  </a:cubicBezTo>
                  <a:cubicBezTo>
                    <a:pt x="4410" y="229"/>
                    <a:pt x="4401" y="243"/>
                    <a:pt x="4391" y="259"/>
                  </a:cubicBezTo>
                  <a:cubicBezTo>
                    <a:pt x="4358" y="313"/>
                    <a:pt x="4358" y="313"/>
                    <a:pt x="4358" y="313"/>
                  </a:cubicBezTo>
                  <a:cubicBezTo>
                    <a:pt x="4346" y="332"/>
                    <a:pt x="4346" y="332"/>
                    <a:pt x="4346" y="332"/>
                  </a:cubicBezTo>
                  <a:cubicBezTo>
                    <a:pt x="4340" y="341"/>
                    <a:pt x="4334" y="350"/>
                    <a:pt x="4328" y="359"/>
                  </a:cubicBezTo>
                  <a:cubicBezTo>
                    <a:pt x="4318" y="374"/>
                    <a:pt x="4307" y="390"/>
                    <a:pt x="4296" y="406"/>
                  </a:cubicBezTo>
                  <a:cubicBezTo>
                    <a:pt x="4294" y="408"/>
                    <a:pt x="4292" y="410"/>
                    <a:pt x="4289" y="410"/>
                  </a:cubicBezTo>
                  <a:close/>
                  <a:moveTo>
                    <a:pt x="1937" y="388"/>
                  </a:moveTo>
                  <a:cubicBezTo>
                    <a:pt x="1933" y="388"/>
                    <a:pt x="1930" y="386"/>
                    <a:pt x="1929" y="383"/>
                  </a:cubicBezTo>
                  <a:cubicBezTo>
                    <a:pt x="1928" y="381"/>
                    <a:pt x="1928" y="379"/>
                    <a:pt x="1929" y="377"/>
                  </a:cubicBezTo>
                  <a:cubicBezTo>
                    <a:pt x="1930" y="374"/>
                    <a:pt x="1931" y="373"/>
                    <a:pt x="1933" y="372"/>
                  </a:cubicBezTo>
                  <a:cubicBezTo>
                    <a:pt x="1937" y="370"/>
                    <a:pt x="1943" y="372"/>
                    <a:pt x="1944" y="376"/>
                  </a:cubicBezTo>
                  <a:cubicBezTo>
                    <a:pt x="1945" y="378"/>
                    <a:pt x="1945" y="380"/>
                    <a:pt x="1945" y="383"/>
                  </a:cubicBezTo>
                  <a:cubicBezTo>
                    <a:pt x="1944" y="385"/>
                    <a:pt x="1942" y="386"/>
                    <a:pt x="1940" y="387"/>
                  </a:cubicBezTo>
                  <a:cubicBezTo>
                    <a:pt x="1939" y="388"/>
                    <a:pt x="1938" y="388"/>
                    <a:pt x="1937" y="388"/>
                  </a:cubicBezTo>
                  <a:close/>
                  <a:moveTo>
                    <a:pt x="694" y="383"/>
                  </a:moveTo>
                  <a:cubicBezTo>
                    <a:pt x="692" y="383"/>
                    <a:pt x="691" y="382"/>
                    <a:pt x="689" y="381"/>
                  </a:cubicBezTo>
                  <a:cubicBezTo>
                    <a:pt x="687" y="380"/>
                    <a:pt x="686" y="378"/>
                    <a:pt x="686" y="376"/>
                  </a:cubicBezTo>
                  <a:cubicBezTo>
                    <a:pt x="685" y="374"/>
                    <a:pt x="686" y="371"/>
                    <a:pt x="687" y="370"/>
                  </a:cubicBezTo>
                  <a:cubicBezTo>
                    <a:pt x="690" y="366"/>
                    <a:pt x="695" y="365"/>
                    <a:pt x="699" y="368"/>
                  </a:cubicBezTo>
                  <a:cubicBezTo>
                    <a:pt x="703" y="370"/>
                    <a:pt x="704" y="376"/>
                    <a:pt x="701" y="380"/>
                  </a:cubicBezTo>
                  <a:cubicBezTo>
                    <a:pt x="699" y="382"/>
                    <a:pt x="697" y="383"/>
                    <a:pt x="694" y="383"/>
                  </a:cubicBezTo>
                  <a:close/>
                  <a:moveTo>
                    <a:pt x="6630" y="378"/>
                  </a:moveTo>
                  <a:cubicBezTo>
                    <a:pt x="6627" y="378"/>
                    <a:pt x="6625" y="377"/>
                    <a:pt x="6624" y="375"/>
                  </a:cubicBezTo>
                  <a:cubicBezTo>
                    <a:pt x="6622" y="374"/>
                    <a:pt x="6621" y="372"/>
                    <a:pt x="6621" y="369"/>
                  </a:cubicBezTo>
                  <a:cubicBezTo>
                    <a:pt x="6622" y="367"/>
                    <a:pt x="6623" y="365"/>
                    <a:pt x="6624" y="363"/>
                  </a:cubicBezTo>
                  <a:cubicBezTo>
                    <a:pt x="6628" y="361"/>
                    <a:pt x="6633" y="361"/>
                    <a:pt x="6636" y="364"/>
                  </a:cubicBezTo>
                  <a:cubicBezTo>
                    <a:pt x="6638" y="366"/>
                    <a:pt x="6639" y="368"/>
                    <a:pt x="6638" y="370"/>
                  </a:cubicBezTo>
                  <a:cubicBezTo>
                    <a:pt x="6638" y="373"/>
                    <a:pt x="6637" y="375"/>
                    <a:pt x="6635" y="376"/>
                  </a:cubicBezTo>
                  <a:cubicBezTo>
                    <a:pt x="6635" y="376"/>
                    <a:pt x="6635" y="376"/>
                    <a:pt x="6635" y="376"/>
                  </a:cubicBezTo>
                  <a:cubicBezTo>
                    <a:pt x="6634" y="378"/>
                    <a:pt x="6632" y="378"/>
                    <a:pt x="6630" y="378"/>
                  </a:cubicBezTo>
                  <a:close/>
                  <a:moveTo>
                    <a:pt x="1963" y="376"/>
                  </a:moveTo>
                  <a:cubicBezTo>
                    <a:pt x="1959" y="376"/>
                    <a:pt x="1956" y="374"/>
                    <a:pt x="1955" y="371"/>
                  </a:cubicBezTo>
                  <a:cubicBezTo>
                    <a:pt x="1954" y="369"/>
                    <a:pt x="1954" y="367"/>
                    <a:pt x="1955" y="365"/>
                  </a:cubicBezTo>
                  <a:cubicBezTo>
                    <a:pt x="1955" y="363"/>
                    <a:pt x="1957" y="361"/>
                    <a:pt x="1959" y="360"/>
                  </a:cubicBezTo>
                  <a:cubicBezTo>
                    <a:pt x="1977" y="352"/>
                    <a:pt x="1994" y="345"/>
                    <a:pt x="2011" y="338"/>
                  </a:cubicBezTo>
                  <a:cubicBezTo>
                    <a:pt x="2051" y="321"/>
                    <a:pt x="2089" y="307"/>
                    <a:pt x="2125" y="295"/>
                  </a:cubicBezTo>
                  <a:cubicBezTo>
                    <a:pt x="2142" y="289"/>
                    <a:pt x="2157" y="285"/>
                    <a:pt x="2172" y="280"/>
                  </a:cubicBezTo>
                  <a:cubicBezTo>
                    <a:pt x="2176" y="279"/>
                    <a:pt x="2181" y="282"/>
                    <a:pt x="2182" y="286"/>
                  </a:cubicBezTo>
                  <a:cubicBezTo>
                    <a:pt x="2183" y="288"/>
                    <a:pt x="2183" y="290"/>
                    <a:pt x="2182" y="292"/>
                  </a:cubicBezTo>
                  <a:cubicBezTo>
                    <a:pt x="2181" y="294"/>
                    <a:pt x="2179" y="296"/>
                    <a:pt x="2177" y="296"/>
                  </a:cubicBezTo>
                  <a:cubicBezTo>
                    <a:pt x="2162" y="301"/>
                    <a:pt x="2147" y="305"/>
                    <a:pt x="2131" y="311"/>
                  </a:cubicBezTo>
                  <a:cubicBezTo>
                    <a:pt x="2094" y="323"/>
                    <a:pt x="2057" y="337"/>
                    <a:pt x="2018" y="353"/>
                  </a:cubicBezTo>
                  <a:cubicBezTo>
                    <a:pt x="2001" y="360"/>
                    <a:pt x="1984" y="368"/>
                    <a:pt x="1966" y="376"/>
                  </a:cubicBezTo>
                  <a:cubicBezTo>
                    <a:pt x="1965" y="376"/>
                    <a:pt x="1964" y="376"/>
                    <a:pt x="1963" y="376"/>
                  </a:cubicBezTo>
                  <a:close/>
                  <a:moveTo>
                    <a:pt x="671" y="366"/>
                  </a:moveTo>
                  <a:cubicBezTo>
                    <a:pt x="669" y="366"/>
                    <a:pt x="668" y="366"/>
                    <a:pt x="666" y="365"/>
                  </a:cubicBezTo>
                  <a:cubicBezTo>
                    <a:pt x="648" y="352"/>
                    <a:pt x="631" y="341"/>
                    <a:pt x="614" y="330"/>
                  </a:cubicBezTo>
                  <a:cubicBezTo>
                    <a:pt x="581" y="310"/>
                    <a:pt x="551" y="294"/>
                    <a:pt x="521" y="282"/>
                  </a:cubicBezTo>
                  <a:cubicBezTo>
                    <a:pt x="521" y="282"/>
                    <a:pt x="521" y="282"/>
                    <a:pt x="521" y="282"/>
                  </a:cubicBezTo>
                  <a:cubicBezTo>
                    <a:pt x="516" y="280"/>
                    <a:pt x="511" y="278"/>
                    <a:pt x="506" y="276"/>
                  </a:cubicBezTo>
                  <a:cubicBezTo>
                    <a:pt x="493" y="271"/>
                    <a:pt x="481" y="267"/>
                    <a:pt x="468" y="263"/>
                  </a:cubicBezTo>
                  <a:cubicBezTo>
                    <a:pt x="466" y="263"/>
                    <a:pt x="464" y="261"/>
                    <a:pt x="463" y="259"/>
                  </a:cubicBezTo>
                  <a:cubicBezTo>
                    <a:pt x="462" y="257"/>
                    <a:pt x="462" y="255"/>
                    <a:pt x="463" y="253"/>
                  </a:cubicBezTo>
                  <a:cubicBezTo>
                    <a:pt x="464" y="249"/>
                    <a:pt x="469" y="246"/>
                    <a:pt x="473" y="247"/>
                  </a:cubicBezTo>
                  <a:cubicBezTo>
                    <a:pt x="486" y="251"/>
                    <a:pt x="499" y="255"/>
                    <a:pt x="512" y="260"/>
                  </a:cubicBezTo>
                  <a:cubicBezTo>
                    <a:pt x="517" y="262"/>
                    <a:pt x="522" y="264"/>
                    <a:pt x="527" y="266"/>
                  </a:cubicBezTo>
                  <a:cubicBezTo>
                    <a:pt x="558" y="279"/>
                    <a:pt x="589" y="295"/>
                    <a:pt x="623" y="316"/>
                  </a:cubicBezTo>
                  <a:cubicBezTo>
                    <a:pt x="640" y="326"/>
                    <a:pt x="657" y="338"/>
                    <a:pt x="676" y="351"/>
                  </a:cubicBezTo>
                  <a:cubicBezTo>
                    <a:pt x="678" y="352"/>
                    <a:pt x="679" y="354"/>
                    <a:pt x="679" y="357"/>
                  </a:cubicBezTo>
                  <a:cubicBezTo>
                    <a:pt x="680" y="359"/>
                    <a:pt x="679" y="361"/>
                    <a:pt x="678" y="363"/>
                  </a:cubicBezTo>
                  <a:cubicBezTo>
                    <a:pt x="676" y="365"/>
                    <a:pt x="674" y="366"/>
                    <a:pt x="671" y="366"/>
                  </a:cubicBezTo>
                  <a:close/>
                  <a:moveTo>
                    <a:pt x="6651" y="360"/>
                  </a:moveTo>
                  <a:cubicBezTo>
                    <a:pt x="6649" y="360"/>
                    <a:pt x="6646" y="359"/>
                    <a:pt x="6645" y="357"/>
                  </a:cubicBezTo>
                  <a:cubicBezTo>
                    <a:pt x="6643" y="355"/>
                    <a:pt x="6643" y="353"/>
                    <a:pt x="6643" y="351"/>
                  </a:cubicBezTo>
                  <a:cubicBezTo>
                    <a:pt x="6643" y="348"/>
                    <a:pt x="6644" y="346"/>
                    <a:pt x="6646" y="345"/>
                  </a:cubicBezTo>
                  <a:cubicBezTo>
                    <a:pt x="6648" y="343"/>
                    <a:pt x="6648" y="343"/>
                    <a:pt x="6648" y="343"/>
                  </a:cubicBezTo>
                  <a:cubicBezTo>
                    <a:pt x="6663" y="330"/>
                    <a:pt x="6663" y="330"/>
                    <a:pt x="6663" y="330"/>
                  </a:cubicBezTo>
                  <a:cubicBezTo>
                    <a:pt x="6673" y="321"/>
                    <a:pt x="6684" y="316"/>
                    <a:pt x="6693" y="312"/>
                  </a:cubicBezTo>
                  <a:cubicBezTo>
                    <a:pt x="6694" y="312"/>
                    <a:pt x="6694" y="312"/>
                    <a:pt x="6695" y="312"/>
                  </a:cubicBezTo>
                  <a:cubicBezTo>
                    <a:pt x="6696" y="311"/>
                    <a:pt x="6698" y="311"/>
                    <a:pt x="6699" y="310"/>
                  </a:cubicBezTo>
                  <a:cubicBezTo>
                    <a:pt x="6700" y="310"/>
                    <a:pt x="6701" y="310"/>
                    <a:pt x="6702" y="309"/>
                  </a:cubicBezTo>
                  <a:cubicBezTo>
                    <a:pt x="6705" y="308"/>
                    <a:pt x="6708" y="307"/>
                    <a:pt x="6711" y="306"/>
                  </a:cubicBezTo>
                  <a:cubicBezTo>
                    <a:pt x="6711" y="306"/>
                    <a:pt x="6711" y="306"/>
                    <a:pt x="6711" y="306"/>
                  </a:cubicBezTo>
                  <a:cubicBezTo>
                    <a:pt x="6716" y="305"/>
                    <a:pt x="6721" y="303"/>
                    <a:pt x="6726" y="302"/>
                  </a:cubicBezTo>
                  <a:cubicBezTo>
                    <a:pt x="6727" y="302"/>
                    <a:pt x="6729" y="301"/>
                    <a:pt x="6730" y="301"/>
                  </a:cubicBezTo>
                  <a:cubicBezTo>
                    <a:pt x="6730" y="301"/>
                    <a:pt x="6730" y="301"/>
                    <a:pt x="6730" y="301"/>
                  </a:cubicBezTo>
                  <a:cubicBezTo>
                    <a:pt x="6754" y="295"/>
                    <a:pt x="6781" y="289"/>
                    <a:pt x="6811" y="284"/>
                  </a:cubicBezTo>
                  <a:cubicBezTo>
                    <a:pt x="6828" y="282"/>
                    <a:pt x="6845" y="279"/>
                    <a:pt x="6862" y="277"/>
                  </a:cubicBezTo>
                  <a:cubicBezTo>
                    <a:pt x="6863" y="277"/>
                    <a:pt x="6863" y="277"/>
                    <a:pt x="6863" y="277"/>
                  </a:cubicBezTo>
                  <a:cubicBezTo>
                    <a:pt x="6863" y="277"/>
                    <a:pt x="6863" y="277"/>
                    <a:pt x="6863" y="277"/>
                  </a:cubicBezTo>
                  <a:cubicBezTo>
                    <a:pt x="6867" y="276"/>
                    <a:pt x="6871" y="279"/>
                    <a:pt x="6872" y="284"/>
                  </a:cubicBezTo>
                  <a:cubicBezTo>
                    <a:pt x="6873" y="289"/>
                    <a:pt x="6869" y="293"/>
                    <a:pt x="6865" y="293"/>
                  </a:cubicBezTo>
                  <a:cubicBezTo>
                    <a:pt x="6847" y="296"/>
                    <a:pt x="6830" y="298"/>
                    <a:pt x="6814" y="301"/>
                  </a:cubicBezTo>
                  <a:cubicBezTo>
                    <a:pt x="6784" y="306"/>
                    <a:pt x="6758" y="311"/>
                    <a:pt x="6735" y="317"/>
                  </a:cubicBezTo>
                  <a:cubicBezTo>
                    <a:pt x="6733" y="317"/>
                    <a:pt x="6732" y="318"/>
                    <a:pt x="6730" y="318"/>
                  </a:cubicBezTo>
                  <a:cubicBezTo>
                    <a:pt x="6725" y="320"/>
                    <a:pt x="6721" y="321"/>
                    <a:pt x="6717" y="322"/>
                  </a:cubicBezTo>
                  <a:cubicBezTo>
                    <a:pt x="6716" y="322"/>
                    <a:pt x="6716" y="322"/>
                    <a:pt x="6716" y="322"/>
                  </a:cubicBezTo>
                  <a:cubicBezTo>
                    <a:pt x="6713" y="323"/>
                    <a:pt x="6710" y="324"/>
                    <a:pt x="6708" y="325"/>
                  </a:cubicBezTo>
                  <a:cubicBezTo>
                    <a:pt x="6707" y="326"/>
                    <a:pt x="6706" y="326"/>
                    <a:pt x="6705" y="326"/>
                  </a:cubicBezTo>
                  <a:cubicBezTo>
                    <a:pt x="6703" y="327"/>
                    <a:pt x="6702" y="327"/>
                    <a:pt x="6701" y="328"/>
                  </a:cubicBezTo>
                  <a:cubicBezTo>
                    <a:pt x="6701" y="328"/>
                    <a:pt x="6701" y="328"/>
                    <a:pt x="6701" y="328"/>
                  </a:cubicBezTo>
                  <a:cubicBezTo>
                    <a:pt x="6701" y="328"/>
                    <a:pt x="6701" y="328"/>
                    <a:pt x="6701" y="328"/>
                  </a:cubicBezTo>
                  <a:cubicBezTo>
                    <a:pt x="6700" y="328"/>
                    <a:pt x="6700" y="328"/>
                    <a:pt x="6700" y="328"/>
                  </a:cubicBezTo>
                  <a:cubicBezTo>
                    <a:pt x="6700" y="328"/>
                    <a:pt x="6700" y="328"/>
                    <a:pt x="6700" y="328"/>
                  </a:cubicBezTo>
                  <a:cubicBezTo>
                    <a:pt x="6689" y="333"/>
                    <a:pt x="6681" y="337"/>
                    <a:pt x="6675" y="343"/>
                  </a:cubicBezTo>
                  <a:cubicBezTo>
                    <a:pt x="6674" y="343"/>
                    <a:pt x="6674" y="343"/>
                    <a:pt x="6674" y="343"/>
                  </a:cubicBezTo>
                  <a:cubicBezTo>
                    <a:pt x="6657" y="358"/>
                    <a:pt x="6657" y="358"/>
                    <a:pt x="6657" y="358"/>
                  </a:cubicBezTo>
                  <a:cubicBezTo>
                    <a:pt x="6655" y="359"/>
                    <a:pt x="6653" y="360"/>
                    <a:pt x="6651" y="360"/>
                  </a:cubicBezTo>
                  <a:close/>
                  <a:moveTo>
                    <a:pt x="5108" y="303"/>
                  </a:moveTo>
                  <a:cubicBezTo>
                    <a:pt x="5105" y="303"/>
                    <a:pt x="5103" y="302"/>
                    <a:pt x="5101" y="301"/>
                  </a:cubicBezTo>
                  <a:cubicBezTo>
                    <a:pt x="5101" y="301"/>
                    <a:pt x="5101" y="301"/>
                    <a:pt x="5101" y="301"/>
                  </a:cubicBezTo>
                  <a:cubicBezTo>
                    <a:pt x="5098" y="297"/>
                    <a:pt x="5098" y="292"/>
                    <a:pt x="5102" y="289"/>
                  </a:cubicBezTo>
                  <a:cubicBezTo>
                    <a:pt x="5105" y="285"/>
                    <a:pt x="5111" y="286"/>
                    <a:pt x="5114" y="289"/>
                  </a:cubicBezTo>
                  <a:cubicBezTo>
                    <a:pt x="5114" y="289"/>
                    <a:pt x="5114" y="289"/>
                    <a:pt x="5114" y="289"/>
                  </a:cubicBezTo>
                  <a:cubicBezTo>
                    <a:pt x="5117" y="292"/>
                    <a:pt x="5117" y="298"/>
                    <a:pt x="5113" y="301"/>
                  </a:cubicBezTo>
                  <a:cubicBezTo>
                    <a:pt x="5112" y="302"/>
                    <a:pt x="5110" y="303"/>
                    <a:pt x="5108" y="303"/>
                  </a:cubicBezTo>
                  <a:close/>
                  <a:moveTo>
                    <a:pt x="6892" y="290"/>
                  </a:moveTo>
                  <a:cubicBezTo>
                    <a:pt x="6887" y="290"/>
                    <a:pt x="6884" y="287"/>
                    <a:pt x="6883" y="282"/>
                  </a:cubicBezTo>
                  <a:cubicBezTo>
                    <a:pt x="6883" y="278"/>
                    <a:pt x="6886" y="274"/>
                    <a:pt x="6891" y="273"/>
                  </a:cubicBezTo>
                  <a:cubicBezTo>
                    <a:pt x="6895" y="272"/>
                    <a:pt x="6899" y="276"/>
                    <a:pt x="6900" y="280"/>
                  </a:cubicBezTo>
                  <a:cubicBezTo>
                    <a:pt x="6901" y="285"/>
                    <a:pt x="6897" y="289"/>
                    <a:pt x="6893" y="290"/>
                  </a:cubicBezTo>
                  <a:cubicBezTo>
                    <a:pt x="6892" y="290"/>
                    <a:pt x="6892" y="290"/>
                    <a:pt x="6892" y="290"/>
                  </a:cubicBezTo>
                  <a:close/>
                  <a:moveTo>
                    <a:pt x="2201" y="289"/>
                  </a:moveTo>
                  <a:cubicBezTo>
                    <a:pt x="2198" y="289"/>
                    <a:pt x="2194" y="287"/>
                    <a:pt x="2193" y="283"/>
                  </a:cubicBezTo>
                  <a:cubicBezTo>
                    <a:pt x="2193" y="281"/>
                    <a:pt x="2193" y="278"/>
                    <a:pt x="2194" y="276"/>
                  </a:cubicBezTo>
                  <a:cubicBezTo>
                    <a:pt x="2195" y="274"/>
                    <a:pt x="2197" y="273"/>
                    <a:pt x="2199" y="272"/>
                  </a:cubicBezTo>
                  <a:cubicBezTo>
                    <a:pt x="2204" y="271"/>
                    <a:pt x="2208" y="274"/>
                    <a:pt x="2210" y="278"/>
                  </a:cubicBezTo>
                  <a:cubicBezTo>
                    <a:pt x="2210" y="281"/>
                    <a:pt x="2210" y="283"/>
                    <a:pt x="2209" y="285"/>
                  </a:cubicBezTo>
                  <a:cubicBezTo>
                    <a:pt x="2208" y="287"/>
                    <a:pt x="2206" y="288"/>
                    <a:pt x="2204" y="289"/>
                  </a:cubicBezTo>
                  <a:cubicBezTo>
                    <a:pt x="2203" y="289"/>
                    <a:pt x="2202" y="289"/>
                    <a:pt x="2201" y="289"/>
                  </a:cubicBezTo>
                  <a:close/>
                  <a:moveTo>
                    <a:pt x="6920" y="287"/>
                  </a:moveTo>
                  <a:cubicBezTo>
                    <a:pt x="6915" y="287"/>
                    <a:pt x="6912" y="283"/>
                    <a:pt x="6911" y="279"/>
                  </a:cubicBezTo>
                  <a:cubicBezTo>
                    <a:pt x="6911" y="277"/>
                    <a:pt x="6912" y="275"/>
                    <a:pt x="6913" y="273"/>
                  </a:cubicBezTo>
                  <a:cubicBezTo>
                    <a:pt x="6914" y="271"/>
                    <a:pt x="6916" y="270"/>
                    <a:pt x="6919" y="270"/>
                  </a:cubicBezTo>
                  <a:cubicBezTo>
                    <a:pt x="6936" y="268"/>
                    <a:pt x="6955" y="266"/>
                    <a:pt x="6975" y="264"/>
                  </a:cubicBezTo>
                  <a:cubicBezTo>
                    <a:pt x="6978" y="264"/>
                    <a:pt x="6978" y="264"/>
                    <a:pt x="6978" y="264"/>
                  </a:cubicBezTo>
                  <a:cubicBezTo>
                    <a:pt x="7029" y="259"/>
                    <a:pt x="7083" y="255"/>
                    <a:pt x="7145" y="251"/>
                  </a:cubicBezTo>
                  <a:cubicBezTo>
                    <a:pt x="7149" y="251"/>
                    <a:pt x="7153" y="255"/>
                    <a:pt x="7154" y="259"/>
                  </a:cubicBezTo>
                  <a:cubicBezTo>
                    <a:pt x="7154" y="264"/>
                    <a:pt x="7150" y="268"/>
                    <a:pt x="7146" y="268"/>
                  </a:cubicBezTo>
                  <a:cubicBezTo>
                    <a:pt x="7085" y="272"/>
                    <a:pt x="7030" y="276"/>
                    <a:pt x="6979" y="281"/>
                  </a:cubicBezTo>
                  <a:cubicBezTo>
                    <a:pt x="6979" y="281"/>
                    <a:pt x="6978" y="281"/>
                    <a:pt x="6978" y="281"/>
                  </a:cubicBezTo>
                  <a:cubicBezTo>
                    <a:pt x="6978" y="281"/>
                    <a:pt x="6977" y="281"/>
                    <a:pt x="6977" y="281"/>
                  </a:cubicBezTo>
                  <a:cubicBezTo>
                    <a:pt x="6956" y="283"/>
                    <a:pt x="6938" y="285"/>
                    <a:pt x="6921" y="287"/>
                  </a:cubicBezTo>
                  <a:cubicBezTo>
                    <a:pt x="6920" y="287"/>
                    <a:pt x="6920" y="287"/>
                    <a:pt x="6920" y="287"/>
                  </a:cubicBezTo>
                  <a:close/>
                  <a:moveTo>
                    <a:pt x="5088" y="283"/>
                  </a:moveTo>
                  <a:cubicBezTo>
                    <a:pt x="5086" y="283"/>
                    <a:pt x="5084" y="282"/>
                    <a:pt x="5082" y="280"/>
                  </a:cubicBezTo>
                  <a:cubicBezTo>
                    <a:pt x="5075" y="273"/>
                    <a:pt x="5068" y="266"/>
                    <a:pt x="5060" y="258"/>
                  </a:cubicBezTo>
                  <a:cubicBezTo>
                    <a:pt x="5021" y="218"/>
                    <a:pt x="4991" y="189"/>
                    <a:pt x="4961" y="163"/>
                  </a:cubicBezTo>
                  <a:cubicBezTo>
                    <a:pt x="4954" y="157"/>
                    <a:pt x="4947" y="151"/>
                    <a:pt x="4940" y="145"/>
                  </a:cubicBezTo>
                  <a:cubicBezTo>
                    <a:pt x="4932" y="139"/>
                    <a:pt x="4925" y="133"/>
                    <a:pt x="4917" y="127"/>
                  </a:cubicBezTo>
                  <a:cubicBezTo>
                    <a:pt x="4916" y="126"/>
                    <a:pt x="4914" y="123"/>
                    <a:pt x="4914" y="121"/>
                  </a:cubicBezTo>
                  <a:cubicBezTo>
                    <a:pt x="4914" y="119"/>
                    <a:pt x="4914" y="117"/>
                    <a:pt x="4916" y="115"/>
                  </a:cubicBezTo>
                  <a:cubicBezTo>
                    <a:pt x="4919" y="111"/>
                    <a:pt x="4924" y="111"/>
                    <a:pt x="4928" y="114"/>
                  </a:cubicBezTo>
                  <a:cubicBezTo>
                    <a:pt x="4935" y="119"/>
                    <a:pt x="4943" y="126"/>
                    <a:pt x="4951" y="132"/>
                  </a:cubicBezTo>
                  <a:cubicBezTo>
                    <a:pt x="4957" y="138"/>
                    <a:pt x="4964" y="143"/>
                    <a:pt x="4972" y="150"/>
                  </a:cubicBezTo>
                  <a:cubicBezTo>
                    <a:pt x="5002" y="176"/>
                    <a:pt x="5033" y="206"/>
                    <a:pt x="5073" y="246"/>
                  </a:cubicBezTo>
                  <a:cubicBezTo>
                    <a:pt x="5080" y="254"/>
                    <a:pt x="5087" y="261"/>
                    <a:pt x="5094" y="268"/>
                  </a:cubicBezTo>
                  <a:cubicBezTo>
                    <a:pt x="5095" y="269"/>
                    <a:pt x="5095" y="269"/>
                    <a:pt x="5095" y="269"/>
                  </a:cubicBezTo>
                  <a:cubicBezTo>
                    <a:pt x="5095" y="269"/>
                    <a:pt x="5095" y="269"/>
                    <a:pt x="5095" y="269"/>
                  </a:cubicBezTo>
                  <a:cubicBezTo>
                    <a:pt x="5097" y="272"/>
                    <a:pt x="5097" y="277"/>
                    <a:pt x="5094" y="280"/>
                  </a:cubicBezTo>
                  <a:cubicBezTo>
                    <a:pt x="5092" y="282"/>
                    <a:pt x="5090" y="283"/>
                    <a:pt x="5088" y="283"/>
                  </a:cubicBezTo>
                  <a:close/>
                  <a:moveTo>
                    <a:pt x="2229" y="282"/>
                  </a:moveTo>
                  <a:cubicBezTo>
                    <a:pt x="2225" y="282"/>
                    <a:pt x="2221" y="280"/>
                    <a:pt x="2221" y="276"/>
                  </a:cubicBezTo>
                  <a:cubicBezTo>
                    <a:pt x="2220" y="273"/>
                    <a:pt x="2220" y="271"/>
                    <a:pt x="2222" y="269"/>
                  </a:cubicBezTo>
                  <a:cubicBezTo>
                    <a:pt x="2223" y="267"/>
                    <a:pt x="2225" y="266"/>
                    <a:pt x="2227" y="265"/>
                  </a:cubicBezTo>
                  <a:cubicBezTo>
                    <a:pt x="2234" y="264"/>
                    <a:pt x="2240" y="262"/>
                    <a:pt x="2247" y="261"/>
                  </a:cubicBezTo>
                  <a:cubicBezTo>
                    <a:pt x="2247" y="261"/>
                    <a:pt x="2247" y="261"/>
                    <a:pt x="2247" y="261"/>
                  </a:cubicBezTo>
                  <a:cubicBezTo>
                    <a:pt x="2258" y="259"/>
                    <a:pt x="2270" y="256"/>
                    <a:pt x="2283" y="254"/>
                  </a:cubicBezTo>
                  <a:cubicBezTo>
                    <a:pt x="2290" y="253"/>
                    <a:pt x="2298" y="252"/>
                    <a:pt x="2308" y="250"/>
                  </a:cubicBezTo>
                  <a:cubicBezTo>
                    <a:pt x="2308" y="250"/>
                    <a:pt x="2308" y="250"/>
                    <a:pt x="2308" y="250"/>
                  </a:cubicBezTo>
                  <a:cubicBezTo>
                    <a:pt x="2332" y="248"/>
                    <a:pt x="2352" y="246"/>
                    <a:pt x="2370" y="246"/>
                  </a:cubicBezTo>
                  <a:cubicBezTo>
                    <a:pt x="2373" y="246"/>
                    <a:pt x="2377" y="246"/>
                    <a:pt x="2380" y="246"/>
                  </a:cubicBezTo>
                  <a:cubicBezTo>
                    <a:pt x="2400" y="246"/>
                    <a:pt x="2416" y="246"/>
                    <a:pt x="2431" y="248"/>
                  </a:cubicBezTo>
                  <a:cubicBezTo>
                    <a:pt x="2439" y="249"/>
                    <a:pt x="2447" y="250"/>
                    <a:pt x="2454" y="252"/>
                  </a:cubicBezTo>
                  <a:cubicBezTo>
                    <a:pt x="2455" y="252"/>
                    <a:pt x="2455" y="252"/>
                    <a:pt x="2455" y="252"/>
                  </a:cubicBezTo>
                  <a:cubicBezTo>
                    <a:pt x="2459" y="252"/>
                    <a:pt x="2462" y="257"/>
                    <a:pt x="2461" y="261"/>
                  </a:cubicBezTo>
                  <a:cubicBezTo>
                    <a:pt x="2461" y="266"/>
                    <a:pt x="2456" y="269"/>
                    <a:pt x="2452" y="268"/>
                  </a:cubicBezTo>
                  <a:cubicBezTo>
                    <a:pt x="2444" y="267"/>
                    <a:pt x="2437" y="266"/>
                    <a:pt x="2429" y="265"/>
                  </a:cubicBezTo>
                  <a:cubicBezTo>
                    <a:pt x="2414" y="263"/>
                    <a:pt x="2399" y="263"/>
                    <a:pt x="2380" y="263"/>
                  </a:cubicBezTo>
                  <a:cubicBezTo>
                    <a:pt x="2377" y="263"/>
                    <a:pt x="2374" y="263"/>
                    <a:pt x="2370" y="263"/>
                  </a:cubicBezTo>
                  <a:cubicBezTo>
                    <a:pt x="2353" y="263"/>
                    <a:pt x="2334" y="265"/>
                    <a:pt x="2310" y="267"/>
                  </a:cubicBezTo>
                  <a:cubicBezTo>
                    <a:pt x="2302" y="269"/>
                    <a:pt x="2294" y="270"/>
                    <a:pt x="2286" y="271"/>
                  </a:cubicBezTo>
                  <a:cubicBezTo>
                    <a:pt x="2286" y="271"/>
                    <a:pt x="2286" y="271"/>
                    <a:pt x="2286" y="271"/>
                  </a:cubicBezTo>
                  <a:cubicBezTo>
                    <a:pt x="2286" y="271"/>
                    <a:pt x="2286" y="271"/>
                    <a:pt x="2286" y="271"/>
                  </a:cubicBezTo>
                  <a:cubicBezTo>
                    <a:pt x="2272" y="273"/>
                    <a:pt x="2261" y="275"/>
                    <a:pt x="2250" y="278"/>
                  </a:cubicBezTo>
                  <a:cubicBezTo>
                    <a:pt x="2250" y="278"/>
                    <a:pt x="2250" y="278"/>
                    <a:pt x="2250" y="278"/>
                  </a:cubicBezTo>
                  <a:cubicBezTo>
                    <a:pt x="2244" y="279"/>
                    <a:pt x="2237" y="281"/>
                    <a:pt x="2231" y="282"/>
                  </a:cubicBezTo>
                  <a:cubicBezTo>
                    <a:pt x="2230" y="282"/>
                    <a:pt x="2229" y="282"/>
                    <a:pt x="2229" y="282"/>
                  </a:cubicBezTo>
                  <a:close/>
                  <a:moveTo>
                    <a:pt x="2481" y="274"/>
                  </a:moveTo>
                  <a:cubicBezTo>
                    <a:pt x="2480" y="274"/>
                    <a:pt x="2479" y="274"/>
                    <a:pt x="2479" y="274"/>
                  </a:cubicBezTo>
                  <a:cubicBezTo>
                    <a:pt x="2476" y="274"/>
                    <a:pt x="2475" y="272"/>
                    <a:pt x="2473" y="270"/>
                  </a:cubicBezTo>
                  <a:cubicBezTo>
                    <a:pt x="2472" y="268"/>
                    <a:pt x="2472" y="266"/>
                    <a:pt x="2473" y="264"/>
                  </a:cubicBezTo>
                  <a:cubicBezTo>
                    <a:pt x="2474" y="259"/>
                    <a:pt x="2478" y="257"/>
                    <a:pt x="2483" y="258"/>
                  </a:cubicBezTo>
                  <a:cubicBezTo>
                    <a:pt x="2485" y="258"/>
                    <a:pt x="2487" y="260"/>
                    <a:pt x="2488" y="262"/>
                  </a:cubicBezTo>
                  <a:cubicBezTo>
                    <a:pt x="2489" y="264"/>
                    <a:pt x="2490" y="266"/>
                    <a:pt x="2489" y="268"/>
                  </a:cubicBezTo>
                  <a:cubicBezTo>
                    <a:pt x="2488" y="272"/>
                    <a:pt x="2485" y="274"/>
                    <a:pt x="2481" y="274"/>
                  </a:cubicBezTo>
                  <a:close/>
                  <a:moveTo>
                    <a:pt x="7173" y="267"/>
                  </a:moveTo>
                  <a:cubicBezTo>
                    <a:pt x="7169" y="267"/>
                    <a:pt x="7165" y="263"/>
                    <a:pt x="7165" y="259"/>
                  </a:cubicBezTo>
                  <a:cubicBezTo>
                    <a:pt x="7165" y="256"/>
                    <a:pt x="7166" y="254"/>
                    <a:pt x="7167" y="253"/>
                  </a:cubicBezTo>
                  <a:cubicBezTo>
                    <a:pt x="7169" y="251"/>
                    <a:pt x="7171" y="250"/>
                    <a:pt x="7173" y="250"/>
                  </a:cubicBezTo>
                  <a:cubicBezTo>
                    <a:pt x="7178" y="250"/>
                    <a:pt x="7182" y="253"/>
                    <a:pt x="7182" y="258"/>
                  </a:cubicBezTo>
                  <a:cubicBezTo>
                    <a:pt x="7182" y="260"/>
                    <a:pt x="7181" y="262"/>
                    <a:pt x="7180" y="264"/>
                  </a:cubicBezTo>
                  <a:cubicBezTo>
                    <a:pt x="7178" y="265"/>
                    <a:pt x="7176" y="266"/>
                    <a:pt x="7174" y="267"/>
                  </a:cubicBezTo>
                  <a:cubicBezTo>
                    <a:pt x="7174" y="267"/>
                    <a:pt x="7174" y="267"/>
                    <a:pt x="7173" y="267"/>
                  </a:cubicBezTo>
                  <a:close/>
                  <a:moveTo>
                    <a:pt x="7202" y="265"/>
                  </a:moveTo>
                  <a:cubicBezTo>
                    <a:pt x="7197" y="265"/>
                    <a:pt x="7193" y="262"/>
                    <a:pt x="7193" y="257"/>
                  </a:cubicBezTo>
                  <a:cubicBezTo>
                    <a:pt x="7193" y="252"/>
                    <a:pt x="7197" y="248"/>
                    <a:pt x="7201" y="248"/>
                  </a:cubicBezTo>
                  <a:cubicBezTo>
                    <a:pt x="7218" y="247"/>
                    <a:pt x="7236" y="246"/>
                    <a:pt x="7258" y="245"/>
                  </a:cubicBezTo>
                  <a:cubicBezTo>
                    <a:pt x="7312" y="243"/>
                    <a:pt x="7367" y="241"/>
                    <a:pt x="7427" y="239"/>
                  </a:cubicBezTo>
                  <a:cubicBezTo>
                    <a:pt x="7432" y="239"/>
                    <a:pt x="7436" y="242"/>
                    <a:pt x="7436" y="247"/>
                  </a:cubicBezTo>
                  <a:cubicBezTo>
                    <a:pt x="7436" y="249"/>
                    <a:pt x="7435" y="252"/>
                    <a:pt x="7434" y="253"/>
                  </a:cubicBezTo>
                  <a:cubicBezTo>
                    <a:pt x="7432" y="255"/>
                    <a:pt x="7430" y="256"/>
                    <a:pt x="7428" y="256"/>
                  </a:cubicBezTo>
                  <a:cubicBezTo>
                    <a:pt x="7367" y="258"/>
                    <a:pt x="7312" y="260"/>
                    <a:pt x="7259" y="262"/>
                  </a:cubicBezTo>
                  <a:cubicBezTo>
                    <a:pt x="7240" y="263"/>
                    <a:pt x="7221" y="264"/>
                    <a:pt x="7202" y="265"/>
                  </a:cubicBezTo>
                  <a:cubicBezTo>
                    <a:pt x="7202" y="265"/>
                    <a:pt x="7202" y="265"/>
                    <a:pt x="7202" y="265"/>
                  </a:cubicBezTo>
                  <a:close/>
                  <a:moveTo>
                    <a:pt x="443" y="257"/>
                  </a:moveTo>
                  <a:cubicBezTo>
                    <a:pt x="443" y="257"/>
                    <a:pt x="443" y="257"/>
                    <a:pt x="443" y="257"/>
                  </a:cubicBezTo>
                  <a:cubicBezTo>
                    <a:pt x="443" y="257"/>
                    <a:pt x="442" y="257"/>
                    <a:pt x="441" y="257"/>
                  </a:cubicBezTo>
                  <a:cubicBezTo>
                    <a:pt x="439" y="256"/>
                    <a:pt x="437" y="255"/>
                    <a:pt x="436" y="253"/>
                  </a:cubicBezTo>
                  <a:cubicBezTo>
                    <a:pt x="435" y="251"/>
                    <a:pt x="434" y="249"/>
                    <a:pt x="435" y="247"/>
                  </a:cubicBezTo>
                  <a:cubicBezTo>
                    <a:pt x="436" y="242"/>
                    <a:pt x="440" y="240"/>
                    <a:pt x="444" y="240"/>
                  </a:cubicBezTo>
                  <a:cubicBezTo>
                    <a:pt x="444" y="240"/>
                    <a:pt x="444" y="240"/>
                    <a:pt x="444" y="240"/>
                  </a:cubicBezTo>
                  <a:cubicBezTo>
                    <a:pt x="445" y="240"/>
                    <a:pt x="445" y="240"/>
                    <a:pt x="445" y="240"/>
                  </a:cubicBezTo>
                  <a:cubicBezTo>
                    <a:pt x="450" y="241"/>
                    <a:pt x="453" y="246"/>
                    <a:pt x="452" y="250"/>
                  </a:cubicBezTo>
                  <a:cubicBezTo>
                    <a:pt x="451" y="254"/>
                    <a:pt x="447" y="257"/>
                    <a:pt x="443" y="257"/>
                  </a:cubicBezTo>
                  <a:close/>
                  <a:moveTo>
                    <a:pt x="7456" y="255"/>
                  </a:moveTo>
                  <a:cubicBezTo>
                    <a:pt x="7451" y="255"/>
                    <a:pt x="7448" y="251"/>
                    <a:pt x="7448" y="247"/>
                  </a:cubicBezTo>
                  <a:cubicBezTo>
                    <a:pt x="7447" y="244"/>
                    <a:pt x="7448" y="242"/>
                    <a:pt x="7450" y="241"/>
                  </a:cubicBezTo>
                  <a:cubicBezTo>
                    <a:pt x="7451" y="239"/>
                    <a:pt x="7454" y="238"/>
                    <a:pt x="7456" y="238"/>
                  </a:cubicBezTo>
                  <a:cubicBezTo>
                    <a:pt x="7460" y="238"/>
                    <a:pt x="7464" y="242"/>
                    <a:pt x="7464" y="246"/>
                  </a:cubicBezTo>
                  <a:cubicBezTo>
                    <a:pt x="7465" y="251"/>
                    <a:pt x="7461" y="255"/>
                    <a:pt x="7456" y="255"/>
                  </a:cubicBezTo>
                  <a:cubicBezTo>
                    <a:pt x="7456" y="255"/>
                    <a:pt x="7456" y="255"/>
                    <a:pt x="7456" y="255"/>
                  </a:cubicBezTo>
                  <a:close/>
                  <a:moveTo>
                    <a:pt x="7485" y="254"/>
                  </a:moveTo>
                  <a:cubicBezTo>
                    <a:pt x="7484" y="254"/>
                    <a:pt x="7484" y="254"/>
                    <a:pt x="7484" y="254"/>
                  </a:cubicBezTo>
                  <a:cubicBezTo>
                    <a:pt x="7480" y="254"/>
                    <a:pt x="7476" y="251"/>
                    <a:pt x="7476" y="246"/>
                  </a:cubicBezTo>
                  <a:cubicBezTo>
                    <a:pt x="7476" y="244"/>
                    <a:pt x="7477" y="242"/>
                    <a:pt x="7478" y="240"/>
                  </a:cubicBezTo>
                  <a:cubicBezTo>
                    <a:pt x="7480" y="238"/>
                    <a:pt x="7482" y="237"/>
                    <a:pt x="7484" y="237"/>
                  </a:cubicBezTo>
                  <a:cubicBezTo>
                    <a:pt x="7484" y="237"/>
                    <a:pt x="7484" y="237"/>
                    <a:pt x="7485" y="237"/>
                  </a:cubicBezTo>
                  <a:cubicBezTo>
                    <a:pt x="7504" y="237"/>
                    <a:pt x="7523" y="236"/>
                    <a:pt x="7541" y="236"/>
                  </a:cubicBezTo>
                  <a:cubicBezTo>
                    <a:pt x="7596" y="235"/>
                    <a:pt x="7653" y="234"/>
                    <a:pt x="7710" y="233"/>
                  </a:cubicBezTo>
                  <a:cubicBezTo>
                    <a:pt x="7711" y="233"/>
                    <a:pt x="7711" y="233"/>
                    <a:pt x="7711" y="233"/>
                  </a:cubicBezTo>
                  <a:cubicBezTo>
                    <a:pt x="7715" y="233"/>
                    <a:pt x="7719" y="237"/>
                    <a:pt x="7719" y="241"/>
                  </a:cubicBezTo>
                  <a:cubicBezTo>
                    <a:pt x="7719" y="244"/>
                    <a:pt x="7718" y="246"/>
                    <a:pt x="7717" y="247"/>
                  </a:cubicBezTo>
                  <a:cubicBezTo>
                    <a:pt x="7715" y="249"/>
                    <a:pt x="7713" y="250"/>
                    <a:pt x="7711" y="250"/>
                  </a:cubicBezTo>
                  <a:cubicBezTo>
                    <a:pt x="7653" y="251"/>
                    <a:pt x="7596" y="252"/>
                    <a:pt x="7541" y="253"/>
                  </a:cubicBezTo>
                  <a:cubicBezTo>
                    <a:pt x="7523" y="253"/>
                    <a:pt x="7505" y="254"/>
                    <a:pt x="7485" y="254"/>
                  </a:cubicBezTo>
                  <a:cubicBezTo>
                    <a:pt x="7485" y="254"/>
                    <a:pt x="7485" y="254"/>
                    <a:pt x="7485" y="254"/>
                  </a:cubicBezTo>
                  <a:close/>
                  <a:moveTo>
                    <a:pt x="415" y="252"/>
                  </a:moveTo>
                  <a:cubicBezTo>
                    <a:pt x="415" y="252"/>
                    <a:pt x="415" y="252"/>
                    <a:pt x="414" y="252"/>
                  </a:cubicBezTo>
                  <a:cubicBezTo>
                    <a:pt x="407" y="251"/>
                    <a:pt x="400" y="250"/>
                    <a:pt x="393" y="250"/>
                  </a:cubicBezTo>
                  <a:cubicBezTo>
                    <a:pt x="392" y="250"/>
                    <a:pt x="392" y="250"/>
                    <a:pt x="392" y="250"/>
                  </a:cubicBezTo>
                  <a:cubicBezTo>
                    <a:pt x="387" y="250"/>
                    <a:pt x="383" y="249"/>
                    <a:pt x="379" y="249"/>
                  </a:cubicBezTo>
                  <a:cubicBezTo>
                    <a:pt x="379" y="249"/>
                    <a:pt x="379" y="249"/>
                    <a:pt x="379" y="249"/>
                  </a:cubicBezTo>
                  <a:cubicBezTo>
                    <a:pt x="378" y="249"/>
                    <a:pt x="377" y="249"/>
                    <a:pt x="376" y="249"/>
                  </a:cubicBezTo>
                  <a:cubicBezTo>
                    <a:pt x="373" y="249"/>
                    <a:pt x="369" y="249"/>
                    <a:pt x="366" y="249"/>
                  </a:cubicBezTo>
                  <a:cubicBezTo>
                    <a:pt x="365" y="249"/>
                    <a:pt x="365" y="249"/>
                    <a:pt x="364" y="249"/>
                  </a:cubicBezTo>
                  <a:cubicBezTo>
                    <a:pt x="364" y="249"/>
                    <a:pt x="364" y="249"/>
                    <a:pt x="364" y="249"/>
                  </a:cubicBezTo>
                  <a:cubicBezTo>
                    <a:pt x="189" y="249"/>
                    <a:pt x="189" y="249"/>
                    <a:pt x="189" y="249"/>
                  </a:cubicBezTo>
                  <a:cubicBezTo>
                    <a:pt x="185" y="249"/>
                    <a:pt x="181" y="245"/>
                    <a:pt x="181" y="241"/>
                  </a:cubicBezTo>
                  <a:cubicBezTo>
                    <a:pt x="181" y="236"/>
                    <a:pt x="185" y="232"/>
                    <a:pt x="189" y="232"/>
                  </a:cubicBezTo>
                  <a:cubicBezTo>
                    <a:pt x="364" y="232"/>
                    <a:pt x="364" y="232"/>
                    <a:pt x="364" y="232"/>
                  </a:cubicBezTo>
                  <a:cubicBezTo>
                    <a:pt x="365" y="232"/>
                    <a:pt x="365" y="232"/>
                    <a:pt x="366" y="232"/>
                  </a:cubicBezTo>
                  <a:cubicBezTo>
                    <a:pt x="370" y="232"/>
                    <a:pt x="373" y="232"/>
                    <a:pt x="376" y="232"/>
                  </a:cubicBezTo>
                  <a:cubicBezTo>
                    <a:pt x="377" y="232"/>
                    <a:pt x="378" y="232"/>
                    <a:pt x="379" y="232"/>
                  </a:cubicBezTo>
                  <a:cubicBezTo>
                    <a:pt x="384" y="232"/>
                    <a:pt x="388" y="233"/>
                    <a:pt x="392" y="233"/>
                  </a:cubicBezTo>
                  <a:cubicBezTo>
                    <a:pt x="393" y="233"/>
                    <a:pt x="394" y="233"/>
                    <a:pt x="394" y="233"/>
                  </a:cubicBezTo>
                  <a:cubicBezTo>
                    <a:pt x="402" y="234"/>
                    <a:pt x="409" y="234"/>
                    <a:pt x="416" y="235"/>
                  </a:cubicBezTo>
                  <a:cubicBezTo>
                    <a:pt x="419" y="236"/>
                    <a:pt x="421" y="237"/>
                    <a:pt x="422" y="239"/>
                  </a:cubicBezTo>
                  <a:cubicBezTo>
                    <a:pt x="423" y="240"/>
                    <a:pt x="424" y="243"/>
                    <a:pt x="424" y="245"/>
                  </a:cubicBezTo>
                  <a:cubicBezTo>
                    <a:pt x="423" y="249"/>
                    <a:pt x="420" y="252"/>
                    <a:pt x="415" y="252"/>
                  </a:cubicBezTo>
                  <a:close/>
                  <a:moveTo>
                    <a:pt x="7738" y="250"/>
                  </a:moveTo>
                  <a:cubicBezTo>
                    <a:pt x="7738" y="250"/>
                    <a:pt x="7738" y="250"/>
                    <a:pt x="7738" y="250"/>
                  </a:cubicBezTo>
                  <a:cubicBezTo>
                    <a:pt x="7734" y="249"/>
                    <a:pt x="7730" y="246"/>
                    <a:pt x="7730" y="241"/>
                  </a:cubicBezTo>
                  <a:cubicBezTo>
                    <a:pt x="7730" y="239"/>
                    <a:pt x="7731" y="237"/>
                    <a:pt x="7733" y="235"/>
                  </a:cubicBezTo>
                  <a:cubicBezTo>
                    <a:pt x="7734" y="234"/>
                    <a:pt x="7736" y="233"/>
                    <a:pt x="7739" y="233"/>
                  </a:cubicBezTo>
                  <a:cubicBezTo>
                    <a:pt x="7739" y="233"/>
                    <a:pt x="7739" y="233"/>
                    <a:pt x="7739" y="233"/>
                  </a:cubicBezTo>
                  <a:cubicBezTo>
                    <a:pt x="7743" y="233"/>
                    <a:pt x="7747" y="236"/>
                    <a:pt x="7747" y="241"/>
                  </a:cubicBezTo>
                  <a:cubicBezTo>
                    <a:pt x="7747" y="243"/>
                    <a:pt x="7746" y="246"/>
                    <a:pt x="7745" y="247"/>
                  </a:cubicBezTo>
                  <a:cubicBezTo>
                    <a:pt x="7743" y="249"/>
                    <a:pt x="7741" y="250"/>
                    <a:pt x="7739" y="250"/>
                  </a:cubicBezTo>
                  <a:lnTo>
                    <a:pt x="7738" y="250"/>
                  </a:lnTo>
                  <a:close/>
                  <a:moveTo>
                    <a:pt x="7767" y="249"/>
                  </a:moveTo>
                  <a:cubicBezTo>
                    <a:pt x="7767" y="249"/>
                    <a:pt x="7767" y="249"/>
                    <a:pt x="7767" y="249"/>
                  </a:cubicBezTo>
                  <a:cubicBezTo>
                    <a:pt x="7762" y="249"/>
                    <a:pt x="7759" y="246"/>
                    <a:pt x="7759" y="241"/>
                  </a:cubicBezTo>
                  <a:cubicBezTo>
                    <a:pt x="7759" y="239"/>
                    <a:pt x="7759" y="237"/>
                    <a:pt x="7761" y="235"/>
                  </a:cubicBezTo>
                  <a:cubicBezTo>
                    <a:pt x="7763" y="233"/>
                    <a:pt x="7765" y="232"/>
                    <a:pt x="7767" y="232"/>
                  </a:cubicBezTo>
                  <a:cubicBezTo>
                    <a:pt x="7784" y="232"/>
                    <a:pt x="7802" y="232"/>
                    <a:pt x="7824" y="232"/>
                  </a:cubicBezTo>
                  <a:cubicBezTo>
                    <a:pt x="7824" y="232"/>
                    <a:pt x="7824" y="232"/>
                    <a:pt x="7824" y="232"/>
                  </a:cubicBezTo>
                  <a:cubicBezTo>
                    <a:pt x="7828" y="232"/>
                    <a:pt x="7832" y="236"/>
                    <a:pt x="7832" y="241"/>
                  </a:cubicBezTo>
                  <a:cubicBezTo>
                    <a:pt x="7832" y="245"/>
                    <a:pt x="7828" y="249"/>
                    <a:pt x="7824" y="249"/>
                  </a:cubicBezTo>
                  <a:cubicBezTo>
                    <a:pt x="7806" y="249"/>
                    <a:pt x="7788" y="249"/>
                    <a:pt x="7767" y="249"/>
                  </a:cubicBezTo>
                  <a:close/>
                  <a:moveTo>
                    <a:pt x="161" y="249"/>
                  </a:moveTo>
                  <a:cubicBezTo>
                    <a:pt x="156" y="249"/>
                    <a:pt x="152" y="245"/>
                    <a:pt x="152" y="241"/>
                  </a:cubicBezTo>
                  <a:cubicBezTo>
                    <a:pt x="152" y="236"/>
                    <a:pt x="156" y="232"/>
                    <a:pt x="161" y="232"/>
                  </a:cubicBezTo>
                  <a:cubicBezTo>
                    <a:pt x="166" y="232"/>
                    <a:pt x="169" y="236"/>
                    <a:pt x="169" y="241"/>
                  </a:cubicBezTo>
                  <a:cubicBezTo>
                    <a:pt x="169" y="245"/>
                    <a:pt x="166" y="249"/>
                    <a:pt x="161" y="249"/>
                  </a:cubicBezTo>
                  <a:close/>
                  <a:moveTo>
                    <a:pt x="133" y="249"/>
                  </a:moveTo>
                  <a:cubicBezTo>
                    <a:pt x="9" y="249"/>
                    <a:pt x="9" y="249"/>
                    <a:pt x="9" y="249"/>
                  </a:cubicBezTo>
                  <a:cubicBezTo>
                    <a:pt x="4" y="249"/>
                    <a:pt x="0" y="245"/>
                    <a:pt x="0" y="241"/>
                  </a:cubicBezTo>
                  <a:cubicBezTo>
                    <a:pt x="0" y="236"/>
                    <a:pt x="4" y="232"/>
                    <a:pt x="9" y="232"/>
                  </a:cubicBezTo>
                  <a:cubicBezTo>
                    <a:pt x="133" y="232"/>
                    <a:pt x="133" y="232"/>
                    <a:pt x="133" y="232"/>
                  </a:cubicBezTo>
                  <a:cubicBezTo>
                    <a:pt x="137" y="232"/>
                    <a:pt x="141" y="236"/>
                    <a:pt x="141" y="241"/>
                  </a:cubicBezTo>
                  <a:cubicBezTo>
                    <a:pt x="141" y="245"/>
                    <a:pt x="137" y="249"/>
                    <a:pt x="133" y="249"/>
                  </a:cubicBezTo>
                  <a:close/>
                  <a:moveTo>
                    <a:pt x="4428" y="196"/>
                  </a:moveTo>
                  <a:cubicBezTo>
                    <a:pt x="4426" y="196"/>
                    <a:pt x="4424" y="196"/>
                    <a:pt x="4423" y="195"/>
                  </a:cubicBezTo>
                  <a:cubicBezTo>
                    <a:pt x="4421" y="193"/>
                    <a:pt x="4420" y="191"/>
                    <a:pt x="4419" y="189"/>
                  </a:cubicBezTo>
                  <a:cubicBezTo>
                    <a:pt x="4419" y="187"/>
                    <a:pt x="4419" y="185"/>
                    <a:pt x="4421" y="183"/>
                  </a:cubicBezTo>
                  <a:cubicBezTo>
                    <a:pt x="4423" y="179"/>
                    <a:pt x="4429" y="178"/>
                    <a:pt x="4432" y="181"/>
                  </a:cubicBezTo>
                  <a:cubicBezTo>
                    <a:pt x="4436" y="183"/>
                    <a:pt x="4437" y="188"/>
                    <a:pt x="4435" y="192"/>
                  </a:cubicBezTo>
                  <a:cubicBezTo>
                    <a:pt x="4435" y="192"/>
                    <a:pt x="4435" y="192"/>
                    <a:pt x="4435" y="192"/>
                  </a:cubicBezTo>
                  <a:cubicBezTo>
                    <a:pt x="4435" y="193"/>
                    <a:pt x="4435" y="193"/>
                    <a:pt x="4435" y="193"/>
                  </a:cubicBezTo>
                  <a:cubicBezTo>
                    <a:pt x="4433" y="195"/>
                    <a:pt x="4430" y="196"/>
                    <a:pt x="4428" y="196"/>
                  </a:cubicBezTo>
                  <a:close/>
                  <a:moveTo>
                    <a:pt x="4444" y="173"/>
                  </a:moveTo>
                  <a:cubicBezTo>
                    <a:pt x="4442" y="173"/>
                    <a:pt x="4440" y="173"/>
                    <a:pt x="4439" y="172"/>
                  </a:cubicBezTo>
                  <a:cubicBezTo>
                    <a:pt x="4437" y="170"/>
                    <a:pt x="4436" y="168"/>
                    <a:pt x="4436" y="166"/>
                  </a:cubicBezTo>
                  <a:cubicBezTo>
                    <a:pt x="4435" y="164"/>
                    <a:pt x="4436" y="162"/>
                    <a:pt x="4437" y="160"/>
                  </a:cubicBezTo>
                  <a:cubicBezTo>
                    <a:pt x="4449" y="143"/>
                    <a:pt x="4461" y="129"/>
                    <a:pt x="4472" y="115"/>
                  </a:cubicBezTo>
                  <a:cubicBezTo>
                    <a:pt x="4473" y="115"/>
                    <a:pt x="4473" y="115"/>
                    <a:pt x="4473" y="115"/>
                  </a:cubicBezTo>
                  <a:cubicBezTo>
                    <a:pt x="4492" y="93"/>
                    <a:pt x="4510" y="74"/>
                    <a:pt x="4529" y="58"/>
                  </a:cubicBezTo>
                  <a:cubicBezTo>
                    <a:pt x="4551" y="41"/>
                    <a:pt x="4572" y="27"/>
                    <a:pt x="4594" y="18"/>
                  </a:cubicBezTo>
                  <a:cubicBezTo>
                    <a:pt x="4599" y="15"/>
                    <a:pt x="4605" y="13"/>
                    <a:pt x="4610" y="11"/>
                  </a:cubicBezTo>
                  <a:cubicBezTo>
                    <a:pt x="4610" y="11"/>
                    <a:pt x="4610" y="11"/>
                    <a:pt x="4610" y="11"/>
                  </a:cubicBezTo>
                  <a:cubicBezTo>
                    <a:pt x="4615" y="10"/>
                    <a:pt x="4620" y="12"/>
                    <a:pt x="4621" y="17"/>
                  </a:cubicBezTo>
                  <a:cubicBezTo>
                    <a:pt x="4622" y="21"/>
                    <a:pt x="4620" y="26"/>
                    <a:pt x="4616" y="27"/>
                  </a:cubicBezTo>
                  <a:cubicBezTo>
                    <a:pt x="4611" y="29"/>
                    <a:pt x="4606" y="31"/>
                    <a:pt x="4601" y="33"/>
                  </a:cubicBezTo>
                  <a:cubicBezTo>
                    <a:pt x="4581" y="42"/>
                    <a:pt x="4560" y="55"/>
                    <a:pt x="4540" y="71"/>
                  </a:cubicBezTo>
                  <a:cubicBezTo>
                    <a:pt x="4522" y="86"/>
                    <a:pt x="4504" y="105"/>
                    <a:pt x="4485" y="126"/>
                  </a:cubicBezTo>
                  <a:cubicBezTo>
                    <a:pt x="4485" y="126"/>
                    <a:pt x="4485" y="126"/>
                    <a:pt x="4485" y="126"/>
                  </a:cubicBezTo>
                  <a:cubicBezTo>
                    <a:pt x="4485" y="126"/>
                    <a:pt x="4485" y="126"/>
                    <a:pt x="4485" y="126"/>
                  </a:cubicBezTo>
                  <a:cubicBezTo>
                    <a:pt x="4485" y="126"/>
                    <a:pt x="4485" y="126"/>
                    <a:pt x="4485" y="126"/>
                  </a:cubicBezTo>
                  <a:cubicBezTo>
                    <a:pt x="4474" y="139"/>
                    <a:pt x="4463" y="154"/>
                    <a:pt x="4451" y="170"/>
                  </a:cubicBezTo>
                  <a:cubicBezTo>
                    <a:pt x="4449" y="172"/>
                    <a:pt x="4447" y="173"/>
                    <a:pt x="4444" y="173"/>
                  </a:cubicBezTo>
                  <a:close/>
                  <a:moveTo>
                    <a:pt x="4900" y="112"/>
                  </a:moveTo>
                  <a:cubicBezTo>
                    <a:pt x="4898" y="112"/>
                    <a:pt x="4897" y="111"/>
                    <a:pt x="4895" y="110"/>
                  </a:cubicBezTo>
                  <a:cubicBezTo>
                    <a:pt x="4893" y="109"/>
                    <a:pt x="4892" y="107"/>
                    <a:pt x="4892" y="104"/>
                  </a:cubicBezTo>
                  <a:cubicBezTo>
                    <a:pt x="4891" y="102"/>
                    <a:pt x="4892" y="100"/>
                    <a:pt x="4893" y="98"/>
                  </a:cubicBezTo>
                  <a:cubicBezTo>
                    <a:pt x="4896" y="94"/>
                    <a:pt x="4901" y="94"/>
                    <a:pt x="4905" y="96"/>
                  </a:cubicBezTo>
                  <a:cubicBezTo>
                    <a:pt x="4909" y="99"/>
                    <a:pt x="4910" y="104"/>
                    <a:pt x="4907" y="108"/>
                  </a:cubicBezTo>
                  <a:cubicBezTo>
                    <a:pt x="4905" y="110"/>
                    <a:pt x="4903" y="112"/>
                    <a:pt x="4900" y="112"/>
                  </a:cubicBezTo>
                  <a:close/>
                  <a:moveTo>
                    <a:pt x="4877" y="95"/>
                  </a:moveTo>
                  <a:cubicBezTo>
                    <a:pt x="4875" y="95"/>
                    <a:pt x="4874" y="95"/>
                    <a:pt x="4872" y="94"/>
                  </a:cubicBezTo>
                  <a:cubicBezTo>
                    <a:pt x="4850" y="79"/>
                    <a:pt x="4829" y="66"/>
                    <a:pt x="4808" y="55"/>
                  </a:cubicBezTo>
                  <a:cubicBezTo>
                    <a:pt x="4795" y="48"/>
                    <a:pt x="4795" y="48"/>
                    <a:pt x="4795" y="48"/>
                  </a:cubicBezTo>
                  <a:cubicBezTo>
                    <a:pt x="4772" y="38"/>
                    <a:pt x="4772" y="38"/>
                    <a:pt x="4772" y="38"/>
                  </a:cubicBezTo>
                  <a:cubicBezTo>
                    <a:pt x="4771" y="38"/>
                    <a:pt x="4769" y="37"/>
                    <a:pt x="4767" y="36"/>
                  </a:cubicBezTo>
                  <a:cubicBezTo>
                    <a:pt x="4766" y="36"/>
                    <a:pt x="4765" y="36"/>
                    <a:pt x="4764" y="35"/>
                  </a:cubicBezTo>
                  <a:cubicBezTo>
                    <a:pt x="4746" y="29"/>
                    <a:pt x="4746" y="29"/>
                    <a:pt x="4746" y="29"/>
                  </a:cubicBezTo>
                  <a:cubicBezTo>
                    <a:pt x="4738" y="27"/>
                    <a:pt x="4738" y="27"/>
                    <a:pt x="4738" y="27"/>
                  </a:cubicBezTo>
                  <a:cubicBezTo>
                    <a:pt x="4733" y="25"/>
                    <a:pt x="4728" y="24"/>
                    <a:pt x="4723" y="23"/>
                  </a:cubicBezTo>
                  <a:cubicBezTo>
                    <a:pt x="4723" y="23"/>
                    <a:pt x="4722" y="23"/>
                    <a:pt x="4722" y="23"/>
                  </a:cubicBezTo>
                  <a:cubicBezTo>
                    <a:pt x="4706" y="19"/>
                    <a:pt x="4691" y="17"/>
                    <a:pt x="4676" y="17"/>
                  </a:cubicBezTo>
                  <a:cubicBezTo>
                    <a:pt x="4673" y="17"/>
                    <a:pt x="4671" y="18"/>
                    <a:pt x="4669" y="18"/>
                  </a:cubicBezTo>
                  <a:cubicBezTo>
                    <a:pt x="4664" y="18"/>
                    <a:pt x="4660" y="14"/>
                    <a:pt x="4660" y="10"/>
                  </a:cubicBezTo>
                  <a:cubicBezTo>
                    <a:pt x="4660" y="7"/>
                    <a:pt x="4661" y="5"/>
                    <a:pt x="4662" y="3"/>
                  </a:cubicBezTo>
                  <a:cubicBezTo>
                    <a:pt x="4664" y="2"/>
                    <a:pt x="4666" y="1"/>
                    <a:pt x="4668" y="1"/>
                  </a:cubicBezTo>
                  <a:cubicBezTo>
                    <a:pt x="4671" y="1"/>
                    <a:pt x="4673" y="0"/>
                    <a:pt x="4676" y="0"/>
                  </a:cubicBezTo>
                  <a:cubicBezTo>
                    <a:pt x="4692" y="0"/>
                    <a:pt x="4709" y="2"/>
                    <a:pt x="4726" y="6"/>
                  </a:cubicBezTo>
                  <a:cubicBezTo>
                    <a:pt x="4731" y="8"/>
                    <a:pt x="4737" y="9"/>
                    <a:pt x="4742" y="10"/>
                  </a:cubicBezTo>
                  <a:cubicBezTo>
                    <a:pt x="4742" y="10"/>
                    <a:pt x="4742" y="10"/>
                    <a:pt x="4742" y="10"/>
                  </a:cubicBezTo>
                  <a:cubicBezTo>
                    <a:pt x="4752" y="13"/>
                    <a:pt x="4752" y="13"/>
                    <a:pt x="4752" y="13"/>
                  </a:cubicBezTo>
                  <a:cubicBezTo>
                    <a:pt x="4770" y="19"/>
                    <a:pt x="4770" y="19"/>
                    <a:pt x="4770" y="19"/>
                  </a:cubicBezTo>
                  <a:cubicBezTo>
                    <a:pt x="4771" y="20"/>
                    <a:pt x="4771" y="20"/>
                    <a:pt x="4772" y="20"/>
                  </a:cubicBezTo>
                  <a:cubicBezTo>
                    <a:pt x="4774" y="21"/>
                    <a:pt x="4777" y="22"/>
                    <a:pt x="4780" y="23"/>
                  </a:cubicBezTo>
                  <a:cubicBezTo>
                    <a:pt x="4802" y="33"/>
                    <a:pt x="4802" y="33"/>
                    <a:pt x="4802" y="33"/>
                  </a:cubicBezTo>
                  <a:cubicBezTo>
                    <a:pt x="4816" y="40"/>
                    <a:pt x="4816" y="40"/>
                    <a:pt x="4816" y="40"/>
                  </a:cubicBezTo>
                  <a:cubicBezTo>
                    <a:pt x="4837" y="51"/>
                    <a:pt x="4859" y="64"/>
                    <a:pt x="4882" y="80"/>
                  </a:cubicBezTo>
                  <a:cubicBezTo>
                    <a:pt x="4882" y="80"/>
                    <a:pt x="4882" y="80"/>
                    <a:pt x="4882" y="80"/>
                  </a:cubicBezTo>
                  <a:cubicBezTo>
                    <a:pt x="4886" y="82"/>
                    <a:pt x="4887" y="88"/>
                    <a:pt x="4884" y="91"/>
                  </a:cubicBezTo>
                  <a:cubicBezTo>
                    <a:pt x="4882" y="94"/>
                    <a:pt x="4880" y="95"/>
                    <a:pt x="4877" y="95"/>
                  </a:cubicBezTo>
                  <a:close/>
                  <a:moveTo>
                    <a:pt x="4640" y="21"/>
                  </a:moveTo>
                  <a:cubicBezTo>
                    <a:pt x="4636" y="21"/>
                    <a:pt x="4633" y="18"/>
                    <a:pt x="4632" y="14"/>
                  </a:cubicBezTo>
                  <a:cubicBezTo>
                    <a:pt x="4632" y="12"/>
                    <a:pt x="4632" y="9"/>
                    <a:pt x="4633" y="7"/>
                  </a:cubicBezTo>
                  <a:cubicBezTo>
                    <a:pt x="4635" y="6"/>
                    <a:pt x="4637" y="4"/>
                    <a:pt x="4639" y="4"/>
                  </a:cubicBezTo>
                  <a:cubicBezTo>
                    <a:pt x="4643" y="3"/>
                    <a:pt x="4648" y="6"/>
                    <a:pt x="4649" y="11"/>
                  </a:cubicBezTo>
                  <a:cubicBezTo>
                    <a:pt x="4649" y="13"/>
                    <a:pt x="4649" y="15"/>
                    <a:pt x="4647" y="17"/>
                  </a:cubicBezTo>
                  <a:cubicBezTo>
                    <a:pt x="4646" y="19"/>
                    <a:pt x="4644" y="20"/>
                    <a:pt x="4642" y="21"/>
                  </a:cubicBezTo>
                  <a:cubicBezTo>
                    <a:pt x="4642" y="21"/>
                    <a:pt x="4642" y="21"/>
                    <a:pt x="4642" y="21"/>
                  </a:cubicBezTo>
                  <a:cubicBezTo>
                    <a:pt x="4641" y="21"/>
                    <a:pt x="4641" y="21"/>
                    <a:pt x="464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0" name="Freeform 36">
              <a:extLst>
                <a:ext uri="{FF2B5EF4-FFF2-40B4-BE49-F238E27FC236}">
                  <a16:creationId xmlns:a16="http://schemas.microsoft.com/office/drawing/2014/main" xmlns="" id="{CBDBFD9D-756A-423F-BF32-935E2F74D378}"/>
                </a:ext>
              </a:extLst>
            </p:cNvPr>
            <p:cNvSpPr>
              <a:spLocks noEditPoints="1"/>
            </p:cNvSpPr>
            <p:nvPr/>
          </p:nvSpPr>
          <p:spPr bwMode="auto">
            <a:xfrm>
              <a:off x="190500" y="5197475"/>
              <a:ext cx="24006175" cy="3760788"/>
            </a:xfrm>
            <a:custGeom>
              <a:avLst/>
              <a:gdLst>
                <a:gd name="T0" fmla="*/ 3273 w 7832"/>
                <a:gd name="T1" fmla="*/ 1144 h 1224"/>
                <a:gd name="T2" fmla="*/ 3489 w 7832"/>
                <a:gd name="T3" fmla="*/ 1216 h 1224"/>
                <a:gd name="T4" fmla="*/ 3565 w 7832"/>
                <a:gd name="T5" fmla="*/ 1160 h 1224"/>
                <a:gd name="T6" fmla="*/ 3674 w 7832"/>
                <a:gd name="T7" fmla="*/ 1102 h 1224"/>
                <a:gd name="T8" fmla="*/ 3245 w 7832"/>
                <a:gd name="T9" fmla="*/ 1142 h 1224"/>
                <a:gd name="T10" fmla="*/ 3090 w 7832"/>
                <a:gd name="T11" fmla="*/ 954 h 1224"/>
                <a:gd name="T12" fmla="*/ 3716 w 7832"/>
                <a:gd name="T13" fmla="*/ 1068 h 1224"/>
                <a:gd name="T14" fmla="*/ 3732 w 7832"/>
                <a:gd name="T15" fmla="*/ 1052 h 1224"/>
                <a:gd name="T16" fmla="*/ 5845 w 7832"/>
                <a:gd name="T17" fmla="*/ 914 h 1224"/>
                <a:gd name="T18" fmla="*/ 5909 w 7832"/>
                <a:gd name="T19" fmla="*/ 919 h 1224"/>
                <a:gd name="T20" fmla="*/ 5792 w 7832"/>
                <a:gd name="T21" fmla="*/ 925 h 1224"/>
                <a:gd name="T22" fmla="*/ 5728 w 7832"/>
                <a:gd name="T23" fmla="*/ 908 h 1224"/>
                <a:gd name="T24" fmla="*/ 3046 w 7832"/>
                <a:gd name="T25" fmla="*/ 897 h 1224"/>
                <a:gd name="T26" fmla="*/ 6031 w 7832"/>
                <a:gd name="T27" fmla="*/ 858 h 1224"/>
                <a:gd name="T28" fmla="*/ 4057 w 7832"/>
                <a:gd name="T29" fmla="*/ 726 h 1224"/>
                <a:gd name="T30" fmla="*/ 6243 w 7832"/>
                <a:gd name="T31" fmla="*/ 739 h 1224"/>
                <a:gd name="T32" fmla="*/ 5552 w 7832"/>
                <a:gd name="T33" fmla="*/ 811 h 1224"/>
                <a:gd name="T34" fmla="*/ 5454 w 7832"/>
                <a:gd name="T35" fmla="*/ 711 h 1224"/>
                <a:gd name="T36" fmla="*/ 6254 w 7832"/>
                <a:gd name="T37" fmla="*/ 720 h 1224"/>
                <a:gd name="T38" fmla="*/ 2757 w 7832"/>
                <a:gd name="T39" fmla="*/ 532 h 1224"/>
                <a:gd name="T40" fmla="*/ 6448 w 7832"/>
                <a:gd name="T41" fmla="*/ 559 h 1224"/>
                <a:gd name="T42" fmla="*/ 1154 w 7832"/>
                <a:gd name="T43" fmla="*/ 682 h 1224"/>
                <a:gd name="T44" fmla="*/ 4077 w 7832"/>
                <a:gd name="T45" fmla="*/ 678 h 1224"/>
                <a:gd name="T46" fmla="*/ 1348 w 7832"/>
                <a:gd name="T47" fmla="*/ 671 h 1224"/>
                <a:gd name="T48" fmla="*/ 4108 w 7832"/>
                <a:gd name="T49" fmla="*/ 667 h 1224"/>
                <a:gd name="T50" fmla="*/ 1056 w 7832"/>
                <a:gd name="T51" fmla="*/ 665 h 1224"/>
                <a:gd name="T52" fmla="*/ 5367 w 7832"/>
                <a:gd name="T53" fmla="*/ 629 h 1224"/>
                <a:gd name="T54" fmla="*/ 5268 w 7832"/>
                <a:gd name="T55" fmla="*/ 485 h 1224"/>
                <a:gd name="T56" fmla="*/ 1605 w 7832"/>
                <a:gd name="T57" fmla="*/ 539 h 1224"/>
                <a:gd name="T58" fmla="*/ 6451 w 7832"/>
                <a:gd name="T59" fmla="*/ 539 h 1224"/>
                <a:gd name="T60" fmla="*/ 6563 w 7832"/>
                <a:gd name="T61" fmla="*/ 432 h 1224"/>
                <a:gd name="T62" fmla="*/ 2748 w 7832"/>
                <a:gd name="T63" fmla="*/ 520 h 1224"/>
                <a:gd name="T64" fmla="*/ 683 w 7832"/>
                <a:gd name="T65" fmla="*/ 364 h 1224"/>
                <a:gd name="T66" fmla="*/ 2597 w 7832"/>
                <a:gd name="T67" fmla="*/ 326 h 1224"/>
                <a:gd name="T68" fmla="*/ 4268 w 7832"/>
                <a:gd name="T69" fmla="*/ 463 h 1224"/>
                <a:gd name="T70" fmla="*/ 4275 w 7832"/>
                <a:gd name="T71" fmla="*/ 459 h 1224"/>
                <a:gd name="T72" fmla="*/ 1928 w 7832"/>
                <a:gd name="T73" fmla="*/ 378 h 1224"/>
                <a:gd name="T74" fmla="*/ 5207 w 7832"/>
                <a:gd name="T75" fmla="*/ 416 h 1224"/>
                <a:gd name="T76" fmla="*/ 5112 w 7832"/>
                <a:gd name="T77" fmla="*/ 303 h 1224"/>
                <a:gd name="T78" fmla="*/ 650 w 7832"/>
                <a:gd name="T79" fmla="*/ 361 h 1224"/>
                <a:gd name="T80" fmla="*/ 6735 w 7832"/>
                <a:gd name="T81" fmla="*/ 301 h 1224"/>
                <a:gd name="T82" fmla="*/ 6727 w 7832"/>
                <a:gd name="T83" fmla="*/ 321 h 1224"/>
                <a:gd name="T84" fmla="*/ 435 w 7832"/>
                <a:gd name="T85" fmla="*/ 247 h 1224"/>
                <a:gd name="T86" fmla="*/ 2086 w 7832"/>
                <a:gd name="T87" fmla="*/ 311 h 1224"/>
                <a:gd name="T88" fmla="*/ 2564 w 7832"/>
                <a:gd name="T89" fmla="*/ 309 h 1224"/>
                <a:gd name="T90" fmla="*/ 2338 w 7832"/>
                <a:gd name="T91" fmla="*/ 256 h 1224"/>
                <a:gd name="T92" fmla="*/ 6895 w 7832"/>
                <a:gd name="T93" fmla="*/ 281 h 1224"/>
                <a:gd name="T94" fmla="*/ 6931 w 7832"/>
                <a:gd name="T95" fmla="*/ 286 h 1224"/>
                <a:gd name="T96" fmla="*/ 2317 w 7832"/>
                <a:gd name="T97" fmla="*/ 250 h 1224"/>
                <a:gd name="T98" fmla="*/ 7196 w 7832"/>
                <a:gd name="T99" fmla="*/ 265 h 1224"/>
                <a:gd name="T100" fmla="*/ 7558 w 7832"/>
                <a:gd name="T101" fmla="*/ 236 h 1224"/>
                <a:gd name="T102" fmla="*/ 415 w 7832"/>
                <a:gd name="T103" fmla="*/ 253 h 1224"/>
                <a:gd name="T104" fmla="*/ 7830 w 7832"/>
                <a:gd name="T105" fmla="*/ 247 h 1224"/>
                <a:gd name="T106" fmla="*/ 150 w 7832"/>
                <a:gd name="T107" fmla="*/ 249 h 1224"/>
                <a:gd name="T108" fmla="*/ 4452 w 7832"/>
                <a:gd name="T109" fmla="*/ 165 h 1224"/>
                <a:gd name="T110" fmla="*/ 5025 w 7832"/>
                <a:gd name="T111" fmla="*/ 225 h 1224"/>
                <a:gd name="T112" fmla="*/ 4864 w 7832"/>
                <a:gd name="T113" fmla="*/ 75 h 1224"/>
                <a:gd name="T114" fmla="*/ 4805 w 7832"/>
                <a:gd name="T115" fmla="*/ 55 h 1224"/>
                <a:gd name="T116" fmla="*/ 4779 w 7832"/>
                <a:gd name="T117" fmla="*/ 45 h 1224"/>
                <a:gd name="T118" fmla="*/ 4668 w 7832"/>
                <a:gd name="T119" fmla="*/ 1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32" h="1224">
                  <a:moveTo>
                    <a:pt x="3434" y="1224"/>
                  </a:moveTo>
                  <a:cubicBezTo>
                    <a:pt x="3434" y="1224"/>
                    <a:pt x="3434" y="1224"/>
                    <a:pt x="3434" y="1224"/>
                  </a:cubicBezTo>
                  <a:cubicBezTo>
                    <a:pt x="3433" y="1224"/>
                    <a:pt x="3433" y="1224"/>
                    <a:pt x="3433" y="1224"/>
                  </a:cubicBezTo>
                  <a:cubicBezTo>
                    <a:pt x="3406" y="1224"/>
                    <a:pt x="3377" y="1218"/>
                    <a:pt x="3348" y="1206"/>
                  </a:cubicBezTo>
                  <a:cubicBezTo>
                    <a:pt x="3348" y="1206"/>
                    <a:pt x="3347" y="1206"/>
                    <a:pt x="3347" y="1206"/>
                  </a:cubicBezTo>
                  <a:cubicBezTo>
                    <a:pt x="3347" y="1206"/>
                    <a:pt x="3347" y="1206"/>
                    <a:pt x="3347" y="1206"/>
                  </a:cubicBezTo>
                  <a:cubicBezTo>
                    <a:pt x="3344" y="1205"/>
                    <a:pt x="3341" y="1204"/>
                    <a:pt x="3338" y="1202"/>
                  </a:cubicBezTo>
                  <a:cubicBezTo>
                    <a:pt x="3338" y="1202"/>
                    <a:pt x="3338" y="1202"/>
                    <a:pt x="3338" y="1202"/>
                  </a:cubicBezTo>
                  <a:cubicBezTo>
                    <a:pt x="3324" y="1196"/>
                    <a:pt x="3312" y="1190"/>
                    <a:pt x="3300" y="1183"/>
                  </a:cubicBezTo>
                  <a:cubicBezTo>
                    <a:pt x="3291" y="1177"/>
                    <a:pt x="3291" y="1177"/>
                    <a:pt x="3291" y="1177"/>
                  </a:cubicBezTo>
                  <a:cubicBezTo>
                    <a:pt x="3289" y="1176"/>
                    <a:pt x="3288" y="1175"/>
                    <a:pt x="3286" y="1174"/>
                  </a:cubicBezTo>
                  <a:cubicBezTo>
                    <a:pt x="3285" y="1173"/>
                    <a:pt x="3284" y="1173"/>
                    <a:pt x="3283" y="1172"/>
                  </a:cubicBezTo>
                  <a:cubicBezTo>
                    <a:pt x="3277" y="1168"/>
                    <a:pt x="3272" y="1164"/>
                    <a:pt x="3267" y="1161"/>
                  </a:cubicBezTo>
                  <a:cubicBezTo>
                    <a:pt x="3266" y="1160"/>
                    <a:pt x="3264" y="1158"/>
                    <a:pt x="3263" y="1157"/>
                  </a:cubicBezTo>
                  <a:cubicBezTo>
                    <a:pt x="3259" y="1155"/>
                    <a:pt x="3258" y="1149"/>
                    <a:pt x="3261" y="1145"/>
                  </a:cubicBezTo>
                  <a:cubicBezTo>
                    <a:pt x="3264" y="1142"/>
                    <a:pt x="3269" y="1141"/>
                    <a:pt x="3273" y="1144"/>
                  </a:cubicBezTo>
                  <a:cubicBezTo>
                    <a:pt x="3274" y="1145"/>
                    <a:pt x="3276" y="1146"/>
                    <a:pt x="3277" y="1147"/>
                  </a:cubicBezTo>
                  <a:cubicBezTo>
                    <a:pt x="3283" y="1151"/>
                    <a:pt x="3288" y="1155"/>
                    <a:pt x="3293" y="1158"/>
                  </a:cubicBezTo>
                  <a:cubicBezTo>
                    <a:pt x="3294" y="1159"/>
                    <a:pt x="3294" y="1159"/>
                    <a:pt x="3294" y="1159"/>
                  </a:cubicBezTo>
                  <a:cubicBezTo>
                    <a:pt x="3297" y="1160"/>
                    <a:pt x="3299" y="1162"/>
                    <a:pt x="3301" y="1163"/>
                  </a:cubicBezTo>
                  <a:cubicBezTo>
                    <a:pt x="3309" y="1168"/>
                    <a:pt x="3309" y="1168"/>
                    <a:pt x="3309" y="1168"/>
                  </a:cubicBezTo>
                  <a:cubicBezTo>
                    <a:pt x="3320" y="1175"/>
                    <a:pt x="3332" y="1181"/>
                    <a:pt x="3345" y="1187"/>
                  </a:cubicBezTo>
                  <a:cubicBezTo>
                    <a:pt x="3345" y="1187"/>
                    <a:pt x="3345" y="1187"/>
                    <a:pt x="3345" y="1187"/>
                  </a:cubicBezTo>
                  <a:cubicBezTo>
                    <a:pt x="3348" y="1188"/>
                    <a:pt x="3351" y="1189"/>
                    <a:pt x="3354" y="1191"/>
                  </a:cubicBezTo>
                  <a:cubicBezTo>
                    <a:pt x="3381" y="1201"/>
                    <a:pt x="3408" y="1207"/>
                    <a:pt x="3433" y="1207"/>
                  </a:cubicBezTo>
                  <a:cubicBezTo>
                    <a:pt x="3433" y="1207"/>
                    <a:pt x="3433" y="1207"/>
                    <a:pt x="3433" y="1207"/>
                  </a:cubicBezTo>
                  <a:cubicBezTo>
                    <a:pt x="3433" y="1207"/>
                    <a:pt x="3434" y="1207"/>
                    <a:pt x="3434" y="1207"/>
                  </a:cubicBezTo>
                  <a:cubicBezTo>
                    <a:pt x="3443" y="1207"/>
                    <a:pt x="3452" y="1206"/>
                    <a:pt x="3460" y="1205"/>
                  </a:cubicBezTo>
                  <a:cubicBezTo>
                    <a:pt x="3465" y="1204"/>
                    <a:pt x="3469" y="1207"/>
                    <a:pt x="3470" y="1212"/>
                  </a:cubicBezTo>
                  <a:cubicBezTo>
                    <a:pt x="3471" y="1217"/>
                    <a:pt x="3467" y="1221"/>
                    <a:pt x="3463" y="1222"/>
                  </a:cubicBezTo>
                  <a:cubicBezTo>
                    <a:pt x="3453" y="1223"/>
                    <a:pt x="3444" y="1224"/>
                    <a:pt x="3434" y="1224"/>
                  </a:cubicBezTo>
                  <a:close/>
                  <a:moveTo>
                    <a:pt x="3489" y="1216"/>
                  </a:moveTo>
                  <a:cubicBezTo>
                    <a:pt x="3486" y="1216"/>
                    <a:pt x="3482" y="1213"/>
                    <a:pt x="3481" y="1210"/>
                  </a:cubicBezTo>
                  <a:cubicBezTo>
                    <a:pt x="3480" y="1205"/>
                    <a:pt x="3482" y="1200"/>
                    <a:pt x="3487" y="1199"/>
                  </a:cubicBezTo>
                  <a:cubicBezTo>
                    <a:pt x="3491" y="1198"/>
                    <a:pt x="3496" y="1200"/>
                    <a:pt x="3497" y="1204"/>
                  </a:cubicBezTo>
                  <a:cubicBezTo>
                    <a:pt x="3498" y="1207"/>
                    <a:pt x="3498" y="1209"/>
                    <a:pt x="3497" y="1211"/>
                  </a:cubicBezTo>
                  <a:cubicBezTo>
                    <a:pt x="3496" y="1213"/>
                    <a:pt x="3494" y="1214"/>
                    <a:pt x="3492" y="1215"/>
                  </a:cubicBezTo>
                  <a:cubicBezTo>
                    <a:pt x="3491" y="1215"/>
                    <a:pt x="3490" y="1216"/>
                    <a:pt x="3489" y="1216"/>
                  </a:cubicBezTo>
                  <a:close/>
                  <a:moveTo>
                    <a:pt x="3516" y="1206"/>
                  </a:moveTo>
                  <a:cubicBezTo>
                    <a:pt x="3512" y="1206"/>
                    <a:pt x="3509" y="1204"/>
                    <a:pt x="3508" y="1200"/>
                  </a:cubicBezTo>
                  <a:cubicBezTo>
                    <a:pt x="3507" y="1198"/>
                    <a:pt x="3507" y="1196"/>
                    <a:pt x="3508" y="1194"/>
                  </a:cubicBezTo>
                  <a:cubicBezTo>
                    <a:pt x="3509" y="1192"/>
                    <a:pt x="3510" y="1190"/>
                    <a:pt x="3512" y="1189"/>
                  </a:cubicBezTo>
                  <a:cubicBezTo>
                    <a:pt x="3516" y="1188"/>
                    <a:pt x="3516" y="1188"/>
                    <a:pt x="3516" y="1188"/>
                  </a:cubicBezTo>
                  <a:cubicBezTo>
                    <a:pt x="3521" y="1185"/>
                    <a:pt x="3521" y="1185"/>
                    <a:pt x="3521" y="1185"/>
                  </a:cubicBezTo>
                  <a:cubicBezTo>
                    <a:pt x="3535" y="1178"/>
                    <a:pt x="3535" y="1178"/>
                    <a:pt x="3535" y="1178"/>
                  </a:cubicBezTo>
                  <a:cubicBezTo>
                    <a:pt x="3536" y="1177"/>
                    <a:pt x="3537" y="1177"/>
                    <a:pt x="3538" y="1176"/>
                  </a:cubicBezTo>
                  <a:cubicBezTo>
                    <a:pt x="3540" y="1175"/>
                    <a:pt x="3543" y="1174"/>
                    <a:pt x="3545" y="1172"/>
                  </a:cubicBezTo>
                  <a:cubicBezTo>
                    <a:pt x="3565" y="1160"/>
                    <a:pt x="3565" y="1160"/>
                    <a:pt x="3565" y="1160"/>
                  </a:cubicBezTo>
                  <a:cubicBezTo>
                    <a:pt x="3569" y="1157"/>
                    <a:pt x="3573" y="1155"/>
                    <a:pt x="3578" y="1152"/>
                  </a:cubicBezTo>
                  <a:cubicBezTo>
                    <a:pt x="3580" y="1150"/>
                    <a:pt x="3582" y="1149"/>
                    <a:pt x="3584" y="1148"/>
                  </a:cubicBezTo>
                  <a:cubicBezTo>
                    <a:pt x="3588" y="1145"/>
                    <a:pt x="3591" y="1143"/>
                    <a:pt x="3594" y="1141"/>
                  </a:cubicBezTo>
                  <a:cubicBezTo>
                    <a:pt x="3597" y="1139"/>
                    <a:pt x="3600" y="1137"/>
                    <a:pt x="3603" y="1135"/>
                  </a:cubicBezTo>
                  <a:cubicBezTo>
                    <a:pt x="3603" y="1135"/>
                    <a:pt x="3603" y="1135"/>
                    <a:pt x="3603" y="1135"/>
                  </a:cubicBezTo>
                  <a:cubicBezTo>
                    <a:pt x="3622" y="1122"/>
                    <a:pt x="3622" y="1122"/>
                    <a:pt x="3622" y="1122"/>
                  </a:cubicBezTo>
                  <a:cubicBezTo>
                    <a:pt x="3640" y="1108"/>
                    <a:pt x="3640" y="1108"/>
                    <a:pt x="3640" y="1108"/>
                  </a:cubicBezTo>
                  <a:cubicBezTo>
                    <a:pt x="3648" y="1102"/>
                    <a:pt x="3656" y="1095"/>
                    <a:pt x="3664" y="1089"/>
                  </a:cubicBezTo>
                  <a:cubicBezTo>
                    <a:pt x="3667" y="1086"/>
                    <a:pt x="3671" y="1083"/>
                    <a:pt x="3674" y="1081"/>
                  </a:cubicBezTo>
                  <a:cubicBezTo>
                    <a:pt x="3674" y="1081"/>
                    <a:pt x="3674" y="1081"/>
                    <a:pt x="3674" y="1081"/>
                  </a:cubicBezTo>
                  <a:cubicBezTo>
                    <a:pt x="3677" y="1078"/>
                    <a:pt x="3680" y="1076"/>
                    <a:pt x="3683" y="1073"/>
                  </a:cubicBezTo>
                  <a:cubicBezTo>
                    <a:pt x="3687" y="1071"/>
                    <a:pt x="3692" y="1071"/>
                    <a:pt x="3695" y="1075"/>
                  </a:cubicBezTo>
                  <a:cubicBezTo>
                    <a:pt x="3698" y="1078"/>
                    <a:pt x="3698" y="1084"/>
                    <a:pt x="3694" y="1087"/>
                  </a:cubicBezTo>
                  <a:cubicBezTo>
                    <a:pt x="3691" y="1089"/>
                    <a:pt x="3688" y="1091"/>
                    <a:pt x="3685" y="1094"/>
                  </a:cubicBezTo>
                  <a:cubicBezTo>
                    <a:pt x="3685" y="1094"/>
                    <a:pt x="3685" y="1094"/>
                    <a:pt x="3685" y="1094"/>
                  </a:cubicBezTo>
                  <a:cubicBezTo>
                    <a:pt x="3681" y="1097"/>
                    <a:pt x="3678" y="1099"/>
                    <a:pt x="3674" y="1102"/>
                  </a:cubicBezTo>
                  <a:cubicBezTo>
                    <a:pt x="3666" y="1109"/>
                    <a:pt x="3658" y="1115"/>
                    <a:pt x="3650" y="1122"/>
                  </a:cubicBezTo>
                  <a:cubicBezTo>
                    <a:pt x="3650" y="1122"/>
                    <a:pt x="3650" y="1122"/>
                    <a:pt x="3650" y="1122"/>
                  </a:cubicBezTo>
                  <a:cubicBezTo>
                    <a:pt x="3632" y="1135"/>
                    <a:pt x="3632" y="1135"/>
                    <a:pt x="3632" y="1135"/>
                  </a:cubicBezTo>
                  <a:cubicBezTo>
                    <a:pt x="3613" y="1148"/>
                    <a:pt x="3613" y="1148"/>
                    <a:pt x="3613" y="1148"/>
                  </a:cubicBezTo>
                  <a:cubicBezTo>
                    <a:pt x="3610" y="1151"/>
                    <a:pt x="3607" y="1153"/>
                    <a:pt x="3603" y="1155"/>
                  </a:cubicBezTo>
                  <a:cubicBezTo>
                    <a:pt x="3600" y="1158"/>
                    <a:pt x="3597" y="1160"/>
                    <a:pt x="3594" y="1162"/>
                  </a:cubicBezTo>
                  <a:cubicBezTo>
                    <a:pt x="3592" y="1163"/>
                    <a:pt x="3589" y="1164"/>
                    <a:pt x="3587" y="1166"/>
                  </a:cubicBezTo>
                  <a:cubicBezTo>
                    <a:pt x="3583" y="1169"/>
                    <a:pt x="3579" y="1172"/>
                    <a:pt x="3574" y="1175"/>
                  </a:cubicBezTo>
                  <a:cubicBezTo>
                    <a:pt x="3553" y="1187"/>
                    <a:pt x="3553" y="1187"/>
                    <a:pt x="3553" y="1187"/>
                  </a:cubicBezTo>
                  <a:cubicBezTo>
                    <a:pt x="3551" y="1188"/>
                    <a:pt x="3548" y="1190"/>
                    <a:pt x="3546" y="1191"/>
                  </a:cubicBezTo>
                  <a:cubicBezTo>
                    <a:pt x="3545" y="1192"/>
                    <a:pt x="3544" y="1192"/>
                    <a:pt x="3542" y="1193"/>
                  </a:cubicBezTo>
                  <a:cubicBezTo>
                    <a:pt x="3542" y="1193"/>
                    <a:pt x="3542" y="1193"/>
                    <a:pt x="3542" y="1193"/>
                  </a:cubicBezTo>
                  <a:cubicBezTo>
                    <a:pt x="3529" y="1200"/>
                    <a:pt x="3529" y="1200"/>
                    <a:pt x="3529" y="1200"/>
                  </a:cubicBezTo>
                  <a:cubicBezTo>
                    <a:pt x="3519" y="1205"/>
                    <a:pt x="3519" y="1205"/>
                    <a:pt x="3519" y="1205"/>
                  </a:cubicBezTo>
                  <a:cubicBezTo>
                    <a:pt x="3518" y="1205"/>
                    <a:pt x="3517" y="1206"/>
                    <a:pt x="3516" y="1206"/>
                  </a:cubicBezTo>
                  <a:close/>
                  <a:moveTo>
                    <a:pt x="3245" y="1142"/>
                  </a:moveTo>
                  <a:cubicBezTo>
                    <a:pt x="3244" y="1142"/>
                    <a:pt x="3242" y="1141"/>
                    <a:pt x="3240" y="1140"/>
                  </a:cubicBezTo>
                  <a:cubicBezTo>
                    <a:pt x="3240" y="1140"/>
                    <a:pt x="3240" y="1140"/>
                    <a:pt x="3240" y="1140"/>
                  </a:cubicBezTo>
                  <a:cubicBezTo>
                    <a:pt x="3240" y="1140"/>
                    <a:pt x="3240" y="1140"/>
                    <a:pt x="3240" y="1140"/>
                  </a:cubicBezTo>
                  <a:cubicBezTo>
                    <a:pt x="3236" y="1137"/>
                    <a:pt x="3236" y="1131"/>
                    <a:pt x="3239" y="1128"/>
                  </a:cubicBezTo>
                  <a:cubicBezTo>
                    <a:pt x="3242" y="1124"/>
                    <a:pt x="3247" y="1124"/>
                    <a:pt x="3251" y="1127"/>
                  </a:cubicBezTo>
                  <a:cubicBezTo>
                    <a:pt x="3254" y="1130"/>
                    <a:pt x="3255" y="1135"/>
                    <a:pt x="3252" y="1138"/>
                  </a:cubicBezTo>
                  <a:cubicBezTo>
                    <a:pt x="3250" y="1140"/>
                    <a:pt x="3248" y="1142"/>
                    <a:pt x="3245" y="1142"/>
                  </a:cubicBezTo>
                  <a:close/>
                  <a:moveTo>
                    <a:pt x="3224" y="1123"/>
                  </a:moveTo>
                  <a:cubicBezTo>
                    <a:pt x="3222" y="1123"/>
                    <a:pt x="3220" y="1122"/>
                    <a:pt x="3218" y="1121"/>
                  </a:cubicBezTo>
                  <a:cubicBezTo>
                    <a:pt x="3215" y="1118"/>
                    <a:pt x="3213" y="1115"/>
                    <a:pt x="3210" y="1113"/>
                  </a:cubicBezTo>
                  <a:cubicBezTo>
                    <a:pt x="3187" y="1091"/>
                    <a:pt x="3164" y="1067"/>
                    <a:pt x="3139" y="1039"/>
                  </a:cubicBezTo>
                  <a:cubicBezTo>
                    <a:pt x="3139" y="1039"/>
                    <a:pt x="3139" y="1039"/>
                    <a:pt x="3139" y="1039"/>
                  </a:cubicBezTo>
                  <a:cubicBezTo>
                    <a:pt x="3131" y="1030"/>
                    <a:pt x="3123" y="1021"/>
                    <a:pt x="3115" y="1012"/>
                  </a:cubicBezTo>
                  <a:cubicBezTo>
                    <a:pt x="3103" y="997"/>
                    <a:pt x="3090" y="982"/>
                    <a:pt x="3077" y="965"/>
                  </a:cubicBezTo>
                  <a:cubicBezTo>
                    <a:pt x="3074" y="961"/>
                    <a:pt x="3075" y="956"/>
                    <a:pt x="3078" y="953"/>
                  </a:cubicBezTo>
                  <a:cubicBezTo>
                    <a:pt x="3082" y="950"/>
                    <a:pt x="3087" y="951"/>
                    <a:pt x="3090" y="954"/>
                  </a:cubicBezTo>
                  <a:cubicBezTo>
                    <a:pt x="3103" y="971"/>
                    <a:pt x="3116" y="986"/>
                    <a:pt x="3128" y="1001"/>
                  </a:cubicBezTo>
                  <a:cubicBezTo>
                    <a:pt x="3136" y="1011"/>
                    <a:pt x="3144" y="1019"/>
                    <a:pt x="3152" y="1028"/>
                  </a:cubicBezTo>
                  <a:cubicBezTo>
                    <a:pt x="3176" y="1055"/>
                    <a:pt x="3199" y="1079"/>
                    <a:pt x="3222" y="1101"/>
                  </a:cubicBezTo>
                  <a:cubicBezTo>
                    <a:pt x="3224" y="1103"/>
                    <a:pt x="3227" y="1106"/>
                    <a:pt x="3229" y="1108"/>
                  </a:cubicBezTo>
                  <a:cubicBezTo>
                    <a:pt x="3230" y="1108"/>
                    <a:pt x="3230" y="1108"/>
                    <a:pt x="3230" y="1108"/>
                  </a:cubicBezTo>
                  <a:cubicBezTo>
                    <a:pt x="3231" y="1110"/>
                    <a:pt x="3232" y="1112"/>
                    <a:pt x="3233" y="1114"/>
                  </a:cubicBezTo>
                  <a:cubicBezTo>
                    <a:pt x="3233" y="1116"/>
                    <a:pt x="3232" y="1119"/>
                    <a:pt x="3230" y="1120"/>
                  </a:cubicBezTo>
                  <a:cubicBezTo>
                    <a:pt x="3229" y="1122"/>
                    <a:pt x="3226" y="1123"/>
                    <a:pt x="3224" y="1123"/>
                  </a:cubicBezTo>
                  <a:close/>
                  <a:moveTo>
                    <a:pt x="3710" y="1070"/>
                  </a:moveTo>
                  <a:cubicBezTo>
                    <a:pt x="3708" y="1070"/>
                    <a:pt x="3705" y="1069"/>
                    <a:pt x="3704" y="1067"/>
                  </a:cubicBezTo>
                  <a:cubicBezTo>
                    <a:pt x="3702" y="1066"/>
                    <a:pt x="3702" y="1063"/>
                    <a:pt x="3702" y="1061"/>
                  </a:cubicBezTo>
                  <a:cubicBezTo>
                    <a:pt x="3702" y="1059"/>
                    <a:pt x="3703" y="1057"/>
                    <a:pt x="3705" y="1055"/>
                  </a:cubicBezTo>
                  <a:cubicBezTo>
                    <a:pt x="3705" y="1055"/>
                    <a:pt x="3705" y="1055"/>
                    <a:pt x="3705" y="1055"/>
                  </a:cubicBezTo>
                  <a:cubicBezTo>
                    <a:pt x="3708" y="1052"/>
                    <a:pt x="3714" y="1053"/>
                    <a:pt x="3717" y="1056"/>
                  </a:cubicBezTo>
                  <a:cubicBezTo>
                    <a:pt x="3718" y="1058"/>
                    <a:pt x="3719" y="1060"/>
                    <a:pt x="3719" y="1062"/>
                  </a:cubicBezTo>
                  <a:cubicBezTo>
                    <a:pt x="3718" y="1065"/>
                    <a:pt x="3717" y="1067"/>
                    <a:pt x="3716" y="1068"/>
                  </a:cubicBezTo>
                  <a:cubicBezTo>
                    <a:pt x="3714" y="1070"/>
                    <a:pt x="3712" y="1070"/>
                    <a:pt x="3710" y="1070"/>
                  </a:cubicBezTo>
                  <a:close/>
                  <a:moveTo>
                    <a:pt x="3732" y="1052"/>
                  </a:moveTo>
                  <a:cubicBezTo>
                    <a:pt x="3729" y="1052"/>
                    <a:pt x="3727" y="1051"/>
                    <a:pt x="3725" y="1049"/>
                  </a:cubicBezTo>
                  <a:cubicBezTo>
                    <a:pt x="3722" y="1045"/>
                    <a:pt x="3723" y="1040"/>
                    <a:pt x="3726" y="1037"/>
                  </a:cubicBezTo>
                  <a:cubicBezTo>
                    <a:pt x="3748" y="1017"/>
                    <a:pt x="3771" y="996"/>
                    <a:pt x="3797" y="972"/>
                  </a:cubicBezTo>
                  <a:cubicBezTo>
                    <a:pt x="3798" y="971"/>
                    <a:pt x="3799" y="970"/>
                    <a:pt x="3800" y="969"/>
                  </a:cubicBezTo>
                  <a:cubicBezTo>
                    <a:pt x="3802" y="968"/>
                    <a:pt x="3803" y="966"/>
                    <a:pt x="3805" y="965"/>
                  </a:cubicBezTo>
                  <a:cubicBezTo>
                    <a:pt x="3829" y="942"/>
                    <a:pt x="3853" y="918"/>
                    <a:pt x="3877" y="894"/>
                  </a:cubicBezTo>
                  <a:cubicBezTo>
                    <a:pt x="3878" y="894"/>
                    <a:pt x="3878" y="894"/>
                    <a:pt x="3878" y="894"/>
                  </a:cubicBezTo>
                  <a:cubicBezTo>
                    <a:pt x="3881" y="890"/>
                    <a:pt x="3886" y="890"/>
                    <a:pt x="3890" y="893"/>
                  </a:cubicBezTo>
                  <a:cubicBezTo>
                    <a:pt x="3893" y="897"/>
                    <a:pt x="3893" y="902"/>
                    <a:pt x="3890" y="905"/>
                  </a:cubicBezTo>
                  <a:cubicBezTo>
                    <a:pt x="3865" y="930"/>
                    <a:pt x="3841" y="954"/>
                    <a:pt x="3817" y="977"/>
                  </a:cubicBezTo>
                  <a:cubicBezTo>
                    <a:pt x="3817" y="977"/>
                    <a:pt x="3817" y="977"/>
                    <a:pt x="3817" y="977"/>
                  </a:cubicBezTo>
                  <a:cubicBezTo>
                    <a:pt x="3814" y="980"/>
                    <a:pt x="3811" y="982"/>
                    <a:pt x="3809" y="985"/>
                  </a:cubicBezTo>
                  <a:cubicBezTo>
                    <a:pt x="3783" y="1009"/>
                    <a:pt x="3760" y="1030"/>
                    <a:pt x="3737" y="1050"/>
                  </a:cubicBezTo>
                  <a:cubicBezTo>
                    <a:pt x="3736" y="1051"/>
                    <a:pt x="3734" y="1052"/>
                    <a:pt x="3732" y="1052"/>
                  </a:cubicBezTo>
                  <a:close/>
                  <a:moveTo>
                    <a:pt x="3066" y="946"/>
                  </a:moveTo>
                  <a:cubicBezTo>
                    <a:pt x="3063" y="946"/>
                    <a:pt x="3061" y="945"/>
                    <a:pt x="3059" y="943"/>
                  </a:cubicBezTo>
                  <a:cubicBezTo>
                    <a:pt x="3056" y="939"/>
                    <a:pt x="3057" y="934"/>
                    <a:pt x="3061" y="931"/>
                  </a:cubicBezTo>
                  <a:cubicBezTo>
                    <a:pt x="3064" y="928"/>
                    <a:pt x="3070" y="929"/>
                    <a:pt x="3073" y="932"/>
                  </a:cubicBezTo>
                  <a:cubicBezTo>
                    <a:pt x="3074" y="934"/>
                    <a:pt x="3075" y="936"/>
                    <a:pt x="3074" y="939"/>
                  </a:cubicBezTo>
                  <a:cubicBezTo>
                    <a:pt x="3074" y="941"/>
                    <a:pt x="3073" y="943"/>
                    <a:pt x="3071" y="944"/>
                  </a:cubicBezTo>
                  <a:cubicBezTo>
                    <a:pt x="3070" y="945"/>
                    <a:pt x="3068" y="946"/>
                    <a:pt x="3066" y="946"/>
                  </a:cubicBezTo>
                  <a:close/>
                  <a:moveTo>
                    <a:pt x="5812" y="934"/>
                  </a:moveTo>
                  <a:cubicBezTo>
                    <a:pt x="5807" y="934"/>
                    <a:pt x="5804" y="930"/>
                    <a:pt x="5803" y="925"/>
                  </a:cubicBezTo>
                  <a:cubicBezTo>
                    <a:pt x="5803" y="923"/>
                    <a:pt x="5804" y="921"/>
                    <a:pt x="5806" y="919"/>
                  </a:cubicBezTo>
                  <a:cubicBezTo>
                    <a:pt x="5807" y="918"/>
                    <a:pt x="5809" y="917"/>
                    <a:pt x="5812" y="917"/>
                  </a:cubicBezTo>
                  <a:cubicBezTo>
                    <a:pt x="5818" y="916"/>
                    <a:pt x="5825" y="916"/>
                    <a:pt x="5832" y="915"/>
                  </a:cubicBezTo>
                  <a:cubicBezTo>
                    <a:pt x="5834" y="915"/>
                    <a:pt x="5835" y="915"/>
                    <a:pt x="5837" y="915"/>
                  </a:cubicBezTo>
                  <a:cubicBezTo>
                    <a:pt x="5840" y="915"/>
                    <a:pt x="5843" y="915"/>
                    <a:pt x="5845" y="914"/>
                  </a:cubicBezTo>
                  <a:cubicBezTo>
                    <a:pt x="5845" y="914"/>
                    <a:pt x="5845" y="914"/>
                    <a:pt x="5845" y="914"/>
                  </a:cubicBezTo>
                  <a:cubicBezTo>
                    <a:pt x="5845" y="914"/>
                    <a:pt x="5845" y="914"/>
                    <a:pt x="5845" y="914"/>
                  </a:cubicBezTo>
                  <a:cubicBezTo>
                    <a:pt x="5858" y="912"/>
                    <a:pt x="5858" y="912"/>
                    <a:pt x="5858" y="912"/>
                  </a:cubicBezTo>
                  <a:cubicBezTo>
                    <a:pt x="5859" y="912"/>
                    <a:pt x="5861" y="912"/>
                    <a:pt x="5863" y="911"/>
                  </a:cubicBezTo>
                  <a:cubicBezTo>
                    <a:pt x="5870" y="910"/>
                    <a:pt x="5876" y="909"/>
                    <a:pt x="5882" y="908"/>
                  </a:cubicBezTo>
                  <a:cubicBezTo>
                    <a:pt x="5882" y="908"/>
                    <a:pt x="5882" y="908"/>
                    <a:pt x="5882" y="908"/>
                  </a:cubicBezTo>
                  <a:cubicBezTo>
                    <a:pt x="5884" y="907"/>
                    <a:pt x="5887" y="907"/>
                    <a:pt x="5889" y="906"/>
                  </a:cubicBezTo>
                  <a:cubicBezTo>
                    <a:pt x="5894" y="905"/>
                    <a:pt x="5899" y="904"/>
                    <a:pt x="5905" y="903"/>
                  </a:cubicBezTo>
                  <a:cubicBezTo>
                    <a:pt x="5905" y="903"/>
                    <a:pt x="5905" y="903"/>
                    <a:pt x="5905" y="903"/>
                  </a:cubicBezTo>
                  <a:cubicBezTo>
                    <a:pt x="5905" y="902"/>
                    <a:pt x="5905" y="902"/>
                    <a:pt x="5906" y="902"/>
                  </a:cubicBezTo>
                  <a:cubicBezTo>
                    <a:pt x="5928" y="896"/>
                    <a:pt x="5928" y="896"/>
                    <a:pt x="5928" y="896"/>
                  </a:cubicBezTo>
                  <a:cubicBezTo>
                    <a:pt x="5957" y="887"/>
                    <a:pt x="5984" y="877"/>
                    <a:pt x="6010" y="865"/>
                  </a:cubicBezTo>
                  <a:cubicBezTo>
                    <a:pt x="6014" y="863"/>
                    <a:pt x="6019" y="865"/>
                    <a:pt x="6021" y="870"/>
                  </a:cubicBezTo>
                  <a:cubicBezTo>
                    <a:pt x="6023" y="874"/>
                    <a:pt x="6021" y="879"/>
                    <a:pt x="6017" y="881"/>
                  </a:cubicBezTo>
                  <a:cubicBezTo>
                    <a:pt x="5990" y="893"/>
                    <a:pt x="5962" y="903"/>
                    <a:pt x="5933" y="912"/>
                  </a:cubicBezTo>
                  <a:cubicBezTo>
                    <a:pt x="5933" y="912"/>
                    <a:pt x="5933" y="912"/>
                    <a:pt x="5933" y="912"/>
                  </a:cubicBezTo>
                  <a:cubicBezTo>
                    <a:pt x="5910" y="919"/>
                    <a:pt x="5910" y="919"/>
                    <a:pt x="5910" y="919"/>
                  </a:cubicBezTo>
                  <a:cubicBezTo>
                    <a:pt x="5910" y="919"/>
                    <a:pt x="5909" y="919"/>
                    <a:pt x="5909" y="919"/>
                  </a:cubicBezTo>
                  <a:cubicBezTo>
                    <a:pt x="5909" y="919"/>
                    <a:pt x="5909" y="919"/>
                    <a:pt x="5909" y="919"/>
                  </a:cubicBezTo>
                  <a:cubicBezTo>
                    <a:pt x="5903" y="920"/>
                    <a:pt x="5898" y="922"/>
                    <a:pt x="5893" y="923"/>
                  </a:cubicBezTo>
                  <a:cubicBezTo>
                    <a:pt x="5891" y="923"/>
                    <a:pt x="5888" y="924"/>
                    <a:pt x="5886" y="924"/>
                  </a:cubicBezTo>
                  <a:cubicBezTo>
                    <a:pt x="5880" y="926"/>
                    <a:pt x="5873" y="927"/>
                    <a:pt x="5866" y="928"/>
                  </a:cubicBezTo>
                  <a:cubicBezTo>
                    <a:pt x="5864" y="928"/>
                    <a:pt x="5862" y="929"/>
                    <a:pt x="5860" y="929"/>
                  </a:cubicBezTo>
                  <a:cubicBezTo>
                    <a:pt x="5847" y="931"/>
                    <a:pt x="5847" y="931"/>
                    <a:pt x="5847" y="931"/>
                  </a:cubicBezTo>
                  <a:cubicBezTo>
                    <a:pt x="5844" y="932"/>
                    <a:pt x="5841" y="932"/>
                    <a:pt x="5838" y="932"/>
                  </a:cubicBezTo>
                  <a:cubicBezTo>
                    <a:pt x="5837" y="932"/>
                    <a:pt x="5835" y="932"/>
                    <a:pt x="5834" y="932"/>
                  </a:cubicBezTo>
                  <a:cubicBezTo>
                    <a:pt x="5827" y="933"/>
                    <a:pt x="5819" y="933"/>
                    <a:pt x="5812" y="934"/>
                  </a:cubicBezTo>
                  <a:cubicBezTo>
                    <a:pt x="5812" y="934"/>
                    <a:pt x="5812" y="934"/>
                    <a:pt x="5812" y="934"/>
                  </a:cubicBezTo>
                  <a:close/>
                  <a:moveTo>
                    <a:pt x="5784" y="933"/>
                  </a:moveTo>
                  <a:cubicBezTo>
                    <a:pt x="5783" y="933"/>
                    <a:pt x="5783" y="933"/>
                    <a:pt x="5783" y="933"/>
                  </a:cubicBezTo>
                  <a:cubicBezTo>
                    <a:pt x="5781" y="933"/>
                    <a:pt x="5779" y="932"/>
                    <a:pt x="5777" y="931"/>
                  </a:cubicBezTo>
                  <a:cubicBezTo>
                    <a:pt x="5776" y="929"/>
                    <a:pt x="5775" y="927"/>
                    <a:pt x="5775" y="924"/>
                  </a:cubicBezTo>
                  <a:cubicBezTo>
                    <a:pt x="5775" y="920"/>
                    <a:pt x="5779" y="916"/>
                    <a:pt x="5784" y="916"/>
                  </a:cubicBezTo>
                  <a:cubicBezTo>
                    <a:pt x="5789" y="917"/>
                    <a:pt x="5792" y="921"/>
                    <a:pt x="5792" y="925"/>
                  </a:cubicBezTo>
                  <a:cubicBezTo>
                    <a:pt x="5792" y="930"/>
                    <a:pt x="5788" y="933"/>
                    <a:pt x="5784" y="933"/>
                  </a:cubicBezTo>
                  <a:close/>
                  <a:moveTo>
                    <a:pt x="5755" y="931"/>
                  </a:moveTo>
                  <a:cubicBezTo>
                    <a:pt x="5755" y="931"/>
                    <a:pt x="5755" y="931"/>
                    <a:pt x="5754" y="931"/>
                  </a:cubicBezTo>
                  <a:cubicBezTo>
                    <a:pt x="5744" y="929"/>
                    <a:pt x="5734" y="927"/>
                    <a:pt x="5724" y="925"/>
                  </a:cubicBezTo>
                  <a:cubicBezTo>
                    <a:pt x="5697" y="919"/>
                    <a:pt x="5671" y="909"/>
                    <a:pt x="5644" y="895"/>
                  </a:cubicBezTo>
                  <a:cubicBezTo>
                    <a:pt x="5638" y="892"/>
                    <a:pt x="5631" y="888"/>
                    <a:pt x="5624" y="884"/>
                  </a:cubicBezTo>
                  <a:cubicBezTo>
                    <a:pt x="5603" y="872"/>
                    <a:pt x="5582" y="858"/>
                    <a:pt x="5562" y="842"/>
                  </a:cubicBezTo>
                  <a:cubicBezTo>
                    <a:pt x="5561" y="841"/>
                    <a:pt x="5560" y="839"/>
                    <a:pt x="5559" y="836"/>
                  </a:cubicBezTo>
                  <a:cubicBezTo>
                    <a:pt x="5559" y="834"/>
                    <a:pt x="5560" y="832"/>
                    <a:pt x="5561" y="830"/>
                  </a:cubicBezTo>
                  <a:cubicBezTo>
                    <a:pt x="5564" y="827"/>
                    <a:pt x="5569" y="826"/>
                    <a:pt x="5573" y="829"/>
                  </a:cubicBezTo>
                  <a:cubicBezTo>
                    <a:pt x="5592" y="844"/>
                    <a:pt x="5612" y="858"/>
                    <a:pt x="5633" y="870"/>
                  </a:cubicBezTo>
                  <a:cubicBezTo>
                    <a:pt x="5639" y="873"/>
                    <a:pt x="5645" y="877"/>
                    <a:pt x="5652" y="880"/>
                  </a:cubicBezTo>
                  <a:cubicBezTo>
                    <a:pt x="5652" y="880"/>
                    <a:pt x="5652" y="880"/>
                    <a:pt x="5652" y="880"/>
                  </a:cubicBezTo>
                  <a:cubicBezTo>
                    <a:pt x="5652" y="880"/>
                    <a:pt x="5652" y="880"/>
                    <a:pt x="5652" y="880"/>
                  </a:cubicBezTo>
                  <a:cubicBezTo>
                    <a:pt x="5652" y="880"/>
                    <a:pt x="5652" y="880"/>
                    <a:pt x="5652" y="880"/>
                  </a:cubicBezTo>
                  <a:cubicBezTo>
                    <a:pt x="5677" y="893"/>
                    <a:pt x="5703" y="902"/>
                    <a:pt x="5728" y="908"/>
                  </a:cubicBezTo>
                  <a:cubicBezTo>
                    <a:pt x="5737" y="911"/>
                    <a:pt x="5747" y="912"/>
                    <a:pt x="5757" y="914"/>
                  </a:cubicBezTo>
                  <a:cubicBezTo>
                    <a:pt x="5759" y="914"/>
                    <a:pt x="5761" y="915"/>
                    <a:pt x="5762" y="917"/>
                  </a:cubicBezTo>
                  <a:cubicBezTo>
                    <a:pt x="5764" y="919"/>
                    <a:pt x="5764" y="921"/>
                    <a:pt x="5764" y="923"/>
                  </a:cubicBezTo>
                  <a:cubicBezTo>
                    <a:pt x="5763" y="928"/>
                    <a:pt x="5760" y="931"/>
                    <a:pt x="5755" y="931"/>
                  </a:cubicBezTo>
                  <a:close/>
                  <a:moveTo>
                    <a:pt x="3049" y="924"/>
                  </a:moveTo>
                  <a:cubicBezTo>
                    <a:pt x="3046" y="924"/>
                    <a:pt x="3044" y="922"/>
                    <a:pt x="3042" y="920"/>
                  </a:cubicBezTo>
                  <a:cubicBezTo>
                    <a:pt x="3039" y="916"/>
                    <a:pt x="3035" y="912"/>
                    <a:pt x="3032" y="907"/>
                  </a:cubicBezTo>
                  <a:cubicBezTo>
                    <a:pt x="3015" y="884"/>
                    <a:pt x="2996" y="859"/>
                    <a:pt x="2974" y="830"/>
                  </a:cubicBezTo>
                  <a:cubicBezTo>
                    <a:pt x="2956" y="804"/>
                    <a:pt x="2938" y="780"/>
                    <a:pt x="2917" y="752"/>
                  </a:cubicBezTo>
                  <a:cubicBezTo>
                    <a:pt x="2916" y="750"/>
                    <a:pt x="2916" y="748"/>
                    <a:pt x="2916" y="745"/>
                  </a:cubicBezTo>
                  <a:cubicBezTo>
                    <a:pt x="2916" y="743"/>
                    <a:pt x="2917" y="741"/>
                    <a:pt x="2919" y="740"/>
                  </a:cubicBezTo>
                  <a:cubicBezTo>
                    <a:pt x="2923" y="737"/>
                    <a:pt x="2928" y="738"/>
                    <a:pt x="2931" y="742"/>
                  </a:cubicBezTo>
                  <a:cubicBezTo>
                    <a:pt x="2949" y="767"/>
                    <a:pt x="2968" y="793"/>
                    <a:pt x="2988" y="819"/>
                  </a:cubicBezTo>
                  <a:cubicBezTo>
                    <a:pt x="2988" y="820"/>
                    <a:pt x="2988" y="820"/>
                    <a:pt x="2988" y="820"/>
                  </a:cubicBezTo>
                  <a:cubicBezTo>
                    <a:pt x="2988" y="820"/>
                    <a:pt x="2988" y="820"/>
                    <a:pt x="2988" y="820"/>
                  </a:cubicBezTo>
                  <a:cubicBezTo>
                    <a:pt x="3010" y="849"/>
                    <a:pt x="3028" y="874"/>
                    <a:pt x="3046" y="897"/>
                  </a:cubicBezTo>
                  <a:cubicBezTo>
                    <a:pt x="3047" y="899"/>
                    <a:pt x="3048" y="900"/>
                    <a:pt x="3049" y="902"/>
                  </a:cubicBezTo>
                  <a:cubicBezTo>
                    <a:pt x="3051" y="904"/>
                    <a:pt x="3053" y="907"/>
                    <a:pt x="3055" y="910"/>
                  </a:cubicBezTo>
                  <a:cubicBezTo>
                    <a:pt x="3057" y="912"/>
                    <a:pt x="3057" y="914"/>
                    <a:pt x="3057" y="916"/>
                  </a:cubicBezTo>
                  <a:cubicBezTo>
                    <a:pt x="3057" y="918"/>
                    <a:pt x="3056" y="920"/>
                    <a:pt x="3054" y="922"/>
                  </a:cubicBezTo>
                  <a:cubicBezTo>
                    <a:pt x="3052" y="923"/>
                    <a:pt x="3051" y="924"/>
                    <a:pt x="3049" y="924"/>
                  </a:cubicBezTo>
                  <a:close/>
                  <a:moveTo>
                    <a:pt x="3903" y="888"/>
                  </a:moveTo>
                  <a:cubicBezTo>
                    <a:pt x="3901" y="888"/>
                    <a:pt x="3899" y="887"/>
                    <a:pt x="3898" y="885"/>
                  </a:cubicBezTo>
                  <a:cubicBezTo>
                    <a:pt x="3894" y="882"/>
                    <a:pt x="3894" y="877"/>
                    <a:pt x="3897" y="873"/>
                  </a:cubicBezTo>
                  <a:cubicBezTo>
                    <a:pt x="3898" y="873"/>
                    <a:pt x="3898" y="873"/>
                    <a:pt x="3898" y="873"/>
                  </a:cubicBezTo>
                  <a:cubicBezTo>
                    <a:pt x="3898" y="873"/>
                    <a:pt x="3898" y="873"/>
                    <a:pt x="3898" y="873"/>
                  </a:cubicBezTo>
                  <a:cubicBezTo>
                    <a:pt x="3901" y="870"/>
                    <a:pt x="3906" y="870"/>
                    <a:pt x="3909" y="873"/>
                  </a:cubicBezTo>
                  <a:cubicBezTo>
                    <a:pt x="3913" y="877"/>
                    <a:pt x="3913" y="882"/>
                    <a:pt x="3910" y="885"/>
                  </a:cubicBezTo>
                  <a:cubicBezTo>
                    <a:pt x="3908" y="887"/>
                    <a:pt x="3906" y="888"/>
                    <a:pt x="3903" y="888"/>
                  </a:cubicBezTo>
                  <a:close/>
                  <a:moveTo>
                    <a:pt x="6039" y="869"/>
                  </a:moveTo>
                  <a:cubicBezTo>
                    <a:pt x="6036" y="869"/>
                    <a:pt x="6033" y="868"/>
                    <a:pt x="6031" y="865"/>
                  </a:cubicBezTo>
                  <a:cubicBezTo>
                    <a:pt x="6030" y="863"/>
                    <a:pt x="6030" y="860"/>
                    <a:pt x="6031" y="858"/>
                  </a:cubicBezTo>
                  <a:cubicBezTo>
                    <a:pt x="6032" y="856"/>
                    <a:pt x="6033" y="854"/>
                    <a:pt x="6035" y="853"/>
                  </a:cubicBezTo>
                  <a:cubicBezTo>
                    <a:pt x="6039" y="851"/>
                    <a:pt x="6044" y="853"/>
                    <a:pt x="6046" y="857"/>
                  </a:cubicBezTo>
                  <a:cubicBezTo>
                    <a:pt x="6048" y="861"/>
                    <a:pt x="6047" y="866"/>
                    <a:pt x="6043" y="869"/>
                  </a:cubicBezTo>
                  <a:cubicBezTo>
                    <a:pt x="6042" y="869"/>
                    <a:pt x="6042" y="869"/>
                    <a:pt x="6042" y="869"/>
                  </a:cubicBezTo>
                  <a:cubicBezTo>
                    <a:pt x="6042" y="869"/>
                    <a:pt x="6042" y="869"/>
                    <a:pt x="6042" y="869"/>
                  </a:cubicBezTo>
                  <a:cubicBezTo>
                    <a:pt x="6041" y="869"/>
                    <a:pt x="6040" y="869"/>
                    <a:pt x="6039" y="869"/>
                  </a:cubicBezTo>
                  <a:close/>
                  <a:moveTo>
                    <a:pt x="3923" y="868"/>
                  </a:moveTo>
                  <a:cubicBezTo>
                    <a:pt x="3921" y="868"/>
                    <a:pt x="3919" y="867"/>
                    <a:pt x="3917" y="865"/>
                  </a:cubicBezTo>
                  <a:cubicBezTo>
                    <a:pt x="3916" y="864"/>
                    <a:pt x="3915" y="861"/>
                    <a:pt x="3915" y="859"/>
                  </a:cubicBezTo>
                  <a:cubicBezTo>
                    <a:pt x="3915" y="857"/>
                    <a:pt x="3915" y="855"/>
                    <a:pt x="3917" y="853"/>
                  </a:cubicBezTo>
                  <a:cubicBezTo>
                    <a:pt x="3939" y="831"/>
                    <a:pt x="3961" y="807"/>
                    <a:pt x="3983" y="783"/>
                  </a:cubicBezTo>
                  <a:cubicBezTo>
                    <a:pt x="4003" y="762"/>
                    <a:pt x="4022" y="740"/>
                    <a:pt x="4044" y="715"/>
                  </a:cubicBezTo>
                  <a:cubicBezTo>
                    <a:pt x="4048" y="711"/>
                    <a:pt x="4053" y="705"/>
                    <a:pt x="4058" y="699"/>
                  </a:cubicBezTo>
                  <a:cubicBezTo>
                    <a:pt x="4061" y="696"/>
                    <a:pt x="4067" y="695"/>
                    <a:pt x="4070" y="698"/>
                  </a:cubicBezTo>
                  <a:cubicBezTo>
                    <a:pt x="4074" y="701"/>
                    <a:pt x="4074" y="707"/>
                    <a:pt x="4071" y="710"/>
                  </a:cubicBezTo>
                  <a:cubicBezTo>
                    <a:pt x="4066" y="716"/>
                    <a:pt x="4062" y="721"/>
                    <a:pt x="4057" y="726"/>
                  </a:cubicBezTo>
                  <a:cubicBezTo>
                    <a:pt x="4057" y="727"/>
                    <a:pt x="4057" y="727"/>
                    <a:pt x="4057" y="727"/>
                  </a:cubicBezTo>
                  <a:cubicBezTo>
                    <a:pt x="4036" y="750"/>
                    <a:pt x="4015" y="773"/>
                    <a:pt x="3995" y="795"/>
                  </a:cubicBezTo>
                  <a:cubicBezTo>
                    <a:pt x="3973" y="819"/>
                    <a:pt x="3951" y="843"/>
                    <a:pt x="3929" y="865"/>
                  </a:cubicBezTo>
                  <a:cubicBezTo>
                    <a:pt x="3928" y="867"/>
                    <a:pt x="3925" y="868"/>
                    <a:pt x="3923" y="868"/>
                  </a:cubicBezTo>
                  <a:close/>
                  <a:moveTo>
                    <a:pt x="6064" y="856"/>
                  </a:moveTo>
                  <a:cubicBezTo>
                    <a:pt x="6061" y="856"/>
                    <a:pt x="6058" y="855"/>
                    <a:pt x="6056" y="852"/>
                  </a:cubicBezTo>
                  <a:cubicBezTo>
                    <a:pt x="6054" y="848"/>
                    <a:pt x="6056" y="843"/>
                    <a:pt x="6060" y="840"/>
                  </a:cubicBezTo>
                  <a:cubicBezTo>
                    <a:pt x="6087" y="826"/>
                    <a:pt x="6114" y="810"/>
                    <a:pt x="6142" y="792"/>
                  </a:cubicBezTo>
                  <a:cubicBezTo>
                    <a:pt x="6152" y="785"/>
                    <a:pt x="6162" y="778"/>
                    <a:pt x="6172" y="771"/>
                  </a:cubicBezTo>
                  <a:cubicBezTo>
                    <a:pt x="6172" y="771"/>
                    <a:pt x="6172" y="771"/>
                    <a:pt x="6172" y="771"/>
                  </a:cubicBezTo>
                  <a:cubicBezTo>
                    <a:pt x="6180" y="765"/>
                    <a:pt x="6189" y="759"/>
                    <a:pt x="6197" y="753"/>
                  </a:cubicBezTo>
                  <a:cubicBezTo>
                    <a:pt x="6200" y="751"/>
                    <a:pt x="6204" y="748"/>
                    <a:pt x="6208" y="745"/>
                  </a:cubicBezTo>
                  <a:cubicBezTo>
                    <a:pt x="6212" y="742"/>
                    <a:pt x="6215" y="739"/>
                    <a:pt x="6219" y="737"/>
                  </a:cubicBezTo>
                  <a:cubicBezTo>
                    <a:pt x="6224" y="733"/>
                    <a:pt x="6228" y="729"/>
                    <a:pt x="6233" y="726"/>
                  </a:cubicBezTo>
                  <a:cubicBezTo>
                    <a:pt x="6237" y="723"/>
                    <a:pt x="6242" y="724"/>
                    <a:pt x="6245" y="727"/>
                  </a:cubicBezTo>
                  <a:cubicBezTo>
                    <a:pt x="6248" y="731"/>
                    <a:pt x="6247" y="736"/>
                    <a:pt x="6243" y="739"/>
                  </a:cubicBezTo>
                  <a:cubicBezTo>
                    <a:pt x="6239" y="743"/>
                    <a:pt x="6234" y="746"/>
                    <a:pt x="6229" y="750"/>
                  </a:cubicBezTo>
                  <a:cubicBezTo>
                    <a:pt x="6226" y="753"/>
                    <a:pt x="6222" y="756"/>
                    <a:pt x="6218" y="759"/>
                  </a:cubicBezTo>
                  <a:cubicBezTo>
                    <a:pt x="6218" y="759"/>
                    <a:pt x="6218" y="759"/>
                    <a:pt x="6218" y="759"/>
                  </a:cubicBezTo>
                  <a:cubicBezTo>
                    <a:pt x="6214" y="762"/>
                    <a:pt x="6210" y="764"/>
                    <a:pt x="6206" y="767"/>
                  </a:cubicBezTo>
                  <a:cubicBezTo>
                    <a:pt x="6198" y="773"/>
                    <a:pt x="6190" y="779"/>
                    <a:pt x="6182" y="785"/>
                  </a:cubicBezTo>
                  <a:cubicBezTo>
                    <a:pt x="6171" y="792"/>
                    <a:pt x="6161" y="799"/>
                    <a:pt x="6151" y="806"/>
                  </a:cubicBezTo>
                  <a:cubicBezTo>
                    <a:pt x="6123" y="824"/>
                    <a:pt x="6095" y="841"/>
                    <a:pt x="6068" y="855"/>
                  </a:cubicBezTo>
                  <a:cubicBezTo>
                    <a:pt x="6067" y="856"/>
                    <a:pt x="6065" y="856"/>
                    <a:pt x="6064" y="856"/>
                  </a:cubicBezTo>
                  <a:close/>
                  <a:moveTo>
                    <a:pt x="5546" y="826"/>
                  </a:moveTo>
                  <a:cubicBezTo>
                    <a:pt x="5544" y="826"/>
                    <a:pt x="5542" y="825"/>
                    <a:pt x="5540" y="824"/>
                  </a:cubicBezTo>
                  <a:cubicBezTo>
                    <a:pt x="5540" y="823"/>
                    <a:pt x="5540" y="823"/>
                    <a:pt x="5540" y="823"/>
                  </a:cubicBezTo>
                  <a:cubicBezTo>
                    <a:pt x="5540" y="823"/>
                    <a:pt x="5540" y="823"/>
                    <a:pt x="5540" y="823"/>
                  </a:cubicBezTo>
                  <a:cubicBezTo>
                    <a:pt x="5539" y="822"/>
                    <a:pt x="5538" y="820"/>
                    <a:pt x="5538" y="818"/>
                  </a:cubicBezTo>
                  <a:cubicBezTo>
                    <a:pt x="5537" y="816"/>
                    <a:pt x="5538" y="813"/>
                    <a:pt x="5540" y="812"/>
                  </a:cubicBezTo>
                  <a:cubicBezTo>
                    <a:pt x="5543" y="808"/>
                    <a:pt x="5548" y="808"/>
                    <a:pt x="5552" y="811"/>
                  </a:cubicBezTo>
                  <a:cubicBezTo>
                    <a:pt x="5552" y="811"/>
                    <a:pt x="5552" y="811"/>
                    <a:pt x="5552" y="811"/>
                  </a:cubicBezTo>
                  <a:cubicBezTo>
                    <a:pt x="5555" y="814"/>
                    <a:pt x="5556" y="819"/>
                    <a:pt x="5552" y="823"/>
                  </a:cubicBezTo>
                  <a:cubicBezTo>
                    <a:pt x="5551" y="825"/>
                    <a:pt x="5548" y="826"/>
                    <a:pt x="5546" y="826"/>
                  </a:cubicBezTo>
                  <a:close/>
                  <a:moveTo>
                    <a:pt x="5525" y="807"/>
                  </a:moveTo>
                  <a:cubicBezTo>
                    <a:pt x="5523" y="807"/>
                    <a:pt x="5521" y="806"/>
                    <a:pt x="5519" y="804"/>
                  </a:cubicBezTo>
                  <a:cubicBezTo>
                    <a:pt x="5504" y="790"/>
                    <a:pt x="5490" y="776"/>
                    <a:pt x="5476" y="761"/>
                  </a:cubicBezTo>
                  <a:cubicBezTo>
                    <a:pt x="5464" y="748"/>
                    <a:pt x="5452" y="735"/>
                    <a:pt x="5441" y="722"/>
                  </a:cubicBezTo>
                  <a:cubicBezTo>
                    <a:pt x="5441" y="722"/>
                    <a:pt x="5441" y="722"/>
                    <a:pt x="5441" y="722"/>
                  </a:cubicBezTo>
                  <a:cubicBezTo>
                    <a:pt x="5433" y="713"/>
                    <a:pt x="5425" y="703"/>
                    <a:pt x="5417" y="694"/>
                  </a:cubicBezTo>
                  <a:cubicBezTo>
                    <a:pt x="5403" y="678"/>
                    <a:pt x="5390" y="662"/>
                    <a:pt x="5379" y="648"/>
                  </a:cubicBezTo>
                  <a:cubicBezTo>
                    <a:pt x="5376" y="645"/>
                    <a:pt x="5376" y="639"/>
                    <a:pt x="5380" y="636"/>
                  </a:cubicBezTo>
                  <a:cubicBezTo>
                    <a:pt x="5383" y="633"/>
                    <a:pt x="5389" y="634"/>
                    <a:pt x="5392" y="637"/>
                  </a:cubicBezTo>
                  <a:cubicBezTo>
                    <a:pt x="5403" y="651"/>
                    <a:pt x="5416" y="667"/>
                    <a:pt x="5430" y="683"/>
                  </a:cubicBezTo>
                  <a:cubicBezTo>
                    <a:pt x="5438" y="693"/>
                    <a:pt x="5446" y="702"/>
                    <a:pt x="5453" y="710"/>
                  </a:cubicBezTo>
                  <a:cubicBezTo>
                    <a:pt x="5453" y="710"/>
                    <a:pt x="5453" y="710"/>
                    <a:pt x="5453" y="710"/>
                  </a:cubicBezTo>
                  <a:cubicBezTo>
                    <a:pt x="5453" y="711"/>
                    <a:pt x="5453" y="711"/>
                    <a:pt x="5453" y="711"/>
                  </a:cubicBezTo>
                  <a:cubicBezTo>
                    <a:pt x="5454" y="711"/>
                    <a:pt x="5454" y="711"/>
                    <a:pt x="5454" y="711"/>
                  </a:cubicBezTo>
                  <a:cubicBezTo>
                    <a:pt x="5465" y="724"/>
                    <a:pt x="5477" y="737"/>
                    <a:pt x="5488" y="749"/>
                  </a:cubicBezTo>
                  <a:cubicBezTo>
                    <a:pt x="5502" y="764"/>
                    <a:pt x="5516" y="778"/>
                    <a:pt x="5531" y="792"/>
                  </a:cubicBezTo>
                  <a:cubicBezTo>
                    <a:pt x="5531" y="792"/>
                    <a:pt x="5531" y="792"/>
                    <a:pt x="5531" y="792"/>
                  </a:cubicBezTo>
                  <a:cubicBezTo>
                    <a:pt x="5534" y="795"/>
                    <a:pt x="5535" y="801"/>
                    <a:pt x="5531" y="804"/>
                  </a:cubicBezTo>
                  <a:cubicBezTo>
                    <a:pt x="5530" y="806"/>
                    <a:pt x="5528" y="807"/>
                    <a:pt x="5525" y="807"/>
                  </a:cubicBezTo>
                  <a:close/>
                  <a:moveTo>
                    <a:pt x="2908" y="732"/>
                  </a:moveTo>
                  <a:cubicBezTo>
                    <a:pt x="2908" y="732"/>
                    <a:pt x="2908" y="732"/>
                    <a:pt x="2908" y="732"/>
                  </a:cubicBezTo>
                  <a:cubicBezTo>
                    <a:pt x="2905" y="732"/>
                    <a:pt x="2902" y="731"/>
                    <a:pt x="2901" y="729"/>
                  </a:cubicBezTo>
                  <a:cubicBezTo>
                    <a:pt x="2899" y="727"/>
                    <a:pt x="2899" y="725"/>
                    <a:pt x="2899" y="723"/>
                  </a:cubicBezTo>
                  <a:cubicBezTo>
                    <a:pt x="2900" y="720"/>
                    <a:pt x="2901" y="718"/>
                    <a:pt x="2903" y="717"/>
                  </a:cubicBezTo>
                  <a:cubicBezTo>
                    <a:pt x="2906" y="714"/>
                    <a:pt x="2912" y="715"/>
                    <a:pt x="2915" y="719"/>
                  </a:cubicBezTo>
                  <a:cubicBezTo>
                    <a:pt x="2916" y="721"/>
                    <a:pt x="2916" y="723"/>
                    <a:pt x="2916" y="725"/>
                  </a:cubicBezTo>
                  <a:cubicBezTo>
                    <a:pt x="2916" y="728"/>
                    <a:pt x="2914" y="729"/>
                    <a:pt x="2913" y="731"/>
                  </a:cubicBezTo>
                  <a:cubicBezTo>
                    <a:pt x="2911" y="732"/>
                    <a:pt x="2909" y="732"/>
                    <a:pt x="2908" y="732"/>
                  </a:cubicBezTo>
                  <a:close/>
                  <a:moveTo>
                    <a:pt x="6260" y="724"/>
                  </a:moveTo>
                  <a:cubicBezTo>
                    <a:pt x="6258" y="724"/>
                    <a:pt x="6255" y="722"/>
                    <a:pt x="6254" y="720"/>
                  </a:cubicBezTo>
                  <a:cubicBezTo>
                    <a:pt x="6252" y="719"/>
                    <a:pt x="6252" y="716"/>
                    <a:pt x="6252" y="714"/>
                  </a:cubicBezTo>
                  <a:cubicBezTo>
                    <a:pt x="6252" y="712"/>
                    <a:pt x="6253" y="710"/>
                    <a:pt x="6255" y="708"/>
                  </a:cubicBezTo>
                  <a:cubicBezTo>
                    <a:pt x="6255" y="708"/>
                    <a:pt x="6255" y="708"/>
                    <a:pt x="6255" y="708"/>
                  </a:cubicBezTo>
                  <a:cubicBezTo>
                    <a:pt x="6259" y="706"/>
                    <a:pt x="6264" y="706"/>
                    <a:pt x="6267" y="710"/>
                  </a:cubicBezTo>
                  <a:cubicBezTo>
                    <a:pt x="6269" y="711"/>
                    <a:pt x="6269" y="714"/>
                    <a:pt x="6269" y="716"/>
                  </a:cubicBezTo>
                  <a:cubicBezTo>
                    <a:pt x="6269" y="718"/>
                    <a:pt x="6268" y="720"/>
                    <a:pt x="6266" y="722"/>
                  </a:cubicBezTo>
                  <a:cubicBezTo>
                    <a:pt x="6265" y="722"/>
                    <a:pt x="6265" y="722"/>
                    <a:pt x="6265" y="722"/>
                  </a:cubicBezTo>
                  <a:cubicBezTo>
                    <a:pt x="6265" y="722"/>
                    <a:pt x="6265" y="722"/>
                    <a:pt x="6265" y="722"/>
                  </a:cubicBezTo>
                  <a:cubicBezTo>
                    <a:pt x="6264" y="723"/>
                    <a:pt x="6262" y="724"/>
                    <a:pt x="6260" y="724"/>
                  </a:cubicBezTo>
                  <a:close/>
                  <a:moveTo>
                    <a:pt x="2891" y="710"/>
                  </a:moveTo>
                  <a:cubicBezTo>
                    <a:pt x="2888" y="710"/>
                    <a:pt x="2886" y="708"/>
                    <a:pt x="2884" y="706"/>
                  </a:cubicBezTo>
                  <a:cubicBezTo>
                    <a:pt x="2883" y="705"/>
                    <a:pt x="2882" y="703"/>
                    <a:pt x="2881" y="702"/>
                  </a:cubicBezTo>
                  <a:cubicBezTo>
                    <a:pt x="2880" y="701"/>
                    <a:pt x="2879" y="699"/>
                    <a:pt x="2878" y="698"/>
                  </a:cubicBezTo>
                  <a:cubicBezTo>
                    <a:pt x="2860" y="673"/>
                    <a:pt x="2839" y="644"/>
                    <a:pt x="2817" y="615"/>
                  </a:cubicBezTo>
                  <a:cubicBezTo>
                    <a:pt x="2796" y="587"/>
                    <a:pt x="2777" y="562"/>
                    <a:pt x="2759" y="539"/>
                  </a:cubicBezTo>
                  <a:cubicBezTo>
                    <a:pt x="2757" y="537"/>
                    <a:pt x="2757" y="535"/>
                    <a:pt x="2757" y="532"/>
                  </a:cubicBezTo>
                  <a:cubicBezTo>
                    <a:pt x="2757" y="530"/>
                    <a:pt x="2759" y="528"/>
                    <a:pt x="2760" y="527"/>
                  </a:cubicBezTo>
                  <a:cubicBezTo>
                    <a:pt x="2764" y="524"/>
                    <a:pt x="2769" y="525"/>
                    <a:pt x="2772" y="528"/>
                  </a:cubicBezTo>
                  <a:cubicBezTo>
                    <a:pt x="2791" y="552"/>
                    <a:pt x="2810" y="577"/>
                    <a:pt x="2831" y="605"/>
                  </a:cubicBezTo>
                  <a:cubicBezTo>
                    <a:pt x="2849" y="629"/>
                    <a:pt x="2867" y="654"/>
                    <a:pt x="2892" y="688"/>
                  </a:cubicBezTo>
                  <a:cubicBezTo>
                    <a:pt x="2898" y="696"/>
                    <a:pt x="2898" y="696"/>
                    <a:pt x="2898" y="696"/>
                  </a:cubicBezTo>
                  <a:cubicBezTo>
                    <a:pt x="2899" y="698"/>
                    <a:pt x="2900" y="700"/>
                    <a:pt x="2899" y="702"/>
                  </a:cubicBezTo>
                  <a:cubicBezTo>
                    <a:pt x="2899" y="705"/>
                    <a:pt x="2898" y="707"/>
                    <a:pt x="2896" y="708"/>
                  </a:cubicBezTo>
                  <a:cubicBezTo>
                    <a:pt x="2895" y="709"/>
                    <a:pt x="2893" y="710"/>
                    <a:pt x="2891" y="710"/>
                  </a:cubicBezTo>
                  <a:close/>
                  <a:moveTo>
                    <a:pt x="6282" y="706"/>
                  </a:moveTo>
                  <a:cubicBezTo>
                    <a:pt x="6280" y="706"/>
                    <a:pt x="6277" y="705"/>
                    <a:pt x="6276" y="703"/>
                  </a:cubicBezTo>
                  <a:cubicBezTo>
                    <a:pt x="6273" y="699"/>
                    <a:pt x="6273" y="694"/>
                    <a:pt x="6277" y="691"/>
                  </a:cubicBezTo>
                  <a:cubicBezTo>
                    <a:pt x="6288" y="681"/>
                    <a:pt x="6299" y="672"/>
                    <a:pt x="6310" y="663"/>
                  </a:cubicBezTo>
                  <a:cubicBezTo>
                    <a:pt x="6323" y="652"/>
                    <a:pt x="6336" y="641"/>
                    <a:pt x="6350" y="628"/>
                  </a:cubicBezTo>
                  <a:cubicBezTo>
                    <a:pt x="6375" y="606"/>
                    <a:pt x="6402" y="582"/>
                    <a:pt x="6433" y="552"/>
                  </a:cubicBezTo>
                  <a:cubicBezTo>
                    <a:pt x="6437" y="549"/>
                    <a:pt x="6442" y="549"/>
                    <a:pt x="6445" y="553"/>
                  </a:cubicBezTo>
                  <a:cubicBezTo>
                    <a:pt x="6447" y="554"/>
                    <a:pt x="6448" y="557"/>
                    <a:pt x="6448" y="559"/>
                  </a:cubicBezTo>
                  <a:cubicBezTo>
                    <a:pt x="6448" y="561"/>
                    <a:pt x="6447" y="563"/>
                    <a:pt x="6445" y="565"/>
                  </a:cubicBezTo>
                  <a:cubicBezTo>
                    <a:pt x="6413" y="594"/>
                    <a:pt x="6386" y="619"/>
                    <a:pt x="6361" y="641"/>
                  </a:cubicBezTo>
                  <a:cubicBezTo>
                    <a:pt x="6348" y="653"/>
                    <a:pt x="6334" y="664"/>
                    <a:pt x="6321" y="676"/>
                  </a:cubicBezTo>
                  <a:cubicBezTo>
                    <a:pt x="6311" y="684"/>
                    <a:pt x="6300" y="694"/>
                    <a:pt x="6288" y="704"/>
                  </a:cubicBezTo>
                  <a:cubicBezTo>
                    <a:pt x="6286" y="705"/>
                    <a:pt x="6284" y="706"/>
                    <a:pt x="6282" y="706"/>
                  </a:cubicBezTo>
                  <a:close/>
                  <a:moveTo>
                    <a:pt x="1203" y="704"/>
                  </a:moveTo>
                  <a:cubicBezTo>
                    <a:pt x="1202" y="704"/>
                    <a:pt x="1202" y="704"/>
                    <a:pt x="1202" y="704"/>
                  </a:cubicBezTo>
                  <a:cubicBezTo>
                    <a:pt x="1200" y="704"/>
                    <a:pt x="1198" y="704"/>
                    <a:pt x="1196" y="704"/>
                  </a:cubicBezTo>
                  <a:cubicBezTo>
                    <a:pt x="1196" y="704"/>
                    <a:pt x="1196" y="704"/>
                    <a:pt x="1196" y="704"/>
                  </a:cubicBezTo>
                  <a:cubicBezTo>
                    <a:pt x="1179" y="703"/>
                    <a:pt x="1165" y="702"/>
                    <a:pt x="1151" y="699"/>
                  </a:cubicBezTo>
                  <a:cubicBezTo>
                    <a:pt x="1151" y="699"/>
                    <a:pt x="1151" y="699"/>
                    <a:pt x="1151" y="699"/>
                  </a:cubicBezTo>
                  <a:cubicBezTo>
                    <a:pt x="1151" y="699"/>
                    <a:pt x="1151" y="699"/>
                    <a:pt x="1151" y="699"/>
                  </a:cubicBezTo>
                  <a:cubicBezTo>
                    <a:pt x="1136" y="696"/>
                    <a:pt x="1121" y="692"/>
                    <a:pt x="1106" y="687"/>
                  </a:cubicBezTo>
                  <a:cubicBezTo>
                    <a:pt x="1101" y="685"/>
                    <a:pt x="1099" y="680"/>
                    <a:pt x="1100" y="676"/>
                  </a:cubicBezTo>
                  <a:cubicBezTo>
                    <a:pt x="1102" y="672"/>
                    <a:pt x="1107" y="669"/>
                    <a:pt x="1111" y="671"/>
                  </a:cubicBezTo>
                  <a:cubicBezTo>
                    <a:pt x="1126" y="676"/>
                    <a:pt x="1140" y="680"/>
                    <a:pt x="1154" y="682"/>
                  </a:cubicBezTo>
                  <a:cubicBezTo>
                    <a:pt x="1154" y="682"/>
                    <a:pt x="1154" y="682"/>
                    <a:pt x="1154" y="682"/>
                  </a:cubicBezTo>
                  <a:cubicBezTo>
                    <a:pt x="1167" y="685"/>
                    <a:pt x="1181" y="686"/>
                    <a:pt x="1197" y="687"/>
                  </a:cubicBezTo>
                  <a:cubicBezTo>
                    <a:pt x="1197" y="687"/>
                    <a:pt x="1197" y="687"/>
                    <a:pt x="1197" y="687"/>
                  </a:cubicBezTo>
                  <a:cubicBezTo>
                    <a:pt x="1199" y="687"/>
                    <a:pt x="1201" y="687"/>
                    <a:pt x="1202" y="687"/>
                  </a:cubicBezTo>
                  <a:cubicBezTo>
                    <a:pt x="1203" y="687"/>
                    <a:pt x="1203" y="687"/>
                    <a:pt x="1203" y="687"/>
                  </a:cubicBezTo>
                  <a:cubicBezTo>
                    <a:pt x="1203" y="687"/>
                    <a:pt x="1203" y="687"/>
                    <a:pt x="1203" y="687"/>
                  </a:cubicBezTo>
                  <a:cubicBezTo>
                    <a:pt x="1216" y="687"/>
                    <a:pt x="1228" y="686"/>
                    <a:pt x="1241" y="684"/>
                  </a:cubicBezTo>
                  <a:cubicBezTo>
                    <a:pt x="1263" y="681"/>
                    <a:pt x="1285" y="675"/>
                    <a:pt x="1311" y="667"/>
                  </a:cubicBezTo>
                  <a:cubicBezTo>
                    <a:pt x="1316" y="666"/>
                    <a:pt x="1320" y="669"/>
                    <a:pt x="1322" y="673"/>
                  </a:cubicBezTo>
                  <a:cubicBezTo>
                    <a:pt x="1323" y="678"/>
                    <a:pt x="1320" y="682"/>
                    <a:pt x="1316" y="684"/>
                  </a:cubicBezTo>
                  <a:cubicBezTo>
                    <a:pt x="1289" y="692"/>
                    <a:pt x="1266" y="697"/>
                    <a:pt x="1243" y="701"/>
                  </a:cubicBezTo>
                  <a:cubicBezTo>
                    <a:pt x="1230" y="703"/>
                    <a:pt x="1217" y="704"/>
                    <a:pt x="1203" y="704"/>
                  </a:cubicBezTo>
                  <a:cubicBezTo>
                    <a:pt x="1203" y="704"/>
                    <a:pt x="1203" y="704"/>
                    <a:pt x="1203" y="704"/>
                  </a:cubicBezTo>
                  <a:close/>
                  <a:moveTo>
                    <a:pt x="4083" y="692"/>
                  </a:moveTo>
                  <a:cubicBezTo>
                    <a:pt x="4081" y="692"/>
                    <a:pt x="4079" y="691"/>
                    <a:pt x="4078" y="690"/>
                  </a:cubicBezTo>
                  <a:cubicBezTo>
                    <a:pt x="4074" y="687"/>
                    <a:pt x="4074" y="681"/>
                    <a:pt x="4077" y="678"/>
                  </a:cubicBezTo>
                  <a:cubicBezTo>
                    <a:pt x="4077" y="678"/>
                    <a:pt x="4077" y="678"/>
                    <a:pt x="4077" y="678"/>
                  </a:cubicBezTo>
                  <a:cubicBezTo>
                    <a:pt x="4080" y="674"/>
                    <a:pt x="4085" y="674"/>
                    <a:pt x="4089" y="677"/>
                  </a:cubicBezTo>
                  <a:cubicBezTo>
                    <a:pt x="4092" y="680"/>
                    <a:pt x="4093" y="685"/>
                    <a:pt x="4090" y="689"/>
                  </a:cubicBezTo>
                  <a:cubicBezTo>
                    <a:pt x="4088" y="691"/>
                    <a:pt x="4086" y="692"/>
                    <a:pt x="4083" y="692"/>
                  </a:cubicBezTo>
                  <a:close/>
                  <a:moveTo>
                    <a:pt x="1082" y="677"/>
                  </a:moveTo>
                  <a:cubicBezTo>
                    <a:pt x="1081" y="677"/>
                    <a:pt x="1080" y="677"/>
                    <a:pt x="1079" y="676"/>
                  </a:cubicBezTo>
                  <a:cubicBezTo>
                    <a:pt x="1077" y="675"/>
                    <a:pt x="1075" y="674"/>
                    <a:pt x="1074" y="672"/>
                  </a:cubicBezTo>
                  <a:cubicBezTo>
                    <a:pt x="1073" y="670"/>
                    <a:pt x="1073" y="667"/>
                    <a:pt x="1074" y="665"/>
                  </a:cubicBezTo>
                  <a:cubicBezTo>
                    <a:pt x="1076" y="661"/>
                    <a:pt x="1081" y="659"/>
                    <a:pt x="1085" y="661"/>
                  </a:cubicBezTo>
                  <a:cubicBezTo>
                    <a:pt x="1090" y="663"/>
                    <a:pt x="1092" y="668"/>
                    <a:pt x="1090" y="672"/>
                  </a:cubicBezTo>
                  <a:cubicBezTo>
                    <a:pt x="1089" y="675"/>
                    <a:pt x="1085" y="677"/>
                    <a:pt x="1082" y="677"/>
                  </a:cubicBezTo>
                  <a:close/>
                  <a:moveTo>
                    <a:pt x="1340" y="675"/>
                  </a:moveTo>
                  <a:cubicBezTo>
                    <a:pt x="1337" y="675"/>
                    <a:pt x="1334" y="673"/>
                    <a:pt x="1332" y="670"/>
                  </a:cubicBezTo>
                  <a:cubicBezTo>
                    <a:pt x="1331" y="665"/>
                    <a:pt x="1333" y="660"/>
                    <a:pt x="1338" y="659"/>
                  </a:cubicBezTo>
                  <a:cubicBezTo>
                    <a:pt x="1342" y="657"/>
                    <a:pt x="1347" y="660"/>
                    <a:pt x="1349" y="664"/>
                  </a:cubicBezTo>
                  <a:cubicBezTo>
                    <a:pt x="1349" y="666"/>
                    <a:pt x="1349" y="669"/>
                    <a:pt x="1348" y="671"/>
                  </a:cubicBezTo>
                  <a:cubicBezTo>
                    <a:pt x="1347" y="673"/>
                    <a:pt x="1345" y="674"/>
                    <a:pt x="1343" y="675"/>
                  </a:cubicBezTo>
                  <a:cubicBezTo>
                    <a:pt x="1342" y="675"/>
                    <a:pt x="1341" y="675"/>
                    <a:pt x="1340" y="675"/>
                  </a:cubicBezTo>
                  <a:close/>
                  <a:moveTo>
                    <a:pt x="4102" y="670"/>
                  </a:moveTo>
                  <a:cubicBezTo>
                    <a:pt x="4099" y="670"/>
                    <a:pt x="4098" y="670"/>
                    <a:pt x="4096" y="668"/>
                  </a:cubicBezTo>
                  <a:cubicBezTo>
                    <a:pt x="4094" y="667"/>
                    <a:pt x="4093" y="665"/>
                    <a:pt x="4093" y="663"/>
                  </a:cubicBezTo>
                  <a:cubicBezTo>
                    <a:pt x="4093" y="660"/>
                    <a:pt x="4094" y="658"/>
                    <a:pt x="4095" y="656"/>
                  </a:cubicBezTo>
                  <a:cubicBezTo>
                    <a:pt x="4116" y="632"/>
                    <a:pt x="4137" y="607"/>
                    <a:pt x="4157" y="583"/>
                  </a:cubicBezTo>
                  <a:cubicBezTo>
                    <a:pt x="4157" y="583"/>
                    <a:pt x="4157" y="583"/>
                    <a:pt x="4157" y="583"/>
                  </a:cubicBezTo>
                  <a:cubicBezTo>
                    <a:pt x="4157" y="583"/>
                    <a:pt x="4157" y="583"/>
                    <a:pt x="4157" y="583"/>
                  </a:cubicBezTo>
                  <a:cubicBezTo>
                    <a:pt x="4181" y="554"/>
                    <a:pt x="4204" y="524"/>
                    <a:pt x="4227" y="494"/>
                  </a:cubicBezTo>
                  <a:cubicBezTo>
                    <a:pt x="4230" y="491"/>
                    <a:pt x="4235" y="490"/>
                    <a:pt x="4239" y="493"/>
                  </a:cubicBezTo>
                  <a:cubicBezTo>
                    <a:pt x="4241" y="494"/>
                    <a:pt x="4242" y="496"/>
                    <a:pt x="4242" y="499"/>
                  </a:cubicBezTo>
                  <a:cubicBezTo>
                    <a:pt x="4242" y="501"/>
                    <a:pt x="4242" y="503"/>
                    <a:pt x="4240" y="505"/>
                  </a:cubicBezTo>
                  <a:cubicBezTo>
                    <a:pt x="4218" y="534"/>
                    <a:pt x="4194" y="564"/>
                    <a:pt x="4170" y="594"/>
                  </a:cubicBezTo>
                  <a:cubicBezTo>
                    <a:pt x="4170" y="594"/>
                    <a:pt x="4170" y="594"/>
                    <a:pt x="4170" y="594"/>
                  </a:cubicBezTo>
                  <a:cubicBezTo>
                    <a:pt x="4150" y="618"/>
                    <a:pt x="4129" y="643"/>
                    <a:pt x="4108" y="667"/>
                  </a:cubicBezTo>
                  <a:cubicBezTo>
                    <a:pt x="4106" y="669"/>
                    <a:pt x="4104" y="670"/>
                    <a:pt x="4102" y="670"/>
                  </a:cubicBezTo>
                  <a:close/>
                  <a:moveTo>
                    <a:pt x="1367" y="666"/>
                  </a:moveTo>
                  <a:cubicBezTo>
                    <a:pt x="1364" y="666"/>
                    <a:pt x="1360" y="664"/>
                    <a:pt x="1359" y="660"/>
                  </a:cubicBezTo>
                  <a:cubicBezTo>
                    <a:pt x="1358" y="658"/>
                    <a:pt x="1358" y="656"/>
                    <a:pt x="1359" y="654"/>
                  </a:cubicBezTo>
                  <a:cubicBezTo>
                    <a:pt x="1360" y="652"/>
                    <a:pt x="1362" y="650"/>
                    <a:pt x="1364" y="649"/>
                  </a:cubicBezTo>
                  <a:cubicBezTo>
                    <a:pt x="1387" y="641"/>
                    <a:pt x="1411" y="631"/>
                    <a:pt x="1440" y="618"/>
                  </a:cubicBezTo>
                  <a:cubicBezTo>
                    <a:pt x="1444" y="616"/>
                    <a:pt x="1448" y="615"/>
                    <a:pt x="1452" y="613"/>
                  </a:cubicBezTo>
                  <a:cubicBezTo>
                    <a:pt x="1484" y="599"/>
                    <a:pt x="1517" y="583"/>
                    <a:pt x="1554" y="564"/>
                  </a:cubicBezTo>
                  <a:cubicBezTo>
                    <a:pt x="1559" y="562"/>
                    <a:pt x="1564" y="564"/>
                    <a:pt x="1566" y="568"/>
                  </a:cubicBezTo>
                  <a:cubicBezTo>
                    <a:pt x="1568" y="572"/>
                    <a:pt x="1566" y="578"/>
                    <a:pt x="1562" y="580"/>
                  </a:cubicBezTo>
                  <a:cubicBezTo>
                    <a:pt x="1524" y="598"/>
                    <a:pt x="1491" y="614"/>
                    <a:pt x="1459" y="628"/>
                  </a:cubicBezTo>
                  <a:cubicBezTo>
                    <a:pt x="1459" y="628"/>
                    <a:pt x="1459" y="628"/>
                    <a:pt x="1459" y="628"/>
                  </a:cubicBezTo>
                  <a:cubicBezTo>
                    <a:pt x="1454" y="631"/>
                    <a:pt x="1450" y="632"/>
                    <a:pt x="1447" y="634"/>
                  </a:cubicBezTo>
                  <a:cubicBezTo>
                    <a:pt x="1417" y="647"/>
                    <a:pt x="1393" y="657"/>
                    <a:pt x="1370" y="665"/>
                  </a:cubicBezTo>
                  <a:cubicBezTo>
                    <a:pt x="1369" y="666"/>
                    <a:pt x="1368" y="666"/>
                    <a:pt x="1367" y="666"/>
                  </a:cubicBezTo>
                  <a:close/>
                  <a:moveTo>
                    <a:pt x="1056" y="665"/>
                  </a:moveTo>
                  <a:cubicBezTo>
                    <a:pt x="1055" y="665"/>
                    <a:pt x="1054" y="665"/>
                    <a:pt x="1053" y="664"/>
                  </a:cubicBezTo>
                  <a:cubicBezTo>
                    <a:pt x="1037" y="657"/>
                    <a:pt x="1022" y="648"/>
                    <a:pt x="1006" y="638"/>
                  </a:cubicBezTo>
                  <a:cubicBezTo>
                    <a:pt x="989" y="628"/>
                    <a:pt x="973" y="617"/>
                    <a:pt x="955" y="604"/>
                  </a:cubicBezTo>
                  <a:cubicBezTo>
                    <a:pt x="932" y="587"/>
                    <a:pt x="910" y="570"/>
                    <a:pt x="893" y="557"/>
                  </a:cubicBezTo>
                  <a:cubicBezTo>
                    <a:pt x="888" y="553"/>
                    <a:pt x="883" y="549"/>
                    <a:pt x="879" y="545"/>
                  </a:cubicBezTo>
                  <a:cubicBezTo>
                    <a:pt x="875" y="542"/>
                    <a:pt x="875" y="537"/>
                    <a:pt x="877" y="533"/>
                  </a:cubicBezTo>
                  <a:cubicBezTo>
                    <a:pt x="880" y="530"/>
                    <a:pt x="886" y="529"/>
                    <a:pt x="889" y="532"/>
                  </a:cubicBezTo>
                  <a:cubicBezTo>
                    <a:pt x="894" y="536"/>
                    <a:pt x="899" y="539"/>
                    <a:pt x="904" y="543"/>
                  </a:cubicBezTo>
                  <a:cubicBezTo>
                    <a:pt x="920" y="556"/>
                    <a:pt x="942" y="574"/>
                    <a:pt x="965" y="590"/>
                  </a:cubicBezTo>
                  <a:cubicBezTo>
                    <a:pt x="982" y="602"/>
                    <a:pt x="998" y="613"/>
                    <a:pt x="1015" y="623"/>
                  </a:cubicBezTo>
                  <a:cubicBezTo>
                    <a:pt x="1031" y="633"/>
                    <a:pt x="1046" y="642"/>
                    <a:pt x="1060" y="649"/>
                  </a:cubicBezTo>
                  <a:cubicBezTo>
                    <a:pt x="1060" y="649"/>
                    <a:pt x="1060" y="649"/>
                    <a:pt x="1060" y="649"/>
                  </a:cubicBezTo>
                  <a:cubicBezTo>
                    <a:pt x="1062" y="650"/>
                    <a:pt x="1064" y="652"/>
                    <a:pt x="1064" y="654"/>
                  </a:cubicBezTo>
                  <a:cubicBezTo>
                    <a:pt x="1065" y="656"/>
                    <a:pt x="1065" y="658"/>
                    <a:pt x="1064" y="660"/>
                  </a:cubicBezTo>
                  <a:cubicBezTo>
                    <a:pt x="1063" y="663"/>
                    <a:pt x="1060" y="665"/>
                    <a:pt x="1056" y="665"/>
                  </a:cubicBezTo>
                  <a:close/>
                  <a:moveTo>
                    <a:pt x="5367" y="629"/>
                  </a:moveTo>
                  <a:cubicBezTo>
                    <a:pt x="5365" y="629"/>
                    <a:pt x="5362" y="628"/>
                    <a:pt x="5361" y="626"/>
                  </a:cubicBezTo>
                  <a:cubicBezTo>
                    <a:pt x="5359" y="624"/>
                    <a:pt x="5359" y="622"/>
                    <a:pt x="5359" y="620"/>
                  </a:cubicBezTo>
                  <a:cubicBezTo>
                    <a:pt x="5359" y="618"/>
                    <a:pt x="5360" y="616"/>
                    <a:pt x="5362" y="614"/>
                  </a:cubicBezTo>
                  <a:cubicBezTo>
                    <a:pt x="5365" y="611"/>
                    <a:pt x="5371" y="612"/>
                    <a:pt x="5374" y="616"/>
                  </a:cubicBezTo>
                  <a:cubicBezTo>
                    <a:pt x="5377" y="619"/>
                    <a:pt x="5376" y="625"/>
                    <a:pt x="5373" y="628"/>
                  </a:cubicBezTo>
                  <a:cubicBezTo>
                    <a:pt x="5371" y="629"/>
                    <a:pt x="5369" y="629"/>
                    <a:pt x="5367" y="629"/>
                  </a:cubicBezTo>
                  <a:close/>
                  <a:moveTo>
                    <a:pt x="5349" y="607"/>
                  </a:moveTo>
                  <a:cubicBezTo>
                    <a:pt x="5347" y="607"/>
                    <a:pt x="5345" y="606"/>
                    <a:pt x="5343" y="604"/>
                  </a:cubicBezTo>
                  <a:cubicBezTo>
                    <a:pt x="5335" y="594"/>
                    <a:pt x="5327" y="584"/>
                    <a:pt x="5319" y="574"/>
                  </a:cubicBezTo>
                  <a:cubicBezTo>
                    <a:pt x="5303" y="555"/>
                    <a:pt x="5288" y="535"/>
                    <a:pt x="5272" y="516"/>
                  </a:cubicBezTo>
                  <a:cubicBezTo>
                    <a:pt x="5266" y="509"/>
                    <a:pt x="5261" y="503"/>
                    <a:pt x="5255" y="496"/>
                  </a:cubicBezTo>
                  <a:cubicBezTo>
                    <a:pt x="5239" y="476"/>
                    <a:pt x="5225" y="459"/>
                    <a:pt x="5211" y="442"/>
                  </a:cubicBezTo>
                  <a:cubicBezTo>
                    <a:pt x="5209" y="440"/>
                    <a:pt x="5209" y="438"/>
                    <a:pt x="5209" y="436"/>
                  </a:cubicBezTo>
                  <a:cubicBezTo>
                    <a:pt x="5209" y="434"/>
                    <a:pt x="5210" y="432"/>
                    <a:pt x="5212" y="430"/>
                  </a:cubicBezTo>
                  <a:cubicBezTo>
                    <a:pt x="5215" y="427"/>
                    <a:pt x="5221" y="428"/>
                    <a:pt x="5224" y="431"/>
                  </a:cubicBezTo>
                  <a:cubicBezTo>
                    <a:pt x="5238" y="448"/>
                    <a:pt x="5252" y="465"/>
                    <a:pt x="5268" y="485"/>
                  </a:cubicBezTo>
                  <a:cubicBezTo>
                    <a:pt x="5274" y="491"/>
                    <a:pt x="5279" y="498"/>
                    <a:pt x="5285" y="505"/>
                  </a:cubicBezTo>
                  <a:cubicBezTo>
                    <a:pt x="5301" y="526"/>
                    <a:pt x="5318" y="546"/>
                    <a:pt x="5334" y="566"/>
                  </a:cubicBezTo>
                  <a:cubicBezTo>
                    <a:pt x="5341" y="575"/>
                    <a:pt x="5349" y="584"/>
                    <a:pt x="5356" y="594"/>
                  </a:cubicBezTo>
                  <a:cubicBezTo>
                    <a:pt x="5359" y="597"/>
                    <a:pt x="5358" y="603"/>
                    <a:pt x="5355" y="606"/>
                  </a:cubicBezTo>
                  <a:cubicBezTo>
                    <a:pt x="5353" y="607"/>
                    <a:pt x="5351" y="607"/>
                    <a:pt x="5349" y="607"/>
                  </a:cubicBezTo>
                  <a:close/>
                  <a:moveTo>
                    <a:pt x="1583" y="568"/>
                  </a:moveTo>
                  <a:cubicBezTo>
                    <a:pt x="1580" y="568"/>
                    <a:pt x="1577" y="566"/>
                    <a:pt x="1576" y="563"/>
                  </a:cubicBezTo>
                  <a:cubicBezTo>
                    <a:pt x="1574" y="559"/>
                    <a:pt x="1575" y="554"/>
                    <a:pt x="1580" y="552"/>
                  </a:cubicBezTo>
                  <a:cubicBezTo>
                    <a:pt x="1584" y="550"/>
                    <a:pt x="1589" y="552"/>
                    <a:pt x="1591" y="556"/>
                  </a:cubicBezTo>
                  <a:cubicBezTo>
                    <a:pt x="1593" y="560"/>
                    <a:pt x="1591" y="565"/>
                    <a:pt x="1587" y="567"/>
                  </a:cubicBezTo>
                  <a:cubicBezTo>
                    <a:pt x="1587" y="567"/>
                    <a:pt x="1587" y="567"/>
                    <a:pt x="1587" y="567"/>
                  </a:cubicBezTo>
                  <a:cubicBezTo>
                    <a:pt x="1586" y="568"/>
                    <a:pt x="1585" y="568"/>
                    <a:pt x="1583" y="568"/>
                  </a:cubicBezTo>
                  <a:close/>
                  <a:moveTo>
                    <a:pt x="1609" y="555"/>
                  </a:moveTo>
                  <a:cubicBezTo>
                    <a:pt x="1606" y="555"/>
                    <a:pt x="1603" y="553"/>
                    <a:pt x="1601" y="551"/>
                  </a:cubicBezTo>
                  <a:cubicBezTo>
                    <a:pt x="1600" y="548"/>
                    <a:pt x="1600" y="546"/>
                    <a:pt x="1601" y="544"/>
                  </a:cubicBezTo>
                  <a:cubicBezTo>
                    <a:pt x="1601" y="542"/>
                    <a:pt x="1603" y="540"/>
                    <a:pt x="1605" y="539"/>
                  </a:cubicBezTo>
                  <a:cubicBezTo>
                    <a:pt x="1624" y="529"/>
                    <a:pt x="1643" y="520"/>
                    <a:pt x="1662" y="510"/>
                  </a:cubicBezTo>
                  <a:cubicBezTo>
                    <a:pt x="1691" y="495"/>
                    <a:pt x="1691" y="495"/>
                    <a:pt x="1691" y="495"/>
                  </a:cubicBezTo>
                  <a:cubicBezTo>
                    <a:pt x="1691" y="495"/>
                    <a:pt x="1691" y="495"/>
                    <a:pt x="1691" y="495"/>
                  </a:cubicBezTo>
                  <a:cubicBezTo>
                    <a:pt x="1723" y="479"/>
                    <a:pt x="1758" y="461"/>
                    <a:pt x="1791" y="444"/>
                  </a:cubicBezTo>
                  <a:cubicBezTo>
                    <a:pt x="1795" y="442"/>
                    <a:pt x="1801" y="444"/>
                    <a:pt x="1803" y="448"/>
                  </a:cubicBezTo>
                  <a:cubicBezTo>
                    <a:pt x="1805" y="452"/>
                    <a:pt x="1803" y="457"/>
                    <a:pt x="1799" y="459"/>
                  </a:cubicBezTo>
                  <a:cubicBezTo>
                    <a:pt x="1767" y="476"/>
                    <a:pt x="1734" y="492"/>
                    <a:pt x="1699" y="510"/>
                  </a:cubicBezTo>
                  <a:cubicBezTo>
                    <a:pt x="1698" y="510"/>
                    <a:pt x="1698" y="510"/>
                    <a:pt x="1698" y="511"/>
                  </a:cubicBezTo>
                  <a:cubicBezTo>
                    <a:pt x="1693" y="513"/>
                    <a:pt x="1693" y="513"/>
                    <a:pt x="1693" y="513"/>
                  </a:cubicBezTo>
                  <a:cubicBezTo>
                    <a:pt x="1690" y="515"/>
                    <a:pt x="1686" y="517"/>
                    <a:pt x="1683" y="518"/>
                  </a:cubicBezTo>
                  <a:cubicBezTo>
                    <a:pt x="1669" y="526"/>
                    <a:pt x="1669" y="526"/>
                    <a:pt x="1669" y="526"/>
                  </a:cubicBezTo>
                  <a:cubicBezTo>
                    <a:pt x="1650" y="535"/>
                    <a:pt x="1631" y="545"/>
                    <a:pt x="1613" y="554"/>
                  </a:cubicBezTo>
                  <a:cubicBezTo>
                    <a:pt x="1611" y="555"/>
                    <a:pt x="1610" y="555"/>
                    <a:pt x="1609" y="555"/>
                  </a:cubicBezTo>
                  <a:close/>
                  <a:moveTo>
                    <a:pt x="6460" y="548"/>
                  </a:moveTo>
                  <a:cubicBezTo>
                    <a:pt x="6458" y="548"/>
                    <a:pt x="6455" y="547"/>
                    <a:pt x="6454" y="545"/>
                  </a:cubicBezTo>
                  <a:cubicBezTo>
                    <a:pt x="6452" y="543"/>
                    <a:pt x="6451" y="541"/>
                    <a:pt x="6451" y="539"/>
                  </a:cubicBezTo>
                  <a:cubicBezTo>
                    <a:pt x="6451" y="537"/>
                    <a:pt x="6452" y="535"/>
                    <a:pt x="6454" y="533"/>
                  </a:cubicBezTo>
                  <a:cubicBezTo>
                    <a:pt x="6457" y="530"/>
                    <a:pt x="6463" y="530"/>
                    <a:pt x="6466" y="534"/>
                  </a:cubicBezTo>
                  <a:cubicBezTo>
                    <a:pt x="6469" y="537"/>
                    <a:pt x="6469" y="542"/>
                    <a:pt x="6466" y="546"/>
                  </a:cubicBezTo>
                  <a:cubicBezTo>
                    <a:pt x="6464" y="547"/>
                    <a:pt x="6462" y="548"/>
                    <a:pt x="6460" y="548"/>
                  </a:cubicBezTo>
                  <a:close/>
                  <a:moveTo>
                    <a:pt x="862" y="529"/>
                  </a:moveTo>
                  <a:cubicBezTo>
                    <a:pt x="860" y="529"/>
                    <a:pt x="858" y="528"/>
                    <a:pt x="857" y="527"/>
                  </a:cubicBezTo>
                  <a:cubicBezTo>
                    <a:pt x="853" y="524"/>
                    <a:pt x="853" y="519"/>
                    <a:pt x="856" y="515"/>
                  </a:cubicBezTo>
                  <a:cubicBezTo>
                    <a:pt x="859" y="512"/>
                    <a:pt x="864" y="511"/>
                    <a:pt x="868" y="514"/>
                  </a:cubicBezTo>
                  <a:cubicBezTo>
                    <a:pt x="871" y="517"/>
                    <a:pt x="872" y="522"/>
                    <a:pt x="869" y="526"/>
                  </a:cubicBezTo>
                  <a:cubicBezTo>
                    <a:pt x="867" y="528"/>
                    <a:pt x="865" y="529"/>
                    <a:pt x="862" y="529"/>
                  </a:cubicBezTo>
                  <a:close/>
                  <a:moveTo>
                    <a:pt x="6481" y="528"/>
                  </a:moveTo>
                  <a:cubicBezTo>
                    <a:pt x="6478" y="528"/>
                    <a:pt x="6476" y="528"/>
                    <a:pt x="6474" y="526"/>
                  </a:cubicBezTo>
                  <a:cubicBezTo>
                    <a:pt x="6471" y="522"/>
                    <a:pt x="6471" y="517"/>
                    <a:pt x="6475" y="514"/>
                  </a:cubicBezTo>
                  <a:cubicBezTo>
                    <a:pt x="6481" y="508"/>
                    <a:pt x="6486" y="503"/>
                    <a:pt x="6492" y="497"/>
                  </a:cubicBezTo>
                  <a:cubicBezTo>
                    <a:pt x="6510" y="481"/>
                    <a:pt x="6527" y="464"/>
                    <a:pt x="6545" y="448"/>
                  </a:cubicBezTo>
                  <a:cubicBezTo>
                    <a:pt x="6551" y="443"/>
                    <a:pt x="6557" y="437"/>
                    <a:pt x="6563" y="432"/>
                  </a:cubicBezTo>
                  <a:cubicBezTo>
                    <a:pt x="6581" y="414"/>
                    <a:pt x="6601" y="396"/>
                    <a:pt x="6625" y="375"/>
                  </a:cubicBezTo>
                  <a:cubicBezTo>
                    <a:pt x="6625" y="375"/>
                    <a:pt x="6625" y="375"/>
                    <a:pt x="6625" y="375"/>
                  </a:cubicBezTo>
                  <a:cubicBezTo>
                    <a:pt x="6625" y="375"/>
                    <a:pt x="6626" y="374"/>
                    <a:pt x="6627" y="373"/>
                  </a:cubicBezTo>
                  <a:cubicBezTo>
                    <a:pt x="6627" y="373"/>
                    <a:pt x="6628" y="372"/>
                    <a:pt x="6629" y="372"/>
                  </a:cubicBezTo>
                  <a:cubicBezTo>
                    <a:pt x="6632" y="369"/>
                    <a:pt x="6638" y="369"/>
                    <a:pt x="6641" y="372"/>
                  </a:cubicBezTo>
                  <a:cubicBezTo>
                    <a:pt x="6642" y="374"/>
                    <a:pt x="6643" y="376"/>
                    <a:pt x="6643" y="379"/>
                  </a:cubicBezTo>
                  <a:cubicBezTo>
                    <a:pt x="6643" y="381"/>
                    <a:pt x="6642" y="383"/>
                    <a:pt x="6640" y="384"/>
                  </a:cubicBezTo>
                  <a:cubicBezTo>
                    <a:pt x="6639" y="386"/>
                    <a:pt x="6639" y="386"/>
                    <a:pt x="6639" y="386"/>
                  </a:cubicBezTo>
                  <a:cubicBezTo>
                    <a:pt x="6638" y="386"/>
                    <a:pt x="6637" y="387"/>
                    <a:pt x="6636" y="388"/>
                  </a:cubicBezTo>
                  <a:cubicBezTo>
                    <a:pt x="6636" y="388"/>
                    <a:pt x="6636" y="388"/>
                    <a:pt x="6636" y="388"/>
                  </a:cubicBezTo>
                  <a:cubicBezTo>
                    <a:pt x="6612" y="409"/>
                    <a:pt x="6593" y="427"/>
                    <a:pt x="6574" y="444"/>
                  </a:cubicBezTo>
                  <a:cubicBezTo>
                    <a:pt x="6569" y="449"/>
                    <a:pt x="6563" y="455"/>
                    <a:pt x="6557" y="461"/>
                  </a:cubicBezTo>
                  <a:cubicBezTo>
                    <a:pt x="6540" y="476"/>
                    <a:pt x="6523" y="492"/>
                    <a:pt x="6507" y="507"/>
                  </a:cubicBezTo>
                  <a:cubicBezTo>
                    <a:pt x="6500" y="513"/>
                    <a:pt x="6493" y="520"/>
                    <a:pt x="6486" y="526"/>
                  </a:cubicBezTo>
                  <a:cubicBezTo>
                    <a:pt x="6485" y="528"/>
                    <a:pt x="6483" y="528"/>
                    <a:pt x="6481" y="528"/>
                  </a:cubicBezTo>
                  <a:close/>
                  <a:moveTo>
                    <a:pt x="2748" y="520"/>
                  </a:moveTo>
                  <a:cubicBezTo>
                    <a:pt x="2745" y="520"/>
                    <a:pt x="2743" y="519"/>
                    <a:pt x="2741" y="517"/>
                  </a:cubicBezTo>
                  <a:cubicBezTo>
                    <a:pt x="2740" y="515"/>
                    <a:pt x="2739" y="513"/>
                    <a:pt x="2740" y="510"/>
                  </a:cubicBezTo>
                  <a:cubicBezTo>
                    <a:pt x="2740" y="508"/>
                    <a:pt x="2741" y="506"/>
                    <a:pt x="2743" y="505"/>
                  </a:cubicBezTo>
                  <a:cubicBezTo>
                    <a:pt x="2746" y="502"/>
                    <a:pt x="2752" y="502"/>
                    <a:pt x="2755" y="506"/>
                  </a:cubicBezTo>
                  <a:cubicBezTo>
                    <a:pt x="2758" y="510"/>
                    <a:pt x="2757" y="515"/>
                    <a:pt x="2753" y="518"/>
                  </a:cubicBezTo>
                  <a:cubicBezTo>
                    <a:pt x="2752" y="519"/>
                    <a:pt x="2750" y="520"/>
                    <a:pt x="2748" y="520"/>
                  </a:cubicBezTo>
                  <a:close/>
                  <a:moveTo>
                    <a:pt x="840" y="511"/>
                  </a:moveTo>
                  <a:cubicBezTo>
                    <a:pt x="838" y="511"/>
                    <a:pt x="836" y="510"/>
                    <a:pt x="835" y="509"/>
                  </a:cubicBezTo>
                  <a:cubicBezTo>
                    <a:pt x="826" y="502"/>
                    <a:pt x="817" y="494"/>
                    <a:pt x="808" y="486"/>
                  </a:cubicBezTo>
                  <a:cubicBezTo>
                    <a:pt x="787" y="469"/>
                    <a:pt x="768" y="453"/>
                    <a:pt x="748" y="437"/>
                  </a:cubicBezTo>
                  <a:cubicBezTo>
                    <a:pt x="748" y="437"/>
                    <a:pt x="748" y="437"/>
                    <a:pt x="748" y="437"/>
                  </a:cubicBezTo>
                  <a:cubicBezTo>
                    <a:pt x="728" y="421"/>
                    <a:pt x="710" y="407"/>
                    <a:pt x="694" y="394"/>
                  </a:cubicBezTo>
                  <a:cubicBezTo>
                    <a:pt x="686" y="388"/>
                    <a:pt x="679" y="383"/>
                    <a:pt x="673" y="378"/>
                  </a:cubicBezTo>
                  <a:cubicBezTo>
                    <a:pt x="671" y="377"/>
                    <a:pt x="669" y="375"/>
                    <a:pt x="669" y="372"/>
                  </a:cubicBezTo>
                  <a:cubicBezTo>
                    <a:pt x="669" y="370"/>
                    <a:pt x="669" y="368"/>
                    <a:pt x="671" y="366"/>
                  </a:cubicBezTo>
                  <a:cubicBezTo>
                    <a:pt x="673" y="362"/>
                    <a:pt x="679" y="362"/>
                    <a:pt x="683" y="364"/>
                  </a:cubicBezTo>
                  <a:cubicBezTo>
                    <a:pt x="690" y="370"/>
                    <a:pt x="697" y="375"/>
                    <a:pt x="704" y="381"/>
                  </a:cubicBezTo>
                  <a:cubicBezTo>
                    <a:pt x="721" y="393"/>
                    <a:pt x="739" y="407"/>
                    <a:pt x="759" y="424"/>
                  </a:cubicBezTo>
                  <a:cubicBezTo>
                    <a:pt x="778" y="440"/>
                    <a:pt x="799" y="457"/>
                    <a:pt x="818" y="473"/>
                  </a:cubicBezTo>
                  <a:cubicBezTo>
                    <a:pt x="827" y="481"/>
                    <a:pt x="837" y="488"/>
                    <a:pt x="846" y="496"/>
                  </a:cubicBezTo>
                  <a:cubicBezTo>
                    <a:pt x="848" y="497"/>
                    <a:pt x="849" y="500"/>
                    <a:pt x="849" y="502"/>
                  </a:cubicBezTo>
                  <a:cubicBezTo>
                    <a:pt x="849" y="504"/>
                    <a:pt x="848" y="506"/>
                    <a:pt x="847" y="508"/>
                  </a:cubicBezTo>
                  <a:cubicBezTo>
                    <a:pt x="845" y="510"/>
                    <a:pt x="843" y="511"/>
                    <a:pt x="840" y="511"/>
                  </a:cubicBezTo>
                  <a:close/>
                  <a:moveTo>
                    <a:pt x="2730" y="498"/>
                  </a:moveTo>
                  <a:cubicBezTo>
                    <a:pt x="2728" y="498"/>
                    <a:pt x="2725" y="497"/>
                    <a:pt x="2724" y="495"/>
                  </a:cubicBezTo>
                  <a:cubicBezTo>
                    <a:pt x="2698" y="463"/>
                    <a:pt x="2675" y="435"/>
                    <a:pt x="2651" y="408"/>
                  </a:cubicBezTo>
                  <a:cubicBezTo>
                    <a:pt x="2649" y="406"/>
                    <a:pt x="2646" y="403"/>
                    <a:pt x="2643" y="400"/>
                  </a:cubicBezTo>
                  <a:cubicBezTo>
                    <a:pt x="2631" y="386"/>
                    <a:pt x="2617" y="371"/>
                    <a:pt x="2601" y="355"/>
                  </a:cubicBezTo>
                  <a:cubicBezTo>
                    <a:pt x="2588" y="341"/>
                    <a:pt x="2588" y="341"/>
                    <a:pt x="2588" y="341"/>
                  </a:cubicBezTo>
                  <a:cubicBezTo>
                    <a:pt x="2587" y="340"/>
                    <a:pt x="2586" y="339"/>
                    <a:pt x="2586" y="339"/>
                  </a:cubicBezTo>
                  <a:cubicBezTo>
                    <a:pt x="2582" y="336"/>
                    <a:pt x="2582" y="331"/>
                    <a:pt x="2585" y="327"/>
                  </a:cubicBezTo>
                  <a:cubicBezTo>
                    <a:pt x="2588" y="324"/>
                    <a:pt x="2594" y="323"/>
                    <a:pt x="2597" y="326"/>
                  </a:cubicBezTo>
                  <a:cubicBezTo>
                    <a:pt x="2598" y="327"/>
                    <a:pt x="2599" y="328"/>
                    <a:pt x="2600" y="329"/>
                  </a:cubicBezTo>
                  <a:cubicBezTo>
                    <a:pt x="2614" y="343"/>
                    <a:pt x="2614" y="343"/>
                    <a:pt x="2614" y="343"/>
                  </a:cubicBezTo>
                  <a:cubicBezTo>
                    <a:pt x="2629" y="359"/>
                    <a:pt x="2643" y="374"/>
                    <a:pt x="2656" y="389"/>
                  </a:cubicBezTo>
                  <a:cubicBezTo>
                    <a:pt x="2658" y="391"/>
                    <a:pt x="2661" y="394"/>
                    <a:pt x="2664" y="397"/>
                  </a:cubicBezTo>
                  <a:cubicBezTo>
                    <a:pt x="2688" y="424"/>
                    <a:pt x="2712" y="452"/>
                    <a:pt x="2737" y="484"/>
                  </a:cubicBezTo>
                  <a:cubicBezTo>
                    <a:pt x="2738" y="486"/>
                    <a:pt x="2739" y="488"/>
                    <a:pt x="2739" y="490"/>
                  </a:cubicBezTo>
                  <a:cubicBezTo>
                    <a:pt x="2739" y="492"/>
                    <a:pt x="2737" y="494"/>
                    <a:pt x="2736" y="496"/>
                  </a:cubicBezTo>
                  <a:cubicBezTo>
                    <a:pt x="2734" y="497"/>
                    <a:pt x="2732" y="498"/>
                    <a:pt x="2730" y="498"/>
                  </a:cubicBezTo>
                  <a:close/>
                  <a:moveTo>
                    <a:pt x="4251" y="486"/>
                  </a:moveTo>
                  <a:cubicBezTo>
                    <a:pt x="4249" y="486"/>
                    <a:pt x="4247" y="485"/>
                    <a:pt x="4246" y="484"/>
                  </a:cubicBezTo>
                  <a:cubicBezTo>
                    <a:pt x="4244" y="483"/>
                    <a:pt x="4243" y="481"/>
                    <a:pt x="4243" y="478"/>
                  </a:cubicBezTo>
                  <a:cubicBezTo>
                    <a:pt x="4242" y="476"/>
                    <a:pt x="4243" y="474"/>
                    <a:pt x="4244" y="472"/>
                  </a:cubicBezTo>
                  <a:cubicBezTo>
                    <a:pt x="4247" y="469"/>
                    <a:pt x="4252" y="468"/>
                    <a:pt x="4256" y="471"/>
                  </a:cubicBezTo>
                  <a:cubicBezTo>
                    <a:pt x="4260" y="473"/>
                    <a:pt x="4261" y="479"/>
                    <a:pt x="4258" y="482"/>
                  </a:cubicBezTo>
                  <a:cubicBezTo>
                    <a:pt x="4256" y="485"/>
                    <a:pt x="4254" y="486"/>
                    <a:pt x="4251" y="486"/>
                  </a:cubicBezTo>
                  <a:close/>
                  <a:moveTo>
                    <a:pt x="4268" y="463"/>
                  </a:moveTo>
                  <a:cubicBezTo>
                    <a:pt x="4266" y="463"/>
                    <a:pt x="4264" y="463"/>
                    <a:pt x="4263" y="461"/>
                  </a:cubicBezTo>
                  <a:cubicBezTo>
                    <a:pt x="4261" y="460"/>
                    <a:pt x="4260" y="458"/>
                    <a:pt x="4260" y="456"/>
                  </a:cubicBezTo>
                  <a:cubicBezTo>
                    <a:pt x="4259" y="454"/>
                    <a:pt x="4260" y="451"/>
                    <a:pt x="4261" y="450"/>
                  </a:cubicBezTo>
                  <a:cubicBezTo>
                    <a:pt x="4261" y="449"/>
                    <a:pt x="4262" y="449"/>
                    <a:pt x="4262" y="449"/>
                  </a:cubicBezTo>
                  <a:cubicBezTo>
                    <a:pt x="4262" y="449"/>
                    <a:pt x="4262" y="449"/>
                    <a:pt x="4262" y="449"/>
                  </a:cubicBezTo>
                  <a:cubicBezTo>
                    <a:pt x="4282" y="421"/>
                    <a:pt x="4301" y="396"/>
                    <a:pt x="4318" y="372"/>
                  </a:cubicBezTo>
                  <a:cubicBezTo>
                    <a:pt x="4333" y="350"/>
                    <a:pt x="4348" y="327"/>
                    <a:pt x="4362" y="306"/>
                  </a:cubicBezTo>
                  <a:cubicBezTo>
                    <a:pt x="4374" y="288"/>
                    <a:pt x="4374" y="288"/>
                    <a:pt x="4374" y="288"/>
                  </a:cubicBezTo>
                  <a:cubicBezTo>
                    <a:pt x="4380" y="278"/>
                    <a:pt x="4380" y="278"/>
                    <a:pt x="4380" y="278"/>
                  </a:cubicBezTo>
                  <a:cubicBezTo>
                    <a:pt x="4382" y="274"/>
                    <a:pt x="4388" y="273"/>
                    <a:pt x="4391" y="275"/>
                  </a:cubicBezTo>
                  <a:cubicBezTo>
                    <a:pt x="4395" y="278"/>
                    <a:pt x="4397" y="283"/>
                    <a:pt x="4394" y="287"/>
                  </a:cubicBezTo>
                  <a:cubicBezTo>
                    <a:pt x="4388" y="297"/>
                    <a:pt x="4388" y="297"/>
                    <a:pt x="4388" y="297"/>
                  </a:cubicBezTo>
                  <a:cubicBezTo>
                    <a:pt x="4376" y="315"/>
                    <a:pt x="4376" y="315"/>
                    <a:pt x="4376" y="315"/>
                  </a:cubicBezTo>
                  <a:cubicBezTo>
                    <a:pt x="4362" y="337"/>
                    <a:pt x="4347" y="359"/>
                    <a:pt x="4331" y="382"/>
                  </a:cubicBezTo>
                  <a:cubicBezTo>
                    <a:pt x="4314" y="406"/>
                    <a:pt x="4296" y="431"/>
                    <a:pt x="4276" y="459"/>
                  </a:cubicBezTo>
                  <a:cubicBezTo>
                    <a:pt x="4275" y="459"/>
                    <a:pt x="4275" y="459"/>
                    <a:pt x="4275" y="459"/>
                  </a:cubicBezTo>
                  <a:cubicBezTo>
                    <a:pt x="4275" y="459"/>
                    <a:pt x="4275" y="460"/>
                    <a:pt x="4275" y="460"/>
                  </a:cubicBezTo>
                  <a:cubicBezTo>
                    <a:pt x="4273" y="462"/>
                    <a:pt x="4271" y="463"/>
                    <a:pt x="4268" y="463"/>
                  </a:cubicBezTo>
                  <a:close/>
                  <a:moveTo>
                    <a:pt x="1821" y="447"/>
                  </a:moveTo>
                  <a:cubicBezTo>
                    <a:pt x="1817" y="447"/>
                    <a:pt x="1814" y="446"/>
                    <a:pt x="1813" y="443"/>
                  </a:cubicBezTo>
                  <a:cubicBezTo>
                    <a:pt x="1812" y="441"/>
                    <a:pt x="1812" y="438"/>
                    <a:pt x="1812" y="436"/>
                  </a:cubicBezTo>
                  <a:cubicBezTo>
                    <a:pt x="1813" y="434"/>
                    <a:pt x="1815" y="432"/>
                    <a:pt x="1817" y="431"/>
                  </a:cubicBezTo>
                  <a:cubicBezTo>
                    <a:pt x="1821" y="429"/>
                    <a:pt x="1826" y="431"/>
                    <a:pt x="1828" y="435"/>
                  </a:cubicBezTo>
                  <a:cubicBezTo>
                    <a:pt x="1830" y="439"/>
                    <a:pt x="1828" y="445"/>
                    <a:pt x="1824" y="447"/>
                  </a:cubicBezTo>
                  <a:cubicBezTo>
                    <a:pt x="1823" y="447"/>
                    <a:pt x="1822" y="447"/>
                    <a:pt x="1821" y="447"/>
                  </a:cubicBezTo>
                  <a:close/>
                  <a:moveTo>
                    <a:pt x="1846" y="435"/>
                  </a:moveTo>
                  <a:cubicBezTo>
                    <a:pt x="1843" y="435"/>
                    <a:pt x="1840" y="433"/>
                    <a:pt x="1838" y="430"/>
                  </a:cubicBezTo>
                  <a:cubicBezTo>
                    <a:pt x="1837" y="428"/>
                    <a:pt x="1837" y="426"/>
                    <a:pt x="1838" y="424"/>
                  </a:cubicBezTo>
                  <a:cubicBezTo>
                    <a:pt x="1839" y="422"/>
                    <a:pt x="1840" y="420"/>
                    <a:pt x="1842" y="419"/>
                  </a:cubicBezTo>
                  <a:cubicBezTo>
                    <a:pt x="1865" y="408"/>
                    <a:pt x="1885" y="398"/>
                    <a:pt x="1905" y="389"/>
                  </a:cubicBezTo>
                  <a:cubicBezTo>
                    <a:pt x="1913" y="385"/>
                    <a:pt x="1921" y="381"/>
                    <a:pt x="1928" y="378"/>
                  </a:cubicBezTo>
                  <a:cubicBezTo>
                    <a:pt x="1928" y="378"/>
                    <a:pt x="1928" y="378"/>
                    <a:pt x="1928" y="378"/>
                  </a:cubicBezTo>
                  <a:cubicBezTo>
                    <a:pt x="1929" y="377"/>
                    <a:pt x="1929" y="377"/>
                    <a:pt x="1929" y="377"/>
                  </a:cubicBezTo>
                  <a:cubicBezTo>
                    <a:pt x="1929" y="377"/>
                    <a:pt x="1929" y="377"/>
                    <a:pt x="1929" y="377"/>
                  </a:cubicBezTo>
                  <a:cubicBezTo>
                    <a:pt x="1966" y="360"/>
                    <a:pt x="2000" y="345"/>
                    <a:pt x="2033" y="332"/>
                  </a:cubicBezTo>
                  <a:cubicBezTo>
                    <a:pt x="2037" y="330"/>
                    <a:pt x="2042" y="332"/>
                    <a:pt x="2044" y="336"/>
                  </a:cubicBezTo>
                  <a:cubicBezTo>
                    <a:pt x="2045" y="339"/>
                    <a:pt x="2045" y="341"/>
                    <a:pt x="2044" y="343"/>
                  </a:cubicBezTo>
                  <a:cubicBezTo>
                    <a:pt x="2043" y="345"/>
                    <a:pt x="2042" y="347"/>
                    <a:pt x="2039" y="347"/>
                  </a:cubicBezTo>
                  <a:cubicBezTo>
                    <a:pt x="2007" y="361"/>
                    <a:pt x="1973" y="376"/>
                    <a:pt x="1936" y="393"/>
                  </a:cubicBezTo>
                  <a:cubicBezTo>
                    <a:pt x="1928" y="396"/>
                    <a:pt x="1920" y="400"/>
                    <a:pt x="1912" y="404"/>
                  </a:cubicBezTo>
                  <a:cubicBezTo>
                    <a:pt x="1892" y="413"/>
                    <a:pt x="1872" y="423"/>
                    <a:pt x="1850" y="434"/>
                  </a:cubicBezTo>
                  <a:cubicBezTo>
                    <a:pt x="1848" y="435"/>
                    <a:pt x="1847" y="435"/>
                    <a:pt x="1846" y="435"/>
                  </a:cubicBezTo>
                  <a:close/>
                  <a:moveTo>
                    <a:pt x="5199" y="424"/>
                  </a:moveTo>
                  <a:cubicBezTo>
                    <a:pt x="5197" y="424"/>
                    <a:pt x="5194" y="422"/>
                    <a:pt x="5193" y="421"/>
                  </a:cubicBezTo>
                  <a:cubicBezTo>
                    <a:pt x="5191" y="419"/>
                    <a:pt x="5190" y="417"/>
                    <a:pt x="5191" y="414"/>
                  </a:cubicBezTo>
                  <a:cubicBezTo>
                    <a:pt x="5191" y="412"/>
                    <a:pt x="5192" y="410"/>
                    <a:pt x="5194" y="409"/>
                  </a:cubicBezTo>
                  <a:cubicBezTo>
                    <a:pt x="5197" y="406"/>
                    <a:pt x="5203" y="406"/>
                    <a:pt x="5205" y="410"/>
                  </a:cubicBezTo>
                  <a:cubicBezTo>
                    <a:pt x="5207" y="411"/>
                    <a:pt x="5208" y="413"/>
                    <a:pt x="5207" y="416"/>
                  </a:cubicBezTo>
                  <a:cubicBezTo>
                    <a:pt x="5207" y="418"/>
                    <a:pt x="5206" y="420"/>
                    <a:pt x="5205" y="422"/>
                  </a:cubicBezTo>
                  <a:cubicBezTo>
                    <a:pt x="5203" y="423"/>
                    <a:pt x="5201" y="424"/>
                    <a:pt x="5199" y="424"/>
                  </a:cubicBezTo>
                  <a:close/>
                  <a:moveTo>
                    <a:pt x="5181" y="402"/>
                  </a:moveTo>
                  <a:cubicBezTo>
                    <a:pt x="5178" y="402"/>
                    <a:pt x="5176" y="401"/>
                    <a:pt x="5174" y="399"/>
                  </a:cubicBezTo>
                  <a:cubicBezTo>
                    <a:pt x="5164" y="388"/>
                    <a:pt x="5156" y="378"/>
                    <a:pt x="5147" y="368"/>
                  </a:cubicBezTo>
                  <a:cubicBezTo>
                    <a:pt x="5132" y="350"/>
                    <a:pt x="5115" y="332"/>
                    <a:pt x="5099" y="315"/>
                  </a:cubicBezTo>
                  <a:cubicBezTo>
                    <a:pt x="5099" y="315"/>
                    <a:pt x="5099" y="315"/>
                    <a:pt x="5099" y="315"/>
                  </a:cubicBezTo>
                  <a:cubicBezTo>
                    <a:pt x="5078" y="292"/>
                    <a:pt x="5056" y="269"/>
                    <a:pt x="5035" y="247"/>
                  </a:cubicBezTo>
                  <a:cubicBezTo>
                    <a:pt x="5034" y="247"/>
                    <a:pt x="5034" y="247"/>
                    <a:pt x="5034" y="246"/>
                  </a:cubicBezTo>
                  <a:cubicBezTo>
                    <a:pt x="5034" y="246"/>
                    <a:pt x="5033" y="246"/>
                    <a:pt x="5033" y="245"/>
                  </a:cubicBezTo>
                  <a:cubicBezTo>
                    <a:pt x="5030" y="242"/>
                    <a:pt x="5030" y="237"/>
                    <a:pt x="5033" y="233"/>
                  </a:cubicBezTo>
                  <a:cubicBezTo>
                    <a:pt x="5036" y="230"/>
                    <a:pt x="5042" y="230"/>
                    <a:pt x="5045" y="234"/>
                  </a:cubicBezTo>
                  <a:cubicBezTo>
                    <a:pt x="5046" y="234"/>
                    <a:pt x="5046" y="235"/>
                    <a:pt x="5047" y="235"/>
                  </a:cubicBezTo>
                  <a:cubicBezTo>
                    <a:pt x="5047" y="235"/>
                    <a:pt x="5047" y="235"/>
                    <a:pt x="5047" y="235"/>
                  </a:cubicBezTo>
                  <a:cubicBezTo>
                    <a:pt x="5068" y="257"/>
                    <a:pt x="5090" y="280"/>
                    <a:pt x="5111" y="303"/>
                  </a:cubicBezTo>
                  <a:cubicBezTo>
                    <a:pt x="5112" y="303"/>
                    <a:pt x="5112" y="303"/>
                    <a:pt x="5112" y="303"/>
                  </a:cubicBezTo>
                  <a:cubicBezTo>
                    <a:pt x="5112" y="303"/>
                    <a:pt x="5112" y="303"/>
                    <a:pt x="5112" y="304"/>
                  </a:cubicBezTo>
                  <a:cubicBezTo>
                    <a:pt x="5128" y="321"/>
                    <a:pt x="5144" y="339"/>
                    <a:pt x="5160" y="357"/>
                  </a:cubicBezTo>
                  <a:cubicBezTo>
                    <a:pt x="5170" y="368"/>
                    <a:pt x="5179" y="378"/>
                    <a:pt x="5187" y="388"/>
                  </a:cubicBezTo>
                  <a:cubicBezTo>
                    <a:pt x="5189" y="390"/>
                    <a:pt x="5189" y="392"/>
                    <a:pt x="5189" y="394"/>
                  </a:cubicBezTo>
                  <a:cubicBezTo>
                    <a:pt x="5189" y="396"/>
                    <a:pt x="5188" y="399"/>
                    <a:pt x="5186" y="400"/>
                  </a:cubicBezTo>
                  <a:cubicBezTo>
                    <a:pt x="5185" y="401"/>
                    <a:pt x="5183" y="402"/>
                    <a:pt x="5181" y="402"/>
                  </a:cubicBezTo>
                  <a:close/>
                  <a:moveTo>
                    <a:pt x="6656" y="368"/>
                  </a:moveTo>
                  <a:cubicBezTo>
                    <a:pt x="6653" y="368"/>
                    <a:pt x="6651" y="367"/>
                    <a:pt x="6649" y="365"/>
                  </a:cubicBezTo>
                  <a:cubicBezTo>
                    <a:pt x="6648" y="363"/>
                    <a:pt x="6647" y="361"/>
                    <a:pt x="6647" y="359"/>
                  </a:cubicBezTo>
                  <a:cubicBezTo>
                    <a:pt x="6647" y="356"/>
                    <a:pt x="6648" y="354"/>
                    <a:pt x="6650" y="353"/>
                  </a:cubicBezTo>
                  <a:cubicBezTo>
                    <a:pt x="6650" y="353"/>
                    <a:pt x="6650" y="353"/>
                    <a:pt x="6650" y="353"/>
                  </a:cubicBezTo>
                  <a:cubicBezTo>
                    <a:pt x="6653" y="350"/>
                    <a:pt x="6659" y="350"/>
                    <a:pt x="6662" y="354"/>
                  </a:cubicBezTo>
                  <a:cubicBezTo>
                    <a:pt x="6665" y="357"/>
                    <a:pt x="6665" y="363"/>
                    <a:pt x="6661" y="366"/>
                  </a:cubicBezTo>
                  <a:cubicBezTo>
                    <a:pt x="6660" y="367"/>
                    <a:pt x="6658" y="368"/>
                    <a:pt x="6656" y="368"/>
                  </a:cubicBezTo>
                  <a:close/>
                  <a:moveTo>
                    <a:pt x="655" y="363"/>
                  </a:moveTo>
                  <a:cubicBezTo>
                    <a:pt x="653" y="363"/>
                    <a:pt x="651" y="362"/>
                    <a:pt x="650" y="361"/>
                  </a:cubicBezTo>
                  <a:cubicBezTo>
                    <a:pt x="648" y="360"/>
                    <a:pt x="647" y="358"/>
                    <a:pt x="646" y="356"/>
                  </a:cubicBezTo>
                  <a:cubicBezTo>
                    <a:pt x="646" y="354"/>
                    <a:pt x="646" y="351"/>
                    <a:pt x="648" y="350"/>
                  </a:cubicBezTo>
                  <a:cubicBezTo>
                    <a:pt x="650" y="346"/>
                    <a:pt x="656" y="345"/>
                    <a:pt x="660" y="348"/>
                  </a:cubicBezTo>
                  <a:cubicBezTo>
                    <a:pt x="663" y="350"/>
                    <a:pt x="664" y="356"/>
                    <a:pt x="662" y="359"/>
                  </a:cubicBezTo>
                  <a:cubicBezTo>
                    <a:pt x="660" y="362"/>
                    <a:pt x="657" y="363"/>
                    <a:pt x="655" y="363"/>
                  </a:cubicBezTo>
                  <a:close/>
                  <a:moveTo>
                    <a:pt x="6677" y="349"/>
                  </a:moveTo>
                  <a:cubicBezTo>
                    <a:pt x="6674" y="349"/>
                    <a:pt x="6672" y="348"/>
                    <a:pt x="6670" y="346"/>
                  </a:cubicBezTo>
                  <a:cubicBezTo>
                    <a:pt x="6667" y="343"/>
                    <a:pt x="6668" y="337"/>
                    <a:pt x="6671" y="334"/>
                  </a:cubicBezTo>
                  <a:cubicBezTo>
                    <a:pt x="6672" y="334"/>
                    <a:pt x="6672" y="334"/>
                    <a:pt x="6672" y="334"/>
                  </a:cubicBezTo>
                  <a:cubicBezTo>
                    <a:pt x="6686" y="322"/>
                    <a:pt x="6686" y="322"/>
                    <a:pt x="6686" y="322"/>
                  </a:cubicBezTo>
                  <a:cubicBezTo>
                    <a:pt x="6693" y="316"/>
                    <a:pt x="6701" y="312"/>
                    <a:pt x="6707" y="310"/>
                  </a:cubicBezTo>
                  <a:cubicBezTo>
                    <a:pt x="6709" y="309"/>
                    <a:pt x="6710" y="309"/>
                    <a:pt x="6712" y="308"/>
                  </a:cubicBezTo>
                  <a:cubicBezTo>
                    <a:pt x="6712" y="308"/>
                    <a:pt x="6713" y="308"/>
                    <a:pt x="6714" y="307"/>
                  </a:cubicBezTo>
                  <a:cubicBezTo>
                    <a:pt x="6714" y="307"/>
                    <a:pt x="6714" y="307"/>
                    <a:pt x="6714" y="307"/>
                  </a:cubicBezTo>
                  <a:cubicBezTo>
                    <a:pt x="6717" y="306"/>
                    <a:pt x="6719" y="305"/>
                    <a:pt x="6722" y="305"/>
                  </a:cubicBezTo>
                  <a:cubicBezTo>
                    <a:pt x="6726" y="303"/>
                    <a:pt x="6731" y="302"/>
                    <a:pt x="6735" y="301"/>
                  </a:cubicBezTo>
                  <a:cubicBezTo>
                    <a:pt x="6737" y="300"/>
                    <a:pt x="6738" y="300"/>
                    <a:pt x="6739" y="300"/>
                  </a:cubicBezTo>
                  <a:cubicBezTo>
                    <a:pt x="6740" y="299"/>
                    <a:pt x="6740" y="299"/>
                    <a:pt x="6740" y="299"/>
                  </a:cubicBezTo>
                  <a:cubicBezTo>
                    <a:pt x="6746" y="298"/>
                    <a:pt x="6754" y="296"/>
                    <a:pt x="6762" y="294"/>
                  </a:cubicBezTo>
                  <a:cubicBezTo>
                    <a:pt x="6778" y="290"/>
                    <a:pt x="6797" y="287"/>
                    <a:pt x="6817" y="284"/>
                  </a:cubicBezTo>
                  <a:cubicBezTo>
                    <a:pt x="6835" y="281"/>
                    <a:pt x="6854" y="278"/>
                    <a:pt x="6874" y="275"/>
                  </a:cubicBezTo>
                  <a:cubicBezTo>
                    <a:pt x="6878" y="275"/>
                    <a:pt x="6883" y="278"/>
                    <a:pt x="6883" y="283"/>
                  </a:cubicBezTo>
                  <a:cubicBezTo>
                    <a:pt x="6884" y="285"/>
                    <a:pt x="6883" y="287"/>
                    <a:pt x="6882" y="289"/>
                  </a:cubicBezTo>
                  <a:cubicBezTo>
                    <a:pt x="6880" y="291"/>
                    <a:pt x="6878" y="292"/>
                    <a:pt x="6876" y="292"/>
                  </a:cubicBezTo>
                  <a:cubicBezTo>
                    <a:pt x="6856" y="295"/>
                    <a:pt x="6837" y="298"/>
                    <a:pt x="6820" y="300"/>
                  </a:cubicBezTo>
                  <a:cubicBezTo>
                    <a:pt x="6800" y="304"/>
                    <a:pt x="6782" y="307"/>
                    <a:pt x="6766" y="311"/>
                  </a:cubicBezTo>
                  <a:cubicBezTo>
                    <a:pt x="6765" y="311"/>
                    <a:pt x="6765" y="311"/>
                    <a:pt x="6765" y="311"/>
                  </a:cubicBezTo>
                  <a:cubicBezTo>
                    <a:pt x="6757" y="313"/>
                    <a:pt x="6750" y="314"/>
                    <a:pt x="6744" y="316"/>
                  </a:cubicBezTo>
                  <a:cubicBezTo>
                    <a:pt x="6744" y="316"/>
                    <a:pt x="6744" y="316"/>
                    <a:pt x="6744" y="316"/>
                  </a:cubicBezTo>
                  <a:cubicBezTo>
                    <a:pt x="6742" y="316"/>
                    <a:pt x="6741" y="317"/>
                    <a:pt x="6739" y="317"/>
                  </a:cubicBezTo>
                  <a:cubicBezTo>
                    <a:pt x="6735" y="318"/>
                    <a:pt x="6731" y="319"/>
                    <a:pt x="6727" y="321"/>
                  </a:cubicBezTo>
                  <a:cubicBezTo>
                    <a:pt x="6727" y="321"/>
                    <a:pt x="6727" y="321"/>
                    <a:pt x="6727" y="321"/>
                  </a:cubicBezTo>
                  <a:cubicBezTo>
                    <a:pt x="6725" y="321"/>
                    <a:pt x="6722" y="322"/>
                    <a:pt x="6720" y="323"/>
                  </a:cubicBezTo>
                  <a:cubicBezTo>
                    <a:pt x="6720" y="323"/>
                    <a:pt x="6720" y="323"/>
                    <a:pt x="6720" y="323"/>
                  </a:cubicBezTo>
                  <a:cubicBezTo>
                    <a:pt x="6719" y="324"/>
                    <a:pt x="6718" y="324"/>
                    <a:pt x="6717" y="324"/>
                  </a:cubicBezTo>
                  <a:cubicBezTo>
                    <a:pt x="6715" y="325"/>
                    <a:pt x="6714" y="325"/>
                    <a:pt x="6714" y="325"/>
                  </a:cubicBezTo>
                  <a:cubicBezTo>
                    <a:pt x="6714" y="325"/>
                    <a:pt x="6714" y="325"/>
                    <a:pt x="6714" y="325"/>
                  </a:cubicBezTo>
                  <a:cubicBezTo>
                    <a:pt x="6706" y="328"/>
                    <a:pt x="6701" y="331"/>
                    <a:pt x="6697" y="335"/>
                  </a:cubicBezTo>
                  <a:cubicBezTo>
                    <a:pt x="6682" y="347"/>
                    <a:pt x="6682" y="347"/>
                    <a:pt x="6682" y="347"/>
                  </a:cubicBezTo>
                  <a:cubicBezTo>
                    <a:pt x="6681" y="349"/>
                    <a:pt x="6679" y="349"/>
                    <a:pt x="6677" y="349"/>
                  </a:cubicBezTo>
                  <a:close/>
                  <a:moveTo>
                    <a:pt x="631" y="347"/>
                  </a:moveTo>
                  <a:cubicBezTo>
                    <a:pt x="630" y="347"/>
                    <a:pt x="628" y="346"/>
                    <a:pt x="627" y="345"/>
                  </a:cubicBezTo>
                  <a:cubicBezTo>
                    <a:pt x="616" y="338"/>
                    <a:pt x="605" y="331"/>
                    <a:pt x="595" y="325"/>
                  </a:cubicBezTo>
                  <a:cubicBezTo>
                    <a:pt x="573" y="311"/>
                    <a:pt x="551" y="299"/>
                    <a:pt x="530" y="289"/>
                  </a:cubicBezTo>
                  <a:cubicBezTo>
                    <a:pt x="517" y="283"/>
                    <a:pt x="505" y="278"/>
                    <a:pt x="493" y="274"/>
                  </a:cubicBezTo>
                  <a:cubicBezTo>
                    <a:pt x="476" y="267"/>
                    <a:pt x="458" y="262"/>
                    <a:pt x="441" y="258"/>
                  </a:cubicBezTo>
                  <a:cubicBezTo>
                    <a:pt x="439" y="257"/>
                    <a:pt x="437" y="256"/>
                    <a:pt x="436" y="254"/>
                  </a:cubicBezTo>
                  <a:cubicBezTo>
                    <a:pt x="435" y="252"/>
                    <a:pt x="434" y="250"/>
                    <a:pt x="435" y="247"/>
                  </a:cubicBezTo>
                  <a:cubicBezTo>
                    <a:pt x="436" y="243"/>
                    <a:pt x="441" y="240"/>
                    <a:pt x="445" y="241"/>
                  </a:cubicBezTo>
                  <a:cubicBezTo>
                    <a:pt x="463" y="245"/>
                    <a:pt x="481" y="251"/>
                    <a:pt x="499" y="258"/>
                  </a:cubicBezTo>
                  <a:cubicBezTo>
                    <a:pt x="512" y="263"/>
                    <a:pt x="524" y="268"/>
                    <a:pt x="537" y="274"/>
                  </a:cubicBezTo>
                  <a:cubicBezTo>
                    <a:pt x="559" y="284"/>
                    <a:pt x="581" y="296"/>
                    <a:pt x="604" y="311"/>
                  </a:cubicBezTo>
                  <a:cubicBezTo>
                    <a:pt x="614" y="317"/>
                    <a:pt x="625" y="324"/>
                    <a:pt x="636" y="331"/>
                  </a:cubicBezTo>
                  <a:cubicBezTo>
                    <a:pt x="640" y="334"/>
                    <a:pt x="641" y="339"/>
                    <a:pt x="638" y="343"/>
                  </a:cubicBezTo>
                  <a:cubicBezTo>
                    <a:pt x="637" y="345"/>
                    <a:pt x="634" y="347"/>
                    <a:pt x="631" y="347"/>
                  </a:cubicBezTo>
                  <a:close/>
                  <a:moveTo>
                    <a:pt x="2062" y="338"/>
                  </a:moveTo>
                  <a:cubicBezTo>
                    <a:pt x="2059" y="338"/>
                    <a:pt x="2056" y="335"/>
                    <a:pt x="2055" y="332"/>
                  </a:cubicBezTo>
                  <a:cubicBezTo>
                    <a:pt x="2053" y="328"/>
                    <a:pt x="2055" y="323"/>
                    <a:pt x="2059" y="321"/>
                  </a:cubicBezTo>
                  <a:cubicBezTo>
                    <a:pt x="2064" y="320"/>
                    <a:pt x="2069" y="322"/>
                    <a:pt x="2070" y="326"/>
                  </a:cubicBezTo>
                  <a:cubicBezTo>
                    <a:pt x="2072" y="330"/>
                    <a:pt x="2070" y="335"/>
                    <a:pt x="2066" y="337"/>
                  </a:cubicBezTo>
                  <a:cubicBezTo>
                    <a:pt x="2065" y="337"/>
                    <a:pt x="2064" y="338"/>
                    <a:pt x="2062" y="338"/>
                  </a:cubicBezTo>
                  <a:close/>
                  <a:moveTo>
                    <a:pt x="2089" y="327"/>
                  </a:moveTo>
                  <a:cubicBezTo>
                    <a:pt x="2085" y="327"/>
                    <a:pt x="2082" y="325"/>
                    <a:pt x="2081" y="322"/>
                  </a:cubicBezTo>
                  <a:cubicBezTo>
                    <a:pt x="2079" y="318"/>
                    <a:pt x="2082" y="313"/>
                    <a:pt x="2086" y="311"/>
                  </a:cubicBezTo>
                  <a:cubicBezTo>
                    <a:pt x="2103" y="305"/>
                    <a:pt x="2120" y="298"/>
                    <a:pt x="2137" y="293"/>
                  </a:cubicBezTo>
                  <a:cubicBezTo>
                    <a:pt x="2151" y="288"/>
                    <a:pt x="2165" y="284"/>
                    <a:pt x="2178" y="280"/>
                  </a:cubicBezTo>
                  <a:cubicBezTo>
                    <a:pt x="2205" y="272"/>
                    <a:pt x="2230" y="265"/>
                    <a:pt x="2254" y="260"/>
                  </a:cubicBezTo>
                  <a:cubicBezTo>
                    <a:pt x="2265" y="258"/>
                    <a:pt x="2276" y="256"/>
                    <a:pt x="2289" y="254"/>
                  </a:cubicBezTo>
                  <a:cubicBezTo>
                    <a:pt x="2293" y="253"/>
                    <a:pt x="2298" y="256"/>
                    <a:pt x="2298" y="261"/>
                  </a:cubicBezTo>
                  <a:cubicBezTo>
                    <a:pt x="2299" y="265"/>
                    <a:pt x="2296" y="270"/>
                    <a:pt x="2291" y="271"/>
                  </a:cubicBezTo>
                  <a:cubicBezTo>
                    <a:pt x="2279" y="273"/>
                    <a:pt x="2268" y="275"/>
                    <a:pt x="2258" y="277"/>
                  </a:cubicBezTo>
                  <a:cubicBezTo>
                    <a:pt x="2258" y="277"/>
                    <a:pt x="2258" y="277"/>
                    <a:pt x="2258" y="277"/>
                  </a:cubicBezTo>
                  <a:cubicBezTo>
                    <a:pt x="2234" y="282"/>
                    <a:pt x="2210" y="288"/>
                    <a:pt x="2182" y="296"/>
                  </a:cubicBezTo>
                  <a:cubicBezTo>
                    <a:pt x="2170" y="300"/>
                    <a:pt x="2156" y="304"/>
                    <a:pt x="2142" y="309"/>
                  </a:cubicBezTo>
                  <a:cubicBezTo>
                    <a:pt x="2126" y="315"/>
                    <a:pt x="2109" y="321"/>
                    <a:pt x="2092" y="327"/>
                  </a:cubicBezTo>
                  <a:cubicBezTo>
                    <a:pt x="2091" y="327"/>
                    <a:pt x="2090" y="327"/>
                    <a:pt x="2089" y="327"/>
                  </a:cubicBezTo>
                  <a:close/>
                  <a:moveTo>
                    <a:pt x="2570" y="322"/>
                  </a:moveTo>
                  <a:cubicBezTo>
                    <a:pt x="2568" y="322"/>
                    <a:pt x="2566" y="322"/>
                    <a:pt x="2565" y="321"/>
                  </a:cubicBezTo>
                  <a:cubicBezTo>
                    <a:pt x="2563" y="319"/>
                    <a:pt x="2562" y="317"/>
                    <a:pt x="2562" y="315"/>
                  </a:cubicBezTo>
                  <a:cubicBezTo>
                    <a:pt x="2562" y="313"/>
                    <a:pt x="2562" y="310"/>
                    <a:pt x="2564" y="309"/>
                  </a:cubicBezTo>
                  <a:cubicBezTo>
                    <a:pt x="2567" y="305"/>
                    <a:pt x="2572" y="305"/>
                    <a:pt x="2576" y="307"/>
                  </a:cubicBezTo>
                  <a:cubicBezTo>
                    <a:pt x="2579" y="310"/>
                    <a:pt x="2580" y="316"/>
                    <a:pt x="2577" y="319"/>
                  </a:cubicBezTo>
                  <a:cubicBezTo>
                    <a:pt x="2575" y="321"/>
                    <a:pt x="2573" y="322"/>
                    <a:pt x="2570" y="322"/>
                  </a:cubicBezTo>
                  <a:close/>
                  <a:moveTo>
                    <a:pt x="2547" y="306"/>
                  </a:moveTo>
                  <a:cubicBezTo>
                    <a:pt x="2546" y="306"/>
                    <a:pt x="2544" y="306"/>
                    <a:pt x="2543" y="305"/>
                  </a:cubicBezTo>
                  <a:cubicBezTo>
                    <a:pt x="2536" y="300"/>
                    <a:pt x="2528" y="296"/>
                    <a:pt x="2521" y="292"/>
                  </a:cubicBezTo>
                  <a:cubicBezTo>
                    <a:pt x="2521" y="292"/>
                    <a:pt x="2521" y="292"/>
                    <a:pt x="2521" y="292"/>
                  </a:cubicBezTo>
                  <a:cubicBezTo>
                    <a:pt x="2507" y="285"/>
                    <a:pt x="2491" y="279"/>
                    <a:pt x="2475" y="274"/>
                  </a:cubicBezTo>
                  <a:cubicBezTo>
                    <a:pt x="2465" y="271"/>
                    <a:pt x="2453" y="269"/>
                    <a:pt x="2441" y="267"/>
                  </a:cubicBezTo>
                  <a:cubicBezTo>
                    <a:pt x="2441" y="267"/>
                    <a:pt x="2441" y="267"/>
                    <a:pt x="2441" y="267"/>
                  </a:cubicBezTo>
                  <a:cubicBezTo>
                    <a:pt x="2436" y="266"/>
                    <a:pt x="2430" y="265"/>
                    <a:pt x="2425" y="265"/>
                  </a:cubicBezTo>
                  <a:cubicBezTo>
                    <a:pt x="2412" y="263"/>
                    <a:pt x="2398" y="263"/>
                    <a:pt x="2380" y="263"/>
                  </a:cubicBezTo>
                  <a:cubicBezTo>
                    <a:pt x="2380" y="263"/>
                    <a:pt x="2380" y="263"/>
                    <a:pt x="2380" y="263"/>
                  </a:cubicBezTo>
                  <a:cubicBezTo>
                    <a:pt x="2376" y="263"/>
                    <a:pt x="2374" y="263"/>
                    <a:pt x="2371" y="263"/>
                  </a:cubicBezTo>
                  <a:cubicBezTo>
                    <a:pt x="2363" y="263"/>
                    <a:pt x="2355" y="263"/>
                    <a:pt x="2347" y="264"/>
                  </a:cubicBezTo>
                  <a:cubicBezTo>
                    <a:pt x="2342" y="264"/>
                    <a:pt x="2338" y="261"/>
                    <a:pt x="2338" y="256"/>
                  </a:cubicBezTo>
                  <a:cubicBezTo>
                    <a:pt x="2337" y="251"/>
                    <a:pt x="2341" y="247"/>
                    <a:pt x="2346" y="247"/>
                  </a:cubicBezTo>
                  <a:cubicBezTo>
                    <a:pt x="2354" y="246"/>
                    <a:pt x="2363" y="246"/>
                    <a:pt x="2371" y="246"/>
                  </a:cubicBezTo>
                  <a:cubicBezTo>
                    <a:pt x="2374" y="246"/>
                    <a:pt x="2377" y="246"/>
                    <a:pt x="2380" y="246"/>
                  </a:cubicBezTo>
                  <a:cubicBezTo>
                    <a:pt x="2398" y="246"/>
                    <a:pt x="2413" y="246"/>
                    <a:pt x="2427" y="248"/>
                  </a:cubicBezTo>
                  <a:cubicBezTo>
                    <a:pt x="2433" y="249"/>
                    <a:pt x="2438" y="249"/>
                    <a:pt x="2443" y="250"/>
                  </a:cubicBezTo>
                  <a:cubicBezTo>
                    <a:pt x="2457" y="252"/>
                    <a:pt x="2469" y="255"/>
                    <a:pt x="2480" y="258"/>
                  </a:cubicBezTo>
                  <a:cubicBezTo>
                    <a:pt x="2497" y="263"/>
                    <a:pt x="2513" y="269"/>
                    <a:pt x="2529" y="277"/>
                  </a:cubicBezTo>
                  <a:cubicBezTo>
                    <a:pt x="2529" y="277"/>
                    <a:pt x="2529" y="277"/>
                    <a:pt x="2529" y="277"/>
                  </a:cubicBezTo>
                  <a:cubicBezTo>
                    <a:pt x="2537" y="281"/>
                    <a:pt x="2544" y="285"/>
                    <a:pt x="2552" y="290"/>
                  </a:cubicBezTo>
                  <a:cubicBezTo>
                    <a:pt x="2553" y="291"/>
                    <a:pt x="2553" y="291"/>
                    <a:pt x="2553" y="291"/>
                  </a:cubicBezTo>
                  <a:cubicBezTo>
                    <a:pt x="2553" y="291"/>
                    <a:pt x="2553" y="291"/>
                    <a:pt x="2553" y="291"/>
                  </a:cubicBezTo>
                  <a:cubicBezTo>
                    <a:pt x="2554" y="292"/>
                    <a:pt x="2555" y="294"/>
                    <a:pt x="2556" y="296"/>
                  </a:cubicBezTo>
                  <a:cubicBezTo>
                    <a:pt x="2556" y="298"/>
                    <a:pt x="2556" y="300"/>
                    <a:pt x="2555" y="302"/>
                  </a:cubicBezTo>
                  <a:cubicBezTo>
                    <a:pt x="2553" y="305"/>
                    <a:pt x="2550" y="306"/>
                    <a:pt x="2547" y="306"/>
                  </a:cubicBezTo>
                  <a:close/>
                  <a:moveTo>
                    <a:pt x="6903" y="289"/>
                  </a:moveTo>
                  <a:cubicBezTo>
                    <a:pt x="6899" y="289"/>
                    <a:pt x="6895" y="286"/>
                    <a:pt x="6895" y="281"/>
                  </a:cubicBezTo>
                  <a:cubicBezTo>
                    <a:pt x="6894" y="277"/>
                    <a:pt x="6897" y="272"/>
                    <a:pt x="6902" y="272"/>
                  </a:cubicBezTo>
                  <a:cubicBezTo>
                    <a:pt x="6907" y="271"/>
                    <a:pt x="6911" y="275"/>
                    <a:pt x="6911" y="279"/>
                  </a:cubicBezTo>
                  <a:cubicBezTo>
                    <a:pt x="6912" y="284"/>
                    <a:pt x="6909" y="288"/>
                    <a:pt x="6904" y="289"/>
                  </a:cubicBezTo>
                  <a:cubicBezTo>
                    <a:pt x="6904" y="289"/>
                    <a:pt x="6903" y="289"/>
                    <a:pt x="6903" y="289"/>
                  </a:cubicBezTo>
                  <a:close/>
                  <a:moveTo>
                    <a:pt x="6931" y="286"/>
                  </a:moveTo>
                  <a:cubicBezTo>
                    <a:pt x="6927" y="286"/>
                    <a:pt x="6923" y="282"/>
                    <a:pt x="6923" y="278"/>
                  </a:cubicBezTo>
                  <a:cubicBezTo>
                    <a:pt x="6922" y="273"/>
                    <a:pt x="6926" y="269"/>
                    <a:pt x="6930" y="269"/>
                  </a:cubicBezTo>
                  <a:cubicBezTo>
                    <a:pt x="6946" y="267"/>
                    <a:pt x="6964" y="265"/>
                    <a:pt x="6981" y="264"/>
                  </a:cubicBezTo>
                  <a:cubicBezTo>
                    <a:pt x="6996" y="262"/>
                    <a:pt x="7011" y="261"/>
                    <a:pt x="7026" y="260"/>
                  </a:cubicBezTo>
                  <a:cubicBezTo>
                    <a:pt x="7062" y="257"/>
                    <a:pt x="7099" y="254"/>
                    <a:pt x="7139" y="252"/>
                  </a:cubicBezTo>
                  <a:cubicBezTo>
                    <a:pt x="7144" y="251"/>
                    <a:pt x="7148" y="255"/>
                    <a:pt x="7148" y="260"/>
                  </a:cubicBezTo>
                  <a:cubicBezTo>
                    <a:pt x="7148" y="264"/>
                    <a:pt x="7145" y="268"/>
                    <a:pt x="7140" y="269"/>
                  </a:cubicBezTo>
                  <a:cubicBezTo>
                    <a:pt x="7100" y="271"/>
                    <a:pt x="7063" y="274"/>
                    <a:pt x="7028" y="277"/>
                  </a:cubicBezTo>
                  <a:cubicBezTo>
                    <a:pt x="7013" y="278"/>
                    <a:pt x="6998" y="279"/>
                    <a:pt x="6983" y="281"/>
                  </a:cubicBezTo>
                  <a:cubicBezTo>
                    <a:pt x="6964" y="282"/>
                    <a:pt x="6948" y="284"/>
                    <a:pt x="6932" y="286"/>
                  </a:cubicBezTo>
                  <a:cubicBezTo>
                    <a:pt x="6932" y="286"/>
                    <a:pt x="6931" y="286"/>
                    <a:pt x="6931" y="286"/>
                  </a:cubicBezTo>
                  <a:close/>
                  <a:moveTo>
                    <a:pt x="7168" y="267"/>
                  </a:moveTo>
                  <a:cubicBezTo>
                    <a:pt x="7163" y="267"/>
                    <a:pt x="7160" y="263"/>
                    <a:pt x="7159" y="259"/>
                  </a:cubicBezTo>
                  <a:cubicBezTo>
                    <a:pt x="7159" y="257"/>
                    <a:pt x="7160" y="255"/>
                    <a:pt x="7162" y="253"/>
                  </a:cubicBezTo>
                  <a:cubicBezTo>
                    <a:pt x="7163" y="251"/>
                    <a:pt x="7165" y="250"/>
                    <a:pt x="7167" y="250"/>
                  </a:cubicBezTo>
                  <a:cubicBezTo>
                    <a:pt x="7172" y="250"/>
                    <a:pt x="7176" y="253"/>
                    <a:pt x="7176" y="258"/>
                  </a:cubicBezTo>
                  <a:cubicBezTo>
                    <a:pt x="7177" y="263"/>
                    <a:pt x="7173" y="267"/>
                    <a:pt x="7168" y="267"/>
                  </a:cubicBezTo>
                  <a:cubicBezTo>
                    <a:pt x="7168" y="267"/>
                    <a:pt x="7168" y="267"/>
                    <a:pt x="7168" y="267"/>
                  </a:cubicBezTo>
                  <a:close/>
                  <a:moveTo>
                    <a:pt x="4402" y="267"/>
                  </a:moveTo>
                  <a:cubicBezTo>
                    <a:pt x="4400" y="267"/>
                    <a:pt x="4399" y="267"/>
                    <a:pt x="4397" y="266"/>
                  </a:cubicBezTo>
                  <a:cubicBezTo>
                    <a:pt x="4393" y="263"/>
                    <a:pt x="4392" y="258"/>
                    <a:pt x="4395" y="254"/>
                  </a:cubicBezTo>
                  <a:cubicBezTo>
                    <a:pt x="4397" y="250"/>
                    <a:pt x="4402" y="249"/>
                    <a:pt x="4406" y="251"/>
                  </a:cubicBezTo>
                  <a:cubicBezTo>
                    <a:pt x="4410" y="254"/>
                    <a:pt x="4412" y="259"/>
                    <a:pt x="4409" y="263"/>
                  </a:cubicBezTo>
                  <a:cubicBezTo>
                    <a:pt x="4408" y="265"/>
                    <a:pt x="4405" y="267"/>
                    <a:pt x="4402" y="267"/>
                  </a:cubicBezTo>
                  <a:close/>
                  <a:moveTo>
                    <a:pt x="2318" y="267"/>
                  </a:moveTo>
                  <a:cubicBezTo>
                    <a:pt x="2314" y="267"/>
                    <a:pt x="2310" y="263"/>
                    <a:pt x="2310" y="259"/>
                  </a:cubicBezTo>
                  <a:cubicBezTo>
                    <a:pt x="2309" y="254"/>
                    <a:pt x="2312" y="250"/>
                    <a:pt x="2317" y="250"/>
                  </a:cubicBezTo>
                  <a:cubicBezTo>
                    <a:pt x="2322" y="249"/>
                    <a:pt x="2326" y="253"/>
                    <a:pt x="2326" y="257"/>
                  </a:cubicBezTo>
                  <a:cubicBezTo>
                    <a:pt x="2327" y="259"/>
                    <a:pt x="2326" y="262"/>
                    <a:pt x="2325" y="263"/>
                  </a:cubicBezTo>
                  <a:cubicBezTo>
                    <a:pt x="2323" y="265"/>
                    <a:pt x="2321" y="266"/>
                    <a:pt x="2319" y="267"/>
                  </a:cubicBezTo>
                  <a:cubicBezTo>
                    <a:pt x="2319" y="267"/>
                    <a:pt x="2318" y="267"/>
                    <a:pt x="2318" y="267"/>
                  </a:cubicBezTo>
                  <a:close/>
                  <a:moveTo>
                    <a:pt x="7196" y="265"/>
                  </a:moveTo>
                  <a:cubicBezTo>
                    <a:pt x="7192" y="265"/>
                    <a:pt x="7188" y="262"/>
                    <a:pt x="7188" y="257"/>
                  </a:cubicBezTo>
                  <a:cubicBezTo>
                    <a:pt x="7188" y="255"/>
                    <a:pt x="7188" y="253"/>
                    <a:pt x="7190" y="251"/>
                  </a:cubicBezTo>
                  <a:cubicBezTo>
                    <a:pt x="7191" y="250"/>
                    <a:pt x="7193" y="249"/>
                    <a:pt x="7196" y="248"/>
                  </a:cubicBezTo>
                  <a:cubicBezTo>
                    <a:pt x="7226" y="247"/>
                    <a:pt x="7259" y="245"/>
                    <a:pt x="7292" y="244"/>
                  </a:cubicBezTo>
                  <a:cubicBezTo>
                    <a:pt x="7328" y="242"/>
                    <a:pt x="7365" y="241"/>
                    <a:pt x="7405" y="240"/>
                  </a:cubicBezTo>
                  <a:cubicBezTo>
                    <a:pt x="7410" y="239"/>
                    <a:pt x="7414" y="243"/>
                    <a:pt x="7414" y="248"/>
                  </a:cubicBezTo>
                  <a:cubicBezTo>
                    <a:pt x="7414" y="250"/>
                    <a:pt x="7413" y="252"/>
                    <a:pt x="7411" y="254"/>
                  </a:cubicBezTo>
                  <a:cubicBezTo>
                    <a:pt x="7410" y="256"/>
                    <a:pt x="7408" y="256"/>
                    <a:pt x="7406" y="257"/>
                  </a:cubicBezTo>
                  <a:cubicBezTo>
                    <a:pt x="7367" y="258"/>
                    <a:pt x="7329" y="259"/>
                    <a:pt x="7293" y="261"/>
                  </a:cubicBezTo>
                  <a:cubicBezTo>
                    <a:pt x="7260" y="262"/>
                    <a:pt x="7228" y="264"/>
                    <a:pt x="7197" y="265"/>
                  </a:cubicBezTo>
                  <a:cubicBezTo>
                    <a:pt x="7196" y="265"/>
                    <a:pt x="7196" y="265"/>
                    <a:pt x="7196" y="265"/>
                  </a:cubicBezTo>
                  <a:close/>
                  <a:moveTo>
                    <a:pt x="7434" y="256"/>
                  </a:moveTo>
                  <a:cubicBezTo>
                    <a:pt x="7429" y="256"/>
                    <a:pt x="7425" y="252"/>
                    <a:pt x="7425" y="247"/>
                  </a:cubicBezTo>
                  <a:cubicBezTo>
                    <a:pt x="7425" y="245"/>
                    <a:pt x="7426" y="243"/>
                    <a:pt x="7427" y="241"/>
                  </a:cubicBezTo>
                  <a:cubicBezTo>
                    <a:pt x="7429" y="240"/>
                    <a:pt x="7431" y="239"/>
                    <a:pt x="7433" y="239"/>
                  </a:cubicBezTo>
                  <a:cubicBezTo>
                    <a:pt x="7438" y="239"/>
                    <a:pt x="7442" y="242"/>
                    <a:pt x="7442" y="247"/>
                  </a:cubicBezTo>
                  <a:cubicBezTo>
                    <a:pt x="7442" y="252"/>
                    <a:pt x="7438" y="256"/>
                    <a:pt x="7434" y="256"/>
                  </a:cubicBezTo>
                  <a:cubicBezTo>
                    <a:pt x="7434" y="256"/>
                    <a:pt x="7434" y="256"/>
                    <a:pt x="7434" y="256"/>
                  </a:cubicBezTo>
                  <a:close/>
                  <a:moveTo>
                    <a:pt x="7462" y="255"/>
                  </a:moveTo>
                  <a:cubicBezTo>
                    <a:pt x="7457" y="255"/>
                    <a:pt x="7453" y="251"/>
                    <a:pt x="7453" y="247"/>
                  </a:cubicBezTo>
                  <a:cubicBezTo>
                    <a:pt x="7453" y="244"/>
                    <a:pt x="7454" y="242"/>
                    <a:pt x="7456" y="241"/>
                  </a:cubicBezTo>
                  <a:cubicBezTo>
                    <a:pt x="7457" y="239"/>
                    <a:pt x="7459" y="238"/>
                    <a:pt x="7462" y="238"/>
                  </a:cubicBezTo>
                  <a:cubicBezTo>
                    <a:pt x="7466" y="238"/>
                    <a:pt x="7470" y="238"/>
                    <a:pt x="7474" y="238"/>
                  </a:cubicBezTo>
                  <a:cubicBezTo>
                    <a:pt x="7478" y="237"/>
                    <a:pt x="7482" y="237"/>
                    <a:pt x="7486" y="237"/>
                  </a:cubicBezTo>
                  <a:cubicBezTo>
                    <a:pt x="7509" y="237"/>
                    <a:pt x="7533" y="236"/>
                    <a:pt x="7558" y="236"/>
                  </a:cubicBezTo>
                  <a:cubicBezTo>
                    <a:pt x="7558" y="235"/>
                    <a:pt x="7558" y="235"/>
                    <a:pt x="7558" y="235"/>
                  </a:cubicBezTo>
                  <a:cubicBezTo>
                    <a:pt x="7558" y="235"/>
                    <a:pt x="7558" y="235"/>
                    <a:pt x="7558" y="236"/>
                  </a:cubicBezTo>
                  <a:cubicBezTo>
                    <a:pt x="7596" y="235"/>
                    <a:pt x="7634" y="234"/>
                    <a:pt x="7671" y="234"/>
                  </a:cubicBezTo>
                  <a:cubicBezTo>
                    <a:pt x="7671" y="234"/>
                    <a:pt x="7671" y="234"/>
                    <a:pt x="7671" y="234"/>
                  </a:cubicBezTo>
                  <a:cubicBezTo>
                    <a:pt x="7676" y="234"/>
                    <a:pt x="7680" y="237"/>
                    <a:pt x="7680" y="242"/>
                  </a:cubicBezTo>
                  <a:cubicBezTo>
                    <a:pt x="7680" y="247"/>
                    <a:pt x="7676" y="250"/>
                    <a:pt x="7671" y="250"/>
                  </a:cubicBezTo>
                  <a:cubicBezTo>
                    <a:pt x="7633" y="251"/>
                    <a:pt x="7595" y="252"/>
                    <a:pt x="7558" y="252"/>
                  </a:cubicBezTo>
                  <a:cubicBezTo>
                    <a:pt x="7534" y="253"/>
                    <a:pt x="7510" y="254"/>
                    <a:pt x="7486" y="254"/>
                  </a:cubicBezTo>
                  <a:cubicBezTo>
                    <a:pt x="7478" y="254"/>
                    <a:pt x="7470" y="255"/>
                    <a:pt x="7462" y="255"/>
                  </a:cubicBezTo>
                  <a:cubicBezTo>
                    <a:pt x="7462" y="255"/>
                    <a:pt x="7462" y="255"/>
                    <a:pt x="7462" y="255"/>
                  </a:cubicBezTo>
                  <a:close/>
                  <a:moveTo>
                    <a:pt x="415" y="253"/>
                  </a:moveTo>
                  <a:cubicBezTo>
                    <a:pt x="415" y="253"/>
                    <a:pt x="415" y="252"/>
                    <a:pt x="414" y="252"/>
                  </a:cubicBezTo>
                  <a:cubicBezTo>
                    <a:pt x="412" y="252"/>
                    <a:pt x="410" y="251"/>
                    <a:pt x="409" y="249"/>
                  </a:cubicBezTo>
                  <a:cubicBezTo>
                    <a:pt x="407" y="247"/>
                    <a:pt x="407" y="245"/>
                    <a:pt x="407" y="243"/>
                  </a:cubicBezTo>
                  <a:cubicBezTo>
                    <a:pt x="408" y="238"/>
                    <a:pt x="412" y="235"/>
                    <a:pt x="417" y="236"/>
                  </a:cubicBezTo>
                  <a:cubicBezTo>
                    <a:pt x="419" y="236"/>
                    <a:pt x="421" y="237"/>
                    <a:pt x="422" y="239"/>
                  </a:cubicBezTo>
                  <a:cubicBezTo>
                    <a:pt x="424" y="241"/>
                    <a:pt x="424" y="243"/>
                    <a:pt x="424" y="245"/>
                  </a:cubicBezTo>
                  <a:cubicBezTo>
                    <a:pt x="423" y="249"/>
                    <a:pt x="420" y="253"/>
                    <a:pt x="415" y="253"/>
                  </a:cubicBezTo>
                  <a:close/>
                  <a:moveTo>
                    <a:pt x="7699" y="250"/>
                  </a:moveTo>
                  <a:cubicBezTo>
                    <a:pt x="7699" y="250"/>
                    <a:pt x="7699" y="250"/>
                    <a:pt x="7699" y="250"/>
                  </a:cubicBezTo>
                  <a:cubicBezTo>
                    <a:pt x="7695" y="250"/>
                    <a:pt x="7691" y="246"/>
                    <a:pt x="7691" y="242"/>
                  </a:cubicBezTo>
                  <a:cubicBezTo>
                    <a:pt x="7691" y="239"/>
                    <a:pt x="7692" y="237"/>
                    <a:pt x="7693" y="236"/>
                  </a:cubicBezTo>
                  <a:cubicBezTo>
                    <a:pt x="7695" y="234"/>
                    <a:pt x="7697" y="233"/>
                    <a:pt x="7699" y="233"/>
                  </a:cubicBezTo>
                  <a:cubicBezTo>
                    <a:pt x="7699" y="233"/>
                    <a:pt x="7699" y="233"/>
                    <a:pt x="7699" y="233"/>
                  </a:cubicBezTo>
                  <a:cubicBezTo>
                    <a:pt x="7704" y="233"/>
                    <a:pt x="7708" y="237"/>
                    <a:pt x="7708" y="242"/>
                  </a:cubicBezTo>
                  <a:cubicBezTo>
                    <a:pt x="7708" y="246"/>
                    <a:pt x="7704" y="250"/>
                    <a:pt x="7699" y="250"/>
                  </a:cubicBezTo>
                  <a:close/>
                  <a:moveTo>
                    <a:pt x="7728" y="250"/>
                  </a:moveTo>
                  <a:cubicBezTo>
                    <a:pt x="7728" y="250"/>
                    <a:pt x="7728" y="250"/>
                    <a:pt x="7728" y="250"/>
                  </a:cubicBezTo>
                  <a:cubicBezTo>
                    <a:pt x="7723" y="250"/>
                    <a:pt x="7719" y="246"/>
                    <a:pt x="7719" y="241"/>
                  </a:cubicBezTo>
                  <a:cubicBezTo>
                    <a:pt x="7719" y="237"/>
                    <a:pt x="7723" y="233"/>
                    <a:pt x="7728" y="233"/>
                  </a:cubicBezTo>
                  <a:cubicBezTo>
                    <a:pt x="7759" y="232"/>
                    <a:pt x="7791" y="232"/>
                    <a:pt x="7824" y="232"/>
                  </a:cubicBezTo>
                  <a:cubicBezTo>
                    <a:pt x="7824" y="232"/>
                    <a:pt x="7824" y="232"/>
                    <a:pt x="7824" y="232"/>
                  </a:cubicBezTo>
                  <a:cubicBezTo>
                    <a:pt x="7828" y="232"/>
                    <a:pt x="7832" y="236"/>
                    <a:pt x="7832" y="241"/>
                  </a:cubicBezTo>
                  <a:cubicBezTo>
                    <a:pt x="7832" y="243"/>
                    <a:pt x="7831" y="245"/>
                    <a:pt x="7830" y="247"/>
                  </a:cubicBezTo>
                  <a:cubicBezTo>
                    <a:pt x="7828" y="248"/>
                    <a:pt x="7826" y="249"/>
                    <a:pt x="7824" y="249"/>
                  </a:cubicBezTo>
                  <a:cubicBezTo>
                    <a:pt x="7793" y="249"/>
                    <a:pt x="7762" y="249"/>
                    <a:pt x="7728" y="250"/>
                  </a:cubicBezTo>
                  <a:close/>
                  <a:moveTo>
                    <a:pt x="387" y="250"/>
                  </a:moveTo>
                  <a:cubicBezTo>
                    <a:pt x="387" y="250"/>
                    <a:pt x="387" y="250"/>
                    <a:pt x="387" y="250"/>
                  </a:cubicBezTo>
                  <a:cubicBezTo>
                    <a:pt x="384" y="249"/>
                    <a:pt x="381" y="249"/>
                    <a:pt x="378" y="249"/>
                  </a:cubicBezTo>
                  <a:cubicBezTo>
                    <a:pt x="274" y="249"/>
                    <a:pt x="274" y="249"/>
                    <a:pt x="274" y="249"/>
                  </a:cubicBezTo>
                  <a:cubicBezTo>
                    <a:pt x="274" y="249"/>
                    <a:pt x="274" y="249"/>
                    <a:pt x="274" y="249"/>
                  </a:cubicBezTo>
                  <a:cubicBezTo>
                    <a:pt x="178" y="249"/>
                    <a:pt x="178" y="249"/>
                    <a:pt x="178" y="249"/>
                  </a:cubicBezTo>
                  <a:cubicBezTo>
                    <a:pt x="173" y="249"/>
                    <a:pt x="170" y="245"/>
                    <a:pt x="170" y="241"/>
                  </a:cubicBezTo>
                  <a:cubicBezTo>
                    <a:pt x="170" y="236"/>
                    <a:pt x="173" y="232"/>
                    <a:pt x="178" y="232"/>
                  </a:cubicBezTo>
                  <a:cubicBezTo>
                    <a:pt x="378" y="232"/>
                    <a:pt x="378" y="232"/>
                    <a:pt x="378" y="232"/>
                  </a:cubicBezTo>
                  <a:cubicBezTo>
                    <a:pt x="381" y="232"/>
                    <a:pt x="384" y="232"/>
                    <a:pt x="388" y="233"/>
                  </a:cubicBezTo>
                  <a:cubicBezTo>
                    <a:pt x="388" y="233"/>
                    <a:pt x="388" y="233"/>
                    <a:pt x="388" y="233"/>
                  </a:cubicBezTo>
                  <a:cubicBezTo>
                    <a:pt x="393" y="233"/>
                    <a:pt x="396" y="237"/>
                    <a:pt x="396" y="242"/>
                  </a:cubicBezTo>
                  <a:cubicBezTo>
                    <a:pt x="396" y="246"/>
                    <a:pt x="392" y="250"/>
                    <a:pt x="387" y="250"/>
                  </a:cubicBezTo>
                  <a:close/>
                  <a:moveTo>
                    <a:pt x="150" y="249"/>
                  </a:moveTo>
                  <a:cubicBezTo>
                    <a:pt x="145" y="249"/>
                    <a:pt x="141" y="245"/>
                    <a:pt x="141" y="241"/>
                  </a:cubicBezTo>
                  <a:cubicBezTo>
                    <a:pt x="141" y="236"/>
                    <a:pt x="145" y="232"/>
                    <a:pt x="150" y="232"/>
                  </a:cubicBezTo>
                  <a:cubicBezTo>
                    <a:pt x="154" y="232"/>
                    <a:pt x="158" y="236"/>
                    <a:pt x="158" y="241"/>
                  </a:cubicBezTo>
                  <a:cubicBezTo>
                    <a:pt x="158" y="245"/>
                    <a:pt x="154" y="249"/>
                    <a:pt x="150" y="249"/>
                  </a:cubicBezTo>
                  <a:close/>
                  <a:moveTo>
                    <a:pt x="121" y="249"/>
                  </a:moveTo>
                  <a:cubicBezTo>
                    <a:pt x="8" y="249"/>
                    <a:pt x="8" y="249"/>
                    <a:pt x="8" y="249"/>
                  </a:cubicBezTo>
                  <a:cubicBezTo>
                    <a:pt x="4" y="249"/>
                    <a:pt x="0" y="245"/>
                    <a:pt x="0" y="241"/>
                  </a:cubicBezTo>
                  <a:cubicBezTo>
                    <a:pt x="0" y="236"/>
                    <a:pt x="4" y="232"/>
                    <a:pt x="8" y="232"/>
                  </a:cubicBezTo>
                  <a:cubicBezTo>
                    <a:pt x="121" y="232"/>
                    <a:pt x="121" y="232"/>
                    <a:pt x="121" y="232"/>
                  </a:cubicBezTo>
                  <a:cubicBezTo>
                    <a:pt x="126" y="232"/>
                    <a:pt x="130" y="236"/>
                    <a:pt x="130" y="241"/>
                  </a:cubicBezTo>
                  <a:cubicBezTo>
                    <a:pt x="130" y="245"/>
                    <a:pt x="126" y="249"/>
                    <a:pt x="121" y="249"/>
                  </a:cubicBezTo>
                  <a:close/>
                  <a:moveTo>
                    <a:pt x="4417" y="243"/>
                  </a:moveTo>
                  <a:cubicBezTo>
                    <a:pt x="4415" y="243"/>
                    <a:pt x="4413" y="242"/>
                    <a:pt x="4412" y="242"/>
                  </a:cubicBezTo>
                  <a:cubicBezTo>
                    <a:pt x="4410" y="240"/>
                    <a:pt x="4409" y="238"/>
                    <a:pt x="4408" y="236"/>
                  </a:cubicBezTo>
                  <a:cubicBezTo>
                    <a:pt x="4408" y="234"/>
                    <a:pt x="4408" y="232"/>
                    <a:pt x="4409" y="230"/>
                  </a:cubicBezTo>
                  <a:cubicBezTo>
                    <a:pt x="4425" y="204"/>
                    <a:pt x="4439" y="184"/>
                    <a:pt x="4452" y="165"/>
                  </a:cubicBezTo>
                  <a:cubicBezTo>
                    <a:pt x="4456" y="159"/>
                    <a:pt x="4459" y="154"/>
                    <a:pt x="4463" y="149"/>
                  </a:cubicBezTo>
                  <a:cubicBezTo>
                    <a:pt x="4476" y="132"/>
                    <a:pt x="4488" y="116"/>
                    <a:pt x="4500" y="102"/>
                  </a:cubicBezTo>
                  <a:cubicBezTo>
                    <a:pt x="4512" y="88"/>
                    <a:pt x="4525" y="74"/>
                    <a:pt x="4538" y="63"/>
                  </a:cubicBezTo>
                  <a:cubicBezTo>
                    <a:pt x="4541" y="60"/>
                    <a:pt x="4547" y="60"/>
                    <a:pt x="4550" y="63"/>
                  </a:cubicBezTo>
                  <a:cubicBezTo>
                    <a:pt x="4553" y="66"/>
                    <a:pt x="4553" y="72"/>
                    <a:pt x="4549" y="75"/>
                  </a:cubicBezTo>
                  <a:cubicBezTo>
                    <a:pt x="4537" y="86"/>
                    <a:pt x="4525" y="99"/>
                    <a:pt x="4513" y="113"/>
                  </a:cubicBezTo>
                  <a:cubicBezTo>
                    <a:pt x="4501" y="127"/>
                    <a:pt x="4489" y="142"/>
                    <a:pt x="4477" y="159"/>
                  </a:cubicBezTo>
                  <a:cubicBezTo>
                    <a:pt x="4473" y="164"/>
                    <a:pt x="4470" y="169"/>
                    <a:pt x="4466" y="174"/>
                  </a:cubicBezTo>
                  <a:cubicBezTo>
                    <a:pt x="4453" y="193"/>
                    <a:pt x="4440" y="213"/>
                    <a:pt x="4424" y="239"/>
                  </a:cubicBezTo>
                  <a:cubicBezTo>
                    <a:pt x="4422" y="241"/>
                    <a:pt x="4420" y="243"/>
                    <a:pt x="4417" y="243"/>
                  </a:cubicBezTo>
                  <a:close/>
                  <a:moveTo>
                    <a:pt x="5019" y="228"/>
                  </a:moveTo>
                  <a:cubicBezTo>
                    <a:pt x="5017" y="228"/>
                    <a:pt x="5015" y="227"/>
                    <a:pt x="5013" y="225"/>
                  </a:cubicBezTo>
                  <a:cubicBezTo>
                    <a:pt x="5012" y="224"/>
                    <a:pt x="5011" y="222"/>
                    <a:pt x="5011" y="219"/>
                  </a:cubicBezTo>
                  <a:cubicBezTo>
                    <a:pt x="5011" y="217"/>
                    <a:pt x="5012" y="215"/>
                    <a:pt x="5013" y="213"/>
                  </a:cubicBezTo>
                  <a:cubicBezTo>
                    <a:pt x="5016" y="210"/>
                    <a:pt x="5022" y="210"/>
                    <a:pt x="5025" y="213"/>
                  </a:cubicBezTo>
                  <a:cubicBezTo>
                    <a:pt x="5028" y="217"/>
                    <a:pt x="5028" y="222"/>
                    <a:pt x="5025" y="225"/>
                  </a:cubicBezTo>
                  <a:cubicBezTo>
                    <a:pt x="5024" y="227"/>
                    <a:pt x="5021" y="228"/>
                    <a:pt x="5019" y="228"/>
                  </a:cubicBezTo>
                  <a:close/>
                  <a:moveTo>
                    <a:pt x="4999" y="208"/>
                  </a:moveTo>
                  <a:cubicBezTo>
                    <a:pt x="4997" y="208"/>
                    <a:pt x="4995" y="207"/>
                    <a:pt x="4993" y="206"/>
                  </a:cubicBezTo>
                  <a:cubicBezTo>
                    <a:pt x="4988" y="201"/>
                    <a:pt x="4983" y="196"/>
                    <a:pt x="4978" y="191"/>
                  </a:cubicBezTo>
                  <a:cubicBezTo>
                    <a:pt x="4977" y="190"/>
                    <a:pt x="4977" y="190"/>
                    <a:pt x="4977" y="190"/>
                  </a:cubicBezTo>
                  <a:cubicBezTo>
                    <a:pt x="4947" y="163"/>
                    <a:pt x="4947" y="163"/>
                    <a:pt x="4947" y="163"/>
                  </a:cubicBezTo>
                  <a:cubicBezTo>
                    <a:pt x="4917" y="137"/>
                    <a:pt x="4917" y="137"/>
                    <a:pt x="4917" y="137"/>
                  </a:cubicBezTo>
                  <a:cubicBezTo>
                    <a:pt x="4914" y="135"/>
                    <a:pt x="4912" y="133"/>
                    <a:pt x="4909" y="131"/>
                  </a:cubicBezTo>
                  <a:cubicBezTo>
                    <a:pt x="4905" y="128"/>
                    <a:pt x="4901" y="124"/>
                    <a:pt x="4897" y="121"/>
                  </a:cubicBezTo>
                  <a:cubicBezTo>
                    <a:pt x="4894" y="118"/>
                    <a:pt x="4890" y="115"/>
                    <a:pt x="4886" y="112"/>
                  </a:cubicBezTo>
                  <a:cubicBezTo>
                    <a:pt x="4876" y="105"/>
                    <a:pt x="4865" y="97"/>
                    <a:pt x="4855" y="90"/>
                  </a:cubicBezTo>
                  <a:cubicBezTo>
                    <a:pt x="4855" y="89"/>
                    <a:pt x="4855" y="89"/>
                    <a:pt x="4855" y="89"/>
                  </a:cubicBezTo>
                  <a:cubicBezTo>
                    <a:pt x="4846" y="84"/>
                    <a:pt x="4839" y="79"/>
                    <a:pt x="4832" y="75"/>
                  </a:cubicBezTo>
                  <a:cubicBezTo>
                    <a:pt x="4828" y="72"/>
                    <a:pt x="4827" y="67"/>
                    <a:pt x="4830" y="63"/>
                  </a:cubicBezTo>
                  <a:cubicBezTo>
                    <a:pt x="4832" y="59"/>
                    <a:pt x="4838" y="58"/>
                    <a:pt x="4842" y="60"/>
                  </a:cubicBezTo>
                  <a:cubicBezTo>
                    <a:pt x="4850" y="66"/>
                    <a:pt x="4858" y="71"/>
                    <a:pt x="4864" y="75"/>
                  </a:cubicBezTo>
                  <a:cubicBezTo>
                    <a:pt x="4865" y="76"/>
                    <a:pt x="4865" y="76"/>
                    <a:pt x="4865" y="76"/>
                  </a:cubicBezTo>
                  <a:cubicBezTo>
                    <a:pt x="4875" y="83"/>
                    <a:pt x="4886" y="91"/>
                    <a:pt x="4896" y="99"/>
                  </a:cubicBezTo>
                  <a:cubicBezTo>
                    <a:pt x="4897" y="99"/>
                    <a:pt x="4897" y="99"/>
                    <a:pt x="4897" y="99"/>
                  </a:cubicBezTo>
                  <a:cubicBezTo>
                    <a:pt x="4901" y="102"/>
                    <a:pt x="4905" y="105"/>
                    <a:pt x="4909" y="108"/>
                  </a:cubicBezTo>
                  <a:cubicBezTo>
                    <a:pt x="4912" y="111"/>
                    <a:pt x="4916" y="114"/>
                    <a:pt x="4920" y="118"/>
                  </a:cubicBezTo>
                  <a:cubicBezTo>
                    <a:pt x="4923" y="120"/>
                    <a:pt x="4925" y="122"/>
                    <a:pt x="4928" y="124"/>
                  </a:cubicBezTo>
                  <a:cubicBezTo>
                    <a:pt x="4928" y="124"/>
                    <a:pt x="4928" y="124"/>
                    <a:pt x="4928" y="124"/>
                  </a:cubicBezTo>
                  <a:cubicBezTo>
                    <a:pt x="4958" y="150"/>
                    <a:pt x="4958" y="150"/>
                    <a:pt x="4958" y="150"/>
                  </a:cubicBezTo>
                  <a:cubicBezTo>
                    <a:pt x="4988" y="178"/>
                    <a:pt x="4988" y="178"/>
                    <a:pt x="4988" y="178"/>
                  </a:cubicBezTo>
                  <a:cubicBezTo>
                    <a:pt x="4994" y="183"/>
                    <a:pt x="5000" y="188"/>
                    <a:pt x="5005" y="193"/>
                  </a:cubicBezTo>
                  <a:cubicBezTo>
                    <a:pt x="5008" y="197"/>
                    <a:pt x="5008" y="202"/>
                    <a:pt x="5005" y="205"/>
                  </a:cubicBezTo>
                  <a:cubicBezTo>
                    <a:pt x="5003" y="207"/>
                    <a:pt x="5001" y="208"/>
                    <a:pt x="4999" y="208"/>
                  </a:cubicBezTo>
                  <a:close/>
                  <a:moveTo>
                    <a:pt x="4813" y="61"/>
                  </a:moveTo>
                  <a:cubicBezTo>
                    <a:pt x="4811" y="61"/>
                    <a:pt x="4810" y="61"/>
                    <a:pt x="4809" y="60"/>
                  </a:cubicBezTo>
                  <a:cubicBezTo>
                    <a:pt x="4809" y="60"/>
                    <a:pt x="4809" y="60"/>
                    <a:pt x="4809" y="60"/>
                  </a:cubicBezTo>
                  <a:cubicBezTo>
                    <a:pt x="4807" y="59"/>
                    <a:pt x="4805" y="57"/>
                    <a:pt x="4805" y="55"/>
                  </a:cubicBezTo>
                  <a:cubicBezTo>
                    <a:pt x="4804" y="53"/>
                    <a:pt x="4804" y="51"/>
                    <a:pt x="4805" y="49"/>
                  </a:cubicBezTo>
                  <a:cubicBezTo>
                    <a:pt x="4808" y="45"/>
                    <a:pt x="4813" y="43"/>
                    <a:pt x="4817" y="45"/>
                  </a:cubicBezTo>
                  <a:cubicBezTo>
                    <a:pt x="4821" y="48"/>
                    <a:pt x="4823" y="53"/>
                    <a:pt x="4820" y="57"/>
                  </a:cubicBezTo>
                  <a:cubicBezTo>
                    <a:pt x="4819" y="60"/>
                    <a:pt x="4816" y="61"/>
                    <a:pt x="4813" y="61"/>
                  </a:cubicBezTo>
                  <a:close/>
                  <a:moveTo>
                    <a:pt x="4565" y="59"/>
                  </a:moveTo>
                  <a:cubicBezTo>
                    <a:pt x="4563" y="59"/>
                    <a:pt x="4560" y="58"/>
                    <a:pt x="4558" y="56"/>
                  </a:cubicBezTo>
                  <a:cubicBezTo>
                    <a:pt x="4556" y="52"/>
                    <a:pt x="4556" y="47"/>
                    <a:pt x="4560" y="44"/>
                  </a:cubicBezTo>
                  <a:cubicBezTo>
                    <a:pt x="4560" y="44"/>
                    <a:pt x="4560" y="44"/>
                    <a:pt x="4560" y="44"/>
                  </a:cubicBezTo>
                  <a:cubicBezTo>
                    <a:pt x="4560" y="44"/>
                    <a:pt x="4560" y="44"/>
                    <a:pt x="4560" y="44"/>
                  </a:cubicBezTo>
                  <a:cubicBezTo>
                    <a:pt x="4564" y="41"/>
                    <a:pt x="4569" y="42"/>
                    <a:pt x="4572" y="45"/>
                  </a:cubicBezTo>
                  <a:cubicBezTo>
                    <a:pt x="4573" y="47"/>
                    <a:pt x="4574" y="49"/>
                    <a:pt x="4574" y="52"/>
                  </a:cubicBezTo>
                  <a:cubicBezTo>
                    <a:pt x="4573" y="54"/>
                    <a:pt x="4572" y="56"/>
                    <a:pt x="4570" y="57"/>
                  </a:cubicBezTo>
                  <a:cubicBezTo>
                    <a:pt x="4569" y="58"/>
                    <a:pt x="4567" y="59"/>
                    <a:pt x="4565" y="59"/>
                  </a:cubicBezTo>
                  <a:close/>
                  <a:moveTo>
                    <a:pt x="4788" y="48"/>
                  </a:moveTo>
                  <a:cubicBezTo>
                    <a:pt x="4786" y="48"/>
                    <a:pt x="4785" y="48"/>
                    <a:pt x="4784" y="47"/>
                  </a:cubicBezTo>
                  <a:cubicBezTo>
                    <a:pt x="4779" y="45"/>
                    <a:pt x="4779" y="45"/>
                    <a:pt x="4779" y="45"/>
                  </a:cubicBezTo>
                  <a:cubicBezTo>
                    <a:pt x="4759" y="36"/>
                    <a:pt x="4759" y="36"/>
                    <a:pt x="4759" y="36"/>
                  </a:cubicBezTo>
                  <a:cubicBezTo>
                    <a:pt x="4758" y="35"/>
                    <a:pt x="4756" y="35"/>
                    <a:pt x="4754" y="34"/>
                  </a:cubicBezTo>
                  <a:cubicBezTo>
                    <a:pt x="4753" y="34"/>
                    <a:pt x="4752" y="33"/>
                    <a:pt x="4752" y="33"/>
                  </a:cubicBezTo>
                  <a:cubicBezTo>
                    <a:pt x="4736" y="27"/>
                    <a:pt x="4736" y="27"/>
                    <a:pt x="4736" y="27"/>
                  </a:cubicBezTo>
                  <a:cubicBezTo>
                    <a:pt x="4728" y="25"/>
                    <a:pt x="4728" y="25"/>
                    <a:pt x="4728" y="25"/>
                  </a:cubicBezTo>
                  <a:cubicBezTo>
                    <a:pt x="4710" y="20"/>
                    <a:pt x="4694" y="18"/>
                    <a:pt x="4680" y="17"/>
                  </a:cubicBezTo>
                  <a:cubicBezTo>
                    <a:pt x="4676" y="17"/>
                    <a:pt x="4672" y="17"/>
                    <a:pt x="4669" y="18"/>
                  </a:cubicBezTo>
                  <a:cubicBezTo>
                    <a:pt x="4669" y="18"/>
                    <a:pt x="4669" y="18"/>
                    <a:pt x="4669" y="18"/>
                  </a:cubicBezTo>
                  <a:cubicBezTo>
                    <a:pt x="4650" y="19"/>
                    <a:pt x="4633" y="23"/>
                    <a:pt x="4615" y="30"/>
                  </a:cubicBezTo>
                  <a:cubicBezTo>
                    <a:pt x="4608" y="33"/>
                    <a:pt x="4600" y="37"/>
                    <a:pt x="4593" y="42"/>
                  </a:cubicBezTo>
                  <a:cubicBezTo>
                    <a:pt x="4589" y="44"/>
                    <a:pt x="4584" y="43"/>
                    <a:pt x="4581" y="39"/>
                  </a:cubicBezTo>
                  <a:cubicBezTo>
                    <a:pt x="4580" y="37"/>
                    <a:pt x="4580" y="35"/>
                    <a:pt x="4580" y="32"/>
                  </a:cubicBezTo>
                  <a:cubicBezTo>
                    <a:pt x="4581" y="30"/>
                    <a:pt x="4582" y="28"/>
                    <a:pt x="4584" y="27"/>
                  </a:cubicBezTo>
                  <a:cubicBezTo>
                    <a:pt x="4592" y="22"/>
                    <a:pt x="4601" y="18"/>
                    <a:pt x="4608" y="15"/>
                  </a:cubicBezTo>
                  <a:cubicBezTo>
                    <a:pt x="4628" y="6"/>
                    <a:pt x="4647" y="2"/>
                    <a:pt x="4668" y="1"/>
                  </a:cubicBezTo>
                  <a:cubicBezTo>
                    <a:pt x="4668" y="1"/>
                    <a:pt x="4668" y="1"/>
                    <a:pt x="4668" y="1"/>
                  </a:cubicBezTo>
                  <a:cubicBezTo>
                    <a:pt x="4671" y="1"/>
                    <a:pt x="4673" y="0"/>
                    <a:pt x="4676" y="0"/>
                  </a:cubicBezTo>
                  <a:cubicBezTo>
                    <a:pt x="4678" y="0"/>
                    <a:pt x="4679" y="1"/>
                    <a:pt x="4680" y="1"/>
                  </a:cubicBezTo>
                  <a:cubicBezTo>
                    <a:pt x="4696" y="1"/>
                    <a:pt x="4713" y="4"/>
                    <a:pt x="4732" y="9"/>
                  </a:cubicBezTo>
                  <a:cubicBezTo>
                    <a:pt x="4732" y="9"/>
                    <a:pt x="4732" y="9"/>
                    <a:pt x="4732" y="9"/>
                  </a:cubicBezTo>
                  <a:cubicBezTo>
                    <a:pt x="4741" y="11"/>
                    <a:pt x="4741" y="11"/>
                    <a:pt x="4741" y="11"/>
                  </a:cubicBezTo>
                  <a:cubicBezTo>
                    <a:pt x="4757" y="17"/>
                    <a:pt x="4757" y="17"/>
                    <a:pt x="4757" y="17"/>
                  </a:cubicBezTo>
                  <a:cubicBezTo>
                    <a:pt x="4758" y="17"/>
                    <a:pt x="4759" y="18"/>
                    <a:pt x="4759" y="18"/>
                  </a:cubicBezTo>
                  <a:cubicBezTo>
                    <a:pt x="4761" y="19"/>
                    <a:pt x="4764" y="19"/>
                    <a:pt x="4766" y="20"/>
                  </a:cubicBezTo>
                  <a:cubicBezTo>
                    <a:pt x="4766" y="20"/>
                    <a:pt x="4766" y="20"/>
                    <a:pt x="4766" y="20"/>
                  </a:cubicBezTo>
                  <a:cubicBezTo>
                    <a:pt x="4787" y="29"/>
                    <a:pt x="4787" y="29"/>
                    <a:pt x="4787" y="29"/>
                  </a:cubicBezTo>
                  <a:cubicBezTo>
                    <a:pt x="4792" y="32"/>
                    <a:pt x="4792" y="32"/>
                    <a:pt x="4792" y="32"/>
                  </a:cubicBezTo>
                  <a:cubicBezTo>
                    <a:pt x="4796" y="34"/>
                    <a:pt x="4798" y="39"/>
                    <a:pt x="4795" y="44"/>
                  </a:cubicBezTo>
                  <a:cubicBezTo>
                    <a:pt x="4794" y="46"/>
                    <a:pt x="4791" y="48"/>
                    <a:pt x="478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1" name="Freeform 37">
              <a:extLst>
                <a:ext uri="{FF2B5EF4-FFF2-40B4-BE49-F238E27FC236}">
                  <a16:creationId xmlns:a16="http://schemas.microsoft.com/office/drawing/2014/main" xmlns="" id="{3F24F28C-AFC1-4545-8ED8-B7D9B00791FF}"/>
                </a:ext>
              </a:extLst>
            </p:cNvPr>
            <p:cNvSpPr>
              <a:spLocks noEditPoints="1"/>
            </p:cNvSpPr>
            <p:nvPr/>
          </p:nvSpPr>
          <p:spPr bwMode="auto">
            <a:xfrm>
              <a:off x="260350" y="5311775"/>
              <a:ext cx="23936325" cy="3756025"/>
            </a:xfrm>
            <a:custGeom>
              <a:avLst/>
              <a:gdLst>
                <a:gd name="T0" fmla="*/ 3477 w 7809"/>
                <a:gd name="T1" fmla="*/ 1195 h 1223"/>
                <a:gd name="T2" fmla="*/ 3561 w 7809"/>
                <a:gd name="T3" fmla="*/ 1154 h 1223"/>
                <a:gd name="T4" fmla="*/ 3601 w 7809"/>
                <a:gd name="T5" fmla="*/ 1148 h 1223"/>
                <a:gd name="T6" fmla="*/ 3508 w 7809"/>
                <a:gd name="T7" fmla="*/ 1202 h 1223"/>
                <a:gd name="T8" fmla="*/ 3274 w 7809"/>
                <a:gd name="T9" fmla="*/ 1185 h 1223"/>
                <a:gd name="T10" fmla="*/ 3210 w 7809"/>
                <a:gd name="T11" fmla="*/ 1141 h 1223"/>
                <a:gd name="T12" fmla="*/ 2994 w 7809"/>
                <a:gd name="T13" fmla="*/ 882 h 1223"/>
                <a:gd name="T14" fmla="*/ 3690 w 7809"/>
                <a:gd name="T15" fmla="*/ 1058 h 1223"/>
                <a:gd name="T16" fmla="*/ 3912 w 7809"/>
                <a:gd name="T17" fmla="*/ 850 h 1223"/>
                <a:gd name="T18" fmla="*/ 5778 w 7809"/>
                <a:gd name="T19" fmla="*/ 933 h 1223"/>
                <a:gd name="T20" fmla="*/ 5814 w 7809"/>
                <a:gd name="T21" fmla="*/ 923 h 1223"/>
                <a:gd name="T22" fmla="*/ 6149 w 7809"/>
                <a:gd name="T23" fmla="*/ 777 h 1223"/>
                <a:gd name="T24" fmla="*/ 5829 w 7809"/>
                <a:gd name="T25" fmla="*/ 930 h 1223"/>
                <a:gd name="T26" fmla="*/ 5559 w 7809"/>
                <a:gd name="T27" fmla="*/ 864 h 1223"/>
                <a:gd name="T28" fmla="*/ 5415 w 7809"/>
                <a:gd name="T29" fmla="*/ 736 h 1223"/>
                <a:gd name="T30" fmla="*/ 5455 w 7809"/>
                <a:gd name="T31" fmla="*/ 754 h 1223"/>
                <a:gd name="T32" fmla="*/ 5580 w 7809"/>
                <a:gd name="T33" fmla="*/ 857 h 1223"/>
                <a:gd name="T34" fmla="*/ 2927 w 7809"/>
                <a:gd name="T35" fmla="*/ 807 h 1223"/>
                <a:gd name="T36" fmla="*/ 2819 w 7809"/>
                <a:gd name="T37" fmla="*/ 672 h 1223"/>
                <a:gd name="T38" fmla="*/ 2902 w 7809"/>
                <a:gd name="T39" fmla="*/ 758 h 1223"/>
                <a:gd name="T40" fmla="*/ 6217 w 7809"/>
                <a:gd name="T41" fmla="*/ 750 h 1223"/>
                <a:gd name="T42" fmla="*/ 4061 w 7809"/>
                <a:gd name="T43" fmla="*/ 714 h 1223"/>
                <a:gd name="T44" fmla="*/ 6519 w 7809"/>
                <a:gd name="T45" fmla="*/ 464 h 1223"/>
                <a:gd name="T46" fmla="*/ 1172 w 7809"/>
                <a:gd name="T47" fmla="*/ 703 h 1223"/>
                <a:gd name="T48" fmla="*/ 1041 w 7809"/>
                <a:gd name="T49" fmla="*/ 654 h 1223"/>
                <a:gd name="T50" fmla="*/ 1267 w 7809"/>
                <a:gd name="T51" fmla="*/ 674 h 1223"/>
                <a:gd name="T52" fmla="*/ 5366 w 7809"/>
                <a:gd name="T53" fmla="*/ 681 h 1223"/>
                <a:gd name="T54" fmla="*/ 4076 w 7809"/>
                <a:gd name="T55" fmla="*/ 671 h 1223"/>
                <a:gd name="T56" fmla="*/ 4082 w 7809"/>
                <a:gd name="T57" fmla="*/ 685 h 1223"/>
                <a:gd name="T58" fmla="*/ 1379 w 7809"/>
                <a:gd name="T59" fmla="*/ 645 h 1223"/>
                <a:gd name="T60" fmla="*/ 1611 w 7809"/>
                <a:gd name="T61" fmla="*/ 547 h 1223"/>
                <a:gd name="T62" fmla="*/ 5245 w 7809"/>
                <a:gd name="T63" fmla="*/ 531 h 1223"/>
                <a:gd name="T64" fmla="*/ 5282 w 7809"/>
                <a:gd name="T65" fmla="*/ 551 h 1223"/>
                <a:gd name="T66" fmla="*/ 903 w 7809"/>
                <a:gd name="T67" fmla="*/ 569 h 1223"/>
                <a:gd name="T68" fmla="*/ 540 w 7809"/>
                <a:gd name="T69" fmla="*/ 311 h 1223"/>
                <a:gd name="T70" fmla="*/ 831 w 7809"/>
                <a:gd name="T71" fmla="*/ 532 h 1223"/>
                <a:gd name="T72" fmla="*/ 2647 w 7809"/>
                <a:gd name="T73" fmla="*/ 448 h 1223"/>
                <a:gd name="T74" fmla="*/ 1897 w 7809"/>
                <a:gd name="T75" fmla="*/ 384 h 1223"/>
                <a:gd name="T76" fmla="*/ 1824 w 7809"/>
                <a:gd name="T77" fmla="*/ 437 h 1223"/>
                <a:gd name="T78" fmla="*/ 6616 w 7809"/>
                <a:gd name="T79" fmla="*/ 394 h 1223"/>
                <a:gd name="T80" fmla="*/ 6703 w 7809"/>
                <a:gd name="T81" fmla="*/ 304 h 1223"/>
                <a:gd name="T82" fmla="*/ 6956 w 7809"/>
                <a:gd name="T83" fmla="*/ 272 h 1223"/>
                <a:gd name="T84" fmla="*/ 6708 w 7809"/>
                <a:gd name="T85" fmla="*/ 320 h 1223"/>
                <a:gd name="T86" fmla="*/ 6616 w 7809"/>
                <a:gd name="T87" fmla="*/ 394 h 1223"/>
                <a:gd name="T88" fmla="*/ 2508 w 7809"/>
                <a:gd name="T89" fmla="*/ 303 h 1223"/>
                <a:gd name="T90" fmla="*/ 2277 w 7809"/>
                <a:gd name="T91" fmla="*/ 251 h 1223"/>
                <a:gd name="T92" fmla="*/ 2536 w 7809"/>
                <a:gd name="T93" fmla="*/ 303 h 1223"/>
                <a:gd name="T94" fmla="*/ 4339 w 7809"/>
                <a:gd name="T95" fmla="*/ 349 h 1223"/>
                <a:gd name="T96" fmla="*/ 5047 w 7809"/>
                <a:gd name="T97" fmla="*/ 287 h 1223"/>
                <a:gd name="T98" fmla="*/ 4459 w 7809"/>
                <a:gd name="T99" fmla="*/ 148 h 1223"/>
                <a:gd name="T100" fmla="*/ 4521 w 7809"/>
                <a:gd name="T101" fmla="*/ 95 h 1223"/>
                <a:gd name="T102" fmla="*/ 482 w 7809"/>
                <a:gd name="T103" fmla="*/ 271 h 1223"/>
                <a:gd name="T104" fmla="*/ 2241 w 7809"/>
                <a:gd name="T105" fmla="*/ 275 h 1223"/>
                <a:gd name="T106" fmla="*/ 7010 w 7809"/>
                <a:gd name="T107" fmla="*/ 275 h 1223"/>
                <a:gd name="T108" fmla="*/ 7315 w 7809"/>
                <a:gd name="T109" fmla="*/ 258 h 1223"/>
                <a:gd name="T110" fmla="*/ 70 w 7809"/>
                <a:gd name="T111" fmla="*/ 248 h 1223"/>
                <a:gd name="T112" fmla="*/ 431 w 7809"/>
                <a:gd name="T113" fmla="*/ 261 h 1223"/>
                <a:gd name="T114" fmla="*/ 4841 w 7809"/>
                <a:gd name="T115" fmla="*/ 104 h 1223"/>
                <a:gd name="T116" fmla="*/ 4821 w 7809"/>
                <a:gd name="T117" fmla="*/ 68 h 1223"/>
                <a:gd name="T118" fmla="*/ 5010 w 7809"/>
                <a:gd name="T119" fmla="*/ 257 h 1223"/>
                <a:gd name="T120" fmla="*/ 7549 w 7809"/>
                <a:gd name="T121" fmla="*/ 243 h 1223"/>
                <a:gd name="T122" fmla="*/ 0 w 7809"/>
                <a:gd name="T123" fmla="*/ 240 h 1223"/>
                <a:gd name="T124" fmla="*/ 4692 w 7809"/>
                <a:gd name="T125" fmla="*/ 5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09" h="1223">
                  <a:moveTo>
                    <a:pt x="3410" y="1223"/>
                  </a:moveTo>
                  <a:cubicBezTo>
                    <a:pt x="3379" y="1223"/>
                    <a:pt x="3346" y="1216"/>
                    <a:pt x="3314" y="1204"/>
                  </a:cubicBezTo>
                  <a:cubicBezTo>
                    <a:pt x="3309" y="1202"/>
                    <a:pt x="3307" y="1197"/>
                    <a:pt x="3309" y="1193"/>
                  </a:cubicBezTo>
                  <a:cubicBezTo>
                    <a:pt x="3310" y="1188"/>
                    <a:pt x="3315" y="1186"/>
                    <a:pt x="3320" y="1188"/>
                  </a:cubicBezTo>
                  <a:cubicBezTo>
                    <a:pt x="3351" y="1200"/>
                    <a:pt x="3381" y="1206"/>
                    <a:pt x="3410" y="1206"/>
                  </a:cubicBezTo>
                  <a:cubicBezTo>
                    <a:pt x="3411" y="1206"/>
                    <a:pt x="3411" y="1206"/>
                    <a:pt x="3411" y="1206"/>
                  </a:cubicBezTo>
                  <a:cubicBezTo>
                    <a:pt x="3429" y="1206"/>
                    <a:pt x="3447" y="1203"/>
                    <a:pt x="3463" y="1199"/>
                  </a:cubicBezTo>
                  <a:cubicBezTo>
                    <a:pt x="3470" y="1198"/>
                    <a:pt x="3470" y="1198"/>
                    <a:pt x="3470" y="1198"/>
                  </a:cubicBezTo>
                  <a:cubicBezTo>
                    <a:pt x="3471" y="1197"/>
                    <a:pt x="3473" y="1197"/>
                    <a:pt x="3474" y="1196"/>
                  </a:cubicBezTo>
                  <a:cubicBezTo>
                    <a:pt x="3477" y="1195"/>
                    <a:pt x="3477" y="1195"/>
                    <a:pt x="3477" y="1195"/>
                  </a:cubicBezTo>
                  <a:cubicBezTo>
                    <a:pt x="3481" y="1194"/>
                    <a:pt x="3485" y="1193"/>
                    <a:pt x="3489" y="1192"/>
                  </a:cubicBezTo>
                  <a:cubicBezTo>
                    <a:pt x="3493" y="1190"/>
                    <a:pt x="3497" y="1188"/>
                    <a:pt x="3501" y="1186"/>
                  </a:cubicBezTo>
                  <a:cubicBezTo>
                    <a:pt x="3502" y="1186"/>
                    <a:pt x="3503" y="1186"/>
                    <a:pt x="3503" y="1185"/>
                  </a:cubicBezTo>
                  <a:cubicBezTo>
                    <a:pt x="3505" y="1185"/>
                    <a:pt x="3506" y="1184"/>
                    <a:pt x="3507" y="1184"/>
                  </a:cubicBezTo>
                  <a:cubicBezTo>
                    <a:pt x="3513" y="1181"/>
                    <a:pt x="3513" y="1181"/>
                    <a:pt x="3513" y="1181"/>
                  </a:cubicBezTo>
                  <a:cubicBezTo>
                    <a:pt x="3532" y="1171"/>
                    <a:pt x="3532" y="1171"/>
                    <a:pt x="3532" y="1171"/>
                  </a:cubicBezTo>
                  <a:cubicBezTo>
                    <a:pt x="3535" y="1169"/>
                    <a:pt x="3537" y="1168"/>
                    <a:pt x="3540" y="1167"/>
                  </a:cubicBezTo>
                  <a:cubicBezTo>
                    <a:pt x="3545" y="1164"/>
                    <a:pt x="3545" y="1164"/>
                    <a:pt x="3545" y="1164"/>
                  </a:cubicBezTo>
                  <a:cubicBezTo>
                    <a:pt x="3545" y="1164"/>
                    <a:pt x="3545" y="1164"/>
                    <a:pt x="3545" y="1164"/>
                  </a:cubicBezTo>
                  <a:cubicBezTo>
                    <a:pt x="3561" y="1154"/>
                    <a:pt x="3561" y="1154"/>
                    <a:pt x="3561" y="1154"/>
                  </a:cubicBezTo>
                  <a:cubicBezTo>
                    <a:pt x="3565" y="1152"/>
                    <a:pt x="3568" y="1150"/>
                    <a:pt x="3571" y="1147"/>
                  </a:cubicBezTo>
                  <a:cubicBezTo>
                    <a:pt x="3591" y="1134"/>
                    <a:pt x="3591" y="1134"/>
                    <a:pt x="3591" y="1134"/>
                  </a:cubicBezTo>
                  <a:cubicBezTo>
                    <a:pt x="3593" y="1132"/>
                    <a:pt x="3595" y="1131"/>
                    <a:pt x="3597" y="1130"/>
                  </a:cubicBezTo>
                  <a:cubicBezTo>
                    <a:pt x="3620" y="1113"/>
                    <a:pt x="3620" y="1113"/>
                    <a:pt x="3620" y="1113"/>
                  </a:cubicBezTo>
                  <a:cubicBezTo>
                    <a:pt x="3642" y="1097"/>
                    <a:pt x="3642" y="1097"/>
                    <a:pt x="3642" y="1097"/>
                  </a:cubicBezTo>
                  <a:cubicBezTo>
                    <a:pt x="3646" y="1094"/>
                    <a:pt x="3651" y="1095"/>
                    <a:pt x="3654" y="1099"/>
                  </a:cubicBezTo>
                  <a:cubicBezTo>
                    <a:pt x="3657" y="1102"/>
                    <a:pt x="3656" y="1108"/>
                    <a:pt x="3652" y="1111"/>
                  </a:cubicBezTo>
                  <a:cubicBezTo>
                    <a:pt x="3630" y="1127"/>
                    <a:pt x="3630" y="1127"/>
                    <a:pt x="3630" y="1127"/>
                  </a:cubicBezTo>
                  <a:cubicBezTo>
                    <a:pt x="3607" y="1143"/>
                    <a:pt x="3607" y="1143"/>
                    <a:pt x="3607" y="1143"/>
                  </a:cubicBezTo>
                  <a:cubicBezTo>
                    <a:pt x="3605" y="1145"/>
                    <a:pt x="3603" y="1146"/>
                    <a:pt x="3601" y="1148"/>
                  </a:cubicBezTo>
                  <a:cubicBezTo>
                    <a:pt x="3581" y="1161"/>
                    <a:pt x="3581" y="1161"/>
                    <a:pt x="3581" y="1161"/>
                  </a:cubicBezTo>
                  <a:cubicBezTo>
                    <a:pt x="3577" y="1164"/>
                    <a:pt x="3574" y="1166"/>
                    <a:pt x="3570" y="1168"/>
                  </a:cubicBezTo>
                  <a:cubicBezTo>
                    <a:pt x="3553" y="1178"/>
                    <a:pt x="3553" y="1178"/>
                    <a:pt x="3553" y="1178"/>
                  </a:cubicBezTo>
                  <a:cubicBezTo>
                    <a:pt x="3553" y="1178"/>
                    <a:pt x="3553" y="1178"/>
                    <a:pt x="3553" y="1178"/>
                  </a:cubicBezTo>
                  <a:cubicBezTo>
                    <a:pt x="3548" y="1181"/>
                    <a:pt x="3548" y="1181"/>
                    <a:pt x="3548" y="1181"/>
                  </a:cubicBezTo>
                  <a:cubicBezTo>
                    <a:pt x="3546" y="1183"/>
                    <a:pt x="3543" y="1184"/>
                    <a:pt x="3540" y="1186"/>
                  </a:cubicBezTo>
                  <a:cubicBezTo>
                    <a:pt x="3521" y="1196"/>
                    <a:pt x="3521" y="1196"/>
                    <a:pt x="3521" y="1196"/>
                  </a:cubicBezTo>
                  <a:cubicBezTo>
                    <a:pt x="3514" y="1199"/>
                    <a:pt x="3514" y="1199"/>
                    <a:pt x="3514" y="1199"/>
                  </a:cubicBezTo>
                  <a:cubicBezTo>
                    <a:pt x="3512" y="1200"/>
                    <a:pt x="3511" y="1200"/>
                    <a:pt x="3510" y="1201"/>
                  </a:cubicBezTo>
                  <a:cubicBezTo>
                    <a:pt x="3509" y="1201"/>
                    <a:pt x="3508" y="1202"/>
                    <a:pt x="3508" y="1202"/>
                  </a:cubicBezTo>
                  <a:cubicBezTo>
                    <a:pt x="3503" y="1204"/>
                    <a:pt x="3499" y="1206"/>
                    <a:pt x="3495" y="1207"/>
                  </a:cubicBezTo>
                  <a:cubicBezTo>
                    <a:pt x="3491" y="1209"/>
                    <a:pt x="3487" y="1210"/>
                    <a:pt x="3483" y="1211"/>
                  </a:cubicBezTo>
                  <a:cubicBezTo>
                    <a:pt x="3479" y="1213"/>
                    <a:pt x="3479" y="1213"/>
                    <a:pt x="3479" y="1213"/>
                  </a:cubicBezTo>
                  <a:cubicBezTo>
                    <a:pt x="3478" y="1213"/>
                    <a:pt x="3476" y="1214"/>
                    <a:pt x="3474" y="1214"/>
                  </a:cubicBezTo>
                  <a:cubicBezTo>
                    <a:pt x="3467" y="1216"/>
                    <a:pt x="3467" y="1216"/>
                    <a:pt x="3467" y="1216"/>
                  </a:cubicBezTo>
                  <a:cubicBezTo>
                    <a:pt x="3450" y="1220"/>
                    <a:pt x="3431" y="1223"/>
                    <a:pt x="3411" y="1223"/>
                  </a:cubicBezTo>
                  <a:lnTo>
                    <a:pt x="3410" y="1223"/>
                  </a:lnTo>
                  <a:close/>
                  <a:moveTo>
                    <a:pt x="3281" y="1188"/>
                  </a:moveTo>
                  <a:cubicBezTo>
                    <a:pt x="3279" y="1188"/>
                    <a:pt x="3278" y="1187"/>
                    <a:pt x="3277" y="1187"/>
                  </a:cubicBezTo>
                  <a:cubicBezTo>
                    <a:pt x="3274" y="1185"/>
                    <a:pt x="3274" y="1185"/>
                    <a:pt x="3274" y="1185"/>
                  </a:cubicBezTo>
                  <a:cubicBezTo>
                    <a:pt x="3269" y="1183"/>
                    <a:pt x="3264" y="1180"/>
                    <a:pt x="3259" y="1177"/>
                  </a:cubicBezTo>
                  <a:cubicBezTo>
                    <a:pt x="3257" y="1175"/>
                    <a:pt x="3257" y="1175"/>
                    <a:pt x="3257" y="1175"/>
                  </a:cubicBezTo>
                  <a:cubicBezTo>
                    <a:pt x="3253" y="1173"/>
                    <a:pt x="3251" y="1168"/>
                    <a:pt x="3254" y="1164"/>
                  </a:cubicBezTo>
                  <a:cubicBezTo>
                    <a:pt x="3256" y="1160"/>
                    <a:pt x="3261" y="1158"/>
                    <a:pt x="3265" y="1161"/>
                  </a:cubicBezTo>
                  <a:cubicBezTo>
                    <a:pt x="3267" y="1162"/>
                    <a:pt x="3267" y="1162"/>
                    <a:pt x="3267" y="1162"/>
                  </a:cubicBezTo>
                  <a:cubicBezTo>
                    <a:pt x="3272" y="1165"/>
                    <a:pt x="3277" y="1168"/>
                    <a:pt x="3282" y="1170"/>
                  </a:cubicBezTo>
                  <a:cubicBezTo>
                    <a:pt x="3285" y="1172"/>
                    <a:pt x="3285" y="1172"/>
                    <a:pt x="3285" y="1172"/>
                  </a:cubicBezTo>
                  <a:cubicBezTo>
                    <a:pt x="3289" y="1174"/>
                    <a:pt x="3290" y="1179"/>
                    <a:pt x="3288" y="1183"/>
                  </a:cubicBezTo>
                  <a:cubicBezTo>
                    <a:pt x="3287" y="1186"/>
                    <a:pt x="3284" y="1188"/>
                    <a:pt x="3281" y="1188"/>
                  </a:cubicBezTo>
                  <a:close/>
                  <a:moveTo>
                    <a:pt x="3210" y="1141"/>
                  </a:moveTo>
                  <a:cubicBezTo>
                    <a:pt x="3208" y="1141"/>
                    <a:pt x="3206" y="1140"/>
                    <a:pt x="3205" y="1139"/>
                  </a:cubicBezTo>
                  <a:cubicBezTo>
                    <a:pt x="3191" y="1128"/>
                    <a:pt x="3177" y="1116"/>
                    <a:pt x="3163" y="1102"/>
                  </a:cubicBezTo>
                  <a:cubicBezTo>
                    <a:pt x="3147" y="1088"/>
                    <a:pt x="3133" y="1073"/>
                    <a:pt x="3117" y="1057"/>
                  </a:cubicBezTo>
                  <a:cubicBezTo>
                    <a:pt x="3117" y="1057"/>
                    <a:pt x="3117" y="1057"/>
                    <a:pt x="3117" y="1057"/>
                  </a:cubicBezTo>
                  <a:cubicBezTo>
                    <a:pt x="3101" y="1039"/>
                    <a:pt x="3084" y="1021"/>
                    <a:pt x="3065" y="998"/>
                  </a:cubicBezTo>
                  <a:cubicBezTo>
                    <a:pt x="3039" y="968"/>
                    <a:pt x="3012" y="934"/>
                    <a:pt x="2981" y="892"/>
                  </a:cubicBezTo>
                  <a:cubicBezTo>
                    <a:pt x="2974" y="884"/>
                    <a:pt x="2968" y="876"/>
                    <a:pt x="2963" y="868"/>
                  </a:cubicBezTo>
                  <a:cubicBezTo>
                    <a:pt x="2960" y="865"/>
                    <a:pt x="2960" y="859"/>
                    <a:pt x="2964" y="857"/>
                  </a:cubicBezTo>
                  <a:cubicBezTo>
                    <a:pt x="2968" y="854"/>
                    <a:pt x="2973" y="854"/>
                    <a:pt x="2976" y="858"/>
                  </a:cubicBezTo>
                  <a:cubicBezTo>
                    <a:pt x="2982" y="866"/>
                    <a:pt x="2988" y="874"/>
                    <a:pt x="2994" y="882"/>
                  </a:cubicBezTo>
                  <a:cubicBezTo>
                    <a:pt x="3026" y="923"/>
                    <a:pt x="3052" y="957"/>
                    <a:pt x="3078" y="987"/>
                  </a:cubicBezTo>
                  <a:cubicBezTo>
                    <a:pt x="3097" y="1010"/>
                    <a:pt x="3113" y="1028"/>
                    <a:pt x="3130" y="1046"/>
                  </a:cubicBezTo>
                  <a:cubicBezTo>
                    <a:pt x="3130" y="1046"/>
                    <a:pt x="3130" y="1046"/>
                    <a:pt x="3130" y="1046"/>
                  </a:cubicBezTo>
                  <a:cubicBezTo>
                    <a:pt x="3145" y="1062"/>
                    <a:pt x="3159" y="1076"/>
                    <a:pt x="3174" y="1090"/>
                  </a:cubicBezTo>
                  <a:cubicBezTo>
                    <a:pt x="3188" y="1103"/>
                    <a:pt x="3202" y="1115"/>
                    <a:pt x="3215" y="1126"/>
                  </a:cubicBezTo>
                  <a:cubicBezTo>
                    <a:pt x="3219" y="1129"/>
                    <a:pt x="3220" y="1134"/>
                    <a:pt x="3217" y="1138"/>
                  </a:cubicBezTo>
                  <a:cubicBezTo>
                    <a:pt x="3215" y="1140"/>
                    <a:pt x="3213" y="1141"/>
                    <a:pt x="3210" y="1141"/>
                  </a:cubicBezTo>
                  <a:close/>
                  <a:moveTo>
                    <a:pt x="3696" y="1073"/>
                  </a:moveTo>
                  <a:cubicBezTo>
                    <a:pt x="3693" y="1073"/>
                    <a:pt x="3691" y="1072"/>
                    <a:pt x="3689" y="1070"/>
                  </a:cubicBezTo>
                  <a:cubicBezTo>
                    <a:pt x="3686" y="1067"/>
                    <a:pt x="3687" y="1061"/>
                    <a:pt x="3690" y="1058"/>
                  </a:cubicBezTo>
                  <a:cubicBezTo>
                    <a:pt x="3696" y="1054"/>
                    <a:pt x="3702" y="1049"/>
                    <a:pt x="3707" y="1044"/>
                  </a:cubicBezTo>
                  <a:cubicBezTo>
                    <a:pt x="3711" y="1041"/>
                    <a:pt x="3716" y="1041"/>
                    <a:pt x="3719" y="1045"/>
                  </a:cubicBezTo>
                  <a:cubicBezTo>
                    <a:pt x="3722" y="1048"/>
                    <a:pt x="3722" y="1054"/>
                    <a:pt x="3718" y="1057"/>
                  </a:cubicBezTo>
                  <a:cubicBezTo>
                    <a:pt x="3713" y="1062"/>
                    <a:pt x="3707" y="1067"/>
                    <a:pt x="3701" y="1071"/>
                  </a:cubicBezTo>
                  <a:cubicBezTo>
                    <a:pt x="3699" y="1073"/>
                    <a:pt x="3697" y="1073"/>
                    <a:pt x="3696" y="1073"/>
                  </a:cubicBezTo>
                  <a:close/>
                  <a:moveTo>
                    <a:pt x="3743" y="1033"/>
                  </a:moveTo>
                  <a:cubicBezTo>
                    <a:pt x="3740" y="1033"/>
                    <a:pt x="3738" y="1032"/>
                    <a:pt x="3736" y="1030"/>
                  </a:cubicBezTo>
                  <a:cubicBezTo>
                    <a:pt x="3733" y="1026"/>
                    <a:pt x="3734" y="1021"/>
                    <a:pt x="3737" y="1018"/>
                  </a:cubicBezTo>
                  <a:cubicBezTo>
                    <a:pt x="3759" y="999"/>
                    <a:pt x="3782" y="978"/>
                    <a:pt x="3807" y="954"/>
                  </a:cubicBezTo>
                  <a:cubicBezTo>
                    <a:pt x="3841" y="921"/>
                    <a:pt x="3877" y="886"/>
                    <a:pt x="3912" y="850"/>
                  </a:cubicBezTo>
                  <a:cubicBezTo>
                    <a:pt x="3912" y="850"/>
                    <a:pt x="3912" y="850"/>
                    <a:pt x="3912" y="849"/>
                  </a:cubicBezTo>
                  <a:cubicBezTo>
                    <a:pt x="3938" y="822"/>
                    <a:pt x="3966" y="793"/>
                    <a:pt x="3993" y="763"/>
                  </a:cubicBezTo>
                  <a:cubicBezTo>
                    <a:pt x="3996" y="760"/>
                    <a:pt x="4001" y="760"/>
                    <a:pt x="4005" y="763"/>
                  </a:cubicBezTo>
                  <a:cubicBezTo>
                    <a:pt x="4008" y="766"/>
                    <a:pt x="4009" y="771"/>
                    <a:pt x="4005" y="775"/>
                  </a:cubicBezTo>
                  <a:cubicBezTo>
                    <a:pt x="3978" y="805"/>
                    <a:pt x="3951" y="834"/>
                    <a:pt x="3924" y="861"/>
                  </a:cubicBezTo>
                  <a:cubicBezTo>
                    <a:pt x="3924" y="861"/>
                    <a:pt x="3924" y="862"/>
                    <a:pt x="3924" y="862"/>
                  </a:cubicBezTo>
                  <a:cubicBezTo>
                    <a:pt x="3889" y="898"/>
                    <a:pt x="3853" y="933"/>
                    <a:pt x="3819" y="966"/>
                  </a:cubicBezTo>
                  <a:cubicBezTo>
                    <a:pt x="3793" y="990"/>
                    <a:pt x="3770" y="1011"/>
                    <a:pt x="3748" y="1031"/>
                  </a:cubicBezTo>
                  <a:cubicBezTo>
                    <a:pt x="3747" y="1032"/>
                    <a:pt x="3745" y="1033"/>
                    <a:pt x="3743" y="1033"/>
                  </a:cubicBezTo>
                  <a:close/>
                  <a:moveTo>
                    <a:pt x="5778" y="933"/>
                  </a:moveTo>
                  <a:cubicBezTo>
                    <a:pt x="5772" y="933"/>
                    <a:pt x="5766" y="933"/>
                    <a:pt x="5760" y="932"/>
                  </a:cubicBezTo>
                  <a:cubicBezTo>
                    <a:pt x="5756" y="932"/>
                    <a:pt x="5752" y="928"/>
                    <a:pt x="5752" y="924"/>
                  </a:cubicBezTo>
                  <a:cubicBezTo>
                    <a:pt x="5752" y="919"/>
                    <a:pt x="5756" y="915"/>
                    <a:pt x="5761" y="915"/>
                  </a:cubicBezTo>
                  <a:cubicBezTo>
                    <a:pt x="5768" y="916"/>
                    <a:pt x="5776" y="916"/>
                    <a:pt x="5783" y="916"/>
                  </a:cubicBezTo>
                  <a:cubicBezTo>
                    <a:pt x="5783" y="916"/>
                    <a:pt x="5783" y="916"/>
                    <a:pt x="5783" y="916"/>
                  </a:cubicBezTo>
                  <a:cubicBezTo>
                    <a:pt x="5788" y="916"/>
                    <a:pt x="5792" y="920"/>
                    <a:pt x="5792" y="924"/>
                  </a:cubicBezTo>
                  <a:cubicBezTo>
                    <a:pt x="5792" y="929"/>
                    <a:pt x="5788" y="933"/>
                    <a:pt x="5783" y="933"/>
                  </a:cubicBezTo>
                  <a:cubicBezTo>
                    <a:pt x="5782" y="933"/>
                    <a:pt x="5780" y="933"/>
                    <a:pt x="5778" y="933"/>
                  </a:cubicBezTo>
                  <a:close/>
                  <a:moveTo>
                    <a:pt x="5823" y="930"/>
                  </a:moveTo>
                  <a:cubicBezTo>
                    <a:pt x="5818" y="930"/>
                    <a:pt x="5815" y="927"/>
                    <a:pt x="5814" y="923"/>
                  </a:cubicBezTo>
                  <a:cubicBezTo>
                    <a:pt x="5814" y="918"/>
                    <a:pt x="5817" y="914"/>
                    <a:pt x="5822" y="913"/>
                  </a:cubicBezTo>
                  <a:cubicBezTo>
                    <a:pt x="5824" y="913"/>
                    <a:pt x="5825" y="913"/>
                    <a:pt x="5826" y="913"/>
                  </a:cubicBezTo>
                  <a:cubicBezTo>
                    <a:pt x="5845" y="910"/>
                    <a:pt x="5845" y="910"/>
                    <a:pt x="5845" y="910"/>
                  </a:cubicBezTo>
                  <a:cubicBezTo>
                    <a:pt x="5853" y="909"/>
                    <a:pt x="5860" y="908"/>
                    <a:pt x="5866" y="906"/>
                  </a:cubicBezTo>
                  <a:cubicBezTo>
                    <a:pt x="5873" y="905"/>
                    <a:pt x="5873" y="905"/>
                    <a:pt x="5873" y="905"/>
                  </a:cubicBezTo>
                  <a:cubicBezTo>
                    <a:pt x="5879" y="903"/>
                    <a:pt x="5885" y="902"/>
                    <a:pt x="5892" y="900"/>
                  </a:cubicBezTo>
                  <a:cubicBezTo>
                    <a:pt x="5916" y="893"/>
                    <a:pt x="5916" y="893"/>
                    <a:pt x="5916" y="893"/>
                  </a:cubicBezTo>
                  <a:cubicBezTo>
                    <a:pt x="5948" y="884"/>
                    <a:pt x="5979" y="872"/>
                    <a:pt x="6008" y="858"/>
                  </a:cubicBezTo>
                  <a:cubicBezTo>
                    <a:pt x="6021" y="852"/>
                    <a:pt x="6035" y="845"/>
                    <a:pt x="6048" y="838"/>
                  </a:cubicBezTo>
                  <a:cubicBezTo>
                    <a:pt x="6082" y="821"/>
                    <a:pt x="6115" y="801"/>
                    <a:pt x="6149" y="777"/>
                  </a:cubicBezTo>
                  <a:cubicBezTo>
                    <a:pt x="6153" y="775"/>
                    <a:pt x="6159" y="776"/>
                    <a:pt x="6161" y="780"/>
                  </a:cubicBezTo>
                  <a:cubicBezTo>
                    <a:pt x="6164" y="784"/>
                    <a:pt x="6163" y="789"/>
                    <a:pt x="6159" y="791"/>
                  </a:cubicBezTo>
                  <a:cubicBezTo>
                    <a:pt x="6124" y="815"/>
                    <a:pt x="6090" y="835"/>
                    <a:pt x="6056" y="853"/>
                  </a:cubicBezTo>
                  <a:cubicBezTo>
                    <a:pt x="6043" y="860"/>
                    <a:pt x="6029" y="867"/>
                    <a:pt x="6015" y="874"/>
                  </a:cubicBezTo>
                  <a:cubicBezTo>
                    <a:pt x="5985" y="887"/>
                    <a:pt x="5953" y="900"/>
                    <a:pt x="5921" y="910"/>
                  </a:cubicBezTo>
                  <a:cubicBezTo>
                    <a:pt x="5896" y="917"/>
                    <a:pt x="5896" y="917"/>
                    <a:pt x="5896" y="917"/>
                  </a:cubicBezTo>
                  <a:cubicBezTo>
                    <a:pt x="5889" y="918"/>
                    <a:pt x="5883" y="920"/>
                    <a:pt x="5877" y="921"/>
                  </a:cubicBezTo>
                  <a:cubicBezTo>
                    <a:pt x="5870" y="923"/>
                    <a:pt x="5870" y="923"/>
                    <a:pt x="5870" y="923"/>
                  </a:cubicBezTo>
                  <a:cubicBezTo>
                    <a:pt x="5864" y="924"/>
                    <a:pt x="5856" y="926"/>
                    <a:pt x="5848" y="927"/>
                  </a:cubicBezTo>
                  <a:cubicBezTo>
                    <a:pt x="5829" y="930"/>
                    <a:pt x="5829" y="930"/>
                    <a:pt x="5829" y="930"/>
                  </a:cubicBezTo>
                  <a:cubicBezTo>
                    <a:pt x="5827" y="930"/>
                    <a:pt x="5825" y="930"/>
                    <a:pt x="5824" y="930"/>
                  </a:cubicBezTo>
                  <a:cubicBezTo>
                    <a:pt x="5823" y="930"/>
                    <a:pt x="5823" y="930"/>
                    <a:pt x="5823" y="930"/>
                  </a:cubicBezTo>
                  <a:close/>
                  <a:moveTo>
                    <a:pt x="5699" y="924"/>
                  </a:moveTo>
                  <a:cubicBezTo>
                    <a:pt x="5698" y="924"/>
                    <a:pt x="5698" y="924"/>
                    <a:pt x="5697" y="924"/>
                  </a:cubicBezTo>
                  <a:cubicBezTo>
                    <a:pt x="5696" y="924"/>
                    <a:pt x="5694" y="923"/>
                    <a:pt x="5693" y="923"/>
                  </a:cubicBezTo>
                  <a:cubicBezTo>
                    <a:pt x="5656" y="914"/>
                    <a:pt x="5620" y="900"/>
                    <a:pt x="5585" y="880"/>
                  </a:cubicBezTo>
                  <a:cubicBezTo>
                    <a:pt x="5585" y="880"/>
                    <a:pt x="5585" y="880"/>
                    <a:pt x="5585" y="880"/>
                  </a:cubicBezTo>
                  <a:cubicBezTo>
                    <a:pt x="5571" y="872"/>
                    <a:pt x="5571" y="872"/>
                    <a:pt x="5571" y="872"/>
                  </a:cubicBezTo>
                  <a:cubicBezTo>
                    <a:pt x="5568" y="870"/>
                    <a:pt x="5565" y="868"/>
                    <a:pt x="5563" y="866"/>
                  </a:cubicBezTo>
                  <a:cubicBezTo>
                    <a:pt x="5562" y="865"/>
                    <a:pt x="5560" y="865"/>
                    <a:pt x="5559" y="864"/>
                  </a:cubicBezTo>
                  <a:cubicBezTo>
                    <a:pt x="5542" y="852"/>
                    <a:pt x="5542" y="852"/>
                    <a:pt x="5542" y="852"/>
                  </a:cubicBezTo>
                  <a:cubicBezTo>
                    <a:pt x="5533" y="845"/>
                    <a:pt x="5533" y="845"/>
                    <a:pt x="5533" y="845"/>
                  </a:cubicBezTo>
                  <a:cubicBezTo>
                    <a:pt x="5527" y="841"/>
                    <a:pt x="5522" y="837"/>
                    <a:pt x="5516" y="833"/>
                  </a:cubicBezTo>
                  <a:cubicBezTo>
                    <a:pt x="5497" y="816"/>
                    <a:pt x="5497" y="816"/>
                    <a:pt x="5497" y="816"/>
                  </a:cubicBezTo>
                  <a:cubicBezTo>
                    <a:pt x="5493" y="813"/>
                    <a:pt x="5489" y="810"/>
                    <a:pt x="5487" y="808"/>
                  </a:cubicBezTo>
                  <a:cubicBezTo>
                    <a:pt x="5469" y="791"/>
                    <a:pt x="5469" y="791"/>
                    <a:pt x="5469" y="791"/>
                  </a:cubicBezTo>
                  <a:cubicBezTo>
                    <a:pt x="5455" y="777"/>
                    <a:pt x="5455" y="777"/>
                    <a:pt x="5455" y="777"/>
                  </a:cubicBezTo>
                  <a:cubicBezTo>
                    <a:pt x="5451" y="773"/>
                    <a:pt x="5447" y="770"/>
                    <a:pt x="5443" y="766"/>
                  </a:cubicBezTo>
                  <a:cubicBezTo>
                    <a:pt x="5427" y="749"/>
                    <a:pt x="5427" y="749"/>
                    <a:pt x="5427" y="749"/>
                  </a:cubicBezTo>
                  <a:cubicBezTo>
                    <a:pt x="5423" y="745"/>
                    <a:pt x="5419" y="740"/>
                    <a:pt x="5415" y="736"/>
                  </a:cubicBezTo>
                  <a:cubicBezTo>
                    <a:pt x="5411" y="732"/>
                    <a:pt x="5411" y="732"/>
                    <a:pt x="5411" y="732"/>
                  </a:cubicBezTo>
                  <a:cubicBezTo>
                    <a:pt x="5409" y="730"/>
                    <a:pt x="5408" y="728"/>
                    <a:pt x="5406" y="726"/>
                  </a:cubicBezTo>
                  <a:cubicBezTo>
                    <a:pt x="5404" y="724"/>
                    <a:pt x="5402" y="721"/>
                    <a:pt x="5400" y="719"/>
                  </a:cubicBezTo>
                  <a:cubicBezTo>
                    <a:pt x="5397" y="716"/>
                    <a:pt x="5397" y="710"/>
                    <a:pt x="5400" y="707"/>
                  </a:cubicBezTo>
                  <a:cubicBezTo>
                    <a:pt x="5404" y="704"/>
                    <a:pt x="5409" y="704"/>
                    <a:pt x="5412" y="708"/>
                  </a:cubicBezTo>
                  <a:cubicBezTo>
                    <a:pt x="5414" y="710"/>
                    <a:pt x="5416" y="712"/>
                    <a:pt x="5419" y="715"/>
                  </a:cubicBezTo>
                  <a:cubicBezTo>
                    <a:pt x="5420" y="716"/>
                    <a:pt x="5422" y="718"/>
                    <a:pt x="5424" y="720"/>
                  </a:cubicBezTo>
                  <a:cubicBezTo>
                    <a:pt x="5428" y="725"/>
                    <a:pt x="5428" y="725"/>
                    <a:pt x="5428" y="725"/>
                  </a:cubicBezTo>
                  <a:cubicBezTo>
                    <a:pt x="5432" y="729"/>
                    <a:pt x="5435" y="733"/>
                    <a:pt x="5439" y="737"/>
                  </a:cubicBezTo>
                  <a:cubicBezTo>
                    <a:pt x="5455" y="754"/>
                    <a:pt x="5455" y="754"/>
                    <a:pt x="5455" y="754"/>
                  </a:cubicBezTo>
                  <a:cubicBezTo>
                    <a:pt x="5459" y="758"/>
                    <a:pt x="5463" y="761"/>
                    <a:pt x="5467" y="765"/>
                  </a:cubicBezTo>
                  <a:cubicBezTo>
                    <a:pt x="5481" y="779"/>
                    <a:pt x="5481" y="779"/>
                    <a:pt x="5481" y="779"/>
                  </a:cubicBezTo>
                  <a:cubicBezTo>
                    <a:pt x="5498" y="795"/>
                    <a:pt x="5498" y="795"/>
                    <a:pt x="5498" y="795"/>
                  </a:cubicBezTo>
                  <a:cubicBezTo>
                    <a:pt x="5501" y="798"/>
                    <a:pt x="5504" y="800"/>
                    <a:pt x="5507" y="803"/>
                  </a:cubicBezTo>
                  <a:cubicBezTo>
                    <a:pt x="5527" y="819"/>
                    <a:pt x="5527" y="819"/>
                    <a:pt x="5527" y="819"/>
                  </a:cubicBezTo>
                  <a:cubicBezTo>
                    <a:pt x="5532" y="823"/>
                    <a:pt x="5537" y="827"/>
                    <a:pt x="5543" y="832"/>
                  </a:cubicBezTo>
                  <a:cubicBezTo>
                    <a:pt x="5552" y="839"/>
                    <a:pt x="5552" y="839"/>
                    <a:pt x="5552" y="839"/>
                  </a:cubicBezTo>
                  <a:cubicBezTo>
                    <a:pt x="5569" y="850"/>
                    <a:pt x="5569" y="850"/>
                    <a:pt x="5569" y="850"/>
                  </a:cubicBezTo>
                  <a:cubicBezTo>
                    <a:pt x="5570" y="851"/>
                    <a:pt x="5571" y="851"/>
                    <a:pt x="5572" y="852"/>
                  </a:cubicBezTo>
                  <a:cubicBezTo>
                    <a:pt x="5575" y="854"/>
                    <a:pt x="5577" y="855"/>
                    <a:pt x="5580" y="857"/>
                  </a:cubicBezTo>
                  <a:cubicBezTo>
                    <a:pt x="5593" y="865"/>
                    <a:pt x="5593" y="865"/>
                    <a:pt x="5593" y="865"/>
                  </a:cubicBezTo>
                  <a:cubicBezTo>
                    <a:pt x="5593" y="865"/>
                    <a:pt x="5593" y="865"/>
                    <a:pt x="5593" y="865"/>
                  </a:cubicBezTo>
                  <a:cubicBezTo>
                    <a:pt x="5627" y="884"/>
                    <a:pt x="5662" y="898"/>
                    <a:pt x="5697" y="906"/>
                  </a:cubicBezTo>
                  <a:cubicBezTo>
                    <a:pt x="5698" y="907"/>
                    <a:pt x="5700" y="907"/>
                    <a:pt x="5701" y="907"/>
                  </a:cubicBezTo>
                  <a:cubicBezTo>
                    <a:pt x="5706" y="908"/>
                    <a:pt x="5708" y="913"/>
                    <a:pt x="5707" y="918"/>
                  </a:cubicBezTo>
                  <a:cubicBezTo>
                    <a:pt x="5706" y="921"/>
                    <a:pt x="5703" y="924"/>
                    <a:pt x="5699" y="924"/>
                  </a:cubicBezTo>
                  <a:close/>
                  <a:moveTo>
                    <a:pt x="2946" y="840"/>
                  </a:moveTo>
                  <a:cubicBezTo>
                    <a:pt x="2943" y="840"/>
                    <a:pt x="2941" y="839"/>
                    <a:pt x="2939" y="837"/>
                  </a:cubicBezTo>
                  <a:cubicBezTo>
                    <a:pt x="2934" y="831"/>
                    <a:pt x="2930" y="824"/>
                    <a:pt x="2925" y="818"/>
                  </a:cubicBezTo>
                  <a:cubicBezTo>
                    <a:pt x="2923" y="815"/>
                    <a:pt x="2923" y="809"/>
                    <a:pt x="2927" y="807"/>
                  </a:cubicBezTo>
                  <a:cubicBezTo>
                    <a:pt x="2931" y="804"/>
                    <a:pt x="2936" y="805"/>
                    <a:pt x="2939" y="808"/>
                  </a:cubicBezTo>
                  <a:cubicBezTo>
                    <a:pt x="2944" y="814"/>
                    <a:pt x="2948" y="820"/>
                    <a:pt x="2952" y="827"/>
                  </a:cubicBezTo>
                  <a:cubicBezTo>
                    <a:pt x="2955" y="830"/>
                    <a:pt x="2954" y="836"/>
                    <a:pt x="2951" y="838"/>
                  </a:cubicBezTo>
                  <a:cubicBezTo>
                    <a:pt x="2949" y="839"/>
                    <a:pt x="2947" y="840"/>
                    <a:pt x="2946" y="840"/>
                  </a:cubicBezTo>
                  <a:close/>
                  <a:moveTo>
                    <a:pt x="2896" y="772"/>
                  </a:moveTo>
                  <a:cubicBezTo>
                    <a:pt x="2893" y="772"/>
                    <a:pt x="2890" y="770"/>
                    <a:pt x="2889" y="768"/>
                  </a:cubicBezTo>
                  <a:cubicBezTo>
                    <a:pt x="2866" y="737"/>
                    <a:pt x="2866" y="737"/>
                    <a:pt x="2866" y="737"/>
                  </a:cubicBezTo>
                  <a:cubicBezTo>
                    <a:pt x="2852" y="718"/>
                    <a:pt x="2839" y="700"/>
                    <a:pt x="2826" y="682"/>
                  </a:cubicBezTo>
                  <a:cubicBezTo>
                    <a:pt x="2819" y="672"/>
                    <a:pt x="2819" y="672"/>
                    <a:pt x="2819" y="672"/>
                  </a:cubicBezTo>
                  <a:cubicBezTo>
                    <a:pt x="2819" y="672"/>
                    <a:pt x="2819" y="672"/>
                    <a:pt x="2819" y="672"/>
                  </a:cubicBezTo>
                  <a:cubicBezTo>
                    <a:pt x="2774" y="610"/>
                    <a:pt x="2725" y="545"/>
                    <a:pt x="2673" y="481"/>
                  </a:cubicBezTo>
                  <a:cubicBezTo>
                    <a:pt x="2672" y="479"/>
                    <a:pt x="2672" y="479"/>
                    <a:pt x="2672" y="479"/>
                  </a:cubicBezTo>
                  <a:cubicBezTo>
                    <a:pt x="2669" y="475"/>
                    <a:pt x="2669" y="470"/>
                    <a:pt x="2673" y="467"/>
                  </a:cubicBezTo>
                  <a:cubicBezTo>
                    <a:pt x="2677" y="464"/>
                    <a:pt x="2682" y="465"/>
                    <a:pt x="2685" y="468"/>
                  </a:cubicBezTo>
                  <a:cubicBezTo>
                    <a:pt x="2686" y="470"/>
                    <a:pt x="2686" y="470"/>
                    <a:pt x="2686" y="470"/>
                  </a:cubicBezTo>
                  <a:cubicBezTo>
                    <a:pt x="2738" y="534"/>
                    <a:pt x="2787" y="600"/>
                    <a:pt x="2832" y="662"/>
                  </a:cubicBezTo>
                  <a:cubicBezTo>
                    <a:pt x="2832" y="662"/>
                    <a:pt x="2832" y="662"/>
                    <a:pt x="2832" y="662"/>
                  </a:cubicBezTo>
                  <a:cubicBezTo>
                    <a:pt x="2840" y="672"/>
                    <a:pt x="2840" y="672"/>
                    <a:pt x="2840" y="672"/>
                  </a:cubicBezTo>
                  <a:cubicBezTo>
                    <a:pt x="2853" y="690"/>
                    <a:pt x="2866" y="708"/>
                    <a:pt x="2879" y="727"/>
                  </a:cubicBezTo>
                  <a:cubicBezTo>
                    <a:pt x="2902" y="758"/>
                    <a:pt x="2902" y="758"/>
                    <a:pt x="2902" y="758"/>
                  </a:cubicBezTo>
                  <a:cubicBezTo>
                    <a:pt x="2905" y="762"/>
                    <a:pt x="2904" y="767"/>
                    <a:pt x="2900" y="770"/>
                  </a:cubicBezTo>
                  <a:cubicBezTo>
                    <a:pt x="2899" y="771"/>
                    <a:pt x="2897" y="772"/>
                    <a:pt x="2896" y="772"/>
                  </a:cubicBezTo>
                  <a:close/>
                  <a:moveTo>
                    <a:pt x="6205" y="757"/>
                  </a:moveTo>
                  <a:cubicBezTo>
                    <a:pt x="6202" y="757"/>
                    <a:pt x="6200" y="756"/>
                    <a:pt x="6198" y="754"/>
                  </a:cubicBezTo>
                  <a:cubicBezTo>
                    <a:pt x="6195" y="750"/>
                    <a:pt x="6196" y="744"/>
                    <a:pt x="6200" y="742"/>
                  </a:cubicBezTo>
                  <a:cubicBezTo>
                    <a:pt x="6202" y="740"/>
                    <a:pt x="6204" y="738"/>
                    <a:pt x="6207" y="737"/>
                  </a:cubicBezTo>
                  <a:cubicBezTo>
                    <a:pt x="6210" y="734"/>
                    <a:pt x="6214" y="731"/>
                    <a:pt x="6218" y="728"/>
                  </a:cubicBezTo>
                  <a:cubicBezTo>
                    <a:pt x="6222" y="725"/>
                    <a:pt x="6227" y="726"/>
                    <a:pt x="6230" y="730"/>
                  </a:cubicBezTo>
                  <a:cubicBezTo>
                    <a:pt x="6233" y="734"/>
                    <a:pt x="6232" y="739"/>
                    <a:pt x="6228" y="742"/>
                  </a:cubicBezTo>
                  <a:cubicBezTo>
                    <a:pt x="6224" y="745"/>
                    <a:pt x="6221" y="747"/>
                    <a:pt x="6217" y="750"/>
                  </a:cubicBezTo>
                  <a:cubicBezTo>
                    <a:pt x="6214" y="752"/>
                    <a:pt x="6212" y="754"/>
                    <a:pt x="6210" y="755"/>
                  </a:cubicBezTo>
                  <a:cubicBezTo>
                    <a:pt x="6208" y="756"/>
                    <a:pt x="6207" y="757"/>
                    <a:pt x="6205" y="757"/>
                  </a:cubicBezTo>
                  <a:close/>
                  <a:moveTo>
                    <a:pt x="4041" y="731"/>
                  </a:moveTo>
                  <a:cubicBezTo>
                    <a:pt x="4039" y="731"/>
                    <a:pt x="4037" y="731"/>
                    <a:pt x="4035" y="729"/>
                  </a:cubicBezTo>
                  <a:cubicBezTo>
                    <a:pt x="4032" y="726"/>
                    <a:pt x="4031" y="721"/>
                    <a:pt x="4035" y="717"/>
                  </a:cubicBezTo>
                  <a:cubicBezTo>
                    <a:pt x="4039" y="712"/>
                    <a:pt x="4043" y="707"/>
                    <a:pt x="4048" y="702"/>
                  </a:cubicBezTo>
                  <a:cubicBezTo>
                    <a:pt x="4050" y="700"/>
                    <a:pt x="4050" y="700"/>
                    <a:pt x="4050" y="700"/>
                  </a:cubicBezTo>
                  <a:cubicBezTo>
                    <a:pt x="4053" y="697"/>
                    <a:pt x="4058" y="696"/>
                    <a:pt x="4062" y="700"/>
                  </a:cubicBezTo>
                  <a:cubicBezTo>
                    <a:pt x="4065" y="703"/>
                    <a:pt x="4065" y="708"/>
                    <a:pt x="4062" y="712"/>
                  </a:cubicBezTo>
                  <a:cubicBezTo>
                    <a:pt x="4061" y="714"/>
                    <a:pt x="4061" y="714"/>
                    <a:pt x="4061" y="714"/>
                  </a:cubicBezTo>
                  <a:cubicBezTo>
                    <a:pt x="4056" y="719"/>
                    <a:pt x="4052" y="724"/>
                    <a:pt x="4047" y="728"/>
                  </a:cubicBezTo>
                  <a:cubicBezTo>
                    <a:pt x="4046" y="730"/>
                    <a:pt x="4043" y="731"/>
                    <a:pt x="4041" y="731"/>
                  </a:cubicBezTo>
                  <a:close/>
                  <a:moveTo>
                    <a:pt x="6254" y="719"/>
                  </a:moveTo>
                  <a:cubicBezTo>
                    <a:pt x="6252" y="719"/>
                    <a:pt x="6249" y="718"/>
                    <a:pt x="6248" y="716"/>
                  </a:cubicBezTo>
                  <a:cubicBezTo>
                    <a:pt x="6245" y="712"/>
                    <a:pt x="6245" y="707"/>
                    <a:pt x="6249" y="704"/>
                  </a:cubicBezTo>
                  <a:cubicBezTo>
                    <a:pt x="6270" y="687"/>
                    <a:pt x="6291" y="670"/>
                    <a:pt x="6311" y="653"/>
                  </a:cubicBezTo>
                  <a:cubicBezTo>
                    <a:pt x="6347" y="622"/>
                    <a:pt x="6385" y="588"/>
                    <a:pt x="6432" y="545"/>
                  </a:cubicBezTo>
                  <a:cubicBezTo>
                    <a:pt x="6432" y="545"/>
                    <a:pt x="6432" y="545"/>
                    <a:pt x="6432" y="545"/>
                  </a:cubicBezTo>
                  <a:cubicBezTo>
                    <a:pt x="6454" y="524"/>
                    <a:pt x="6476" y="504"/>
                    <a:pt x="6498" y="483"/>
                  </a:cubicBezTo>
                  <a:cubicBezTo>
                    <a:pt x="6519" y="464"/>
                    <a:pt x="6519" y="464"/>
                    <a:pt x="6519" y="464"/>
                  </a:cubicBezTo>
                  <a:cubicBezTo>
                    <a:pt x="6522" y="460"/>
                    <a:pt x="6527" y="461"/>
                    <a:pt x="6531" y="464"/>
                  </a:cubicBezTo>
                  <a:cubicBezTo>
                    <a:pt x="6534" y="467"/>
                    <a:pt x="6534" y="473"/>
                    <a:pt x="6530" y="476"/>
                  </a:cubicBezTo>
                  <a:cubicBezTo>
                    <a:pt x="6509" y="496"/>
                    <a:pt x="6509" y="496"/>
                    <a:pt x="6509" y="496"/>
                  </a:cubicBezTo>
                  <a:cubicBezTo>
                    <a:pt x="6487" y="516"/>
                    <a:pt x="6466" y="536"/>
                    <a:pt x="6443" y="557"/>
                  </a:cubicBezTo>
                  <a:cubicBezTo>
                    <a:pt x="6443" y="557"/>
                    <a:pt x="6443" y="557"/>
                    <a:pt x="6443" y="557"/>
                  </a:cubicBezTo>
                  <a:cubicBezTo>
                    <a:pt x="6396" y="601"/>
                    <a:pt x="6358" y="635"/>
                    <a:pt x="6322" y="666"/>
                  </a:cubicBezTo>
                  <a:cubicBezTo>
                    <a:pt x="6302" y="683"/>
                    <a:pt x="6281" y="700"/>
                    <a:pt x="6260" y="717"/>
                  </a:cubicBezTo>
                  <a:cubicBezTo>
                    <a:pt x="6258" y="719"/>
                    <a:pt x="6256" y="719"/>
                    <a:pt x="6254" y="719"/>
                  </a:cubicBezTo>
                  <a:close/>
                  <a:moveTo>
                    <a:pt x="1179" y="703"/>
                  </a:moveTo>
                  <a:cubicBezTo>
                    <a:pt x="1177" y="703"/>
                    <a:pt x="1175" y="703"/>
                    <a:pt x="1172" y="703"/>
                  </a:cubicBezTo>
                  <a:cubicBezTo>
                    <a:pt x="1165" y="703"/>
                    <a:pt x="1158" y="702"/>
                    <a:pt x="1151" y="702"/>
                  </a:cubicBezTo>
                  <a:cubicBezTo>
                    <a:pt x="1151" y="702"/>
                    <a:pt x="1151" y="702"/>
                    <a:pt x="1151" y="702"/>
                  </a:cubicBezTo>
                  <a:cubicBezTo>
                    <a:pt x="1140" y="701"/>
                    <a:pt x="1130" y="699"/>
                    <a:pt x="1121" y="697"/>
                  </a:cubicBezTo>
                  <a:cubicBezTo>
                    <a:pt x="1093" y="692"/>
                    <a:pt x="1066" y="683"/>
                    <a:pt x="1035" y="669"/>
                  </a:cubicBezTo>
                  <a:cubicBezTo>
                    <a:pt x="1012" y="659"/>
                    <a:pt x="989" y="647"/>
                    <a:pt x="964" y="631"/>
                  </a:cubicBezTo>
                  <a:cubicBezTo>
                    <a:pt x="951" y="623"/>
                    <a:pt x="938" y="615"/>
                    <a:pt x="925" y="606"/>
                  </a:cubicBezTo>
                  <a:cubicBezTo>
                    <a:pt x="921" y="603"/>
                    <a:pt x="920" y="598"/>
                    <a:pt x="923" y="594"/>
                  </a:cubicBezTo>
                  <a:cubicBezTo>
                    <a:pt x="926" y="590"/>
                    <a:pt x="931" y="589"/>
                    <a:pt x="935" y="592"/>
                  </a:cubicBezTo>
                  <a:cubicBezTo>
                    <a:pt x="948" y="601"/>
                    <a:pt x="960" y="609"/>
                    <a:pt x="973" y="617"/>
                  </a:cubicBezTo>
                  <a:cubicBezTo>
                    <a:pt x="997" y="632"/>
                    <a:pt x="1019" y="644"/>
                    <a:pt x="1041" y="654"/>
                  </a:cubicBezTo>
                  <a:cubicBezTo>
                    <a:pt x="1071" y="667"/>
                    <a:pt x="1098" y="676"/>
                    <a:pt x="1125" y="681"/>
                  </a:cubicBezTo>
                  <a:cubicBezTo>
                    <a:pt x="1133" y="682"/>
                    <a:pt x="1143" y="684"/>
                    <a:pt x="1152" y="685"/>
                  </a:cubicBezTo>
                  <a:cubicBezTo>
                    <a:pt x="1152" y="685"/>
                    <a:pt x="1152" y="685"/>
                    <a:pt x="1152" y="685"/>
                  </a:cubicBezTo>
                  <a:cubicBezTo>
                    <a:pt x="1159" y="685"/>
                    <a:pt x="1166" y="686"/>
                    <a:pt x="1173" y="686"/>
                  </a:cubicBezTo>
                  <a:cubicBezTo>
                    <a:pt x="1175" y="686"/>
                    <a:pt x="1177" y="686"/>
                    <a:pt x="1179" y="686"/>
                  </a:cubicBezTo>
                  <a:cubicBezTo>
                    <a:pt x="1194" y="686"/>
                    <a:pt x="1209" y="685"/>
                    <a:pt x="1224" y="683"/>
                  </a:cubicBezTo>
                  <a:cubicBezTo>
                    <a:pt x="1225" y="683"/>
                    <a:pt x="1225" y="682"/>
                    <a:pt x="1226" y="682"/>
                  </a:cubicBezTo>
                  <a:cubicBezTo>
                    <a:pt x="1244" y="679"/>
                    <a:pt x="1244" y="679"/>
                    <a:pt x="1244" y="679"/>
                  </a:cubicBezTo>
                  <a:cubicBezTo>
                    <a:pt x="1248" y="678"/>
                    <a:pt x="1253" y="677"/>
                    <a:pt x="1258" y="676"/>
                  </a:cubicBezTo>
                  <a:cubicBezTo>
                    <a:pt x="1267" y="674"/>
                    <a:pt x="1267" y="674"/>
                    <a:pt x="1267" y="674"/>
                  </a:cubicBezTo>
                  <a:cubicBezTo>
                    <a:pt x="1272" y="672"/>
                    <a:pt x="1276" y="675"/>
                    <a:pt x="1277" y="680"/>
                  </a:cubicBezTo>
                  <a:cubicBezTo>
                    <a:pt x="1279" y="684"/>
                    <a:pt x="1276" y="689"/>
                    <a:pt x="1271" y="690"/>
                  </a:cubicBezTo>
                  <a:cubicBezTo>
                    <a:pt x="1262" y="692"/>
                    <a:pt x="1262" y="692"/>
                    <a:pt x="1262" y="692"/>
                  </a:cubicBezTo>
                  <a:cubicBezTo>
                    <a:pt x="1257" y="693"/>
                    <a:pt x="1252" y="695"/>
                    <a:pt x="1247" y="696"/>
                  </a:cubicBezTo>
                  <a:cubicBezTo>
                    <a:pt x="1229" y="699"/>
                    <a:pt x="1229" y="699"/>
                    <a:pt x="1229" y="699"/>
                  </a:cubicBezTo>
                  <a:cubicBezTo>
                    <a:pt x="1228" y="699"/>
                    <a:pt x="1227" y="699"/>
                    <a:pt x="1226" y="700"/>
                  </a:cubicBezTo>
                  <a:cubicBezTo>
                    <a:pt x="1211" y="702"/>
                    <a:pt x="1195" y="703"/>
                    <a:pt x="1179" y="703"/>
                  </a:cubicBezTo>
                  <a:close/>
                  <a:moveTo>
                    <a:pt x="5380" y="692"/>
                  </a:moveTo>
                  <a:cubicBezTo>
                    <a:pt x="5378" y="692"/>
                    <a:pt x="5375" y="691"/>
                    <a:pt x="5374" y="689"/>
                  </a:cubicBezTo>
                  <a:cubicBezTo>
                    <a:pt x="5371" y="686"/>
                    <a:pt x="5369" y="683"/>
                    <a:pt x="5366" y="681"/>
                  </a:cubicBezTo>
                  <a:cubicBezTo>
                    <a:pt x="5364" y="678"/>
                    <a:pt x="5361" y="675"/>
                    <a:pt x="5359" y="672"/>
                  </a:cubicBezTo>
                  <a:cubicBezTo>
                    <a:pt x="5356" y="668"/>
                    <a:pt x="5356" y="663"/>
                    <a:pt x="5360" y="660"/>
                  </a:cubicBezTo>
                  <a:cubicBezTo>
                    <a:pt x="5364" y="657"/>
                    <a:pt x="5369" y="657"/>
                    <a:pt x="5372" y="661"/>
                  </a:cubicBezTo>
                  <a:cubicBezTo>
                    <a:pt x="5374" y="664"/>
                    <a:pt x="5377" y="667"/>
                    <a:pt x="5379" y="670"/>
                  </a:cubicBezTo>
                  <a:cubicBezTo>
                    <a:pt x="5382" y="673"/>
                    <a:pt x="5384" y="675"/>
                    <a:pt x="5387" y="678"/>
                  </a:cubicBezTo>
                  <a:cubicBezTo>
                    <a:pt x="5390" y="682"/>
                    <a:pt x="5389" y="687"/>
                    <a:pt x="5386" y="690"/>
                  </a:cubicBezTo>
                  <a:cubicBezTo>
                    <a:pt x="5384" y="691"/>
                    <a:pt x="5382" y="692"/>
                    <a:pt x="5380" y="692"/>
                  </a:cubicBezTo>
                  <a:close/>
                  <a:moveTo>
                    <a:pt x="4082" y="685"/>
                  </a:moveTo>
                  <a:cubicBezTo>
                    <a:pt x="4080" y="685"/>
                    <a:pt x="4078" y="684"/>
                    <a:pt x="4076" y="683"/>
                  </a:cubicBezTo>
                  <a:cubicBezTo>
                    <a:pt x="4073" y="679"/>
                    <a:pt x="4073" y="674"/>
                    <a:pt x="4076" y="671"/>
                  </a:cubicBezTo>
                  <a:cubicBezTo>
                    <a:pt x="4131" y="607"/>
                    <a:pt x="4181" y="545"/>
                    <a:pt x="4230" y="483"/>
                  </a:cubicBezTo>
                  <a:cubicBezTo>
                    <a:pt x="4230" y="483"/>
                    <a:pt x="4230" y="483"/>
                    <a:pt x="4230" y="483"/>
                  </a:cubicBezTo>
                  <a:cubicBezTo>
                    <a:pt x="4243" y="467"/>
                    <a:pt x="4255" y="450"/>
                    <a:pt x="4268" y="433"/>
                  </a:cubicBezTo>
                  <a:cubicBezTo>
                    <a:pt x="4280" y="417"/>
                    <a:pt x="4290" y="403"/>
                    <a:pt x="4301" y="388"/>
                  </a:cubicBezTo>
                  <a:cubicBezTo>
                    <a:pt x="4304" y="384"/>
                    <a:pt x="4309" y="384"/>
                    <a:pt x="4313" y="386"/>
                  </a:cubicBezTo>
                  <a:cubicBezTo>
                    <a:pt x="4317" y="389"/>
                    <a:pt x="4317" y="394"/>
                    <a:pt x="4315" y="398"/>
                  </a:cubicBezTo>
                  <a:cubicBezTo>
                    <a:pt x="4304" y="413"/>
                    <a:pt x="4293" y="428"/>
                    <a:pt x="4281" y="443"/>
                  </a:cubicBezTo>
                  <a:cubicBezTo>
                    <a:pt x="4269" y="460"/>
                    <a:pt x="4256" y="477"/>
                    <a:pt x="4243" y="493"/>
                  </a:cubicBezTo>
                  <a:cubicBezTo>
                    <a:pt x="4195" y="556"/>
                    <a:pt x="4144" y="618"/>
                    <a:pt x="4088" y="682"/>
                  </a:cubicBezTo>
                  <a:cubicBezTo>
                    <a:pt x="4087" y="684"/>
                    <a:pt x="4084" y="685"/>
                    <a:pt x="4082" y="685"/>
                  </a:cubicBezTo>
                  <a:close/>
                  <a:moveTo>
                    <a:pt x="1329" y="672"/>
                  </a:moveTo>
                  <a:cubicBezTo>
                    <a:pt x="1325" y="672"/>
                    <a:pt x="1322" y="670"/>
                    <a:pt x="1321" y="667"/>
                  </a:cubicBezTo>
                  <a:cubicBezTo>
                    <a:pt x="1319" y="662"/>
                    <a:pt x="1322" y="657"/>
                    <a:pt x="1326" y="656"/>
                  </a:cubicBezTo>
                  <a:cubicBezTo>
                    <a:pt x="1333" y="654"/>
                    <a:pt x="1340" y="651"/>
                    <a:pt x="1347" y="649"/>
                  </a:cubicBezTo>
                  <a:cubicBezTo>
                    <a:pt x="1352" y="647"/>
                    <a:pt x="1356" y="649"/>
                    <a:pt x="1358" y="654"/>
                  </a:cubicBezTo>
                  <a:cubicBezTo>
                    <a:pt x="1360" y="658"/>
                    <a:pt x="1357" y="663"/>
                    <a:pt x="1353" y="664"/>
                  </a:cubicBezTo>
                  <a:cubicBezTo>
                    <a:pt x="1346" y="667"/>
                    <a:pt x="1339" y="670"/>
                    <a:pt x="1331" y="672"/>
                  </a:cubicBezTo>
                  <a:cubicBezTo>
                    <a:pt x="1331" y="672"/>
                    <a:pt x="1330" y="672"/>
                    <a:pt x="1329" y="672"/>
                  </a:cubicBezTo>
                  <a:close/>
                  <a:moveTo>
                    <a:pt x="1387" y="651"/>
                  </a:moveTo>
                  <a:cubicBezTo>
                    <a:pt x="1384" y="651"/>
                    <a:pt x="1380" y="649"/>
                    <a:pt x="1379" y="645"/>
                  </a:cubicBezTo>
                  <a:cubicBezTo>
                    <a:pt x="1377" y="641"/>
                    <a:pt x="1379" y="636"/>
                    <a:pt x="1384" y="634"/>
                  </a:cubicBezTo>
                  <a:cubicBezTo>
                    <a:pt x="1398" y="629"/>
                    <a:pt x="1413" y="622"/>
                    <a:pt x="1431" y="614"/>
                  </a:cubicBezTo>
                  <a:cubicBezTo>
                    <a:pt x="1493" y="587"/>
                    <a:pt x="1553" y="557"/>
                    <a:pt x="1603" y="532"/>
                  </a:cubicBezTo>
                  <a:cubicBezTo>
                    <a:pt x="1603" y="532"/>
                    <a:pt x="1603" y="532"/>
                    <a:pt x="1603" y="532"/>
                  </a:cubicBezTo>
                  <a:cubicBezTo>
                    <a:pt x="1620" y="523"/>
                    <a:pt x="1636" y="515"/>
                    <a:pt x="1652" y="507"/>
                  </a:cubicBezTo>
                  <a:cubicBezTo>
                    <a:pt x="1709" y="478"/>
                    <a:pt x="1709" y="478"/>
                    <a:pt x="1709" y="478"/>
                  </a:cubicBezTo>
                  <a:cubicBezTo>
                    <a:pt x="1713" y="475"/>
                    <a:pt x="1718" y="477"/>
                    <a:pt x="1721" y="481"/>
                  </a:cubicBezTo>
                  <a:cubicBezTo>
                    <a:pt x="1723" y="485"/>
                    <a:pt x="1721" y="491"/>
                    <a:pt x="1717" y="493"/>
                  </a:cubicBezTo>
                  <a:cubicBezTo>
                    <a:pt x="1660" y="522"/>
                    <a:pt x="1660" y="522"/>
                    <a:pt x="1660" y="522"/>
                  </a:cubicBezTo>
                  <a:cubicBezTo>
                    <a:pt x="1644" y="530"/>
                    <a:pt x="1627" y="538"/>
                    <a:pt x="1611" y="547"/>
                  </a:cubicBezTo>
                  <a:cubicBezTo>
                    <a:pt x="1611" y="547"/>
                    <a:pt x="1611" y="547"/>
                    <a:pt x="1611" y="547"/>
                  </a:cubicBezTo>
                  <a:cubicBezTo>
                    <a:pt x="1561" y="572"/>
                    <a:pt x="1501" y="602"/>
                    <a:pt x="1438" y="630"/>
                  </a:cubicBezTo>
                  <a:cubicBezTo>
                    <a:pt x="1420" y="638"/>
                    <a:pt x="1405" y="644"/>
                    <a:pt x="1390" y="650"/>
                  </a:cubicBezTo>
                  <a:cubicBezTo>
                    <a:pt x="1389" y="651"/>
                    <a:pt x="1388" y="651"/>
                    <a:pt x="1387" y="651"/>
                  </a:cubicBezTo>
                  <a:close/>
                  <a:moveTo>
                    <a:pt x="5326" y="627"/>
                  </a:moveTo>
                  <a:cubicBezTo>
                    <a:pt x="5323" y="627"/>
                    <a:pt x="5321" y="626"/>
                    <a:pt x="5319" y="624"/>
                  </a:cubicBezTo>
                  <a:cubicBezTo>
                    <a:pt x="5311" y="613"/>
                    <a:pt x="5311" y="613"/>
                    <a:pt x="5311" y="613"/>
                  </a:cubicBezTo>
                  <a:cubicBezTo>
                    <a:pt x="5297" y="596"/>
                    <a:pt x="5283" y="579"/>
                    <a:pt x="5269" y="561"/>
                  </a:cubicBezTo>
                  <a:cubicBezTo>
                    <a:pt x="5261" y="551"/>
                    <a:pt x="5253" y="541"/>
                    <a:pt x="5245" y="531"/>
                  </a:cubicBezTo>
                  <a:cubicBezTo>
                    <a:pt x="5245" y="531"/>
                    <a:pt x="5245" y="531"/>
                    <a:pt x="5245" y="531"/>
                  </a:cubicBezTo>
                  <a:cubicBezTo>
                    <a:pt x="5231" y="515"/>
                    <a:pt x="5218" y="498"/>
                    <a:pt x="5204" y="482"/>
                  </a:cubicBezTo>
                  <a:cubicBezTo>
                    <a:pt x="5166" y="434"/>
                    <a:pt x="5131" y="393"/>
                    <a:pt x="5097" y="355"/>
                  </a:cubicBezTo>
                  <a:cubicBezTo>
                    <a:pt x="5095" y="352"/>
                    <a:pt x="5092" y="349"/>
                    <a:pt x="5089" y="345"/>
                  </a:cubicBezTo>
                  <a:cubicBezTo>
                    <a:pt x="5085" y="342"/>
                    <a:pt x="5086" y="336"/>
                    <a:pt x="5089" y="333"/>
                  </a:cubicBezTo>
                  <a:cubicBezTo>
                    <a:pt x="5093" y="330"/>
                    <a:pt x="5098" y="330"/>
                    <a:pt x="5101" y="334"/>
                  </a:cubicBezTo>
                  <a:cubicBezTo>
                    <a:pt x="5104" y="337"/>
                    <a:pt x="5107" y="341"/>
                    <a:pt x="5110" y="344"/>
                  </a:cubicBezTo>
                  <a:cubicBezTo>
                    <a:pt x="5143" y="382"/>
                    <a:pt x="5179" y="423"/>
                    <a:pt x="5217" y="471"/>
                  </a:cubicBezTo>
                  <a:cubicBezTo>
                    <a:pt x="5231" y="487"/>
                    <a:pt x="5244" y="504"/>
                    <a:pt x="5258" y="521"/>
                  </a:cubicBezTo>
                  <a:cubicBezTo>
                    <a:pt x="5258" y="521"/>
                    <a:pt x="5258" y="521"/>
                    <a:pt x="5258" y="521"/>
                  </a:cubicBezTo>
                  <a:cubicBezTo>
                    <a:pt x="5266" y="531"/>
                    <a:pt x="5274" y="541"/>
                    <a:pt x="5282" y="551"/>
                  </a:cubicBezTo>
                  <a:cubicBezTo>
                    <a:pt x="5296" y="568"/>
                    <a:pt x="5310" y="585"/>
                    <a:pt x="5324" y="603"/>
                  </a:cubicBezTo>
                  <a:cubicBezTo>
                    <a:pt x="5332" y="613"/>
                    <a:pt x="5332" y="613"/>
                    <a:pt x="5332" y="613"/>
                  </a:cubicBezTo>
                  <a:cubicBezTo>
                    <a:pt x="5335" y="617"/>
                    <a:pt x="5335" y="622"/>
                    <a:pt x="5331" y="625"/>
                  </a:cubicBezTo>
                  <a:cubicBezTo>
                    <a:pt x="5330" y="626"/>
                    <a:pt x="5328" y="627"/>
                    <a:pt x="5326" y="627"/>
                  </a:cubicBezTo>
                  <a:close/>
                  <a:moveTo>
                    <a:pt x="898" y="584"/>
                  </a:moveTo>
                  <a:cubicBezTo>
                    <a:pt x="896" y="584"/>
                    <a:pt x="894" y="584"/>
                    <a:pt x="893" y="583"/>
                  </a:cubicBezTo>
                  <a:cubicBezTo>
                    <a:pt x="887" y="578"/>
                    <a:pt x="881" y="574"/>
                    <a:pt x="875" y="569"/>
                  </a:cubicBezTo>
                  <a:cubicBezTo>
                    <a:pt x="871" y="566"/>
                    <a:pt x="870" y="561"/>
                    <a:pt x="873" y="557"/>
                  </a:cubicBezTo>
                  <a:cubicBezTo>
                    <a:pt x="876" y="553"/>
                    <a:pt x="881" y="553"/>
                    <a:pt x="885" y="556"/>
                  </a:cubicBezTo>
                  <a:cubicBezTo>
                    <a:pt x="891" y="560"/>
                    <a:pt x="897" y="565"/>
                    <a:pt x="903" y="569"/>
                  </a:cubicBezTo>
                  <a:cubicBezTo>
                    <a:pt x="907" y="572"/>
                    <a:pt x="908" y="577"/>
                    <a:pt x="905" y="581"/>
                  </a:cubicBezTo>
                  <a:cubicBezTo>
                    <a:pt x="903" y="583"/>
                    <a:pt x="901" y="584"/>
                    <a:pt x="898" y="584"/>
                  </a:cubicBezTo>
                  <a:close/>
                  <a:moveTo>
                    <a:pt x="831" y="532"/>
                  </a:moveTo>
                  <a:cubicBezTo>
                    <a:pt x="829" y="532"/>
                    <a:pt x="827" y="531"/>
                    <a:pt x="826" y="530"/>
                  </a:cubicBezTo>
                  <a:cubicBezTo>
                    <a:pt x="805" y="513"/>
                    <a:pt x="785" y="497"/>
                    <a:pt x="766" y="480"/>
                  </a:cubicBezTo>
                  <a:cubicBezTo>
                    <a:pt x="734" y="454"/>
                    <a:pt x="734" y="454"/>
                    <a:pt x="734" y="454"/>
                  </a:cubicBezTo>
                  <a:cubicBezTo>
                    <a:pt x="734" y="454"/>
                    <a:pt x="734" y="454"/>
                    <a:pt x="734" y="454"/>
                  </a:cubicBezTo>
                  <a:cubicBezTo>
                    <a:pt x="709" y="434"/>
                    <a:pt x="680" y="409"/>
                    <a:pt x="649" y="386"/>
                  </a:cubicBezTo>
                  <a:cubicBezTo>
                    <a:pt x="614" y="359"/>
                    <a:pt x="583" y="337"/>
                    <a:pt x="553" y="319"/>
                  </a:cubicBezTo>
                  <a:cubicBezTo>
                    <a:pt x="549" y="316"/>
                    <a:pt x="544" y="313"/>
                    <a:pt x="540" y="311"/>
                  </a:cubicBezTo>
                  <a:cubicBezTo>
                    <a:pt x="536" y="308"/>
                    <a:pt x="535" y="303"/>
                    <a:pt x="537" y="299"/>
                  </a:cubicBezTo>
                  <a:cubicBezTo>
                    <a:pt x="539" y="295"/>
                    <a:pt x="545" y="294"/>
                    <a:pt x="549" y="296"/>
                  </a:cubicBezTo>
                  <a:cubicBezTo>
                    <a:pt x="553" y="299"/>
                    <a:pt x="557" y="301"/>
                    <a:pt x="562" y="304"/>
                  </a:cubicBezTo>
                  <a:cubicBezTo>
                    <a:pt x="592" y="323"/>
                    <a:pt x="624" y="345"/>
                    <a:pt x="660" y="372"/>
                  </a:cubicBezTo>
                  <a:cubicBezTo>
                    <a:pt x="690" y="396"/>
                    <a:pt x="720" y="420"/>
                    <a:pt x="745" y="441"/>
                  </a:cubicBezTo>
                  <a:cubicBezTo>
                    <a:pt x="745" y="441"/>
                    <a:pt x="745" y="441"/>
                    <a:pt x="745" y="441"/>
                  </a:cubicBezTo>
                  <a:cubicBezTo>
                    <a:pt x="777" y="467"/>
                    <a:pt x="777" y="467"/>
                    <a:pt x="777" y="467"/>
                  </a:cubicBezTo>
                  <a:cubicBezTo>
                    <a:pt x="796" y="484"/>
                    <a:pt x="816" y="500"/>
                    <a:pt x="837" y="517"/>
                  </a:cubicBezTo>
                  <a:cubicBezTo>
                    <a:pt x="840" y="520"/>
                    <a:pt x="841" y="525"/>
                    <a:pt x="838" y="529"/>
                  </a:cubicBezTo>
                  <a:cubicBezTo>
                    <a:pt x="836" y="531"/>
                    <a:pt x="834" y="532"/>
                    <a:pt x="831" y="532"/>
                  </a:cubicBezTo>
                  <a:close/>
                  <a:moveTo>
                    <a:pt x="1768" y="465"/>
                  </a:moveTo>
                  <a:cubicBezTo>
                    <a:pt x="1765" y="465"/>
                    <a:pt x="1762" y="464"/>
                    <a:pt x="1761" y="461"/>
                  </a:cubicBezTo>
                  <a:cubicBezTo>
                    <a:pt x="1759" y="457"/>
                    <a:pt x="1760" y="451"/>
                    <a:pt x="1765" y="449"/>
                  </a:cubicBezTo>
                  <a:cubicBezTo>
                    <a:pt x="1771" y="446"/>
                    <a:pt x="1778" y="442"/>
                    <a:pt x="1785" y="439"/>
                  </a:cubicBezTo>
                  <a:cubicBezTo>
                    <a:pt x="1789" y="437"/>
                    <a:pt x="1794" y="439"/>
                    <a:pt x="1796" y="443"/>
                  </a:cubicBezTo>
                  <a:cubicBezTo>
                    <a:pt x="1798" y="447"/>
                    <a:pt x="1797" y="452"/>
                    <a:pt x="1792" y="454"/>
                  </a:cubicBezTo>
                  <a:cubicBezTo>
                    <a:pt x="1786" y="458"/>
                    <a:pt x="1779" y="461"/>
                    <a:pt x="1772" y="464"/>
                  </a:cubicBezTo>
                  <a:cubicBezTo>
                    <a:pt x="1771" y="465"/>
                    <a:pt x="1770" y="465"/>
                    <a:pt x="1768" y="465"/>
                  </a:cubicBezTo>
                  <a:close/>
                  <a:moveTo>
                    <a:pt x="2653" y="451"/>
                  </a:moveTo>
                  <a:cubicBezTo>
                    <a:pt x="2651" y="451"/>
                    <a:pt x="2648" y="450"/>
                    <a:pt x="2647" y="448"/>
                  </a:cubicBezTo>
                  <a:cubicBezTo>
                    <a:pt x="2642" y="443"/>
                    <a:pt x="2637" y="437"/>
                    <a:pt x="2632" y="431"/>
                  </a:cubicBezTo>
                  <a:cubicBezTo>
                    <a:pt x="2629" y="427"/>
                    <a:pt x="2630" y="422"/>
                    <a:pt x="2633" y="419"/>
                  </a:cubicBezTo>
                  <a:cubicBezTo>
                    <a:pt x="2637" y="416"/>
                    <a:pt x="2642" y="417"/>
                    <a:pt x="2645" y="420"/>
                  </a:cubicBezTo>
                  <a:cubicBezTo>
                    <a:pt x="2650" y="426"/>
                    <a:pt x="2655" y="432"/>
                    <a:pt x="2660" y="437"/>
                  </a:cubicBezTo>
                  <a:cubicBezTo>
                    <a:pt x="2663" y="441"/>
                    <a:pt x="2662" y="446"/>
                    <a:pt x="2659" y="449"/>
                  </a:cubicBezTo>
                  <a:cubicBezTo>
                    <a:pt x="2657" y="451"/>
                    <a:pt x="2655" y="451"/>
                    <a:pt x="2653" y="451"/>
                  </a:cubicBezTo>
                  <a:close/>
                  <a:moveTo>
                    <a:pt x="1824" y="437"/>
                  </a:moveTo>
                  <a:cubicBezTo>
                    <a:pt x="1821" y="437"/>
                    <a:pt x="1818" y="436"/>
                    <a:pt x="1816" y="433"/>
                  </a:cubicBezTo>
                  <a:cubicBezTo>
                    <a:pt x="1814" y="429"/>
                    <a:pt x="1816" y="423"/>
                    <a:pt x="1820" y="421"/>
                  </a:cubicBezTo>
                  <a:cubicBezTo>
                    <a:pt x="1848" y="408"/>
                    <a:pt x="1873" y="396"/>
                    <a:pt x="1897" y="384"/>
                  </a:cubicBezTo>
                  <a:cubicBezTo>
                    <a:pt x="1950" y="359"/>
                    <a:pt x="1998" y="338"/>
                    <a:pt x="2042" y="321"/>
                  </a:cubicBezTo>
                  <a:cubicBezTo>
                    <a:pt x="2071" y="309"/>
                    <a:pt x="2099" y="299"/>
                    <a:pt x="2125" y="290"/>
                  </a:cubicBezTo>
                  <a:cubicBezTo>
                    <a:pt x="2135" y="287"/>
                    <a:pt x="2145" y="283"/>
                    <a:pt x="2155" y="281"/>
                  </a:cubicBezTo>
                  <a:cubicBezTo>
                    <a:pt x="2159" y="279"/>
                    <a:pt x="2164" y="282"/>
                    <a:pt x="2166" y="286"/>
                  </a:cubicBezTo>
                  <a:cubicBezTo>
                    <a:pt x="2167" y="291"/>
                    <a:pt x="2164" y="295"/>
                    <a:pt x="2160" y="297"/>
                  </a:cubicBezTo>
                  <a:cubicBezTo>
                    <a:pt x="2151" y="300"/>
                    <a:pt x="2141" y="303"/>
                    <a:pt x="2131" y="306"/>
                  </a:cubicBezTo>
                  <a:cubicBezTo>
                    <a:pt x="2104" y="315"/>
                    <a:pt x="2077" y="325"/>
                    <a:pt x="2049" y="336"/>
                  </a:cubicBezTo>
                  <a:cubicBezTo>
                    <a:pt x="2005" y="354"/>
                    <a:pt x="1957" y="375"/>
                    <a:pt x="1904" y="400"/>
                  </a:cubicBezTo>
                  <a:cubicBezTo>
                    <a:pt x="1880" y="411"/>
                    <a:pt x="1855" y="423"/>
                    <a:pt x="1828" y="437"/>
                  </a:cubicBezTo>
                  <a:cubicBezTo>
                    <a:pt x="1827" y="437"/>
                    <a:pt x="1825" y="437"/>
                    <a:pt x="1824" y="437"/>
                  </a:cubicBezTo>
                  <a:close/>
                  <a:moveTo>
                    <a:pt x="6570" y="436"/>
                  </a:moveTo>
                  <a:cubicBezTo>
                    <a:pt x="6567" y="436"/>
                    <a:pt x="6565" y="435"/>
                    <a:pt x="6563" y="433"/>
                  </a:cubicBezTo>
                  <a:cubicBezTo>
                    <a:pt x="6560" y="429"/>
                    <a:pt x="6561" y="424"/>
                    <a:pt x="6564" y="421"/>
                  </a:cubicBezTo>
                  <a:cubicBezTo>
                    <a:pt x="6570" y="416"/>
                    <a:pt x="6575" y="411"/>
                    <a:pt x="6581" y="406"/>
                  </a:cubicBezTo>
                  <a:cubicBezTo>
                    <a:pt x="6584" y="403"/>
                    <a:pt x="6590" y="403"/>
                    <a:pt x="6593" y="406"/>
                  </a:cubicBezTo>
                  <a:cubicBezTo>
                    <a:pt x="6596" y="410"/>
                    <a:pt x="6596" y="415"/>
                    <a:pt x="6592" y="418"/>
                  </a:cubicBezTo>
                  <a:cubicBezTo>
                    <a:pt x="6587" y="423"/>
                    <a:pt x="6581" y="428"/>
                    <a:pt x="6576" y="433"/>
                  </a:cubicBezTo>
                  <a:cubicBezTo>
                    <a:pt x="6575" y="434"/>
                    <a:pt x="6575" y="434"/>
                    <a:pt x="6575" y="434"/>
                  </a:cubicBezTo>
                  <a:cubicBezTo>
                    <a:pt x="6574" y="435"/>
                    <a:pt x="6572" y="436"/>
                    <a:pt x="6570" y="436"/>
                  </a:cubicBezTo>
                  <a:close/>
                  <a:moveTo>
                    <a:pt x="6616" y="394"/>
                  </a:moveTo>
                  <a:cubicBezTo>
                    <a:pt x="6614" y="394"/>
                    <a:pt x="6611" y="393"/>
                    <a:pt x="6610" y="391"/>
                  </a:cubicBezTo>
                  <a:cubicBezTo>
                    <a:pt x="6606" y="388"/>
                    <a:pt x="6607" y="382"/>
                    <a:pt x="6610" y="379"/>
                  </a:cubicBezTo>
                  <a:cubicBezTo>
                    <a:pt x="6615" y="374"/>
                    <a:pt x="6621" y="370"/>
                    <a:pt x="6626" y="365"/>
                  </a:cubicBezTo>
                  <a:cubicBezTo>
                    <a:pt x="6629" y="362"/>
                    <a:pt x="6632" y="359"/>
                    <a:pt x="6636" y="356"/>
                  </a:cubicBezTo>
                  <a:cubicBezTo>
                    <a:pt x="6643" y="350"/>
                    <a:pt x="6650" y="344"/>
                    <a:pt x="6657" y="338"/>
                  </a:cubicBezTo>
                  <a:cubicBezTo>
                    <a:pt x="6672" y="325"/>
                    <a:pt x="6672" y="325"/>
                    <a:pt x="6672" y="325"/>
                  </a:cubicBezTo>
                  <a:cubicBezTo>
                    <a:pt x="6685" y="314"/>
                    <a:pt x="6685" y="314"/>
                    <a:pt x="6685" y="314"/>
                  </a:cubicBezTo>
                  <a:cubicBezTo>
                    <a:pt x="6689" y="310"/>
                    <a:pt x="6694" y="308"/>
                    <a:pt x="6698" y="306"/>
                  </a:cubicBezTo>
                  <a:cubicBezTo>
                    <a:pt x="6699" y="306"/>
                    <a:pt x="6700" y="305"/>
                    <a:pt x="6701" y="305"/>
                  </a:cubicBezTo>
                  <a:cubicBezTo>
                    <a:pt x="6701" y="305"/>
                    <a:pt x="6702" y="305"/>
                    <a:pt x="6703" y="304"/>
                  </a:cubicBezTo>
                  <a:cubicBezTo>
                    <a:pt x="6704" y="304"/>
                    <a:pt x="6704" y="304"/>
                    <a:pt x="6704" y="304"/>
                  </a:cubicBezTo>
                  <a:cubicBezTo>
                    <a:pt x="6705" y="304"/>
                    <a:pt x="6705" y="303"/>
                    <a:pt x="6706" y="303"/>
                  </a:cubicBezTo>
                  <a:cubicBezTo>
                    <a:pt x="6710" y="302"/>
                    <a:pt x="6710" y="302"/>
                    <a:pt x="6710" y="302"/>
                  </a:cubicBezTo>
                  <a:cubicBezTo>
                    <a:pt x="6713" y="301"/>
                    <a:pt x="6717" y="300"/>
                    <a:pt x="6721" y="299"/>
                  </a:cubicBezTo>
                  <a:cubicBezTo>
                    <a:pt x="6726" y="297"/>
                    <a:pt x="6726" y="297"/>
                    <a:pt x="6726" y="297"/>
                  </a:cubicBezTo>
                  <a:cubicBezTo>
                    <a:pt x="6747" y="292"/>
                    <a:pt x="6772" y="287"/>
                    <a:pt x="6800" y="282"/>
                  </a:cubicBezTo>
                  <a:cubicBezTo>
                    <a:pt x="6809" y="281"/>
                    <a:pt x="6819" y="279"/>
                    <a:pt x="6828" y="278"/>
                  </a:cubicBezTo>
                  <a:cubicBezTo>
                    <a:pt x="6828" y="278"/>
                    <a:pt x="6828" y="278"/>
                    <a:pt x="6828" y="278"/>
                  </a:cubicBezTo>
                  <a:cubicBezTo>
                    <a:pt x="6863" y="273"/>
                    <a:pt x="6902" y="268"/>
                    <a:pt x="6947" y="264"/>
                  </a:cubicBezTo>
                  <a:cubicBezTo>
                    <a:pt x="6952" y="263"/>
                    <a:pt x="6956" y="267"/>
                    <a:pt x="6956" y="272"/>
                  </a:cubicBezTo>
                  <a:cubicBezTo>
                    <a:pt x="6957" y="276"/>
                    <a:pt x="6953" y="280"/>
                    <a:pt x="6948" y="281"/>
                  </a:cubicBezTo>
                  <a:cubicBezTo>
                    <a:pt x="6904" y="285"/>
                    <a:pt x="6865" y="290"/>
                    <a:pt x="6831" y="295"/>
                  </a:cubicBezTo>
                  <a:cubicBezTo>
                    <a:pt x="6831" y="295"/>
                    <a:pt x="6831" y="295"/>
                    <a:pt x="6831" y="295"/>
                  </a:cubicBezTo>
                  <a:cubicBezTo>
                    <a:pt x="6821" y="296"/>
                    <a:pt x="6812" y="297"/>
                    <a:pt x="6802" y="299"/>
                  </a:cubicBezTo>
                  <a:cubicBezTo>
                    <a:pt x="6775" y="303"/>
                    <a:pt x="6751" y="308"/>
                    <a:pt x="6730" y="314"/>
                  </a:cubicBezTo>
                  <a:cubicBezTo>
                    <a:pt x="6726" y="315"/>
                    <a:pt x="6726" y="315"/>
                    <a:pt x="6726" y="315"/>
                  </a:cubicBezTo>
                  <a:cubicBezTo>
                    <a:pt x="6722" y="316"/>
                    <a:pt x="6718" y="317"/>
                    <a:pt x="6715" y="318"/>
                  </a:cubicBezTo>
                  <a:cubicBezTo>
                    <a:pt x="6711" y="319"/>
                    <a:pt x="6711" y="319"/>
                    <a:pt x="6711" y="319"/>
                  </a:cubicBezTo>
                  <a:cubicBezTo>
                    <a:pt x="6711" y="319"/>
                    <a:pt x="6710" y="320"/>
                    <a:pt x="6710" y="320"/>
                  </a:cubicBezTo>
                  <a:cubicBezTo>
                    <a:pt x="6708" y="320"/>
                    <a:pt x="6708" y="320"/>
                    <a:pt x="6708" y="320"/>
                  </a:cubicBezTo>
                  <a:cubicBezTo>
                    <a:pt x="6708" y="320"/>
                    <a:pt x="6707" y="321"/>
                    <a:pt x="6706" y="321"/>
                  </a:cubicBezTo>
                  <a:cubicBezTo>
                    <a:pt x="6706" y="321"/>
                    <a:pt x="6705" y="321"/>
                    <a:pt x="6705" y="321"/>
                  </a:cubicBezTo>
                  <a:cubicBezTo>
                    <a:pt x="6704" y="322"/>
                    <a:pt x="6704" y="322"/>
                    <a:pt x="6704" y="322"/>
                  </a:cubicBezTo>
                  <a:cubicBezTo>
                    <a:pt x="6701" y="323"/>
                    <a:pt x="6698" y="325"/>
                    <a:pt x="6696" y="326"/>
                  </a:cubicBezTo>
                  <a:cubicBezTo>
                    <a:pt x="6683" y="337"/>
                    <a:pt x="6683" y="337"/>
                    <a:pt x="6683" y="337"/>
                  </a:cubicBezTo>
                  <a:cubicBezTo>
                    <a:pt x="6668" y="351"/>
                    <a:pt x="6668" y="351"/>
                    <a:pt x="6668" y="351"/>
                  </a:cubicBezTo>
                  <a:cubicBezTo>
                    <a:pt x="6661" y="357"/>
                    <a:pt x="6654" y="363"/>
                    <a:pt x="6647" y="369"/>
                  </a:cubicBezTo>
                  <a:cubicBezTo>
                    <a:pt x="6644" y="372"/>
                    <a:pt x="6640" y="375"/>
                    <a:pt x="6637" y="378"/>
                  </a:cubicBezTo>
                  <a:cubicBezTo>
                    <a:pt x="6632" y="382"/>
                    <a:pt x="6627" y="387"/>
                    <a:pt x="6622" y="392"/>
                  </a:cubicBezTo>
                  <a:cubicBezTo>
                    <a:pt x="6620" y="393"/>
                    <a:pt x="6618" y="394"/>
                    <a:pt x="6616" y="394"/>
                  </a:cubicBezTo>
                  <a:close/>
                  <a:moveTo>
                    <a:pt x="2598" y="387"/>
                  </a:moveTo>
                  <a:cubicBezTo>
                    <a:pt x="2595" y="387"/>
                    <a:pt x="2593" y="386"/>
                    <a:pt x="2591" y="384"/>
                  </a:cubicBezTo>
                  <a:cubicBezTo>
                    <a:pt x="2580" y="372"/>
                    <a:pt x="2567" y="358"/>
                    <a:pt x="2552" y="343"/>
                  </a:cubicBezTo>
                  <a:cubicBezTo>
                    <a:pt x="2539" y="330"/>
                    <a:pt x="2539" y="330"/>
                    <a:pt x="2539" y="330"/>
                  </a:cubicBezTo>
                  <a:cubicBezTo>
                    <a:pt x="2539" y="329"/>
                    <a:pt x="2538" y="328"/>
                    <a:pt x="2538" y="328"/>
                  </a:cubicBezTo>
                  <a:cubicBezTo>
                    <a:pt x="2533" y="324"/>
                    <a:pt x="2533" y="324"/>
                    <a:pt x="2533" y="324"/>
                  </a:cubicBezTo>
                  <a:cubicBezTo>
                    <a:pt x="2532" y="323"/>
                    <a:pt x="2531" y="322"/>
                    <a:pt x="2530" y="321"/>
                  </a:cubicBezTo>
                  <a:cubicBezTo>
                    <a:pt x="2528" y="319"/>
                    <a:pt x="2527" y="318"/>
                    <a:pt x="2526" y="317"/>
                  </a:cubicBezTo>
                  <a:cubicBezTo>
                    <a:pt x="2517" y="309"/>
                    <a:pt x="2517" y="309"/>
                    <a:pt x="2517" y="309"/>
                  </a:cubicBezTo>
                  <a:cubicBezTo>
                    <a:pt x="2514" y="307"/>
                    <a:pt x="2511" y="305"/>
                    <a:pt x="2508" y="303"/>
                  </a:cubicBezTo>
                  <a:cubicBezTo>
                    <a:pt x="2508" y="303"/>
                    <a:pt x="2508" y="303"/>
                    <a:pt x="2508" y="303"/>
                  </a:cubicBezTo>
                  <a:cubicBezTo>
                    <a:pt x="2499" y="297"/>
                    <a:pt x="2491" y="292"/>
                    <a:pt x="2482" y="287"/>
                  </a:cubicBezTo>
                  <a:cubicBezTo>
                    <a:pt x="2470" y="281"/>
                    <a:pt x="2456" y="276"/>
                    <a:pt x="2442" y="272"/>
                  </a:cubicBezTo>
                  <a:cubicBezTo>
                    <a:pt x="2430" y="268"/>
                    <a:pt x="2415" y="266"/>
                    <a:pt x="2398" y="264"/>
                  </a:cubicBezTo>
                  <a:cubicBezTo>
                    <a:pt x="2386" y="262"/>
                    <a:pt x="2373" y="262"/>
                    <a:pt x="2357" y="262"/>
                  </a:cubicBezTo>
                  <a:cubicBezTo>
                    <a:pt x="2354" y="262"/>
                    <a:pt x="2352" y="262"/>
                    <a:pt x="2349" y="262"/>
                  </a:cubicBezTo>
                  <a:cubicBezTo>
                    <a:pt x="2334" y="262"/>
                    <a:pt x="2317" y="263"/>
                    <a:pt x="2296" y="266"/>
                  </a:cubicBezTo>
                  <a:cubicBezTo>
                    <a:pt x="2291" y="266"/>
                    <a:pt x="2285" y="267"/>
                    <a:pt x="2280" y="268"/>
                  </a:cubicBezTo>
                  <a:cubicBezTo>
                    <a:pt x="2275" y="269"/>
                    <a:pt x="2271" y="266"/>
                    <a:pt x="2270" y="261"/>
                  </a:cubicBezTo>
                  <a:cubicBezTo>
                    <a:pt x="2269" y="256"/>
                    <a:pt x="2272" y="252"/>
                    <a:pt x="2277" y="251"/>
                  </a:cubicBezTo>
                  <a:cubicBezTo>
                    <a:pt x="2283" y="251"/>
                    <a:pt x="2289" y="250"/>
                    <a:pt x="2294" y="249"/>
                  </a:cubicBezTo>
                  <a:cubicBezTo>
                    <a:pt x="2316" y="246"/>
                    <a:pt x="2333" y="245"/>
                    <a:pt x="2348" y="245"/>
                  </a:cubicBezTo>
                  <a:cubicBezTo>
                    <a:pt x="2351" y="245"/>
                    <a:pt x="2354" y="245"/>
                    <a:pt x="2357" y="245"/>
                  </a:cubicBezTo>
                  <a:cubicBezTo>
                    <a:pt x="2374" y="245"/>
                    <a:pt x="2388" y="245"/>
                    <a:pt x="2400" y="247"/>
                  </a:cubicBezTo>
                  <a:cubicBezTo>
                    <a:pt x="2418" y="249"/>
                    <a:pt x="2433" y="252"/>
                    <a:pt x="2447" y="256"/>
                  </a:cubicBezTo>
                  <a:cubicBezTo>
                    <a:pt x="2462" y="260"/>
                    <a:pt x="2476" y="266"/>
                    <a:pt x="2490" y="272"/>
                  </a:cubicBezTo>
                  <a:cubicBezTo>
                    <a:pt x="2499" y="277"/>
                    <a:pt x="2508" y="283"/>
                    <a:pt x="2518" y="289"/>
                  </a:cubicBezTo>
                  <a:cubicBezTo>
                    <a:pt x="2518" y="289"/>
                    <a:pt x="2518" y="289"/>
                    <a:pt x="2518" y="289"/>
                  </a:cubicBezTo>
                  <a:cubicBezTo>
                    <a:pt x="2521" y="291"/>
                    <a:pt x="2524" y="294"/>
                    <a:pt x="2527" y="296"/>
                  </a:cubicBezTo>
                  <a:cubicBezTo>
                    <a:pt x="2536" y="303"/>
                    <a:pt x="2536" y="303"/>
                    <a:pt x="2536" y="303"/>
                  </a:cubicBezTo>
                  <a:cubicBezTo>
                    <a:pt x="2538" y="305"/>
                    <a:pt x="2540" y="307"/>
                    <a:pt x="2542" y="308"/>
                  </a:cubicBezTo>
                  <a:cubicBezTo>
                    <a:pt x="2543" y="309"/>
                    <a:pt x="2544" y="310"/>
                    <a:pt x="2545" y="311"/>
                  </a:cubicBezTo>
                  <a:cubicBezTo>
                    <a:pt x="2549" y="315"/>
                    <a:pt x="2549" y="315"/>
                    <a:pt x="2549" y="315"/>
                  </a:cubicBezTo>
                  <a:cubicBezTo>
                    <a:pt x="2549" y="315"/>
                    <a:pt x="2550" y="317"/>
                    <a:pt x="2551" y="318"/>
                  </a:cubicBezTo>
                  <a:cubicBezTo>
                    <a:pt x="2565" y="331"/>
                    <a:pt x="2565" y="331"/>
                    <a:pt x="2565" y="331"/>
                  </a:cubicBezTo>
                  <a:cubicBezTo>
                    <a:pt x="2579" y="346"/>
                    <a:pt x="2592" y="360"/>
                    <a:pt x="2604" y="373"/>
                  </a:cubicBezTo>
                  <a:cubicBezTo>
                    <a:pt x="2607" y="377"/>
                    <a:pt x="2607" y="382"/>
                    <a:pt x="2603" y="385"/>
                  </a:cubicBezTo>
                  <a:cubicBezTo>
                    <a:pt x="2602" y="387"/>
                    <a:pt x="2600" y="387"/>
                    <a:pt x="2598" y="387"/>
                  </a:cubicBezTo>
                  <a:close/>
                  <a:moveTo>
                    <a:pt x="4344" y="351"/>
                  </a:moveTo>
                  <a:cubicBezTo>
                    <a:pt x="4342" y="351"/>
                    <a:pt x="4340" y="350"/>
                    <a:pt x="4339" y="349"/>
                  </a:cubicBezTo>
                  <a:cubicBezTo>
                    <a:pt x="4335" y="347"/>
                    <a:pt x="4334" y="341"/>
                    <a:pt x="4337" y="338"/>
                  </a:cubicBezTo>
                  <a:cubicBezTo>
                    <a:pt x="4341" y="331"/>
                    <a:pt x="4345" y="325"/>
                    <a:pt x="4349" y="319"/>
                  </a:cubicBezTo>
                  <a:cubicBezTo>
                    <a:pt x="4352" y="315"/>
                    <a:pt x="4357" y="314"/>
                    <a:pt x="4361" y="317"/>
                  </a:cubicBezTo>
                  <a:cubicBezTo>
                    <a:pt x="4365" y="319"/>
                    <a:pt x="4366" y="325"/>
                    <a:pt x="4363" y="328"/>
                  </a:cubicBezTo>
                  <a:cubicBezTo>
                    <a:pt x="4359" y="335"/>
                    <a:pt x="4355" y="341"/>
                    <a:pt x="4351" y="347"/>
                  </a:cubicBezTo>
                  <a:cubicBezTo>
                    <a:pt x="4349" y="350"/>
                    <a:pt x="4346" y="351"/>
                    <a:pt x="4344" y="351"/>
                  </a:cubicBezTo>
                  <a:close/>
                  <a:moveTo>
                    <a:pt x="5068" y="319"/>
                  </a:moveTo>
                  <a:cubicBezTo>
                    <a:pt x="5066" y="319"/>
                    <a:pt x="5064" y="318"/>
                    <a:pt x="5062" y="316"/>
                  </a:cubicBezTo>
                  <a:cubicBezTo>
                    <a:pt x="5057" y="310"/>
                    <a:pt x="5052" y="305"/>
                    <a:pt x="5047" y="299"/>
                  </a:cubicBezTo>
                  <a:cubicBezTo>
                    <a:pt x="5044" y="296"/>
                    <a:pt x="5044" y="290"/>
                    <a:pt x="5047" y="287"/>
                  </a:cubicBezTo>
                  <a:cubicBezTo>
                    <a:pt x="5051" y="284"/>
                    <a:pt x="5056" y="284"/>
                    <a:pt x="5059" y="288"/>
                  </a:cubicBezTo>
                  <a:cubicBezTo>
                    <a:pt x="5064" y="293"/>
                    <a:pt x="5070" y="299"/>
                    <a:pt x="5075" y="304"/>
                  </a:cubicBezTo>
                  <a:cubicBezTo>
                    <a:pt x="5078" y="308"/>
                    <a:pt x="5078" y="313"/>
                    <a:pt x="5074" y="316"/>
                  </a:cubicBezTo>
                  <a:cubicBezTo>
                    <a:pt x="5073" y="318"/>
                    <a:pt x="5070" y="319"/>
                    <a:pt x="5068" y="319"/>
                  </a:cubicBezTo>
                  <a:close/>
                  <a:moveTo>
                    <a:pt x="4378" y="299"/>
                  </a:moveTo>
                  <a:cubicBezTo>
                    <a:pt x="4377" y="299"/>
                    <a:pt x="4375" y="299"/>
                    <a:pt x="4374" y="298"/>
                  </a:cubicBezTo>
                  <a:cubicBezTo>
                    <a:pt x="4370" y="295"/>
                    <a:pt x="4368" y="290"/>
                    <a:pt x="4371" y="286"/>
                  </a:cubicBezTo>
                  <a:cubicBezTo>
                    <a:pt x="4381" y="270"/>
                    <a:pt x="4381" y="270"/>
                    <a:pt x="4381" y="270"/>
                  </a:cubicBezTo>
                  <a:cubicBezTo>
                    <a:pt x="4415" y="215"/>
                    <a:pt x="4415" y="215"/>
                    <a:pt x="4415" y="215"/>
                  </a:cubicBezTo>
                  <a:cubicBezTo>
                    <a:pt x="4432" y="188"/>
                    <a:pt x="4445" y="167"/>
                    <a:pt x="4459" y="148"/>
                  </a:cubicBezTo>
                  <a:cubicBezTo>
                    <a:pt x="4475" y="125"/>
                    <a:pt x="4490" y="106"/>
                    <a:pt x="4504" y="89"/>
                  </a:cubicBezTo>
                  <a:cubicBezTo>
                    <a:pt x="4506" y="87"/>
                    <a:pt x="4507" y="86"/>
                    <a:pt x="4508" y="84"/>
                  </a:cubicBezTo>
                  <a:cubicBezTo>
                    <a:pt x="4523" y="67"/>
                    <a:pt x="4538" y="53"/>
                    <a:pt x="4552" y="41"/>
                  </a:cubicBezTo>
                  <a:cubicBezTo>
                    <a:pt x="4568" y="28"/>
                    <a:pt x="4584" y="17"/>
                    <a:pt x="4600" y="11"/>
                  </a:cubicBezTo>
                  <a:cubicBezTo>
                    <a:pt x="4601" y="10"/>
                    <a:pt x="4603" y="9"/>
                    <a:pt x="4604" y="9"/>
                  </a:cubicBezTo>
                  <a:cubicBezTo>
                    <a:pt x="4608" y="7"/>
                    <a:pt x="4613" y="9"/>
                    <a:pt x="4615" y="14"/>
                  </a:cubicBezTo>
                  <a:cubicBezTo>
                    <a:pt x="4617" y="18"/>
                    <a:pt x="4615" y="23"/>
                    <a:pt x="4610" y="25"/>
                  </a:cubicBezTo>
                  <a:cubicBezTo>
                    <a:pt x="4609" y="25"/>
                    <a:pt x="4608" y="26"/>
                    <a:pt x="4606" y="26"/>
                  </a:cubicBezTo>
                  <a:cubicBezTo>
                    <a:pt x="4592" y="32"/>
                    <a:pt x="4578" y="42"/>
                    <a:pt x="4563" y="54"/>
                  </a:cubicBezTo>
                  <a:cubicBezTo>
                    <a:pt x="4549" y="65"/>
                    <a:pt x="4535" y="79"/>
                    <a:pt x="4521" y="95"/>
                  </a:cubicBezTo>
                  <a:cubicBezTo>
                    <a:pt x="4520" y="97"/>
                    <a:pt x="4518" y="98"/>
                    <a:pt x="4517" y="100"/>
                  </a:cubicBezTo>
                  <a:cubicBezTo>
                    <a:pt x="4503" y="117"/>
                    <a:pt x="4488" y="136"/>
                    <a:pt x="4472" y="158"/>
                  </a:cubicBezTo>
                  <a:cubicBezTo>
                    <a:pt x="4459" y="177"/>
                    <a:pt x="4446" y="198"/>
                    <a:pt x="4430" y="224"/>
                  </a:cubicBezTo>
                  <a:cubicBezTo>
                    <a:pt x="4396" y="279"/>
                    <a:pt x="4396" y="279"/>
                    <a:pt x="4396" y="279"/>
                  </a:cubicBezTo>
                  <a:cubicBezTo>
                    <a:pt x="4385" y="295"/>
                    <a:pt x="4385" y="295"/>
                    <a:pt x="4385" y="295"/>
                  </a:cubicBezTo>
                  <a:cubicBezTo>
                    <a:pt x="4384" y="298"/>
                    <a:pt x="4381" y="299"/>
                    <a:pt x="4378" y="299"/>
                  </a:cubicBezTo>
                  <a:close/>
                  <a:moveTo>
                    <a:pt x="510" y="293"/>
                  </a:moveTo>
                  <a:cubicBezTo>
                    <a:pt x="508" y="293"/>
                    <a:pt x="507" y="293"/>
                    <a:pt x="506" y="292"/>
                  </a:cubicBezTo>
                  <a:cubicBezTo>
                    <a:pt x="499" y="288"/>
                    <a:pt x="492" y="285"/>
                    <a:pt x="486" y="282"/>
                  </a:cubicBezTo>
                  <a:cubicBezTo>
                    <a:pt x="481" y="280"/>
                    <a:pt x="480" y="275"/>
                    <a:pt x="482" y="271"/>
                  </a:cubicBezTo>
                  <a:cubicBezTo>
                    <a:pt x="483" y="267"/>
                    <a:pt x="489" y="265"/>
                    <a:pt x="493" y="267"/>
                  </a:cubicBezTo>
                  <a:cubicBezTo>
                    <a:pt x="500" y="270"/>
                    <a:pt x="506" y="273"/>
                    <a:pt x="513" y="277"/>
                  </a:cubicBezTo>
                  <a:cubicBezTo>
                    <a:pt x="518" y="279"/>
                    <a:pt x="519" y="284"/>
                    <a:pt x="517" y="288"/>
                  </a:cubicBezTo>
                  <a:cubicBezTo>
                    <a:pt x="516" y="291"/>
                    <a:pt x="513" y="293"/>
                    <a:pt x="510" y="293"/>
                  </a:cubicBezTo>
                  <a:close/>
                  <a:moveTo>
                    <a:pt x="2217" y="281"/>
                  </a:moveTo>
                  <a:cubicBezTo>
                    <a:pt x="2214" y="281"/>
                    <a:pt x="2210" y="278"/>
                    <a:pt x="2209" y="274"/>
                  </a:cubicBezTo>
                  <a:cubicBezTo>
                    <a:pt x="2208" y="269"/>
                    <a:pt x="2211" y="265"/>
                    <a:pt x="2215" y="264"/>
                  </a:cubicBezTo>
                  <a:cubicBezTo>
                    <a:pt x="2223" y="262"/>
                    <a:pt x="2230" y="260"/>
                    <a:pt x="2238" y="259"/>
                  </a:cubicBezTo>
                  <a:cubicBezTo>
                    <a:pt x="2242" y="258"/>
                    <a:pt x="2247" y="261"/>
                    <a:pt x="2248" y="265"/>
                  </a:cubicBezTo>
                  <a:cubicBezTo>
                    <a:pt x="2249" y="270"/>
                    <a:pt x="2246" y="274"/>
                    <a:pt x="2241" y="275"/>
                  </a:cubicBezTo>
                  <a:cubicBezTo>
                    <a:pt x="2234" y="277"/>
                    <a:pt x="2227" y="278"/>
                    <a:pt x="2219" y="280"/>
                  </a:cubicBezTo>
                  <a:cubicBezTo>
                    <a:pt x="2219" y="280"/>
                    <a:pt x="2218" y="281"/>
                    <a:pt x="2217" y="281"/>
                  </a:cubicBezTo>
                  <a:close/>
                  <a:moveTo>
                    <a:pt x="7010" y="275"/>
                  </a:moveTo>
                  <a:cubicBezTo>
                    <a:pt x="7005" y="275"/>
                    <a:pt x="7002" y="272"/>
                    <a:pt x="7001" y="268"/>
                  </a:cubicBezTo>
                  <a:cubicBezTo>
                    <a:pt x="7001" y="263"/>
                    <a:pt x="7004" y="259"/>
                    <a:pt x="7009" y="258"/>
                  </a:cubicBezTo>
                  <a:cubicBezTo>
                    <a:pt x="7016" y="258"/>
                    <a:pt x="7024" y="257"/>
                    <a:pt x="7032" y="257"/>
                  </a:cubicBezTo>
                  <a:cubicBezTo>
                    <a:pt x="7036" y="256"/>
                    <a:pt x="7040" y="260"/>
                    <a:pt x="7041" y="264"/>
                  </a:cubicBezTo>
                  <a:cubicBezTo>
                    <a:pt x="7041" y="269"/>
                    <a:pt x="7038" y="273"/>
                    <a:pt x="7033" y="274"/>
                  </a:cubicBezTo>
                  <a:cubicBezTo>
                    <a:pt x="7025" y="274"/>
                    <a:pt x="7018" y="275"/>
                    <a:pt x="7010" y="275"/>
                  </a:cubicBezTo>
                  <a:cubicBezTo>
                    <a:pt x="7010" y="275"/>
                    <a:pt x="7010" y="275"/>
                    <a:pt x="7010" y="275"/>
                  </a:cubicBezTo>
                  <a:close/>
                  <a:moveTo>
                    <a:pt x="7072" y="271"/>
                  </a:moveTo>
                  <a:cubicBezTo>
                    <a:pt x="7067" y="271"/>
                    <a:pt x="7064" y="267"/>
                    <a:pt x="7063" y="263"/>
                  </a:cubicBezTo>
                  <a:cubicBezTo>
                    <a:pt x="7063" y="258"/>
                    <a:pt x="7066" y="254"/>
                    <a:pt x="7071" y="254"/>
                  </a:cubicBezTo>
                  <a:cubicBezTo>
                    <a:pt x="7090" y="252"/>
                    <a:pt x="7109" y="251"/>
                    <a:pt x="7128" y="250"/>
                  </a:cubicBezTo>
                  <a:cubicBezTo>
                    <a:pt x="7187" y="247"/>
                    <a:pt x="7248" y="244"/>
                    <a:pt x="7314" y="241"/>
                  </a:cubicBezTo>
                  <a:cubicBezTo>
                    <a:pt x="7314" y="241"/>
                    <a:pt x="7314" y="241"/>
                    <a:pt x="7315" y="241"/>
                  </a:cubicBezTo>
                  <a:cubicBezTo>
                    <a:pt x="7352" y="240"/>
                    <a:pt x="7391" y="238"/>
                    <a:pt x="7433" y="237"/>
                  </a:cubicBezTo>
                  <a:cubicBezTo>
                    <a:pt x="7438" y="237"/>
                    <a:pt x="7442" y="241"/>
                    <a:pt x="7442" y="245"/>
                  </a:cubicBezTo>
                  <a:cubicBezTo>
                    <a:pt x="7442" y="250"/>
                    <a:pt x="7438" y="254"/>
                    <a:pt x="7434" y="254"/>
                  </a:cubicBezTo>
                  <a:cubicBezTo>
                    <a:pt x="7392" y="255"/>
                    <a:pt x="7353" y="257"/>
                    <a:pt x="7315" y="258"/>
                  </a:cubicBezTo>
                  <a:cubicBezTo>
                    <a:pt x="7315" y="258"/>
                    <a:pt x="7315" y="258"/>
                    <a:pt x="7315" y="258"/>
                  </a:cubicBezTo>
                  <a:cubicBezTo>
                    <a:pt x="7248" y="261"/>
                    <a:pt x="7188" y="264"/>
                    <a:pt x="7129" y="267"/>
                  </a:cubicBezTo>
                  <a:cubicBezTo>
                    <a:pt x="7110" y="268"/>
                    <a:pt x="7091" y="269"/>
                    <a:pt x="7072" y="271"/>
                  </a:cubicBezTo>
                  <a:cubicBezTo>
                    <a:pt x="7072" y="271"/>
                    <a:pt x="7072" y="271"/>
                    <a:pt x="7072" y="271"/>
                  </a:cubicBezTo>
                  <a:close/>
                  <a:moveTo>
                    <a:pt x="431" y="261"/>
                  </a:moveTo>
                  <a:cubicBezTo>
                    <a:pt x="430" y="261"/>
                    <a:pt x="430" y="261"/>
                    <a:pt x="429" y="261"/>
                  </a:cubicBezTo>
                  <a:cubicBezTo>
                    <a:pt x="407" y="254"/>
                    <a:pt x="386" y="250"/>
                    <a:pt x="365" y="249"/>
                  </a:cubicBezTo>
                  <a:cubicBezTo>
                    <a:pt x="363" y="249"/>
                    <a:pt x="363" y="249"/>
                    <a:pt x="363" y="249"/>
                  </a:cubicBezTo>
                  <a:cubicBezTo>
                    <a:pt x="360" y="248"/>
                    <a:pt x="357" y="248"/>
                    <a:pt x="355" y="248"/>
                  </a:cubicBezTo>
                  <a:cubicBezTo>
                    <a:pt x="70" y="248"/>
                    <a:pt x="70" y="248"/>
                    <a:pt x="70" y="248"/>
                  </a:cubicBezTo>
                  <a:cubicBezTo>
                    <a:pt x="66" y="248"/>
                    <a:pt x="62" y="244"/>
                    <a:pt x="62" y="240"/>
                  </a:cubicBezTo>
                  <a:cubicBezTo>
                    <a:pt x="62" y="235"/>
                    <a:pt x="66" y="231"/>
                    <a:pt x="70" y="231"/>
                  </a:cubicBezTo>
                  <a:cubicBezTo>
                    <a:pt x="349" y="231"/>
                    <a:pt x="349" y="231"/>
                    <a:pt x="349" y="231"/>
                  </a:cubicBezTo>
                  <a:cubicBezTo>
                    <a:pt x="354" y="231"/>
                    <a:pt x="354" y="231"/>
                    <a:pt x="354" y="231"/>
                  </a:cubicBezTo>
                  <a:cubicBezTo>
                    <a:pt x="354" y="231"/>
                    <a:pt x="354" y="231"/>
                    <a:pt x="354" y="231"/>
                  </a:cubicBezTo>
                  <a:cubicBezTo>
                    <a:pt x="358" y="231"/>
                    <a:pt x="361" y="231"/>
                    <a:pt x="364" y="232"/>
                  </a:cubicBezTo>
                  <a:cubicBezTo>
                    <a:pt x="366" y="232"/>
                    <a:pt x="366" y="232"/>
                    <a:pt x="366" y="232"/>
                  </a:cubicBezTo>
                  <a:cubicBezTo>
                    <a:pt x="388" y="233"/>
                    <a:pt x="411" y="238"/>
                    <a:pt x="434" y="244"/>
                  </a:cubicBezTo>
                  <a:cubicBezTo>
                    <a:pt x="438" y="246"/>
                    <a:pt x="441" y="250"/>
                    <a:pt x="439" y="255"/>
                  </a:cubicBezTo>
                  <a:cubicBezTo>
                    <a:pt x="438" y="259"/>
                    <a:pt x="435" y="261"/>
                    <a:pt x="431" y="261"/>
                  </a:cubicBezTo>
                  <a:close/>
                  <a:moveTo>
                    <a:pt x="5010" y="257"/>
                  </a:moveTo>
                  <a:cubicBezTo>
                    <a:pt x="5008" y="257"/>
                    <a:pt x="5006" y="256"/>
                    <a:pt x="5004" y="254"/>
                  </a:cubicBezTo>
                  <a:cubicBezTo>
                    <a:pt x="4998" y="248"/>
                    <a:pt x="4992" y="242"/>
                    <a:pt x="4986" y="235"/>
                  </a:cubicBezTo>
                  <a:cubicBezTo>
                    <a:pt x="4967" y="216"/>
                    <a:pt x="4949" y="198"/>
                    <a:pt x="4929" y="179"/>
                  </a:cubicBezTo>
                  <a:cubicBezTo>
                    <a:pt x="4920" y="171"/>
                    <a:pt x="4920" y="171"/>
                    <a:pt x="4920" y="171"/>
                  </a:cubicBezTo>
                  <a:cubicBezTo>
                    <a:pt x="4920" y="171"/>
                    <a:pt x="4920" y="171"/>
                    <a:pt x="4920" y="171"/>
                  </a:cubicBezTo>
                  <a:cubicBezTo>
                    <a:pt x="4900" y="153"/>
                    <a:pt x="4900" y="153"/>
                    <a:pt x="4900" y="153"/>
                  </a:cubicBezTo>
                  <a:cubicBezTo>
                    <a:pt x="4871" y="127"/>
                    <a:pt x="4871" y="127"/>
                    <a:pt x="4871" y="127"/>
                  </a:cubicBezTo>
                  <a:cubicBezTo>
                    <a:pt x="4865" y="123"/>
                    <a:pt x="4859" y="118"/>
                    <a:pt x="4853" y="113"/>
                  </a:cubicBezTo>
                  <a:cubicBezTo>
                    <a:pt x="4849" y="110"/>
                    <a:pt x="4845" y="107"/>
                    <a:pt x="4841" y="104"/>
                  </a:cubicBezTo>
                  <a:cubicBezTo>
                    <a:pt x="4832" y="97"/>
                    <a:pt x="4822" y="90"/>
                    <a:pt x="4812" y="83"/>
                  </a:cubicBezTo>
                  <a:cubicBezTo>
                    <a:pt x="4811" y="82"/>
                    <a:pt x="4811" y="82"/>
                    <a:pt x="4811" y="82"/>
                  </a:cubicBezTo>
                  <a:cubicBezTo>
                    <a:pt x="4792" y="69"/>
                    <a:pt x="4772" y="56"/>
                    <a:pt x="4752" y="46"/>
                  </a:cubicBezTo>
                  <a:cubicBezTo>
                    <a:pt x="4741" y="40"/>
                    <a:pt x="4741" y="40"/>
                    <a:pt x="4741" y="40"/>
                  </a:cubicBezTo>
                  <a:cubicBezTo>
                    <a:pt x="4725" y="33"/>
                    <a:pt x="4725" y="33"/>
                    <a:pt x="4725" y="33"/>
                  </a:cubicBezTo>
                  <a:cubicBezTo>
                    <a:pt x="4720" y="31"/>
                    <a:pt x="4718" y="26"/>
                    <a:pt x="4720" y="22"/>
                  </a:cubicBezTo>
                  <a:cubicBezTo>
                    <a:pt x="4722" y="18"/>
                    <a:pt x="4727" y="16"/>
                    <a:pt x="4731" y="18"/>
                  </a:cubicBezTo>
                  <a:cubicBezTo>
                    <a:pt x="4748" y="25"/>
                    <a:pt x="4748" y="25"/>
                    <a:pt x="4748" y="25"/>
                  </a:cubicBezTo>
                  <a:cubicBezTo>
                    <a:pt x="4760" y="31"/>
                    <a:pt x="4760" y="31"/>
                    <a:pt x="4760" y="31"/>
                  </a:cubicBezTo>
                  <a:cubicBezTo>
                    <a:pt x="4780" y="41"/>
                    <a:pt x="4801" y="55"/>
                    <a:pt x="4821" y="68"/>
                  </a:cubicBezTo>
                  <a:cubicBezTo>
                    <a:pt x="4822" y="69"/>
                    <a:pt x="4822" y="69"/>
                    <a:pt x="4822" y="69"/>
                  </a:cubicBezTo>
                  <a:cubicBezTo>
                    <a:pt x="4832" y="76"/>
                    <a:pt x="4842" y="83"/>
                    <a:pt x="4851" y="90"/>
                  </a:cubicBezTo>
                  <a:cubicBezTo>
                    <a:pt x="4856" y="94"/>
                    <a:pt x="4860" y="97"/>
                    <a:pt x="4864" y="100"/>
                  </a:cubicBezTo>
                  <a:cubicBezTo>
                    <a:pt x="4870" y="105"/>
                    <a:pt x="4876" y="110"/>
                    <a:pt x="4882" y="114"/>
                  </a:cubicBezTo>
                  <a:cubicBezTo>
                    <a:pt x="4911" y="140"/>
                    <a:pt x="4911" y="140"/>
                    <a:pt x="4911" y="140"/>
                  </a:cubicBezTo>
                  <a:cubicBezTo>
                    <a:pt x="4940" y="167"/>
                    <a:pt x="4940" y="167"/>
                    <a:pt x="4940" y="167"/>
                  </a:cubicBezTo>
                  <a:cubicBezTo>
                    <a:pt x="4961" y="186"/>
                    <a:pt x="4979" y="204"/>
                    <a:pt x="4998" y="223"/>
                  </a:cubicBezTo>
                  <a:cubicBezTo>
                    <a:pt x="5004" y="230"/>
                    <a:pt x="5010" y="236"/>
                    <a:pt x="5017" y="242"/>
                  </a:cubicBezTo>
                  <a:cubicBezTo>
                    <a:pt x="5020" y="246"/>
                    <a:pt x="5020" y="251"/>
                    <a:pt x="5016" y="254"/>
                  </a:cubicBezTo>
                  <a:cubicBezTo>
                    <a:pt x="5015" y="256"/>
                    <a:pt x="5013" y="257"/>
                    <a:pt x="5010" y="257"/>
                  </a:cubicBezTo>
                  <a:close/>
                  <a:moveTo>
                    <a:pt x="7496" y="252"/>
                  </a:moveTo>
                  <a:cubicBezTo>
                    <a:pt x="7491" y="252"/>
                    <a:pt x="7487" y="249"/>
                    <a:pt x="7487" y="244"/>
                  </a:cubicBezTo>
                  <a:cubicBezTo>
                    <a:pt x="7487" y="239"/>
                    <a:pt x="7491" y="236"/>
                    <a:pt x="7495" y="235"/>
                  </a:cubicBezTo>
                  <a:cubicBezTo>
                    <a:pt x="7518" y="235"/>
                    <a:pt x="7518" y="235"/>
                    <a:pt x="7518" y="235"/>
                  </a:cubicBezTo>
                  <a:cubicBezTo>
                    <a:pt x="7523" y="235"/>
                    <a:pt x="7527" y="238"/>
                    <a:pt x="7527" y="243"/>
                  </a:cubicBezTo>
                  <a:cubicBezTo>
                    <a:pt x="7527" y="248"/>
                    <a:pt x="7523" y="252"/>
                    <a:pt x="7518" y="252"/>
                  </a:cubicBezTo>
                  <a:cubicBezTo>
                    <a:pt x="7496" y="252"/>
                    <a:pt x="7496" y="252"/>
                    <a:pt x="7496" y="252"/>
                  </a:cubicBezTo>
                  <a:cubicBezTo>
                    <a:pt x="7496" y="252"/>
                    <a:pt x="7496" y="252"/>
                    <a:pt x="7496" y="252"/>
                  </a:cubicBezTo>
                  <a:close/>
                  <a:moveTo>
                    <a:pt x="7558" y="251"/>
                  </a:moveTo>
                  <a:cubicBezTo>
                    <a:pt x="7553" y="251"/>
                    <a:pt x="7549" y="247"/>
                    <a:pt x="7549" y="243"/>
                  </a:cubicBezTo>
                  <a:cubicBezTo>
                    <a:pt x="7549" y="238"/>
                    <a:pt x="7553" y="234"/>
                    <a:pt x="7558" y="234"/>
                  </a:cubicBezTo>
                  <a:cubicBezTo>
                    <a:pt x="7637" y="232"/>
                    <a:pt x="7719" y="231"/>
                    <a:pt x="7801" y="231"/>
                  </a:cubicBezTo>
                  <a:cubicBezTo>
                    <a:pt x="7801" y="231"/>
                    <a:pt x="7801" y="231"/>
                    <a:pt x="7801" y="231"/>
                  </a:cubicBezTo>
                  <a:cubicBezTo>
                    <a:pt x="7806" y="231"/>
                    <a:pt x="7809" y="235"/>
                    <a:pt x="7809" y="240"/>
                  </a:cubicBezTo>
                  <a:cubicBezTo>
                    <a:pt x="7809" y="244"/>
                    <a:pt x="7806" y="248"/>
                    <a:pt x="7801" y="248"/>
                  </a:cubicBezTo>
                  <a:cubicBezTo>
                    <a:pt x="7719" y="248"/>
                    <a:pt x="7637" y="249"/>
                    <a:pt x="7558" y="251"/>
                  </a:cubicBezTo>
                  <a:cubicBezTo>
                    <a:pt x="7558" y="251"/>
                    <a:pt x="7558" y="251"/>
                    <a:pt x="7558" y="251"/>
                  </a:cubicBezTo>
                  <a:close/>
                  <a:moveTo>
                    <a:pt x="31" y="248"/>
                  </a:moveTo>
                  <a:cubicBezTo>
                    <a:pt x="8" y="248"/>
                    <a:pt x="8" y="248"/>
                    <a:pt x="8" y="248"/>
                  </a:cubicBezTo>
                  <a:cubicBezTo>
                    <a:pt x="3" y="248"/>
                    <a:pt x="0" y="244"/>
                    <a:pt x="0" y="240"/>
                  </a:cubicBezTo>
                  <a:cubicBezTo>
                    <a:pt x="0" y="235"/>
                    <a:pt x="3" y="231"/>
                    <a:pt x="8" y="231"/>
                  </a:cubicBezTo>
                  <a:cubicBezTo>
                    <a:pt x="31" y="231"/>
                    <a:pt x="31" y="231"/>
                    <a:pt x="31" y="231"/>
                  </a:cubicBezTo>
                  <a:cubicBezTo>
                    <a:pt x="35" y="231"/>
                    <a:pt x="39" y="235"/>
                    <a:pt x="39" y="240"/>
                  </a:cubicBezTo>
                  <a:cubicBezTo>
                    <a:pt x="39" y="244"/>
                    <a:pt x="35" y="248"/>
                    <a:pt x="31" y="248"/>
                  </a:cubicBezTo>
                  <a:close/>
                  <a:moveTo>
                    <a:pt x="4690" y="22"/>
                  </a:moveTo>
                  <a:cubicBezTo>
                    <a:pt x="4690" y="22"/>
                    <a:pt x="4689" y="21"/>
                    <a:pt x="4688" y="21"/>
                  </a:cubicBezTo>
                  <a:cubicBezTo>
                    <a:pt x="4681" y="19"/>
                    <a:pt x="4674" y="18"/>
                    <a:pt x="4667" y="17"/>
                  </a:cubicBezTo>
                  <a:cubicBezTo>
                    <a:pt x="4663" y="17"/>
                    <a:pt x="4659" y="13"/>
                    <a:pt x="4660" y="8"/>
                  </a:cubicBezTo>
                  <a:cubicBezTo>
                    <a:pt x="4660" y="3"/>
                    <a:pt x="4665" y="0"/>
                    <a:pt x="4669" y="0"/>
                  </a:cubicBezTo>
                  <a:cubicBezTo>
                    <a:pt x="4677" y="1"/>
                    <a:pt x="4684" y="3"/>
                    <a:pt x="4692" y="5"/>
                  </a:cubicBezTo>
                  <a:cubicBezTo>
                    <a:pt x="4697" y="6"/>
                    <a:pt x="4700" y="10"/>
                    <a:pt x="4699" y="15"/>
                  </a:cubicBezTo>
                  <a:cubicBezTo>
                    <a:pt x="4698" y="19"/>
                    <a:pt x="4694" y="22"/>
                    <a:pt x="4690"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22" name="Freeform 38">
              <a:extLst>
                <a:ext uri="{FF2B5EF4-FFF2-40B4-BE49-F238E27FC236}">
                  <a16:creationId xmlns:a16="http://schemas.microsoft.com/office/drawing/2014/main" xmlns="" id="{CAD7F14B-1ADD-437D-8096-396BEA925729}"/>
                </a:ext>
              </a:extLst>
            </p:cNvPr>
            <p:cNvSpPr>
              <a:spLocks noEditPoints="1"/>
            </p:cNvSpPr>
            <p:nvPr/>
          </p:nvSpPr>
          <p:spPr bwMode="auto">
            <a:xfrm>
              <a:off x="190500" y="5421313"/>
              <a:ext cx="24009350" cy="3757613"/>
            </a:xfrm>
            <a:custGeom>
              <a:avLst/>
              <a:gdLst>
                <a:gd name="T0" fmla="*/ 3287 w 7833"/>
                <a:gd name="T1" fmla="*/ 1165 h 1223"/>
                <a:gd name="T2" fmla="*/ 3494 w 7833"/>
                <a:gd name="T3" fmla="*/ 1198 h 1223"/>
                <a:gd name="T4" fmla="*/ 3576 w 7833"/>
                <a:gd name="T5" fmla="*/ 1174 h 1223"/>
                <a:gd name="T6" fmla="*/ 3239 w 7833"/>
                <a:gd name="T7" fmla="*/ 1156 h 1223"/>
                <a:gd name="T8" fmla="*/ 3653 w 7833"/>
                <a:gd name="T9" fmla="*/ 1125 h 1223"/>
                <a:gd name="T10" fmla="*/ 3719 w 7833"/>
                <a:gd name="T11" fmla="*/ 1085 h 1223"/>
                <a:gd name="T12" fmla="*/ 3135 w 7833"/>
                <a:gd name="T13" fmla="*/ 1067 h 1223"/>
                <a:gd name="T14" fmla="*/ 3872 w 7833"/>
                <a:gd name="T15" fmla="*/ 939 h 1223"/>
                <a:gd name="T16" fmla="*/ 5844 w 7833"/>
                <a:gd name="T17" fmla="*/ 914 h 1223"/>
                <a:gd name="T18" fmla="*/ 3939 w 7833"/>
                <a:gd name="T19" fmla="*/ 881 h 1223"/>
                <a:gd name="T20" fmla="*/ 5944 w 7833"/>
                <a:gd name="T21" fmla="*/ 896 h 1223"/>
                <a:gd name="T22" fmla="*/ 5563 w 7833"/>
                <a:gd name="T23" fmla="*/ 858 h 1223"/>
                <a:gd name="T24" fmla="*/ 6036 w 7833"/>
                <a:gd name="T25" fmla="*/ 877 h 1223"/>
                <a:gd name="T26" fmla="*/ 2960 w 7833"/>
                <a:gd name="T27" fmla="*/ 858 h 1223"/>
                <a:gd name="T28" fmla="*/ 4110 w 7833"/>
                <a:gd name="T29" fmla="*/ 701 h 1223"/>
                <a:gd name="T30" fmla="*/ 5467 w 7833"/>
                <a:gd name="T31" fmla="*/ 781 h 1223"/>
                <a:gd name="T32" fmla="*/ 5331 w 7833"/>
                <a:gd name="T33" fmla="*/ 631 h 1223"/>
                <a:gd name="T34" fmla="*/ 5464 w 7833"/>
                <a:gd name="T35" fmla="*/ 755 h 1223"/>
                <a:gd name="T36" fmla="*/ 2886 w 7833"/>
                <a:gd name="T37" fmla="*/ 752 h 1223"/>
                <a:gd name="T38" fmla="*/ 6261 w 7833"/>
                <a:gd name="T39" fmla="*/ 733 h 1223"/>
                <a:gd name="T40" fmla="*/ 6308 w 7833"/>
                <a:gd name="T41" fmla="*/ 707 h 1223"/>
                <a:gd name="T42" fmla="*/ 1124 w 7833"/>
                <a:gd name="T43" fmla="*/ 694 h 1223"/>
                <a:gd name="T44" fmla="*/ 1092 w 7833"/>
                <a:gd name="T45" fmla="*/ 667 h 1223"/>
                <a:gd name="T46" fmla="*/ 1252 w 7833"/>
                <a:gd name="T47" fmla="*/ 682 h 1223"/>
                <a:gd name="T48" fmla="*/ 1299 w 7833"/>
                <a:gd name="T49" fmla="*/ 690 h 1223"/>
                <a:gd name="T50" fmla="*/ 1339 w 7833"/>
                <a:gd name="T51" fmla="*/ 661 h 1223"/>
                <a:gd name="T52" fmla="*/ 4152 w 7833"/>
                <a:gd name="T53" fmla="*/ 654 h 1223"/>
                <a:gd name="T54" fmla="*/ 4197 w 7833"/>
                <a:gd name="T55" fmla="*/ 574 h 1223"/>
                <a:gd name="T56" fmla="*/ 5316 w 7833"/>
                <a:gd name="T57" fmla="*/ 585 h 1223"/>
                <a:gd name="T58" fmla="*/ 1591 w 7833"/>
                <a:gd name="T59" fmla="*/ 572 h 1223"/>
                <a:gd name="T60" fmla="*/ 4363 w 7833"/>
                <a:gd name="T61" fmla="*/ 360 h 1223"/>
                <a:gd name="T62" fmla="*/ 1635 w 7833"/>
                <a:gd name="T63" fmla="*/ 550 h 1223"/>
                <a:gd name="T64" fmla="*/ 2730 w 7833"/>
                <a:gd name="T65" fmla="*/ 532 h 1223"/>
                <a:gd name="T66" fmla="*/ 1911 w 7833"/>
                <a:gd name="T67" fmla="*/ 393 h 1223"/>
                <a:gd name="T68" fmla="*/ 640 w 7833"/>
                <a:gd name="T69" fmla="*/ 350 h 1223"/>
                <a:gd name="T70" fmla="*/ 5106 w 7833"/>
                <a:gd name="T71" fmla="*/ 332 h 1223"/>
                <a:gd name="T72" fmla="*/ 2662 w 7833"/>
                <a:gd name="T73" fmla="*/ 460 h 1223"/>
                <a:gd name="T74" fmla="*/ 6623 w 7833"/>
                <a:gd name="T75" fmla="*/ 424 h 1223"/>
                <a:gd name="T76" fmla="*/ 2525 w 7833"/>
                <a:gd name="T77" fmla="*/ 308 h 1223"/>
                <a:gd name="T78" fmla="*/ 2543 w 7833"/>
                <a:gd name="T79" fmla="*/ 301 h 1223"/>
                <a:gd name="T80" fmla="*/ 1963 w 7833"/>
                <a:gd name="T81" fmla="*/ 384 h 1223"/>
                <a:gd name="T82" fmla="*/ 6736 w 7833"/>
                <a:gd name="T83" fmla="*/ 303 h 1223"/>
                <a:gd name="T84" fmla="*/ 6831 w 7833"/>
                <a:gd name="T85" fmla="*/ 298 h 1223"/>
                <a:gd name="T86" fmla="*/ 6684 w 7833"/>
                <a:gd name="T87" fmla="*/ 369 h 1223"/>
                <a:gd name="T88" fmla="*/ 594 w 7833"/>
                <a:gd name="T89" fmla="*/ 337 h 1223"/>
                <a:gd name="T90" fmla="*/ 4401 w 7833"/>
                <a:gd name="T91" fmla="*/ 320 h 1223"/>
                <a:gd name="T92" fmla="*/ 2080 w 7833"/>
                <a:gd name="T93" fmla="*/ 335 h 1223"/>
                <a:gd name="T94" fmla="*/ 514 w 7833"/>
                <a:gd name="T95" fmla="*/ 279 h 1223"/>
                <a:gd name="T96" fmla="*/ 5047 w 7833"/>
                <a:gd name="T97" fmla="*/ 287 h 1223"/>
                <a:gd name="T98" fmla="*/ 7011 w 7833"/>
                <a:gd name="T99" fmla="*/ 277 h 1223"/>
                <a:gd name="T100" fmla="*/ 480 w 7833"/>
                <a:gd name="T101" fmla="*/ 272 h 1223"/>
                <a:gd name="T102" fmla="*/ 484 w 7833"/>
                <a:gd name="T103" fmla="*/ 256 h 1223"/>
                <a:gd name="T104" fmla="*/ 2431 w 7833"/>
                <a:gd name="T105" fmla="*/ 265 h 1223"/>
                <a:gd name="T106" fmla="*/ 7326 w 7833"/>
                <a:gd name="T107" fmla="*/ 258 h 1223"/>
                <a:gd name="T108" fmla="*/ 7688 w 7833"/>
                <a:gd name="T109" fmla="*/ 232 h 1223"/>
                <a:gd name="T110" fmla="*/ 7779 w 7833"/>
                <a:gd name="T111" fmla="*/ 248 h 1223"/>
                <a:gd name="T112" fmla="*/ 221 w 7833"/>
                <a:gd name="T113" fmla="*/ 240 h 1223"/>
                <a:gd name="T114" fmla="*/ 4978 w 7833"/>
                <a:gd name="T115" fmla="*/ 219 h 1223"/>
                <a:gd name="T116" fmla="*/ 4614 w 7833"/>
                <a:gd name="T117" fmla="*/ 30 h 1223"/>
                <a:gd name="T118" fmla="*/ 4842 w 7833"/>
                <a:gd name="T119" fmla="*/ 96 h 1223"/>
                <a:gd name="T120" fmla="*/ 4735 w 7833"/>
                <a:gd name="T121" fmla="*/ 30 h 1223"/>
                <a:gd name="T122" fmla="*/ 4743 w 7833"/>
                <a:gd name="T123" fmla="*/ 19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33" h="1223">
                  <a:moveTo>
                    <a:pt x="3432" y="1223"/>
                  </a:moveTo>
                  <a:cubicBezTo>
                    <a:pt x="3413" y="1223"/>
                    <a:pt x="3393" y="1220"/>
                    <a:pt x="3371" y="1215"/>
                  </a:cubicBezTo>
                  <a:cubicBezTo>
                    <a:pt x="3371" y="1215"/>
                    <a:pt x="3371" y="1215"/>
                    <a:pt x="3371" y="1215"/>
                  </a:cubicBezTo>
                  <a:cubicBezTo>
                    <a:pt x="3365" y="1214"/>
                    <a:pt x="3360" y="1213"/>
                    <a:pt x="3355" y="1212"/>
                  </a:cubicBezTo>
                  <a:cubicBezTo>
                    <a:pt x="3351" y="1210"/>
                    <a:pt x="3347" y="1209"/>
                    <a:pt x="3343" y="1208"/>
                  </a:cubicBezTo>
                  <a:cubicBezTo>
                    <a:pt x="3342" y="1208"/>
                    <a:pt x="3341" y="1207"/>
                    <a:pt x="3340" y="1207"/>
                  </a:cubicBezTo>
                  <a:cubicBezTo>
                    <a:pt x="3329" y="1204"/>
                    <a:pt x="3319" y="1199"/>
                    <a:pt x="3310" y="1196"/>
                  </a:cubicBezTo>
                  <a:cubicBezTo>
                    <a:pt x="3307" y="1194"/>
                    <a:pt x="3305" y="1193"/>
                    <a:pt x="3303" y="1193"/>
                  </a:cubicBezTo>
                  <a:cubicBezTo>
                    <a:pt x="3297" y="1190"/>
                    <a:pt x="3297" y="1190"/>
                    <a:pt x="3297" y="1190"/>
                  </a:cubicBezTo>
                  <a:cubicBezTo>
                    <a:pt x="3296" y="1189"/>
                    <a:pt x="3294" y="1188"/>
                    <a:pt x="3293" y="1188"/>
                  </a:cubicBezTo>
                  <a:cubicBezTo>
                    <a:pt x="3290" y="1187"/>
                    <a:pt x="3288" y="1185"/>
                    <a:pt x="3285" y="1184"/>
                  </a:cubicBezTo>
                  <a:cubicBezTo>
                    <a:pt x="3285" y="1184"/>
                    <a:pt x="3285" y="1184"/>
                    <a:pt x="3285" y="1184"/>
                  </a:cubicBezTo>
                  <a:cubicBezTo>
                    <a:pt x="3283" y="1182"/>
                    <a:pt x="3281" y="1181"/>
                    <a:pt x="3278" y="1180"/>
                  </a:cubicBezTo>
                  <a:cubicBezTo>
                    <a:pt x="3274" y="1178"/>
                    <a:pt x="3273" y="1173"/>
                    <a:pt x="3275" y="1169"/>
                  </a:cubicBezTo>
                  <a:cubicBezTo>
                    <a:pt x="3277" y="1165"/>
                    <a:pt x="3283" y="1163"/>
                    <a:pt x="3287" y="1165"/>
                  </a:cubicBezTo>
                  <a:cubicBezTo>
                    <a:pt x="3288" y="1166"/>
                    <a:pt x="3288" y="1166"/>
                    <a:pt x="3288" y="1166"/>
                  </a:cubicBezTo>
                  <a:cubicBezTo>
                    <a:pt x="3290" y="1167"/>
                    <a:pt x="3291" y="1168"/>
                    <a:pt x="3293" y="1169"/>
                  </a:cubicBezTo>
                  <a:cubicBezTo>
                    <a:pt x="3293" y="1169"/>
                    <a:pt x="3293" y="1169"/>
                    <a:pt x="3293" y="1169"/>
                  </a:cubicBezTo>
                  <a:cubicBezTo>
                    <a:pt x="3295" y="1170"/>
                    <a:pt x="3298" y="1171"/>
                    <a:pt x="3301" y="1173"/>
                  </a:cubicBezTo>
                  <a:cubicBezTo>
                    <a:pt x="3302" y="1173"/>
                    <a:pt x="3303" y="1174"/>
                    <a:pt x="3304" y="1174"/>
                  </a:cubicBezTo>
                  <a:cubicBezTo>
                    <a:pt x="3311" y="1177"/>
                    <a:pt x="3311" y="1177"/>
                    <a:pt x="3311" y="1177"/>
                  </a:cubicBezTo>
                  <a:cubicBezTo>
                    <a:pt x="3312" y="1178"/>
                    <a:pt x="3314" y="1179"/>
                    <a:pt x="3316" y="1180"/>
                  </a:cubicBezTo>
                  <a:cubicBezTo>
                    <a:pt x="3326" y="1184"/>
                    <a:pt x="3336" y="1188"/>
                    <a:pt x="3345" y="1191"/>
                  </a:cubicBezTo>
                  <a:cubicBezTo>
                    <a:pt x="3346" y="1191"/>
                    <a:pt x="3347" y="1191"/>
                    <a:pt x="3348" y="1192"/>
                  </a:cubicBezTo>
                  <a:cubicBezTo>
                    <a:pt x="3352" y="1193"/>
                    <a:pt x="3356" y="1194"/>
                    <a:pt x="3359" y="1195"/>
                  </a:cubicBezTo>
                  <a:cubicBezTo>
                    <a:pt x="3364" y="1196"/>
                    <a:pt x="3369" y="1198"/>
                    <a:pt x="3374" y="1199"/>
                  </a:cubicBezTo>
                  <a:cubicBezTo>
                    <a:pt x="3374" y="1199"/>
                    <a:pt x="3374" y="1199"/>
                    <a:pt x="3374" y="1199"/>
                  </a:cubicBezTo>
                  <a:cubicBezTo>
                    <a:pt x="3395" y="1203"/>
                    <a:pt x="3414" y="1206"/>
                    <a:pt x="3432" y="1206"/>
                  </a:cubicBezTo>
                  <a:cubicBezTo>
                    <a:pt x="3433" y="1206"/>
                    <a:pt x="3434" y="1206"/>
                    <a:pt x="3434" y="1206"/>
                  </a:cubicBezTo>
                  <a:cubicBezTo>
                    <a:pt x="3455" y="1205"/>
                    <a:pt x="3476" y="1203"/>
                    <a:pt x="3494" y="1198"/>
                  </a:cubicBezTo>
                  <a:cubicBezTo>
                    <a:pt x="3499" y="1197"/>
                    <a:pt x="3499" y="1197"/>
                    <a:pt x="3499" y="1197"/>
                  </a:cubicBezTo>
                  <a:cubicBezTo>
                    <a:pt x="3503" y="1196"/>
                    <a:pt x="3508" y="1199"/>
                    <a:pt x="3509" y="1203"/>
                  </a:cubicBezTo>
                  <a:cubicBezTo>
                    <a:pt x="3510" y="1208"/>
                    <a:pt x="3507" y="1213"/>
                    <a:pt x="3503" y="1214"/>
                  </a:cubicBezTo>
                  <a:cubicBezTo>
                    <a:pt x="3498" y="1215"/>
                    <a:pt x="3498" y="1215"/>
                    <a:pt x="3498" y="1215"/>
                  </a:cubicBezTo>
                  <a:cubicBezTo>
                    <a:pt x="3478" y="1220"/>
                    <a:pt x="3457" y="1222"/>
                    <a:pt x="3435" y="1223"/>
                  </a:cubicBezTo>
                  <a:cubicBezTo>
                    <a:pt x="3434" y="1223"/>
                    <a:pt x="3433" y="1223"/>
                    <a:pt x="3432" y="1223"/>
                  </a:cubicBezTo>
                  <a:close/>
                  <a:moveTo>
                    <a:pt x="3543" y="1199"/>
                  </a:moveTo>
                  <a:cubicBezTo>
                    <a:pt x="3540" y="1199"/>
                    <a:pt x="3537" y="1197"/>
                    <a:pt x="3536" y="1194"/>
                  </a:cubicBezTo>
                  <a:cubicBezTo>
                    <a:pt x="3535" y="1192"/>
                    <a:pt x="3535" y="1189"/>
                    <a:pt x="3536" y="1187"/>
                  </a:cubicBezTo>
                  <a:cubicBezTo>
                    <a:pt x="3536" y="1185"/>
                    <a:pt x="3538" y="1184"/>
                    <a:pt x="3540" y="1183"/>
                  </a:cubicBezTo>
                  <a:cubicBezTo>
                    <a:pt x="3544" y="1181"/>
                    <a:pt x="3549" y="1183"/>
                    <a:pt x="3551" y="1187"/>
                  </a:cubicBezTo>
                  <a:cubicBezTo>
                    <a:pt x="3553" y="1191"/>
                    <a:pt x="3551" y="1196"/>
                    <a:pt x="3547" y="1198"/>
                  </a:cubicBezTo>
                  <a:cubicBezTo>
                    <a:pt x="3546" y="1199"/>
                    <a:pt x="3545" y="1199"/>
                    <a:pt x="3543" y="1199"/>
                  </a:cubicBezTo>
                  <a:close/>
                  <a:moveTo>
                    <a:pt x="3584" y="1178"/>
                  </a:moveTo>
                  <a:cubicBezTo>
                    <a:pt x="3581" y="1178"/>
                    <a:pt x="3578" y="1177"/>
                    <a:pt x="3576" y="1174"/>
                  </a:cubicBezTo>
                  <a:cubicBezTo>
                    <a:pt x="3575" y="1172"/>
                    <a:pt x="3575" y="1170"/>
                    <a:pt x="3576" y="1168"/>
                  </a:cubicBezTo>
                  <a:cubicBezTo>
                    <a:pt x="3576" y="1165"/>
                    <a:pt x="3578" y="1164"/>
                    <a:pt x="3579" y="1162"/>
                  </a:cubicBezTo>
                  <a:cubicBezTo>
                    <a:pt x="3581" y="1162"/>
                    <a:pt x="3581" y="1162"/>
                    <a:pt x="3581" y="1162"/>
                  </a:cubicBezTo>
                  <a:cubicBezTo>
                    <a:pt x="3603" y="1148"/>
                    <a:pt x="3603" y="1148"/>
                    <a:pt x="3603" y="1148"/>
                  </a:cubicBezTo>
                  <a:cubicBezTo>
                    <a:pt x="3607" y="1146"/>
                    <a:pt x="3610" y="1144"/>
                    <a:pt x="3614" y="1141"/>
                  </a:cubicBezTo>
                  <a:cubicBezTo>
                    <a:pt x="3618" y="1139"/>
                    <a:pt x="3618" y="1139"/>
                    <a:pt x="3618" y="1139"/>
                  </a:cubicBezTo>
                  <a:cubicBezTo>
                    <a:pt x="3621" y="1136"/>
                    <a:pt x="3627" y="1138"/>
                    <a:pt x="3629" y="1141"/>
                  </a:cubicBezTo>
                  <a:cubicBezTo>
                    <a:pt x="3632" y="1145"/>
                    <a:pt x="3631" y="1151"/>
                    <a:pt x="3627" y="1153"/>
                  </a:cubicBezTo>
                  <a:cubicBezTo>
                    <a:pt x="3623" y="1156"/>
                    <a:pt x="3623" y="1156"/>
                    <a:pt x="3623" y="1156"/>
                  </a:cubicBezTo>
                  <a:cubicBezTo>
                    <a:pt x="3620" y="1158"/>
                    <a:pt x="3616" y="1160"/>
                    <a:pt x="3612" y="1163"/>
                  </a:cubicBezTo>
                  <a:cubicBezTo>
                    <a:pt x="3589" y="1176"/>
                    <a:pt x="3589" y="1176"/>
                    <a:pt x="3589" y="1176"/>
                  </a:cubicBezTo>
                  <a:cubicBezTo>
                    <a:pt x="3589" y="1177"/>
                    <a:pt x="3588" y="1177"/>
                    <a:pt x="3588" y="1177"/>
                  </a:cubicBezTo>
                  <a:cubicBezTo>
                    <a:pt x="3587" y="1178"/>
                    <a:pt x="3585" y="1178"/>
                    <a:pt x="3584" y="1178"/>
                  </a:cubicBezTo>
                  <a:close/>
                  <a:moveTo>
                    <a:pt x="3244" y="1158"/>
                  </a:moveTo>
                  <a:cubicBezTo>
                    <a:pt x="3242" y="1158"/>
                    <a:pt x="3241" y="1157"/>
                    <a:pt x="3239" y="1156"/>
                  </a:cubicBezTo>
                  <a:cubicBezTo>
                    <a:pt x="3238" y="1155"/>
                    <a:pt x="3236" y="1154"/>
                    <a:pt x="3234" y="1152"/>
                  </a:cubicBezTo>
                  <a:cubicBezTo>
                    <a:pt x="3225" y="1146"/>
                    <a:pt x="3225" y="1146"/>
                    <a:pt x="3225" y="1146"/>
                  </a:cubicBezTo>
                  <a:cubicBezTo>
                    <a:pt x="3217" y="1141"/>
                    <a:pt x="3210" y="1135"/>
                    <a:pt x="3202" y="1129"/>
                  </a:cubicBezTo>
                  <a:cubicBezTo>
                    <a:pt x="3201" y="1127"/>
                    <a:pt x="3199" y="1125"/>
                    <a:pt x="3199" y="1123"/>
                  </a:cubicBezTo>
                  <a:cubicBezTo>
                    <a:pt x="3199" y="1121"/>
                    <a:pt x="3200" y="1119"/>
                    <a:pt x="3201" y="1117"/>
                  </a:cubicBezTo>
                  <a:cubicBezTo>
                    <a:pt x="3204" y="1113"/>
                    <a:pt x="3209" y="1113"/>
                    <a:pt x="3213" y="1115"/>
                  </a:cubicBezTo>
                  <a:cubicBezTo>
                    <a:pt x="3220" y="1121"/>
                    <a:pt x="3227" y="1127"/>
                    <a:pt x="3235" y="1132"/>
                  </a:cubicBezTo>
                  <a:cubicBezTo>
                    <a:pt x="3244" y="1139"/>
                    <a:pt x="3244" y="1139"/>
                    <a:pt x="3244" y="1139"/>
                  </a:cubicBezTo>
                  <a:cubicBezTo>
                    <a:pt x="3245" y="1140"/>
                    <a:pt x="3247" y="1141"/>
                    <a:pt x="3249" y="1142"/>
                  </a:cubicBezTo>
                  <a:cubicBezTo>
                    <a:pt x="3249" y="1142"/>
                    <a:pt x="3249" y="1142"/>
                    <a:pt x="3249" y="1142"/>
                  </a:cubicBezTo>
                  <a:cubicBezTo>
                    <a:pt x="3251" y="1143"/>
                    <a:pt x="3252" y="1145"/>
                    <a:pt x="3252" y="1147"/>
                  </a:cubicBezTo>
                  <a:cubicBezTo>
                    <a:pt x="3253" y="1150"/>
                    <a:pt x="3252" y="1152"/>
                    <a:pt x="3251" y="1154"/>
                  </a:cubicBezTo>
                  <a:cubicBezTo>
                    <a:pt x="3249" y="1156"/>
                    <a:pt x="3247" y="1158"/>
                    <a:pt x="3244" y="1158"/>
                  </a:cubicBezTo>
                  <a:close/>
                  <a:moveTo>
                    <a:pt x="3659" y="1129"/>
                  </a:moveTo>
                  <a:cubicBezTo>
                    <a:pt x="3657" y="1129"/>
                    <a:pt x="3654" y="1128"/>
                    <a:pt x="3653" y="1125"/>
                  </a:cubicBezTo>
                  <a:cubicBezTo>
                    <a:pt x="3651" y="1123"/>
                    <a:pt x="3651" y="1121"/>
                    <a:pt x="3651" y="1119"/>
                  </a:cubicBezTo>
                  <a:cubicBezTo>
                    <a:pt x="3651" y="1117"/>
                    <a:pt x="3653" y="1115"/>
                    <a:pt x="3655" y="1113"/>
                  </a:cubicBezTo>
                  <a:cubicBezTo>
                    <a:pt x="3664" y="1107"/>
                    <a:pt x="3664" y="1107"/>
                    <a:pt x="3664" y="1107"/>
                  </a:cubicBezTo>
                  <a:cubicBezTo>
                    <a:pt x="3683" y="1092"/>
                    <a:pt x="3683" y="1092"/>
                    <a:pt x="3683" y="1092"/>
                  </a:cubicBezTo>
                  <a:cubicBezTo>
                    <a:pt x="3692" y="1086"/>
                    <a:pt x="3701" y="1079"/>
                    <a:pt x="3709" y="1072"/>
                  </a:cubicBezTo>
                  <a:cubicBezTo>
                    <a:pt x="3712" y="1069"/>
                    <a:pt x="3716" y="1066"/>
                    <a:pt x="3720" y="1063"/>
                  </a:cubicBezTo>
                  <a:cubicBezTo>
                    <a:pt x="3720" y="1063"/>
                    <a:pt x="3720" y="1063"/>
                    <a:pt x="3720" y="1063"/>
                  </a:cubicBezTo>
                  <a:cubicBezTo>
                    <a:pt x="3754" y="1035"/>
                    <a:pt x="3789" y="1005"/>
                    <a:pt x="3827" y="969"/>
                  </a:cubicBezTo>
                  <a:cubicBezTo>
                    <a:pt x="3827" y="969"/>
                    <a:pt x="3827" y="969"/>
                    <a:pt x="3827" y="969"/>
                  </a:cubicBezTo>
                  <a:cubicBezTo>
                    <a:pt x="3831" y="966"/>
                    <a:pt x="3836" y="967"/>
                    <a:pt x="3839" y="970"/>
                  </a:cubicBezTo>
                  <a:cubicBezTo>
                    <a:pt x="3841" y="972"/>
                    <a:pt x="3842" y="974"/>
                    <a:pt x="3842" y="976"/>
                  </a:cubicBezTo>
                  <a:cubicBezTo>
                    <a:pt x="3842" y="978"/>
                    <a:pt x="3841" y="980"/>
                    <a:pt x="3839" y="982"/>
                  </a:cubicBezTo>
                  <a:cubicBezTo>
                    <a:pt x="3800" y="1018"/>
                    <a:pt x="3765" y="1049"/>
                    <a:pt x="3730" y="1077"/>
                  </a:cubicBezTo>
                  <a:cubicBezTo>
                    <a:pt x="3730" y="1077"/>
                    <a:pt x="3730" y="1077"/>
                    <a:pt x="3730" y="1077"/>
                  </a:cubicBezTo>
                  <a:cubicBezTo>
                    <a:pt x="3727" y="1080"/>
                    <a:pt x="3723" y="1083"/>
                    <a:pt x="3719" y="1085"/>
                  </a:cubicBezTo>
                  <a:cubicBezTo>
                    <a:pt x="3711" y="1092"/>
                    <a:pt x="3702" y="1099"/>
                    <a:pt x="3693" y="1106"/>
                  </a:cubicBezTo>
                  <a:cubicBezTo>
                    <a:pt x="3674" y="1120"/>
                    <a:pt x="3674" y="1120"/>
                    <a:pt x="3674" y="1120"/>
                  </a:cubicBezTo>
                  <a:cubicBezTo>
                    <a:pt x="3664" y="1127"/>
                    <a:pt x="3664" y="1127"/>
                    <a:pt x="3664" y="1127"/>
                  </a:cubicBezTo>
                  <a:cubicBezTo>
                    <a:pt x="3663" y="1128"/>
                    <a:pt x="3661" y="1129"/>
                    <a:pt x="3659" y="1129"/>
                  </a:cubicBezTo>
                  <a:close/>
                  <a:moveTo>
                    <a:pt x="3173" y="1101"/>
                  </a:moveTo>
                  <a:cubicBezTo>
                    <a:pt x="3171" y="1101"/>
                    <a:pt x="3169" y="1100"/>
                    <a:pt x="3168" y="1099"/>
                  </a:cubicBezTo>
                  <a:cubicBezTo>
                    <a:pt x="3167" y="1099"/>
                    <a:pt x="3167" y="1099"/>
                    <a:pt x="3167" y="1099"/>
                  </a:cubicBezTo>
                  <a:cubicBezTo>
                    <a:pt x="3166" y="1097"/>
                    <a:pt x="3165" y="1095"/>
                    <a:pt x="3165" y="1093"/>
                  </a:cubicBezTo>
                  <a:cubicBezTo>
                    <a:pt x="3165" y="1091"/>
                    <a:pt x="3165" y="1089"/>
                    <a:pt x="3167" y="1087"/>
                  </a:cubicBezTo>
                  <a:cubicBezTo>
                    <a:pt x="3170" y="1084"/>
                    <a:pt x="3176" y="1083"/>
                    <a:pt x="3179" y="1086"/>
                  </a:cubicBezTo>
                  <a:cubicBezTo>
                    <a:pt x="3179" y="1086"/>
                    <a:pt x="3179" y="1086"/>
                    <a:pt x="3179" y="1086"/>
                  </a:cubicBezTo>
                  <a:cubicBezTo>
                    <a:pt x="3182" y="1089"/>
                    <a:pt x="3183" y="1095"/>
                    <a:pt x="3180" y="1098"/>
                  </a:cubicBezTo>
                  <a:cubicBezTo>
                    <a:pt x="3178" y="1100"/>
                    <a:pt x="3176" y="1101"/>
                    <a:pt x="3173" y="1101"/>
                  </a:cubicBezTo>
                  <a:close/>
                  <a:moveTo>
                    <a:pt x="3141" y="1070"/>
                  </a:moveTo>
                  <a:cubicBezTo>
                    <a:pt x="3138" y="1070"/>
                    <a:pt x="3136" y="1069"/>
                    <a:pt x="3135" y="1067"/>
                  </a:cubicBezTo>
                  <a:cubicBezTo>
                    <a:pt x="3111" y="1044"/>
                    <a:pt x="3088" y="1018"/>
                    <a:pt x="3060" y="985"/>
                  </a:cubicBezTo>
                  <a:cubicBezTo>
                    <a:pt x="3037" y="958"/>
                    <a:pt x="3014" y="929"/>
                    <a:pt x="2987" y="894"/>
                  </a:cubicBezTo>
                  <a:cubicBezTo>
                    <a:pt x="2986" y="892"/>
                    <a:pt x="2985" y="890"/>
                    <a:pt x="2986" y="888"/>
                  </a:cubicBezTo>
                  <a:cubicBezTo>
                    <a:pt x="2986" y="886"/>
                    <a:pt x="2987" y="884"/>
                    <a:pt x="2989" y="882"/>
                  </a:cubicBezTo>
                  <a:cubicBezTo>
                    <a:pt x="2992" y="880"/>
                    <a:pt x="2998" y="880"/>
                    <a:pt x="3001" y="884"/>
                  </a:cubicBezTo>
                  <a:cubicBezTo>
                    <a:pt x="3027" y="919"/>
                    <a:pt x="3050" y="947"/>
                    <a:pt x="3073" y="974"/>
                  </a:cubicBezTo>
                  <a:cubicBezTo>
                    <a:pt x="3100" y="1006"/>
                    <a:pt x="3123" y="1032"/>
                    <a:pt x="3147" y="1055"/>
                  </a:cubicBezTo>
                  <a:cubicBezTo>
                    <a:pt x="3147" y="1055"/>
                    <a:pt x="3147" y="1055"/>
                    <a:pt x="3147" y="1055"/>
                  </a:cubicBezTo>
                  <a:cubicBezTo>
                    <a:pt x="3150" y="1059"/>
                    <a:pt x="3150" y="1064"/>
                    <a:pt x="3147" y="1067"/>
                  </a:cubicBezTo>
                  <a:cubicBezTo>
                    <a:pt x="3145" y="1069"/>
                    <a:pt x="3143" y="1070"/>
                    <a:pt x="3141" y="1070"/>
                  </a:cubicBezTo>
                  <a:close/>
                  <a:moveTo>
                    <a:pt x="3866" y="953"/>
                  </a:moveTo>
                  <a:cubicBezTo>
                    <a:pt x="3864" y="953"/>
                    <a:pt x="3862" y="952"/>
                    <a:pt x="3860" y="950"/>
                  </a:cubicBezTo>
                  <a:cubicBezTo>
                    <a:pt x="3857" y="947"/>
                    <a:pt x="3857" y="942"/>
                    <a:pt x="3860" y="939"/>
                  </a:cubicBezTo>
                  <a:cubicBezTo>
                    <a:pt x="3860" y="938"/>
                    <a:pt x="3860" y="938"/>
                    <a:pt x="3860" y="938"/>
                  </a:cubicBezTo>
                  <a:cubicBezTo>
                    <a:pt x="3864" y="935"/>
                    <a:pt x="3869" y="935"/>
                    <a:pt x="3872" y="939"/>
                  </a:cubicBezTo>
                  <a:cubicBezTo>
                    <a:pt x="3876" y="942"/>
                    <a:pt x="3875" y="948"/>
                    <a:pt x="3872" y="951"/>
                  </a:cubicBezTo>
                  <a:cubicBezTo>
                    <a:pt x="3872" y="951"/>
                    <a:pt x="3872" y="951"/>
                    <a:pt x="3872" y="951"/>
                  </a:cubicBezTo>
                  <a:cubicBezTo>
                    <a:pt x="3872" y="951"/>
                    <a:pt x="3872" y="951"/>
                    <a:pt x="3872" y="951"/>
                  </a:cubicBezTo>
                  <a:cubicBezTo>
                    <a:pt x="3870" y="952"/>
                    <a:pt x="3868" y="953"/>
                    <a:pt x="3866" y="953"/>
                  </a:cubicBezTo>
                  <a:close/>
                  <a:moveTo>
                    <a:pt x="5801" y="933"/>
                  </a:moveTo>
                  <a:cubicBezTo>
                    <a:pt x="5769" y="933"/>
                    <a:pt x="5737" y="929"/>
                    <a:pt x="5708" y="922"/>
                  </a:cubicBezTo>
                  <a:cubicBezTo>
                    <a:pt x="5684" y="917"/>
                    <a:pt x="5661" y="909"/>
                    <a:pt x="5638" y="899"/>
                  </a:cubicBezTo>
                  <a:cubicBezTo>
                    <a:pt x="5636" y="898"/>
                    <a:pt x="5634" y="896"/>
                    <a:pt x="5633" y="894"/>
                  </a:cubicBezTo>
                  <a:cubicBezTo>
                    <a:pt x="5633" y="892"/>
                    <a:pt x="5633" y="890"/>
                    <a:pt x="5634" y="888"/>
                  </a:cubicBezTo>
                  <a:cubicBezTo>
                    <a:pt x="5635" y="884"/>
                    <a:pt x="5640" y="881"/>
                    <a:pt x="5645" y="883"/>
                  </a:cubicBezTo>
                  <a:cubicBezTo>
                    <a:pt x="5667" y="893"/>
                    <a:pt x="5689" y="900"/>
                    <a:pt x="5712" y="905"/>
                  </a:cubicBezTo>
                  <a:cubicBezTo>
                    <a:pt x="5740" y="912"/>
                    <a:pt x="5770" y="916"/>
                    <a:pt x="5801" y="916"/>
                  </a:cubicBezTo>
                  <a:cubicBezTo>
                    <a:pt x="5801" y="916"/>
                    <a:pt x="5801" y="916"/>
                    <a:pt x="5801" y="916"/>
                  </a:cubicBezTo>
                  <a:cubicBezTo>
                    <a:pt x="5814" y="916"/>
                    <a:pt x="5826" y="915"/>
                    <a:pt x="5839" y="914"/>
                  </a:cubicBezTo>
                  <a:cubicBezTo>
                    <a:pt x="5840" y="914"/>
                    <a:pt x="5842" y="914"/>
                    <a:pt x="5844" y="914"/>
                  </a:cubicBezTo>
                  <a:cubicBezTo>
                    <a:pt x="5847" y="913"/>
                    <a:pt x="5851" y="913"/>
                    <a:pt x="5854" y="913"/>
                  </a:cubicBezTo>
                  <a:cubicBezTo>
                    <a:pt x="5854" y="913"/>
                    <a:pt x="5854" y="913"/>
                    <a:pt x="5854" y="913"/>
                  </a:cubicBezTo>
                  <a:cubicBezTo>
                    <a:pt x="5862" y="912"/>
                    <a:pt x="5862" y="912"/>
                    <a:pt x="5862" y="912"/>
                  </a:cubicBezTo>
                  <a:cubicBezTo>
                    <a:pt x="5866" y="911"/>
                    <a:pt x="5871" y="914"/>
                    <a:pt x="5871" y="919"/>
                  </a:cubicBezTo>
                  <a:cubicBezTo>
                    <a:pt x="5872" y="923"/>
                    <a:pt x="5869" y="928"/>
                    <a:pt x="5864" y="928"/>
                  </a:cubicBezTo>
                  <a:cubicBezTo>
                    <a:pt x="5856" y="930"/>
                    <a:pt x="5856" y="930"/>
                    <a:pt x="5856" y="930"/>
                  </a:cubicBezTo>
                  <a:cubicBezTo>
                    <a:pt x="5852" y="930"/>
                    <a:pt x="5849" y="930"/>
                    <a:pt x="5845" y="931"/>
                  </a:cubicBezTo>
                  <a:cubicBezTo>
                    <a:pt x="5843" y="931"/>
                    <a:pt x="5842" y="931"/>
                    <a:pt x="5840" y="931"/>
                  </a:cubicBezTo>
                  <a:cubicBezTo>
                    <a:pt x="5827" y="932"/>
                    <a:pt x="5814" y="933"/>
                    <a:pt x="5801" y="933"/>
                  </a:cubicBezTo>
                  <a:close/>
                  <a:moveTo>
                    <a:pt x="3899" y="922"/>
                  </a:moveTo>
                  <a:cubicBezTo>
                    <a:pt x="3896" y="922"/>
                    <a:pt x="3894" y="921"/>
                    <a:pt x="3893" y="919"/>
                  </a:cubicBezTo>
                  <a:cubicBezTo>
                    <a:pt x="3889" y="916"/>
                    <a:pt x="3889" y="910"/>
                    <a:pt x="3893" y="907"/>
                  </a:cubicBezTo>
                  <a:cubicBezTo>
                    <a:pt x="3904" y="896"/>
                    <a:pt x="3914" y="886"/>
                    <a:pt x="3925" y="875"/>
                  </a:cubicBezTo>
                  <a:cubicBezTo>
                    <a:pt x="3928" y="872"/>
                    <a:pt x="3933" y="872"/>
                    <a:pt x="3937" y="875"/>
                  </a:cubicBezTo>
                  <a:cubicBezTo>
                    <a:pt x="3938" y="877"/>
                    <a:pt x="3939" y="879"/>
                    <a:pt x="3939" y="881"/>
                  </a:cubicBezTo>
                  <a:cubicBezTo>
                    <a:pt x="3939" y="883"/>
                    <a:pt x="3938" y="886"/>
                    <a:pt x="3937" y="887"/>
                  </a:cubicBezTo>
                  <a:cubicBezTo>
                    <a:pt x="3926" y="898"/>
                    <a:pt x="3915" y="909"/>
                    <a:pt x="3905" y="919"/>
                  </a:cubicBezTo>
                  <a:cubicBezTo>
                    <a:pt x="3903" y="921"/>
                    <a:pt x="3901" y="922"/>
                    <a:pt x="3899" y="922"/>
                  </a:cubicBezTo>
                  <a:close/>
                  <a:moveTo>
                    <a:pt x="5907" y="920"/>
                  </a:moveTo>
                  <a:cubicBezTo>
                    <a:pt x="5903" y="920"/>
                    <a:pt x="5900" y="917"/>
                    <a:pt x="5899" y="914"/>
                  </a:cubicBezTo>
                  <a:cubicBezTo>
                    <a:pt x="5899" y="911"/>
                    <a:pt x="5899" y="909"/>
                    <a:pt x="5900" y="907"/>
                  </a:cubicBezTo>
                  <a:cubicBezTo>
                    <a:pt x="5901" y="905"/>
                    <a:pt x="5903" y="904"/>
                    <a:pt x="5905" y="903"/>
                  </a:cubicBezTo>
                  <a:cubicBezTo>
                    <a:pt x="5906" y="903"/>
                    <a:pt x="5906" y="903"/>
                    <a:pt x="5906" y="903"/>
                  </a:cubicBezTo>
                  <a:cubicBezTo>
                    <a:pt x="5906" y="903"/>
                    <a:pt x="5906" y="903"/>
                    <a:pt x="5906" y="903"/>
                  </a:cubicBezTo>
                  <a:cubicBezTo>
                    <a:pt x="5910" y="902"/>
                    <a:pt x="5915" y="905"/>
                    <a:pt x="5916" y="910"/>
                  </a:cubicBezTo>
                  <a:cubicBezTo>
                    <a:pt x="5917" y="914"/>
                    <a:pt x="5914" y="919"/>
                    <a:pt x="5909" y="920"/>
                  </a:cubicBezTo>
                  <a:cubicBezTo>
                    <a:pt x="5909" y="920"/>
                    <a:pt x="5908" y="920"/>
                    <a:pt x="5907" y="920"/>
                  </a:cubicBezTo>
                  <a:close/>
                  <a:moveTo>
                    <a:pt x="5951" y="909"/>
                  </a:moveTo>
                  <a:cubicBezTo>
                    <a:pt x="5947" y="909"/>
                    <a:pt x="5944" y="906"/>
                    <a:pt x="5943" y="902"/>
                  </a:cubicBezTo>
                  <a:cubicBezTo>
                    <a:pt x="5942" y="900"/>
                    <a:pt x="5943" y="898"/>
                    <a:pt x="5944" y="896"/>
                  </a:cubicBezTo>
                  <a:cubicBezTo>
                    <a:pt x="5945" y="894"/>
                    <a:pt x="5947" y="893"/>
                    <a:pt x="5949" y="892"/>
                  </a:cubicBezTo>
                  <a:cubicBezTo>
                    <a:pt x="5949" y="892"/>
                    <a:pt x="5949" y="892"/>
                    <a:pt x="5949" y="892"/>
                  </a:cubicBezTo>
                  <a:cubicBezTo>
                    <a:pt x="5963" y="887"/>
                    <a:pt x="5977" y="883"/>
                    <a:pt x="5991" y="878"/>
                  </a:cubicBezTo>
                  <a:cubicBezTo>
                    <a:pt x="5995" y="876"/>
                    <a:pt x="6000" y="878"/>
                    <a:pt x="6002" y="883"/>
                  </a:cubicBezTo>
                  <a:cubicBezTo>
                    <a:pt x="6003" y="885"/>
                    <a:pt x="6003" y="887"/>
                    <a:pt x="6002" y="889"/>
                  </a:cubicBezTo>
                  <a:cubicBezTo>
                    <a:pt x="6001" y="891"/>
                    <a:pt x="5999" y="893"/>
                    <a:pt x="5997" y="894"/>
                  </a:cubicBezTo>
                  <a:cubicBezTo>
                    <a:pt x="5983" y="899"/>
                    <a:pt x="5968" y="904"/>
                    <a:pt x="5954" y="908"/>
                  </a:cubicBezTo>
                  <a:cubicBezTo>
                    <a:pt x="5953" y="908"/>
                    <a:pt x="5953" y="908"/>
                    <a:pt x="5953" y="908"/>
                  </a:cubicBezTo>
                  <a:cubicBezTo>
                    <a:pt x="5953" y="908"/>
                    <a:pt x="5952" y="909"/>
                    <a:pt x="5951" y="909"/>
                  </a:cubicBezTo>
                  <a:close/>
                  <a:moveTo>
                    <a:pt x="5601" y="880"/>
                  </a:moveTo>
                  <a:cubicBezTo>
                    <a:pt x="5599" y="880"/>
                    <a:pt x="5598" y="879"/>
                    <a:pt x="5597" y="879"/>
                  </a:cubicBezTo>
                  <a:cubicBezTo>
                    <a:pt x="5594" y="877"/>
                    <a:pt x="5591" y="875"/>
                    <a:pt x="5588" y="874"/>
                  </a:cubicBezTo>
                  <a:cubicBezTo>
                    <a:pt x="5575" y="866"/>
                    <a:pt x="5575" y="866"/>
                    <a:pt x="5575" y="866"/>
                  </a:cubicBezTo>
                  <a:cubicBezTo>
                    <a:pt x="5572" y="864"/>
                    <a:pt x="5569" y="862"/>
                    <a:pt x="5566" y="861"/>
                  </a:cubicBezTo>
                  <a:cubicBezTo>
                    <a:pt x="5565" y="860"/>
                    <a:pt x="5564" y="859"/>
                    <a:pt x="5563" y="858"/>
                  </a:cubicBezTo>
                  <a:cubicBezTo>
                    <a:pt x="5557" y="855"/>
                    <a:pt x="5557" y="855"/>
                    <a:pt x="5557" y="855"/>
                  </a:cubicBezTo>
                  <a:cubicBezTo>
                    <a:pt x="5556" y="853"/>
                    <a:pt x="5554" y="851"/>
                    <a:pt x="5554" y="849"/>
                  </a:cubicBezTo>
                  <a:cubicBezTo>
                    <a:pt x="5553" y="847"/>
                    <a:pt x="5554" y="845"/>
                    <a:pt x="5555" y="843"/>
                  </a:cubicBezTo>
                  <a:cubicBezTo>
                    <a:pt x="5558" y="839"/>
                    <a:pt x="5563" y="838"/>
                    <a:pt x="5567" y="840"/>
                  </a:cubicBezTo>
                  <a:cubicBezTo>
                    <a:pt x="5572" y="844"/>
                    <a:pt x="5572" y="844"/>
                    <a:pt x="5572" y="844"/>
                  </a:cubicBezTo>
                  <a:cubicBezTo>
                    <a:pt x="5573" y="845"/>
                    <a:pt x="5575" y="846"/>
                    <a:pt x="5576" y="846"/>
                  </a:cubicBezTo>
                  <a:cubicBezTo>
                    <a:pt x="5579" y="848"/>
                    <a:pt x="5581" y="850"/>
                    <a:pt x="5584" y="852"/>
                  </a:cubicBezTo>
                  <a:cubicBezTo>
                    <a:pt x="5584" y="852"/>
                    <a:pt x="5584" y="852"/>
                    <a:pt x="5584" y="852"/>
                  </a:cubicBezTo>
                  <a:cubicBezTo>
                    <a:pt x="5584" y="852"/>
                    <a:pt x="5584" y="852"/>
                    <a:pt x="5584" y="852"/>
                  </a:cubicBezTo>
                  <a:cubicBezTo>
                    <a:pt x="5596" y="859"/>
                    <a:pt x="5596" y="859"/>
                    <a:pt x="5596" y="859"/>
                  </a:cubicBezTo>
                  <a:cubicBezTo>
                    <a:pt x="5599" y="861"/>
                    <a:pt x="5602" y="862"/>
                    <a:pt x="5605" y="864"/>
                  </a:cubicBezTo>
                  <a:cubicBezTo>
                    <a:pt x="5605" y="864"/>
                    <a:pt x="5605" y="864"/>
                    <a:pt x="5605" y="864"/>
                  </a:cubicBezTo>
                  <a:cubicBezTo>
                    <a:pt x="5609" y="866"/>
                    <a:pt x="5610" y="871"/>
                    <a:pt x="5608" y="875"/>
                  </a:cubicBezTo>
                  <a:cubicBezTo>
                    <a:pt x="5607" y="878"/>
                    <a:pt x="5604" y="880"/>
                    <a:pt x="5601" y="880"/>
                  </a:cubicBezTo>
                  <a:close/>
                  <a:moveTo>
                    <a:pt x="6036" y="877"/>
                  </a:moveTo>
                  <a:cubicBezTo>
                    <a:pt x="6033" y="877"/>
                    <a:pt x="6029" y="875"/>
                    <a:pt x="6028" y="872"/>
                  </a:cubicBezTo>
                  <a:cubicBezTo>
                    <a:pt x="6026" y="868"/>
                    <a:pt x="6028" y="863"/>
                    <a:pt x="6032" y="861"/>
                  </a:cubicBezTo>
                  <a:cubicBezTo>
                    <a:pt x="6037" y="859"/>
                    <a:pt x="6041" y="857"/>
                    <a:pt x="6046" y="855"/>
                  </a:cubicBezTo>
                  <a:cubicBezTo>
                    <a:pt x="6101" y="829"/>
                    <a:pt x="6156" y="797"/>
                    <a:pt x="6213" y="757"/>
                  </a:cubicBezTo>
                  <a:cubicBezTo>
                    <a:pt x="6213" y="757"/>
                    <a:pt x="6213" y="757"/>
                    <a:pt x="6213" y="757"/>
                  </a:cubicBezTo>
                  <a:cubicBezTo>
                    <a:pt x="6218" y="754"/>
                    <a:pt x="6222" y="751"/>
                    <a:pt x="6226" y="748"/>
                  </a:cubicBezTo>
                  <a:cubicBezTo>
                    <a:pt x="6230" y="745"/>
                    <a:pt x="6235" y="746"/>
                    <a:pt x="6238" y="750"/>
                  </a:cubicBezTo>
                  <a:cubicBezTo>
                    <a:pt x="6241" y="754"/>
                    <a:pt x="6240" y="759"/>
                    <a:pt x="6236" y="762"/>
                  </a:cubicBezTo>
                  <a:cubicBezTo>
                    <a:pt x="6232" y="765"/>
                    <a:pt x="6228" y="768"/>
                    <a:pt x="6223" y="771"/>
                  </a:cubicBezTo>
                  <a:cubicBezTo>
                    <a:pt x="6223" y="771"/>
                    <a:pt x="6223" y="771"/>
                    <a:pt x="6223" y="771"/>
                  </a:cubicBezTo>
                  <a:cubicBezTo>
                    <a:pt x="6165" y="812"/>
                    <a:pt x="6109" y="844"/>
                    <a:pt x="6053" y="870"/>
                  </a:cubicBezTo>
                  <a:cubicBezTo>
                    <a:pt x="6049" y="872"/>
                    <a:pt x="6044" y="874"/>
                    <a:pt x="6039" y="877"/>
                  </a:cubicBezTo>
                  <a:cubicBezTo>
                    <a:pt x="6038" y="877"/>
                    <a:pt x="6037" y="877"/>
                    <a:pt x="6036" y="877"/>
                  </a:cubicBezTo>
                  <a:close/>
                  <a:moveTo>
                    <a:pt x="2967" y="862"/>
                  </a:moveTo>
                  <a:cubicBezTo>
                    <a:pt x="2964" y="862"/>
                    <a:pt x="2961" y="860"/>
                    <a:pt x="2960" y="858"/>
                  </a:cubicBezTo>
                  <a:cubicBezTo>
                    <a:pt x="2951" y="846"/>
                    <a:pt x="2942" y="834"/>
                    <a:pt x="2933" y="822"/>
                  </a:cubicBezTo>
                  <a:cubicBezTo>
                    <a:pt x="2930" y="818"/>
                    <a:pt x="2931" y="813"/>
                    <a:pt x="2935" y="810"/>
                  </a:cubicBezTo>
                  <a:cubicBezTo>
                    <a:pt x="2938" y="807"/>
                    <a:pt x="2944" y="808"/>
                    <a:pt x="2946" y="812"/>
                  </a:cubicBezTo>
                  <a:cubicBezTo>
                    <a:pt x="2956" y="825"/>
                    <a:pt x="2965" y="837"/>
                    <a:pt x="2973" y="848"/>
                  </a:cubicBezTo>
                  <a:cubicBezTo>
                    <a:pt x="2976" y="852"/>
                    <a:pt x="2975" y="857"/>
                    <a:pt x="2972" y="860"/>
                  </a:cubicBezTo>
                  <a:cubicBezTo>
                    <a:pt x="2970" y="861"/>
                    <a:pt x="2968" y="862"/>
                    <a:pt x="2967" y="862"/>
                  </a:cubicBezTo>
                  <a:close/>
                  <a:moveTo>
                    <a:pt x="3962" y="857"/>
                  </a:moveTo>
                  <a:cubicBezTo>
                    <a:pt x="3960" y="857"/>
                    <a:pt x="3958" y="857"/>
                    <a:pt x="3957" y="855"/>
                  </a:cubicBezTo>
                  <a:cubicBezTo>
                    <a:pt x="3953" y="852"/>
                    <a:pt x="3953" y="846"/>
                    <a:pt x="3956" y="843"/>
                  </a:cubicBezTo>
                  <a:cubicBezTo>
                    <a:pt x="4003" y="795"/>
                    <a:pt x="4049" y="745"/>
                    <a:pt x="4098" y="690"/>
                  </a:cubicBezTo>
                  <a:cubicBezTo>
                    <a:pt x="4102" y="685"/>
                    <a:pt x="4106" y="681"/>
                    <a:pt x="4109" y="677"/>
                  </a:cubicBezTo>
                  <a:cubicBezTo>
                    <a:pt x="4109" y="677"/>
                    <a:pt x="4109" y="677"/>
                    <a:pt x="4109" y="677"/>
                  </a:cubicBezTo>
                  <a:cubicBezTo>
                    <a:pt x="4112" y="674"/>
                    <a:pt x="4118" y="673"/>
                    <a:pt x="4121" y="676"/>
                  </a:cubicBezTo>
                  <a:cubicBezTo>
                    <a:pt x="4125" y="679"/>
                    <a:pt x="4125" y="685"/>
                    <a:pt x="4122" y="688"/>
                  </a:cubicBezTo>
                  <a:cubicBezTo>
                    <a:pt x="4118" y="693"/>
                    <a:pt x="4114" y="697"/>
                    <a:pt x="4110" y="701"/>
                  </a:cubicBezTo>
                  <a:cubicBezTo>
                    <a:pt x="4062" y="757"/>
                    <a:pt x="4015" y="807"/>
                    <a:pt x="3969" y="855"/>
                  </a:cubicBezTo>
                  <a:cubicBezTo>
                    <a:pt x="3967" y="857"/>
                    <a:pt x="3965" y="857"/>
                    <a:pt x="3962" y="857"/>
                  </a:cubicBezTo>
                  <a:close/>
                  <a:moveTo>
                    <a:pt x="5526" y="829"/>
                  </a:moveTo>
                  <a:cubicBezTo>
                    <a:pt x="5526" y="829"/>
                    <a:pt x="5526" y="829"/>
                    <a:pt x="5526" y="829"/>
                  </a:cubicBezTo>
                  <a:cubicBezTo>
                    <a:pt x="5524" y="829"/>
                    <a:pt x="5522" y="829"/>
                    <a:pt x="5520" y="828"/>
                  </a:cubicBezTo>
                  <a:cubicBezTo>
                    <a:pt x="5519" y="826"/>
                    <a:pt x="5517" y="824"/>
                    <a:pt x="5517" y="822"/>
                  </a:cubicBezTo>
                  <a:cubicBezTo>
                    <a:pt x="5517" y="820"/>
                    <a:pt x="5517" y="817"/>
                    <a:pt x="5519" y="816"/>
                  </a:cubicBezTo>
                  <a:cubicBezTo>
                    <a:pt x="5522" y="812"/>
                    <a:pt x="5527" y="811"/>
                    <a:pt x="5531" y="814"/>
                  </a:cubicBezTo>
                  <a:cubicBezTo>
                    <a:pt x="5531" y="814"/>
                    <a:pt x="5531" y="814"/>
                    <a:pt x="5531" y="814"/>
                  </a:cubicBezTo>
                  <a:cubicBezTo>
                    <a:pt x="5533" y="816"/>
                    <a:pt x="5534" y="818"/>
                    <a:pt x="5534" y="820"/>
                  </a:cubicBezTo>
                  <a:cubicBezTo>
                    <a:pt x="5534" y="822"/>
                    <a:pt x="5534" y="824"/>
                    <a:pt x="5532" y="826"/>
                  </a:cubicBezTo>
                  <a:cubicBezTo>
                    <a:pt x="5531" y="828"/>
                    <a:pt x="5528" y="829"/>
                    <a:pt x="5526" y="829"/>
                  </a:cubicBezTo>
                  <a:close/>
                  <a:moveTo>
                    <a:pt x="5491" y="800"/>
                  </a:moveTo>
                  <a:cubicBezTo>
                    <a:pt x="5489" y="800"/>
                    <a:pt x="5487" y="799"/>
                    <a:pt x="5485" y="798"/>
                  </a:cubicBezTo>
                  <a:cubicBezTo>
                    <a:pt x="5467" y="781"/>
                    <a:pt x="5467" y="781"/>
                    <a:pt x="5467" y="781"/>
                  </a:cubicBezTo>
                  <a:cubicBezTo>
                    <a:pt x="5458" y="772"/>
                    <a:pt x="5458" y="772"/>
                    <a:pt x="5458" y="772"/>
                  </a:cubicBezTo>
                  <a:cubicBezTo>
                    <a:pt x="5456" y="771"/>
                    <a:pt x="5454" y="769"/>
                    <a:pt x="5452" y="767"/>
                  </a:cubicBezTo>
                  <a:cubicBezTo>
                    <a:pt x="5448" y="763"/>
                    <a:pt x="5444" y="759"/>
                    <a:pt x="5440" y="755"/>
                  </a:cubicBezTo>
                  <a:cubicBezTo>
                    <a:pt x="5440" y="755"/>
                    <a:pt x="5440" y="755"/>
                    <a:pt x="5440" y="755"/>
                  </a:cubicBezTo>
                  <a:cubicBezTo>
                    <a:pt x="5424" y="737"/>
                    <a:pt x="5424" y="737"/>
                    <a:pt x="5424" y="737"/>
                  </a:cubicBezTo>
                  <a:cubicBezTo>
                    <a:pt x="5420" y="733"/>
                    <a:pt x="5416" y="729"/>
                    <a:pt x="5412" y="725"/>
                  </a:cubicBezTo>
                  <a:cubicBezTo>
                    <a:pt x="5411" y="723"/>
                    <a:pt x="5409" y="722"/>
                    <a:pt x="5408" y="720"/>
                  </a:cubicBezTo>
                  <a:cubicBezTo>
                    <a:pt x="5407" y="720"/>
                    <a:pt x="5407" y="720"/>
                    <a:pt x="5407" y="720"/>
                  </a:cubicBezTo>
                  <a:cubicBezTo>
                    <a:pt x="5406" y="718"/>
                    <a:pt x="5404" y="716"/>
                    <a:pt x="5402" y="714"/>
                  </a:cubicBezTo>
                  <a:cubicBezTo>
                    <a:pt x="5399" y="710"/>
                    <a:pt x="5395" y="706"/>
                    <a:pt x="5392" y="702"/>
                  </a:cubicBezTo>
                  <a:cubicBezTo>
                    <a:pt x="5390" y="700"/>
                    <a:pt x="5388" y="698"/>
                    <a:pt x="5386" y="696"/>
                  </a:cubicBezTo>
                  <a:cubicBezTo>
                    <a:pt x="5378" y="687"/>
                    <a:pt x="5370" y="677"/>
                    <a:pt x="5362" y="668"/>
                  </a:cubicBezTo>
                  <a:cubicBezTo>
                    <a:pt x="5348" y="651"/>
                    <a:pt x="5348" y="651"/>
                    <a:pt x="5348" y="651"/>
                  </a:cubicBezTo>
                  <a:cubicBezTo>
                    <a:pt x="5333" y="633"/>
                    <a:pt x="5333" y="633"/>
                    <a:pt x="5333" y="633"/>
                  </a:cubicBezTo>
                  <a:cubicBezTo>
                    <a:pt x="5332" y="632"/>
                    <a:pt x="5332" y="632"/>
                    <a:pt x="5331" y="631"/>
                  </a:cubicBezTo>
                  <a:cubicBezTo>
                    <a:pt x="5328" y="627"/>
                    <a:pt x="5329" y="622"/>
                    <a:pt x="5332" y="619"/>
                  </a:cubicBezTo>
                  <a:cubicBezTo>
                    <a:pt x="5336" y="616"/>
                    <a:pt x="5341" y="617"/>
                    <a:pt x="5344" y="620"/>
                  </a:cubicBezTo>
                  <a:cubicBezTo>
                    <a:pt x="5345" y="621"/>
                    <a:pt x="5346" y="622"/>
                    <a:pt x="5347" y="623"/>
                  </a:cubicBezTo>
                  <a:cubicBezTo>
                    <a:pt x="5361" y="640"/>
                    <a:pt x="5361" y="640"/>
                    <a:pt x="5361" y="640"/>
                  </a:cubicBezTo>
                  <a:cubicBezTo>
                    <a:pt x="5361" y="640"/>
                    <a:pt x="5361" y="640"/>
                    <a:pt x="5361" y="640"/>
                  </a:cubicBezTo>
                  <a:cubicBezTo>
                    <a:pt x="5375" y="657"/>
                    <a:pt x="5375" y="657"/>
                    <a:pt x="5375" y="657"/>
                  </a:cubicBezTo>
                  <a:cubicBezTo>
                    <a:pt x="5382" y="666"/>
                    <a:pt x="5391" y="675"/>
                    <a:pt x="5398" y="684"/>
                  </a:cubicBezTo>
                  <a:cubicBezTo>
                    <a:pt x="5400" y="686"/>
                    <a:pt x="5403" y="689"/>
                    <a:pt x="5405" y="691"/>
                  </a:cubicBezTo>
                  <a:cubicBezTo>
                    <a:pt x="5408" y="695"/>
                    <a:pt x="5411" y="699"/>
                    <a:pt x="5415" y="702"/>
                  </a:cubicBezTo>
                  <a:cubicBezTo>
                    <a:pt x="5416" y="704"/>
                    <a:pt x="5418" y="706"/>
                    <a:pt x="5420" y="708"/>
                  </a:cubicBezTo>
                  <a:cubicBezTo>
                    <a:pt x="5420" y="708"/>
                    <a:pt x="5420" y="708"/>
                    <a:pt x="5420" y="708"/>
                  </a:cubicBezTo>
                  <a:cubicBezTo>
                    <a:pt x="5422" y="710"/>
                    <a:pt x="5423" y="712"/>
                    <a:pt x="5424" y="713"/>
                  </a:cubicBezTo>
                  <a:cubicBezTo>
                    <a:pt x="5428" y="717"/>
                    <a:pt x="5432" y="722"/>
                    <a:pt x="5436" y="726"/>
                  </a:cubicBezTo>
                  <a:cubicBezTo>
                    <a:pt x="5453" y="743"/>
                    <a:pt x="5453" y="743"/>
                    <a:pt x="5453" y="743"/>
                  </a:cubicBezTo>
                  <a:cubicBezTo>
                    <a:pt x="5456" y="747"/>
                    <a:pt x="5461" y="751"/>
                    <a:pt x="5464" y="755"/>
                  </a:cubicBezTo>
                  <a:cubicBezTo>
                    <a:pt x="5466" y="757"/>
                    <a:pt x="5468" y="758"/>
                    <a:pt x="5470" y="760"/>
                  </a:cubicBezTo>
                  <a:cubicBezTo>
                    <a:pt x="5479" y="769"/>
                    <a:pt x="5479" y="769"/>
                    <a:pt x="5479" y="769"/>
                  </a:cubicBezTo>
                  <a:cubicBezTo>
                    <a:pt x="5497" y="785"/>
                    <a:pt x="5497" y="785"/>
                    <a:pt x="5497" y="785"/>
                  </a:cubicBezTo>
                  <a:cubicBezTo>
                    <a:pt x="5498" y="787"/>
                    <a:pt x="5499" y="789"/>
                    <a:pt x="5499" y="791"/>
                  </a:cubicBezTo>
                  <a:cubicBezTo>
                    <a:pt x="5500" y="794"/>
                    <a:pt x="5499" y="796"/>
                    <a:pt x="5497" y="797"/>
                  </a:cubicBezTo>
                  <a:cubicBezTo>
                    <a:pt x="5496" y="799"/>
                    <a:pt x="5493" y="800"/>
                    <a:pt x="5491" y="800"/>
                  </a:cubicBezTo>
                  <a:close/>
                  <a:moveTo>
                    <a:pt x="2913" y="789"/>
                  </a:moveTo>
                  <a:cubicBezTo>
                    <a:pt x="2910" y="789"/>
                    <a:pt x="2908" y="788"/>
                    <a:pt x="2906" y="785"/>
                  </a:cubicBezTo>
                  <a:cubicBezTo>
                    <a:pt x="2905" y="784"/>
                    <a:pt x="2904" y="781"/>
                    <a:pt x="2904" y="779"/>
                  </a:cubicBezTo>
                  <a:cubicBezTo>
                    <a:pt x="2905" y="777"/>
                    <a:pt x="2906" y="775"/>
                    <a:pt x="2908" y="773"/>
                  </a:cubicBezTo>
                  <a:cubicBezTo>
                    <a:pt x="2911" y="771"/>
                    <a:pt x="2917" y="772"/>
                    <a:pt x="2920" y="775"/>
                  </a:cubicBezTo>
                  <a:cubicBezTo>
                    <a:pt x="2921" y="777"/>
                    <a:pt x="2922" y="779"/>
                    <a:pt x="2921" y="782"/>
                  </a:cubicBezTo>
                  <a:cubicBezTo>
                    <a:pt x="2921" y="784"/>
                    <a:pt x="2920" y="786"/>
                    <a:pt x="2918" y="787"/>
                  </a:cubicBezTo>
                  <a:cubicBezTo>
                    <a:pt x="2916" y="788"/>
                    <a:pt x="2915" y="789"/>
                    <a:pt x="2913" y="789"/>
                  </a:cubicBezTo>
                  <a:close/>
                  <a:moveTo>
                    <a:pt x="2886" y="752"/>
                  </a:moveTo>
                  <a:cubicBezTo>
                    <a:pt x="2883" y="752"/>
                    <a:pt x="2881" y="751"/>
                    <a:pt x="2879" y="749"/>
                  </a:cubicBezTo>
                  <a:cubicBezTo>
                    <a:pt x="2873" y="740"/>
                    <a:pt x="2866" y="731"/>
                    <a:pt x="2860" y="722"/>
                  </a:cubicBezTo>
                  <a:cubicBezTo>
                    <a:pt x="2847" y="704"/>
                    <a:pt x="2833" y="685"/>
                    <a:pt x="2820" y="667"/>
                  </a:cubicBezTo>
                  <a:cubicBezTo>
                    <a:pt x="2800" y="639"/>
                    <a:pt x="2773" y="603"/>
                    <a:pt x="2745" y="566"/>
                  </a:cubicBezTo>
                  <a:cubicBezTo>
                    <a:pt x="2744" y="565"/>
                    <a:pt x="2743" y="562"/>
                    <a:pt x="2744" y="560"/>
                  </a:cubicBezTo>
                  <a:cubicBezTo>
                    <a:pt x="2744" y="558"/>
                    <a:pt x="2745" y="556"/>
                    <a:pt x="2747" y="555"/>
                  </a:cubicBezTo>
                  <a:cubicBezTo>
                    <a:pt x="2751" y="552"/>
                    <a:pt x="2756" y="553"/>
                    <a:pt x="2759" y="556"/>
                  </a:cubicBezTo>
                  <a:cubicBezTo>
                    <a:pt x="2786" y="593"/>
                    <a:pt x="2813" y="629"/>
                    <a:pt x="2834" y="657"/>
                  </a:cubicBezTo>
                  <a:cubicBezTo>
                    <a:pt x="2847" y="676"/>
                    <a:pt x="2861" y="695"/>
                    <a:pt x="2875" y="714"/>
                  </a:cubicBezTo>
                  <a:cubicBezTo>
                    <a:pt x="2881" y="722"/>
                    <a:pt x="2887" y="730"/>
                    <a:pt x="2893" y="739"/>
                  </a:cubicBezTo>
                  <a:cubicBezTo>
                    <a:pt x="2894" y="741"/>
                    <a:pt x="2895" y="743"/>
                    <a:pt x="2894" y="745"/>
                  </a:cubicBezTo>
                  <a:cubicBezTo>
                    <a:pt x="2894" y="747"/>
                    <a:pt x="2893" y="749"/>
                    <a:pt x="2891" y="751"/>
                  </a:cubicBezTo>
                  <a:cubicBezTo>
                    <a:pt x="2890" y="752"/>
                    <a:pt x="2888" y="752"/>
                    <a:pt x="2886" y="752"/>
                  </a:cubicBezTo>
                  <a:close/>
                  <a:moveTo>
                    <a:pt x="6267" y="736"/>
                  </a:moveTo>
                  <a:cubicBezTo>
                    <a:pt x="6265" y="736"/>
                    <a:pt x="6262" y="735"/>
                    <a:pt x="6261" y="733"/>
                  </a:cubicBezTo>
                  <a:cubicBezTo>
                    <a:pt x="6258" y="729"/>
                    <a:pt x="6258" y="724"/>
                    <a:pt x="6262" y="721"/>
                  </a:cubicBezTo>
                  <a:cubicBezTo>
                    <a:pt x="6262" y="721"/>
                    <a:pt x="6262" y="721"/>
                    <a:pt x="6262" y="721"/>
                  </a:cubicBezTo>
                  <a:cubicBezTo>
                    <a:pt x="6266" y="718"/>
                    <a:pt x="6271" y="719"/>
                    <a:pt x="6274" y="723"/>
                  </a:cubicBezTo>
                  <a:cubicBezTo>
                    <a:pt x="6277" y="727"/>
                    <a:pt x="6276" y="732"/>
                    <a:pt x="6272" y="735"/>
                  </a:cubicBezTo>
                  <a:cubicBezTo>
                    <a:pt x="6272" y="735"/>
                    <a:pt x="6272" y="735"/>
                    <a:pt x="6272" y="735"/>
                  </a:cubicBezTo>
                  <a:cubicBezTo>
                    <a:pt x="6272" y="735"/>
                    <a:pt x="6272" y="735"/>
                    <a:pt x="6272" y="735"/>
                  </a:cubicBezTo>
                  <a:cubicBezTo>
                    <a:pt x="6271" y="736"/>
                    <a:pt x="6269" y="736"/>
                    <a:pt x="6267" y="736"/>
                  </a:cubicBezTo>
                  <a:close/>
                  <a:moveTo>
                    <a:pt x="6303" y="709"/>
                  </a:moveTo>
                  <a:cubicBezTo>
                    <a:pt x="6300" y="709"/>
                    <a:pt x="6298" y="707"/>
                    <a:pt x="6296" y="705"/>
                  </a:cubicBezTo>
                  <a:cubicBezTo>
                    <a:pt x="6293" y="702"/>
                    <a:pt x="6294" y="696"/>
                    <a:pt x="6298" y="694"/>
                  </a:cubicBezTo>
                  <a:cubicBezTo>
                    <a:pt x="6308" y="685"/>
                    <a:pt x="6320" y="676"/>
                    <a:pt x="6333" y="665"/>
                  </a:cubicBezTo>
                  <a:cubicBezTo>
                    <a:pt x="6336" y="662"/>
                    <a:pt x="6342" y="663"/>
                    <a:pt x="6345" y="666"/>
                  </a:cubicBezTo>
                  <a:cubicBezTo>
                    <a:pt x="6346" y="668"/>
                    <a:pt x="6347" y="670"/>
                    <a:pt x="6347" y="672"/>
                  </a:cubicBezTo>
                  <a:cubicBezTo>
                    <a:pt x="6346" y="675"/>
                    <a:pt x="6345" y="677"/>
                    <a:pt x="6344" y="678"/>
                  </a:cubicBezTo>
                  <a:cubicBezTo>
                    <a:pt x="6331" y="689"/>
                    <a:pt x="6319" y="698"/>
                    <a:pt x="6308" y="707"/>
                  </a:cubicBezTo>
                  <a:cubicBezTo>
                    <a:pt x="6307" y="708"/>
                    <a:pt x="6305" y="709"/>
                    <a:pt x="6303" y="709"/>
                  </a:cubicBezTo>
                  <a:close/>
                  <a:moveTo>
                    <a:pt x="1209" y="703"/>
                  </a:moveTo>
                  <a:cubicBezTo>
                    <a:pt x="1209" y="703"/>
                    <a:pt x="1209" y="703"/>
                    <a:pt x="1209" y="703"/>
                  </a:cubicBezTo>
                  <a:cubicBezTo>
                    <a:pt x="1204" y="703"/>
                    <a:pt x="1200" y="699"/>
                    <a:pt x="1200" y="695"/>
                  </a:cubicBezTo>
                  <a:cubicBezTo>
                    <a:pt x="1200" y="692"/>
                    <a:pt x="1201" y="690"/>
                    <a:pt x="1202" y="689"/>
                  </a:cubicBezTo>
                  <a:cubicBezTo>
                    <a:pt x="1204" y="687"/>
                    <a:pt x="1206" y="686"/>
                    <a:pt x="1208" y="686"/>
                  </a:cubicBezTo>
                  <a:cubicBezTo>
                    <a:pt x="1209" y="686"/>
                    <a:pt x="1209" y="686"/>
                    <a:pt x="1209" y="686"/>
                  </a:cubicBezTo>
                  <a:cubicBezTo>
                    <a:pt x="1213" y="686"/>
                    <a:pt x="1217" y="690"/>
                    <a:pt x="1217" y="694"/>
                  </a:cubicBezTo>
                  <a:cubicBezTo>
                    <a:pt x="1217" y="699"/>
                    <a:pt x="1213" y="703"/>
                    <a:pt x="1209" y="703"/>
                  </a:cubicBezTo>
                  <a:close/>
                  <a:moveTo>
                    <a:pt x="1163" y="701"/>
                  </a:moveTo>
                  <a:cubicBezTo>
                    <a:pt x="1163" y="701"/>
                    <a:pt x="1163" y="701"/>
                    <a:pt x="1162" y="701"/>
                  </a:cubicBezTo>
                  <a:cubicBezTo>
                    <a:pt x="1154" y="700"/>
                    <a:pt x="1145" y="698"/>
                    <a:pt x="1138" y="697"/>
                  </a:cubicBezTo>
                  <a:cubicBezTo>
                    <a:pt x="1137" y="697"/>
                    <a:pt x="1137" y="697"/>
                    <a:pt x="1137" y="697"/>
                  </a:cubicBezTo>
                  <a:cubicBezTo>
                    <a:pt x="1133" y="696"/>
                    <a:pt x="1128" y="695"/>
                    <a:pt x="1124" y="694"/>
                  </a:cubicBezTo>
                  <a:cubicBezTo>
                    <a:pt x="1124" y="694"/>
                    <a:pt x="1124" y="694"/>
                    <a:pt x="1124" y="694"/>
                  </a:cubicBezTo>
                  <a:cubicBezTo>
                    <a:pt x="1123" y="694"/>
                    <a:pt x="1122" y="693"/>
                    <a:pt x="1121" y="693"/>
                  </a:cubicBezTo>
                  <a:cubicBezTo>
                    <a:pt x="1118" y="692"/>
                    <a:pt x="1115" y="692"/>
                    <a:pt x="1111" y="691"/>
                  </a:cubicBezTo>
                  <a:cubicBezTo>
                    <a:pt x="1108" y="690"/>
                    <a:pt x="1108" y="690"/>
                    <a:pt x="1108" y="690"/>
                  </a:cubicBezTo>
                  <a:cubicBezTo>
                    <a:pt x="1101" y="688"/>
                    <a:pt x="1094" y="686"/>
                    <a:pt x="1087" y="683"/>
                  </a:cubicBezTo>
                  <a:cubicBezTo>
                    <a:pt x="1087" y="683"/>
                    <a:pt x="1087" y="683"/>
                    <a:pt x="1087" y="683"/>
                  </a:cubicBezTo>
                  <a:cubicBezTo>
                    <a:pt x="1071" y="678"/>
                    <a:pt x="1056" y="672"/>
                    <a:pt x="1043" y="666"/>
                  </a:cubicBezTo>
                  <a:cubicBezTo>
                    <a:pt x="1043" y="666"/>
                    <a:pt x="1043" y="666"/>
                    <a:pt x="1043" y="666"/>
                  </a:cubicBezTo>
                  <a:cubicBezTo>
                    <a:pt x="1018" y="655"/>
                    <a:pt x="994" y="642"/>
                    <a:pt x="968" y="626"/>
                  </a:cubicBezTo>
                  <a:cubicBezTo>
                    <a:pt x="962" y="623"/>
                    <a:pt x="956" y="619"/>
                    <a:pt x="951" y="615"/>
                  </a:cubicBezTo>
                  <a:cubicBezTo>
                    <a:pt x="949" y="614"/>
                    <a:pt x="948" y="612"/>
                    <a:pt x="947" y="610"/>
                  </a:cubicBezTo>
                  <a:cubicBezTo>
                    <a:pt x="947" y="608"/>
                    <a:pt x="947" y="605"/>
                    <a:pt x="948" y="603"/>
                  </a:cubicBezTo>
                  <a:cubicBezTo>
                    <a:pt x="951" y="600"/>
                    <a:pt x="956" y="599"/>
                    <a:pt x="960" y="601"/>
                  </a:cubicBezTo>
                  <a:cubicBezTo>
                    <a:pt x="966" y="605"/>
                    <a:pt x="971" y="608"/>
                    <a:pt x="977" y="612"/>
                  </a:cubicBezTo>
                  <a:cubicBezTo>
                    <a:pt x="1003" y="627"/>
                    <a:pt x="1026" y="640"/>
                    <a:pt x="1050" y="651"/>
                  </a:cubicBezTo>
                  <a:cubicBezTo>
                    <a:pt x="1063" y="656"/>
                    <a:pt x="1077" y="662"/>
                    <a:pt x="1092" y="667"/>
                  </a:cubicBezTo>
                  <a:cubicBezTo>
                    <a:pt x="1093" y="667"/>
                    <a:pt x="1093" y="667"/>
                    <a:pt x="1093" y="667"/>
                  </a:cubicBezTo>
                  <a:cubicBezTo>
                    <a:pt x="1099" y="670"/>
                    <a:pt x="1106" y="672"/>
                    <a:pt x="1113" y="674"/>
                  </a:cubicBezTo>
                  <a:cubicBezTo>
                    <a:pt x="1116" y="674"/>
                    <a:pt x="1116" y="674"/>
                    <a:pt x="1116" y="674"/>
                  </a:cubicBezTo>
                  <a:cubicBezTo>
                    <a:pt x="1119" y="675"/>
                    <a:pt x="1122" y="676"/>
                    <a:pt x="1125" y="677"/>
                  </a:cubicBezTo>
                  <a:cubicBezTo>
                    <a:pt x="1126" y="677"/>
                    <a:pt x="1127" y="677"/>
                    <a:pt x="1128" y="677"/>
                  </a:cubicBezTo>
                  <a:cubicBezTo>
                    <a:pt x="1128" y="677"/>
                    <a:pt x="1128" y="677"/>
                    <a:pt x="1128" y="677"/>
                  </a:cubicBezTo>
                  <a:cubicBezTo>
                    <a:pt x="1133" y="678"/>
                    <a:pt x="1136" y="679"/>
                    <a:pt x="1141" y="680"/>
                  </a:cubicBezTo>
                  <a:cubicBezTo>
                    <a:pt x="1141" y="680"/>
                    <a:pt x="1141" y="680"/>
                    <a:pt x="1141" y="680"/>
                  </a:cubicBezTo>
                  <a:cubicBezTo>
                    <a:pt x="1148" y="682"/>
                    <a:pt x="1156" y="683"/>
                    <a:pt x="1164" y="684"/>
                  </a:cubicBezTo>
                  <a:cubicBezTo>
                    <a:pt x="1169" y="684"/>
                    <a:pt x="1172" y="689"/>
                    <a:pt x="1172" y="693"/>
                  </a:cubicBezTo>
                  <a:cubicBezTo>
                    <a:pt x="1171" y="697"/>
                    <a:pt x="1168" y="701"/>
                    <a:pt x="1163" y="701"/>
                  </a:cubicBezTo>
                  <a:close/>
                  <a:moveTo>
                    <a:pt x="1254" y="699"/>
                  </a:moveTo>
                  <a:cubicBezTo>
                    <a:pt x="1249" y="699"/>
                    <a:pt x="1246" y="696"/>
                    <a:pt x="1245" y="692"/>
                  </a:cubicBezTo>
                  <a:cubicBezTo>
                    <a:pt x="1244" y="687"/>
                    <a:pt x="1248" y="683"/>
                    <a:pt x="1252" y="682"/>
                  </a:cubicBezTo>
                  <a:cubicBezTo>
                    <a:pt x="1252" y="682"/>
                    <a:pt x="1252" y="682"/>
                    <a:pt x="1252" y="682"/>
                  </a:cubicBezTo>
                  <a:cubicBezTo>
                    <a:pt x="1252" y="682"/>
                    <a:pt x="1252" y="682"/>
                    <a:pt x="1252" y="682"/>
                  </a:cubicBezTo>
                  <a:cubicBezTo>
                    <a:pt x="1253" y="682"/>
                    <a:pt x="1253" y="682"/>
                    <a:pt x="1253" y="682"/>
                  </a:cubicBezTo>
                  <a:cubicBezTo>
                    <a:pt x="1254" y="682"/>
                    <a:pt x="1254" y="682"/>
                    <a:pt x="1255" y="682"/>
                  </a:cubicBezTo>
                  <a:cubicBezTo>
                    <a:pt x="1274" y="678"/>
                    <a:pt x="1274" y="678"/>
                    <a:pt x="1274" y="678"/>
                  </a:cubicBezTo>
                  <a:cubicBezTo>
                    <a:pt x="1274" y="678"/>
                    <a:pt x="1274" y="678"/>
                    <a:pt x="1274" y="678"/>
                  </a:cubicBezTo>
                  <a:cubicBezTo>
                    <a:pt x="1280" y="677"/>
                    <a:pt x="1285" y="676"/>
                    <a:pt x="1291" y="674"/>
                  </a:cubicBezTo>
                  <a:cubicBezTo>
                    <a:pt x="1295" y="674"/>
                    <a:pt x="1295" y="674"/>
                    <a:pt x="1295" y="674"/>
                  </a:cubicBezTo>
                  <a:cubicBezTo>
                    <a:pt x="1295" y="674"/>
                    <a:pt x="1295" y="674"/>
                    <a:pt x="1295" y="674"/>
                  </a:cubicBezTo>
                  <a:cubicBezTo>
                    <a:pt x="1295" y="673"/>
                    <a:pt x="1295" y="673"/>
                    <a:pt x="1296" y="673"/>
                  </a:cubicBezTo>
                  <a:cubicBezTo>
                    <a:pt x="1296" y="673"/>
                    <a:pt x="1296" y="673"/>
                    <a:pt x="1296" y="673"/>
                  </a:cubicBezTo>
                  <a:cubicBezTo>
                    <a:pt x="1297" y="673"/>
                    <a:pt x="1297" y="673"/>
                    <a:pt x="1298" y="673"/>
                  </a:cubicBezTo>
                  <a:cubicBezTo>
                    <a:pt x="1302" y="673"/>
                    <a:pt x="1305" y="676"/>
                    <a:pt x="1306" y="679"/>
                  </a:cubicBezTo>
                  <a:cubicBezTo>
                    <a:pt x="1307" y="682"/>
                    <a:pt x="1306" y="684"/>
                    <a:pt x="1305" y="686"/>
                  </a:cubicBezTo>
                  <a:cubicBezTo>
                    <a:pt x="1304" y="688"/>
                    <a:pt x="1302" y="689"/>
                    <a:pt x="1300" y="690"/>
                  </a:cubicBezTo>
                  <a:cubicBezTo>
                    <a:pt x="1299" y="690"/>
                    <a:pt x="1299" y="690"/>
                    <a:pt x="1299" y="690"/>
                  </a:cubicBezTo>
                  <a:cubicBezTo>
                    <a:pt x="1299" y="690"/>
                    <a:pt x="1299" y="690"/>
                    <a:pt x="1299" y="690"/>
                  </a:cubicBezTo>
                  <a:cubicBezTo>
                    <a:pt x="1298" y="690"/>
                    <a:pt x="1298" y="690"/>
                    <a:pt x="1298" y="690"/>
                  </a:cubicBezTo>
                  <a:cubicBezTo>
                    <a:pt x="1297" y="690"/>
                    <a:pt x="1295" y="691"/>
                    <a:pt x="1294" y="691"/>
                  </a:cubicBezTo>
                  <a:cubicBezTo>
                    <a:pt x="1289" y="692"/>
                    <a:pt x="1283" y="694"/>
                    <a:pt x="1278" y="695"/>
                  </a:cubicBezTo>
                  <a:cubicBezTo>
                    <a:pt x="1258" y="699"/>
                    <a:pt x="1258" y="699"/>
                    <a:pt x="1258" y="699"/>
                  </a:cubicBezTo>
                  <a:cubicBezTo>
                    <a:pt x="1257" y="699"/>
                    <a:pt x="1256" y="699"/>
                    <a:pt x="1255" y="699"/>
                  </a:cubicBezTo>
                  <a:cubicBezTo>
                    <a:pt x="1255" y="699"/>
                    <a:pt x="1255" y="699"/>
                    <a:pt x="1255" y="699"/>
                  </a:cubicBezTo>
                  <a:cubicBezTo>
                    <a:pt x="1255" y="699"/>
                    <a:pt x="1255" y="699"/>
                    <a:pt x="1255" y="699"/>
                  </a:cubicBezTo>
                  <a:cubicBezTo>
                    <a:pt x="1255" y="699"/>
                    <a:pt x="1255" y="699"/>
                    <a:pt x="1255" y="699"/>
                  </a:cubicBezTo>
                  <a:cubicBezTo>
                    <a:pt x="1255" y="699"/>
                    <a:pt x="1255" y="699"/>
                    <a:pt x="1255" y="699"/>
                  </a:cubicBezTo>
                  <a:cubicBezTo>
                    <a:pt x="1254" y="699"/>
                    <a:pt x="1254" y="699"/>
                    <a:pt x="1254" y="699"/>
                  </a:cubicBezTo>
                  <a:close/>
                  <a:moveTo>
                    <a:pt x="1341" y="678"/>
                  </a:moveTo>
                  <a:cubicBezTo>
                    <a:pt x="1338" y="678"/>
                    <a:pt x="1334" y="675"/>
                    <a:pt x="1333" y="672"/>
                  </a:cubicBezTo>
                  <a:cubicBezTo>
                    <a:pt x="1333" y="670"/>
                    <a:pt x="1333" y="667"/>
                    <a:pt x="1334" y="665"/>
                  </a:cubicBezTo>
                  <a:cubicBezTo>
                    <a:pt x="1335" y="663"/>
                    <a:pt x="1337" y="662"/>
                    <a:pt x="1339" y="661"/>
                  </a:cubicBezTo>
                  <a:cubicBezTo>
                    <a:pt x="1388" y="646"/>
                    <a:pt x="1432" y="627"/>
                    <a:pt x="1469" y="611"/>
                  </a:cubicBezTo>
                  <a:cubicBezTo>
                    <a:pt x="1493" y="600"/>
                    <a:pt x="1519" y="589"/>
                    <a:pt x="1547" y="575"/>
                  </a:cubicBezTo>
                  <a:cubicBezTo>
                    <a:pt x="1551" y="573"/>
                    <a:pt x="1556" y="575"/>
                    <a:pt x="1558" y="579"/>
                  </a:cubicBezTo>
                  <a:cubicBezTo>
                    <a:pt x="1560" y="583"/>
                    <a:pt x="1558" y="589"/>
                    <a:pt x="1554" y="591"/>
                  </a:cubicBezTo>
                  <a:cubicBezTo>
                    <a:pt x="1526" y="604"/>
                    <a:pt x="1501" y="616"/>
                    <a:pt x="1476" y="627"/>
                  </a:cubicBezTo>
                  <a:cubicBezTo>
                    <a:pt x="1439" y="643"/>
                    <a:pt x="1394" y="662"/>
                    <a:pt x="1344" y="677"/>
                  </a:cubicBezTo>
                  <a:cubicBezTo>
                    <a:pt x="1343" y="678"/>
                    <a:pt x="1342" y="678"/>
                    <a:pt x="1341" y="678"/>
                  </a:cubicBezTo>
                  <a:close/>
                  <a:moveTo>
                    <a:pt x="4145" y="657"/>
                  </a:moveTo>
                  <a:cubicBezTo>
                    <a:pt x="4143" y="657"/>
                    <a:pt x="4141" y="656"/>
                    <a:pt x="4140" y="655"/>
                  </a:cubicBezTo>
                  <a:cubicBezTo>
                    <a:pt x="4138" y="653"/>
                    <a:pt x="4137" y="651"/>
                    <a:pt x="4137" y="649"/>
                  </a:cubicBezTo>
                  <a:cubicBezTo>
                    <a:pt x="4137" y="647"/>
                    <a:pt x="4137" y="645"/>
                    <a:pt x="4139" y="643"/>
                  </a:cubicBezTo>
                  <a:cubicBezTo>
                    <a:pt x="4139" y="643"/>
                    <a:pt x="4139" y="643"/>
                    <a:pt x="4139" y="643"/>
                  </a:cubicBezTo>
                  <a:cubicBezTo>
                    <a:pt x="4142" y="639"/>
                    <a:pt x="4148" y="639"/>
                    <a:pt x="4151" y="642"/>
                  </a:cubicBezTo>
                  <a:cubicBezTo>
                    <a:pt x="4153" y="643"/>
                    <a:pt x="4154" y="645"/>
                    <a:pt x="4154" y="648"/>
                  </a:cubicBezTo>
                  <a:cubicBezTo>
                    <a:pt x="4154" y="650"/>
                    <a:pt x="4153" y="652"/>
                    <a:pt x="4152" y="654"/>
                  </a:cubicBezTo>
                  <a:cubicBezTo>
                    <a:pt x="4150" y="656"/>
                    <a:pt x="4148" y="657"/>
                    <a:pt x="4145" y="657"/>
                  </a:cubicBezTo>
                  <a:close/>
                  <a:moveTo>
                    <a:pt x="6373" y="651"/>
                  </a:moveTo>
                  <a:cubicBezTo>
                    <a:pt x="6370" y="651"/>
                    <a:pt x="6368" y="650"/>
                    <a:pt x="6366" y="648"/>
                  </a:cubicBezTo>
                  <a:cubicBezTo>
                    <a:pt x="6363" y="644"/>
                    <a:pt x="6364" y="639"/>
                    <a:pt x="6367" y="636"/>
                  </a:cubicBezTo>
                  <a:cubicBezTo>
                    <a:pt x="6424" y="586"/>
                    <a:pt x="6479" y="536"/>
                    <a:pt x="6534" y="484"/>
                  </a:cubicBezTo>
                  <a:cubicBezTo>
                    <a:pt x="6537" y="481"/>
                    <a:pt x="6543" y="481"/>
                    <a:pt x="6546" y="484"/>
                  </a:cubicBezTo>
                  <a:cubicBezTo>
                    <a:pt x="6548" y="486"/>
                    <a:pt x="6549" y="488"/>
                    <a:pt x="6548" y="490"/>
                  </a:cubicBezTo>
                  <a:cubicBezTo>
                    <a:pt x="6548" y="493"/>
                    <a:pt x="6547" y="495"/>
                    <a:pt x="6546" y="496"/>
                  </a:cubicBezTo>
                  <a:cubicBezTo>
                    <a:pt x="6490" y="548"/>
                    <a:pt x="6436" y="599"/>
                    <a:pt x="6378" y="649"/>
                  </a:cubicBezTo>
                  <a:cubicBezTo>
                    <a:pt x="6377" y="650"/>
                    <a:pt x="6375" y="651"/>
                    <a:pt x="6373" y="651"/>
                  </a:cubicBezTo>
                  <a:close/>
                  <a:moveTo>
                    <a:pt x="4175" y="622"/>
                  </a:moveTo>
                  <a:cubicBezTo>
                    <a:pt x="4173" y="622"/>
                    <a:pt x="4171" y="622"/>
                    <a:pt x="4169" y="620"/>
                  </a:cubicBezTo>
                  <a:cubicBezTo>
                    <a:pt x="4168" y="619"/>
                    <a:pt x="4167" y="617"/>
                    <a:pt x="4166" y="615"/>
                  </a:cubicBezTo>
                  <a:cubicBezTo>
                    <a:pt x="4166" y="612"/>
                    <a:pt x="4167" y="610"/>
                    <a:pt x="4168" y="608"/>
                  </a:cubicBezTo>
                  <a:cubicBezTo>
                    <a:pt x="4178" y="597"/>
                    <a:pt x="4188" y="585"/>
                    <a:pt x="4197" y="574"/>
                  </a:cubicBezTo>
                  <a:cubicBezTo>
                    <a:pt x="4198" y="573"/>
                    <a:pt x="4198" y="573"/>
                    <a:pt x="4198" y="573"/>
                  </a:cubicBezTo>
                  <a:cubicBezTo>
                    <a:pt x="4198" y="573"/>
                    <a:pt x="4198" y="573"/>
                    <a:pt x="4198" y="573"/>
                  </a:cubicBezTo>
                  <a:cubicBezTo>
                    <a:pt x="4201" y="570"/>
                    <a:pt x="4206" y="570"/>
                    <a:pt x="4209" y="573"/>
                  </a:cubicBezTo>
                  <a:cubicBezTo>
                    <a:pt x="4211" y="574"/>
                    <a:pt x="4212" y="576"/>
                    <a:pt x="4212" y="578"/>
                  </a:cubicBezTo>
                  <a:cubicBezTo>
                    <a:pt x="4212" y="581"/>
                    <a:pt x="4212" y="583"/>
                    <a:pt x="4210" y="585"/>
                  </a:cubicBezTo>
                  <a:cubicBezTo>
                    <a:pt x="4201" y="596"/>
                    <a:pt x="4191" y="608"/>
                    <a:pt x="4181" y="619"/>
                  </a:cubicBezTo>
                  <a:cubicBezTo>
                    <a:pt x="4180" y="621"/>
                    <a:pt x="4177" y="622"/>
                    <a:pt x="4175" y="622"/>
                  </a:cubicBezTo>
                  <a:close/>
                  <a:moveTo>
                    <a:pt x="5309" y="599"/>
                  </a:moveTo>
                  <a:cubicBezTo>
                    <a:pt x="5307" y="599"/>
                    <a:pt x="5304" y="598"/>
                    <a:pt x="5302" y="596"/>
                  </a:cubicBezTo>
                  <a:cubicBezTo>
                    <a:pt x="5294" y="585"/>
                    <a:pt x="5285" y="574"/>
                    <a:pt x="5276" y="563"/>
                  </a:cubicBezTo>
                  <a:cubicBezTo>
                    <a:pt x="5274" y="561"/>
                    <a:pt x="5274" y="561"/>
                    <a:pt x="5274" y="561"/>
                  </a:cubicBezTo>
                  <a:cubicBezTo>
                    <a:pt x="5273" y="559"/>
                    <a:pt x="5272" y="557"/>
                    <a:pt x="5272" y="554"/>
                  </a:cubicBezTo>
                  <a:cubicBezTo>
                    <a:pt x="5272" y="552"/>
                    <a:pt x="5274" y="550"/>
                    <a:pt x="5275" y="549"/>
                  </a:cubicBezTo>
                  <a:cubicBezTo>
                    <a:pt x="5279" y="546"/>
                    <a:pt x="5284" y="546"/>
                    <a:pt x="5287" y="550"/>
                  </a:cubicBezTo>
                  <a:cubicBezTo>
                    <a:pt x="5295" y="560"/>
                    <a:pt x="5305" y="572"/>
                    <a:pt x="5316" y="585"/>
                  </a:cubicBezTo>
                  <a:cubicBezTo>
                    <a:pt x="5316" y="585"/>
                    <a:pt x="5316" y="585"/>
                    <a:pt x="5316" y="585"/>
                  </a:cubicBezTo>
                  <a:cubicBezTo>
                    <a:pt x="5317" y="587"/>
                    <a:pt x="5318" y="589"/>
                    <a:pt x="5318" y="591"/>
                  </a:cubicBezTo>
                  <a:cubicBezTo>
                    <a:pt x="5317" y="594"/>
                    <a:pt x="5316" y="596"/>
                    <a:pt x="5314" y="597"/>
                  </a:cubicBezTo>
                  <a:cubicBezTo>
                    <a:pt x="5313" y="598"/>
                    <a:pt x="5311" y="599"/>
                    <a:pt x="5309" y="599"/>
                  </a:cubicBezTo>
                  <a:close/>
                  <a:moveTo>
                    <a:pt x="918" y="591"/>
                  </a:moveTo>
                  <a:cubicBezTo>
                    <a:pt x="918" y="591"/>
                    <a:pt x="918" y="591"/>
                    <a:pt x="918" y="591"/>
                  </a:cubicBezTo>
                  <a:cubicBezTo>
                    <a:pt x="916" y="591"/>
                    <a:pt x="915" y="590"/>
                    <a:pt x="913" y="589"/>
                  </a:cubicBezTo>
                  <a:cubicBezTo>
                    <a:pt x="902" y="581"/>
                    <a:pt x="890" y="572"/>
                    <a:pt x="877" y="562"/>
                  </a:cubicBezTo>
                  <a:cubicBezTo>
                    <a:pt x="875" y="561"/>
                    <a:pt x="874" y="559"/>
                    <a:pt x="873" y="557"/>
                  </a:cubicBezTo>
                  <a:cubicBezTo>
                    <a:pt x="873" y="554"/>
                    <a:pt x="874" y="552"/>
                    <a:pt x="875" y="550"/>
                  </a:cubicBezTo>
                  <a:cubicBezTo>
                    <a:pt x="878" y="547"/>
                    <a:pt x="883" y="546"/>
                    <a:pt x="887" y="549"/>
                  </a:cubicBezTo>
                  <a:cubicBezTo>
                    <a:pt x="900" y="559"/>
                    <a:pt x="912" y="567"/>
                    <a:pt x="923" y="576"/>
                  </a:cubicBezTo>
                  <a:cubicBezTo>
                    <a:pt x="927" y="578"/>
                    <a:pt x="928" y="584"/>
                    <a:pt x="925" y="587"/>
                  </a:cubicBezTo>
                  <a:cubicBezTo>
                    <a:pt x="923" y="590"/>
                    <a:pt x="921" y="591"/>
                    <a:pt x="918" y="591"/>
                  </a:cubicBezTo>
                  <a:close/>
                  <a:moveTo>
                    <a:pt x="1591" y="572"/>
                  </a:moveTo>
                  <a:cubicBezTo>
                    <a:pt x="1588" y="572"/>
                    <a:pt x="1585" y="570"/>
                    <a:pt x="1583" y="567"/>
                  </a:cubicBezTo>
                  <a:cubicBezTo>
                    <a:pt x="1582" y="565"/>
                    <a:pt x="1582" y="562"/>
                    <a:pt x="1583" y="560"/>
                  </a:cubicBezTo>
                  <a:cubicBezTo>
                    <a:pt x="1584" y="558"/>
                    <a:pt x="1585" y="556"/>
                    <a:pt x="1587" y="555"/>
                  </a:cubicBezTo>
                  <a:cubicBezTo>
                    <a:pt x="1588" y="555"/>
                    <a:pt x="1588" y="555"/>
                    <a:pt x="1588" y="555"/>
                  </a:cubicBezTo>
                  <a:cubicBezTo>
                    <a:pt x="1588" y="555"/>
                    <a:pt x="1588" y="555"/>
                    <a:pt x="1588" y="555"/>
                  </a:cubicBezTo>
                  <a:cubicBezTo>
                    <a:pt x="1592" y="553"/>
                    <a:pt x="1597" y="555"/>
                    <a:pt x="1599" y="559"/>
                  </a:cubicBezTo>
                  <a:cubicBezTo>
                    <a:pt x="1600" y="561"/>
                    <a:pt x="1600" y="564"/>
                    <a:pt x="1599" y="566"/>
                  </a:cubicBezTo>
                  <a:cubicBezTo>
                    <a:pt x="1598" y="568"/>
                    <a:pt x="1597" y="570"/>
                    <a:pt x="1595" y="571"/>
                  </a:cubicBezTo>
                  <a:cubicBezTo>
                    <a:pt x="1595" y="571"/>
                    <a:pt x="1595" y="571"/>
                    <a:pt x="1595" y="571"/>
                  </a:cubicBezTo>
                  <a:cubicBezTo>
                    <a:pt x="1594" y="571"/>
                    <a:pt x="1592" y="572"/>
                    <a:pt x="1591" y="572"/>
                  </a:cubicBezTo>
                  <a:close/>
                  <a:moveTo>
                    <a:pt x="4232" y="553"/>
                  </a:moveTo>
                  <a:cubicBezTo>
                    <a:pt x="4231" y="553"/>
                    <a:pt x="4229" y="552"/>
                    <a:pt x="4227" y="551"/>
                  </a:cubicBezTo>
                  <a:cubicBezTo>
                    <a:pt x="4223" y="548"/>
                    <a:pt x="4223" y="542"/>
                    <a:pt x="4226" y="539"/>
                  </a:cubicBezTo>
                  <a:cubicBezTo>
                    <a:pt x="4258" y="499"/>
                    <a:pt x="4290" y="458"/>
                    <a:pt x="4320" y="419"/>
                  </a:cubicBezTo>
                  <a:cubicBezTo>
                    <a:pt x="4336" y="397"/>
                    <a:pt x="4350" y="378"/>
                    <a:pt x="4363" y="360"/>
                  </a:cubicBezTo>
                  <a:cubicBezTo>
                    <a:pt x="4363" y="359"/>
                    <a:pt x="4363" y="359"/>
                    <a:pt x="4363" y="359"/>
                  </a:cubicBezTo>
                  <a:cubicBezTo>
                    <a:pt x="4366" y="356"/>
                    <a:pt x="4371" y="355"/>
                    <a:pt x="4375" y="358"/>
                  </a:cubicBezTo>
                  <a:cubicBezTo>
                    <a:pt x="4379" y="360"/>
                    <a:pt x="4380" y="366"/>
                    <a:pt x="4377" y="369"/>
                  </a:cubicBezTo>
                  <a:cubicBezTo>
                    <a:pt x="4363" y="389"/>
                    <a:pt x="4349" y="408"/>
                    <a:pt x="4333" y="429"/>
                  </a:cubicBezTo>
                  <a:cubicBezTo>
                    <a:pt x="4303" y="469"/>
                    <a:pt x="4272" y="509"/>
                    <a:pt x="4239" y="550"/>
                  </a:cubicBezTo>
                  <a:cubicBezTo>
                    <a:pt x="4237" y="552"/>
                    <a:pt x="4235" y="553"/>
                    <a:pt x="4232" y="553"/>
                  </a:cubicBezTo>
                  <a:close/>
                  <a:moveTo>
                    <a:pt x="1632" y="551"/>
                  </a:moveTo>
                  <a:cubicBezTo>
                    <a:pt x="1628" y="551"/>
                    <a:pt x="1625" y="550"/>
                    <a:pt x="1624" y="547"/>
                  </a:cubicBezTo>
                  <a:cubicBezTo>
                    <a:pt x="1622" y="542"/>
                    <a:pt x="1624" y="537"/>
                    <a:pt x="1628" y="535"/>
                  </a:cubicBezTo>
                  <a:cubicBezTo>
                    <a:pt x="1640" y="529"/>
                    <a:pt x="1653" y="522"/>
                    <a:pt x="1668" y="515"/>
                  </a:cubicBezTo>
                  <a:cubicBezTo>
                    <a:pt x="1668" y="515"/>
                    <a:pt x="1668" y="515"/>
                    <a:pt x="1668" y="515"/>
                  </a:cubicBezTo>
                  <a:cubicBezTo>
                    <a:pt x="1672" y="513"/>
                    <a:pt x="1677" y="514"/>
                    <a:pt x="1679" y="518"/>
                  </a:cubicBezTo>
                  <a:cubicBezTo>
                    <a:pt x="1680" y="520"/>
                    <a:pt x="1681" y="523"/>
                    <a:pt x="1680" y="525"/>
                  </a:cubicBezTo>
                  <a:cubicBezTo>
                    <a:pt x="1679" y="527"/>
                    <a:pt x="1678" y="529"/>
                    <a:pt x="1676" y="530"/>
                  </a:cubicBezTo>
                  <a:cubicBezTo>
                    <a:pt x="1662" y="537"/>
                    <a:pt x="1648" y="544"/>
                    <a:pt x="1635" y="550"/>
                  </a:cubicBezTo>
                  <a:cubicBezTo>
                    <a:pt x="1634" y="551"/>
                    <a:pt x="1633" y="551"/>
                    <a:pt x="1632" y="551"/>
                  </a:cubicBezTo>
                  <a:close/>
                  <a:moveTo>
                    <a:pt x="846" y="536"/>
                  </a:moveTo>
                  <a:cubicBezTo>
                    <a:pt x="844" y="536"/>
                    <a:pt x="842" y="535"/>
                    <a:pt x="841" y="534"/>
                  </a:cubicBezTo>
                  <a:cubicBezTo>
                    <a:pt x="837" y="531"/>
                    <a:pt x="837" y="526"/>
                    <a:pt x="840" y="522"/>
                  </a:cubicBezTo>
                  <a:cubicBezTo>
                    <a:pt x="842" y="519"/>
                    <a:pt x="848" y="518"/>
                    <a:pt x="852" y="521"/>
                  </a:cubicBezTo>
                  <a:cubicBezTo>
                    <a:pt x="855" y="524"/>
                    <a:pt x="856" y="529"/>
                    <a:pt x="853" y="533"/>
                  </a:cubicBezTo>
                  <a:cubicBezTo>
                    <a:pt x="851" y="535"/>
                    <a:pt x="849" y="536"/>
                    <a:pt x="846" y="536"/>
                  </a:cubicBezTo>
                  <a:close/>
                  <a:moveTo>
                    <a:pt x="2725" y="534"/>
                  </a:moveTo>
                  <a:cubicBezTo>
                    <a:pt x="2722" y="534"/>
                    <a:pt x="2720" y="533"/>
                    <a:pt x="2718" y="531"/>
                  </a:cubicBezTo>
                  <a:cubicBezTo>
                    <a:pt x="2708" y="518"/>
                    <a:pt x="2699" y="506"/>
                    <a:pt x="2690" y="495"/>
                  </a:cubicBezTo>
                  <a:cubicBezTo>
                    <a:pt x="2687" y="491"/>
                    <a:pt x="2688" y="486"/>
                    <a:pt x="2692" y="483"/>
                  </a:cubicBezTo>
                  <a:cubicBezTo>
                    <a:pt x="2695" y="480"/>
                    <a:pt x="2701" y="481"/>
                    <a:pt x="2704" y="484"/>
                  </a:cubicBezTo>
                  <a:cubicBezTo>
                    <a:pt x="2713" y="496"/>
                    <a:pt x="2722" y="508"/>
                    <a:pt x="2731" y="520"/>
                  </a:cubicBezTo>
                  <a:cubicBezTo>
                    <a:pt x="2733" y="522"/>
                    <a:pt x="2733" y="524"/>
                    <a:pt x="2733" y="526"/>
                  </a:cubicBezTo>
                  <a:cubicBezTo>
                    <a:pt x="2733" y="529"/>
                    <a:pt x="2732" y="531"/>
                    <a:pt x="2730" y="532"/>
                  </a:cubicBezTo>
                  <a:cubicBezTo>
                    <a:pt x="2728" y="533"/>
                    <a:pt x="2727" y="534"/>
                    <a:pt x="2725" y="534"/>
                  </a:cubicBezTo>
                  <a:close/>
                  <a:moveTo>
                    <a:pt x="5252" y="528"/>
                  </a:moveTo>
                  <a:cubicBezTo>
                    <a:pt x="5250" y="528"/>
                    <a:pt x="5248" y="527"/>
                    <a:pt x="5246" y="526"/>
                  </a:cubicBezTo>
                  <a:cubicBezTo>
                    <a:pt x="5246" y="526"/>
                    <a:pt x="5246" y="526"/>
                    <a:pt x="5246" y="526"/>
                  </a:cubicBezTo>
                  <a:cubicBezTo>
                    <a:pt x="5246" y="525"/>
                    <a:pt x="5246" y="525"/>
                    <a:pt x="5246" y="525"/>
                  </a:cubicBezTo>
                  <a:cubicBezTo>
                    <a:pt x="5243" y="522"/>
                    <a:pt x="5243" y="516"/>
                    <a:pt x="5247" y="513"/>
                  </a:cubicBezTo>
                  <a:cubicBezTo>
                    <a:pt x="5251" y="511"/>
                    <a:pt x="5256" y="511"/>
                    <a:pt x="5259" y="515"/>
                  </a:cubicBezTo>
                  <a:cubicBezTo>
                    <a:pt x="5262" y="518"/>
                    <a:pt x="5261" y="524"/>
                    <a:pt x="5258" y="527"/>
                  </a:cubicBezTo>
                  <a:cubicBezTo>
                    <a:pt x="5256" y="528"/>
                    <a:pt x="5254" y="528"/>
                    <a:pt x="5252" y="528"/>
                  </a:cubicBezTo>
                  <a:close/>
                  <a:moveTo>
                    <a:pt x="1712" y="510"/>
                  </a:moveTo>
                  <a:cubicBezTo>
                    <a:pt x="1709" y="510"/>
                    <a:pt x="1706" y="508"/>
                    <a:pt x="1705" y="506"/>
                  </a:cubicBezTo>
                  <a:cubicBezTo>
                    <a:pt x="1704" y="504"/>
                    <a:pt x="1703" y="501"/>
                    <a:pt x="1704" y="499"/>
                  </a:cubicBezTo>
                  <a:cubicBezTo>
                    <a:pt x="1705" y="497"/>
                    <a:pt x="1706" y="495"/>
                    <a:pt x="1708" y="494"/>
                  </a:cubicBezTo>
                  <a:cubicBezTo>
                    <a:pt x="1713" y="492"/>
                    <a:pt x="1713" y="492"/>
                    <a:pt x="1713" y="492"/>
                  </a:cubicBezTo>
                  <a:cubicBezTo>
                    <a:pt x="1781" y="457"/>
                    <a:pt x="1845" y="424"/>
                    <a:pt x="1911" y="393"/>
                  </a:cubicBezTo>
                  <a:cubicBezTo>
                    <a:pt x="1915" y="391"/>
                    <a:pt x="1920" y="392"/>
                    <a:pt x="1922" y="397"/>
                  </a:cubicBezTo>
                  <a:cubicBezTo>
                    <a:pt x="1923" y="399"/>
                    <a:pt x="1923" y="401"/>
                    <a:pt x="1922" y="403"/>
                  </a:cubicBezTo>
                  <a:cubicBezTo>
                    <a:pt x="1922" y="405"/>
                    <a:pt x="1920" y="407"/>
                    <a:pt x="1918" y="408"/>
                  </a:cubicBezTo>
                  <a:cubicBezTo>
                    <a:pt x="1853" y="439"/>
                    <a:pt x="1789" y="472"/>
                    <a:pt x="1721" y="507"/>
                  </a:cubicBezTo>
                  <a:cubicBezTo>
                    <a:pt x="1716" y="509"/>
                    <a:pt x="1716" y="509"/>
                    <a:pt x="1716" y="509"/>
                  </a:cubicBezTo>
                  <a:cubicBezTo>
                    <a:pt x="1715" y="510"/>
                    <a:pt x="1714" y="510"/>
                    <a:pt x="1712" y="510"/>
                  </a:cubicBezTo>
                  <a:close/>
                  <a:moveTo>
                    <a:pt x="811" y="507"/>
                  </a:moveTo>
                  <a:cubicBezTo>
                    <a:pt x="809" y="507"/>
                    <a:pt x="807" y="507"/>
                    <a:pt x="806" y="505"/>
                  </a:cubicBezTo>
                  <a:cubicBezTo>
                    <a:pt x="792" y="494"/>
                    <a:pt x="779" y="483"/>
                    <a:pt x="766" y="472"/>
                  </a:cubicBezTo>
                  <a:cubicBezTo>
                    <a:pt x="759" y="466"/>
                    <a:pt x="753" y="461"/>
                    <a:pt x="746" y="456"/>
                  </a:cubicBezTo>
                  <a:cubicBezTo>
                    <a:pt x="715" y="430"/>
                    <a:pt x="683" y="403"/>
                    <a:pt x="650" y="378"/>
                  </a:cubicBezTo>
                  <a:cubicBezTo>
                    <a:pt x="644" y="373"/>
                    <a:pt x="637" y="368"/>
                    <a:pt x="630" y="363"/>
                  </a:cubicBezTo>
                  <a:cubicBezTo>
                    <a:pt x="629" y="362"/>
                    <a:pt x="627" y="360"/>
                    <a:pt x="627" y="358"/>
                  </a:cubicBezTo>
                  <a:cubicBezTo>
                    <a:pt x="627" y="355"/>
                    <a:pt x="627" y="353"/>
                    <a:pt x="629" y="351"/>
                  </a:cubicBezTo>
                  <a:cubicBezTo>
                    <a:pt x="631" y="348"/>
                    <a:pt x="637" y="347"/>
                    <a:pt x="640" y="350"/>
                  </a:cubicBezTo>
                  <a:cubicBezTo>
                    <a:pt x="647" y="354"/>
                    <a:pt x="654" y="360"/>
                    <a:pt x="661" y="365"/>
                  </a:cubicBezTo>
                  <a:cubicBezTo>
                    <a:pt x="694" y="390"/>
                    <a:pt x="726" y="417"/>
                    <a:pt x="757" y="443"/>
                  </a:cubicBezTo>
                  <a:cubicBezTo>
                    <a:pt x="764" y="448"/>
                    <a:pt x="771" y="454"/>
                    <a:pt x="778" y="460"/>
                  </a:cubicBezTo>
                  <a:cubicBezTo>
                    <a:pt x="790" y="471"/>
                    <a:pt x="803" y="481"/>
                    <a:pt x="817" y="492"/>
                  </a:cubicBezTo>
                  <a:cubicBezTo>
                    <a:pt x="818" y="494"/>
                    <a:pt x="819" y="496"/>
                    <a:pt x="820" y="498"/>
                  </a:cubicBezTo>
                  <a:cubicBezTo>
                    <a:pt x="820" y="500"/>
                    <a:pt x="819" y="503"/>
                    <a:pt x="818" y="504"/>
                  </a:cubicBezTo>
                  <a:cubicBezTo>
                    <a:pt x="816" y="506"/>
                    <a:pt x="814" y="507"/>
                    <a:pt x="811" y="507"/>
                  </a:cubicBezTo>
                  <a:close/>
                  <a:moveTo>
                    <a:pt x="5224" y="493"/>
                  </a:moveTo>
                  <a:cubicBezTo>
                    <a:pt x="5221" y="493"/>
                    <a:pt x="5219" y="492"/>
                    <a:pt x="5217" y="490"/>
                  </a:cubicBezTo>
                  <a:cubicBezTo>
                    <a:pt x="5212" y="483"/>
                    <a:pt x="5206" y="476"/>
                    <a:pt x="5199" y="468"/>
                  </a:cubicBezTo>
                  <a:cubicBezTo>
                    <a:pt x="5161" y="421"/>
                    <a:pt x="5126" y="380"/>
                    <a:pt x="5093" y="343"/>
                  </a:cubicBezTo>
                  <a:cubicBezTo>
                    <a:pt x="5086" y="335"/>
                    <a:pt x="5079" y="327"/>
                    <a:pt x="5071" y="318"/>
                  </a:cubicBezTo>
                  <a:cubicBezTo>
                    <a:pt x="5068" y="315"/>
                    <a:pt x="5068" y="309"/>
                    <a:pt x="5072" y="306"/>
                  </a:cubicBezTo>
                  <a:cubicBezTo>
                    <a:pt x="5075" y="303"/>
                    <a:pt x="5081" y="303"/>
                    <a:pt x="5084" y="307"/>
                  </a:cubicBezTo>
                  <a:cubicBezTo>
                    <a:pt x="5091" y="315"/>
                    <a:pt x="5099" y="324"/>
                    <a:pt x="5106" y="332"/>
                  </a:cubicBezTo>
                  <a:cubicBezTo>
                    <a:pt x="5139" y="369"/>
                    <a:pt x="5174" y="410"/>
                    <a:pt x="5213" y="458"/>
                  </a:cubicBezTo>
                  <a:cubicBezTo>
                    <a:pt x="5218" y="464"/>
                    <a:pt x="5224" y="471"/>
                    <a:pt x="5230" y="479"/>
                  </a:cubicBezTo>
                  <a:cubicBezTo>
                    <a:pt x="5230" y="479"/>
                    <a:pt x="5230" y="479"/>
                    <a:pt x="5230" y="479"/>
                  </a:cubicBezTo>
                  <a:cubicBezTo>
                    <a:pt x="5233" y="483"/>
                    <a:pt x="5233" y="488"/>
                    <a:pt x="5229" y="491"/>
                  </a:cubicBezTo>
                  <a:cubicBezTo>
                    <a:pt x="5228" y="493"/>
                    <a:pt x="5226" y="493"/>
                    <a:pt x="5224" y="493"/>
                  </a:cubicBezTo>
                  <a:close/>
                  <a:moveTo>
                    <a:pt x="6573" y="468"/>
                  </a:moveTo>
                  <a:cubicBezTo>
                    <a:pt x="6571" y="468"/>
                    <a:pt x="6568" y="467"/>
                    <a:pt x="6567" y="465"/>
                  </a:cubicBezTo>
                  <a:cubicBezTo>
                    <a:pt x="6565" y="463"/>
                    <a:pt x="6564" y="461"/>
                    <a:pt x="6565" y="459"/>
                  </a:cubicBezTo>
                  <a:cubicBezTo>
                    <a:pt x="6565" y="457"/>
                    <a:pt x="6566" y="454"/>
                    <a:pt x="6567" y="453"/>
                  </a:cubicBezTo>
                  <a:cubicBezTo>
                    <a:pt x="6570" y="450"/>
                    <a:pt x="6576" y="450"/>
                    <a:pt x="6579" y="453"/>
                  </a:cubicBezTo>
                  <a:cubicBezTo>
                    <a:pt x="6581" y="455"/>
                    <a:pt x="6582" y="457"/>
                    <a:pt x="6581" y="459"/>
                  </a:cubicBezTo>
                  <a:cubicBezTo>
                    <a:pt x="6581" y="462"/>
                    <a:pt x="6580" y="464"/>
                    <a:pt x="6579" y="465"/>
                  </a:cubicBezTo>
                  <a:cubicBezTo>
                    <a:pt x="6577" y="467"/>
                    <a:pt x="6575" y="468"/>
                    <a:pt x="6573" y="468"/>
                  </a:cubicBezTo>
                  <a:close/>
                  <a:moveTo>
                    <a:pt x="2669" y="463"/>
                  </a:moveTo>
                  <a:cubicBezTo>
                    <a:pt x="2666" y="463"/>
                    <a:pt x="2664" y="462"/>
                    <a:pt x="2662" y="460"/>
                  </a:cubicBezTo>
                  <a:cubicBezTo>
                    <a:pt x="2659" y="456"/>
                    <a:pt x="2660" y="451"/>
                    <a:pt x="2663" y="448"/>
                  </a:cubicBezTo>
                  <a:cubicBezTo>
                    <a:pt x="2667" y="445"/>
                    <a:pt x="2672" y="446"/>
                    <a:pt x="2675" y="449"/>
                  </a:cubicBezTo>
                  <a:cubicBezTo>
                    <a:pt x="2675" y="449"/>
                    <a:pt x="2675" y="449"/>
                    <a:pt x="2675" y="449"/>
                  </a:cubicBezTo>
                  <a:cubicBezTo>
                    <a:pt x="2678" y="453"/>
                    <a:pt x="2678" y="458"/>
                    <a:pt x="2674" y="461"/>
                  </a:cubicBezTo>
                  <a:cubicBezTo>
                    <a:pt x="2672" y="462"/>
                    <a:pt x="2671" y="463"/>
                    <a:pt x="2669" y="463"/>
                  </a:cubicBezTo>
                  <a:close/>
                  <a:moveTo>
                    <a:pt x="6606" y="437"/>
                  </a:moveTo>
                  <a:cubicBezTo>
                    <a:pt x="6604" y="437"/>
                    <a:pt x="6601" y="436"/>
                    <a:pt x="6600" y="434"/>
                  </a:cubicBezTo>
                  <a:cubicBezTo>
                    <a:pt x="6598" y="432"/>
                    <a:pt x="6598" y="430"/>
                    <a:pt x="6598" y="428"/>
                  </a:cubicBezTo>
                  <a:cubicBezTo>
                    <a:pt x="6598" y="426"/>
                    <a:pt x="6599" y="424"/>
                    <a:pt x="6600" y="422"/>
                  </a:cubicBezTo>
                  <a:cubicBezTo>
                    <a:pt x="6604" y="419"/>
                    <a:pt x="6604" y="419"/>
                    <a:pt x="6604" y="419"/>
                  </a:cubicBezTo>
                  <a:cubicBezTo>
                    <a:pt x="6606" y="416"/>
                    <a:pt x="6609" y="414"/>
                    <a:pt x="6612" y="411"/>
                  </a:cubicBezTo>
                  <a:cubicBezTo>
                    <a:pt x="6620" y="404"/>
                    <a:pt x="6627" y="398"/>
                    <a:pt x="6634" y="391"/>
                  </a:cubicBezTo>
                  <a:cubicBezTo>
                    <a:pt x="6637" y="388"/>
                    <a:pt x="6643" y="388"/>
                    <a:pt x="6646" y="392"/>
                  </a:cubicBezTo>
                  <a:cubicBezTo>
                    <a:pt x="6649" y="395"/>
                    <a:pt x="6649" y="401"/>
                    <a:pt x="6645" y="404"/>
                  </a:cubicBezTo>
                  <a:cubicBezTo>
                    <a:pt x="6638" y="411"/>
                    <a:pt x="6630" y="417"/>
                    <a:pt x="6623" y="424"/>
                  </a:cubicBezTo>
                  <a:cubicBezTo>
                    <a:pt x="6620" y="427"/>
                    <a:pt x="6617" y="430"/>
                    <a:pt x="6614" y="433"/>
                  </a:cubicBezTo>
                  <a:cubicBezTo>
                    <a:pt x="6612" y="434"/>
                    <a:pt x="6612" y="434"/>
                    <a:pt x="6612" y="434"/>
                  </a:cubicBezTo>
                  <a:cubicBezTo>
                    <a:pt x="6610" y="436"/>
                    <a:pt x="6608" y="437"/>
                    <a:pt x="6606" y="437"/>
                  </a:cubicBezTo>
                  <a:close/>
                  <a:moveTo>
                    <a:pt x="2640" y="428"/>
                  </a:moveTo>
                  <a:cubicBezTo>
                    <a:pt x="2637" y="428"/>
                    <a:pt x="2635" y="427"/>
                    <a:pt x="2633" y="425"/>
                  </a:cubicBezTo>
                  <a:cubicBezTo>
                    <a:pt x="2619" y="408"/>
                    <a:pt x="2604" y="391"/>
                    <a:pt x="2590" y="375"/>
                  </a:cubicBezTo>
                  <a:cubicBezTo>
                    <a:pt x="2578" y="362"/>
                    <a:pt x="2565" y="348"/>
                    <a:pt x="2550" y="332"/>
                  </a:cubicBezTo>
                  <a:cubicBezTo>
                    <a:pt x="2549" y="332"/>
                    <a:pt x="2549" y="332"/>
                    <a:pt x="2549" y="332"/>
                  </a:cubicBezTo>
                  <a:cubicBezTo>
                    <a:pt x="2549" y="332"/>
                    <a:pt x="2549" y="332"/>
                    <a:pt x="2549" y="332"/>
                  </a:cubicBezTo>
                  <a:cubicBezTo>
                    <a:pt x="2536" y="318"/>
                    <a:pt x="2536" y="318"/>
                    <a:pt x="2536" y="318"/>
                  </a:cubicBezTo>
                  <a:cubicBezTo>
                    <a:pt x="2536" y="318"/>
                    <a:pt x="2535" y="318"/>
                    <a:pt x="2535" y="317"/>
                  </a:cubicBezTo>
                  <a:cubicBezTo>
                    <a:pt x="2535" y="317"/>
                    <a:pt x="2535" y="317"/>
                    <a:pt x="2535" y="317"/>
                  </a:cubicBezTo>
                  <a:cubicBezTo>
                    <a:pt x="2532" y="314"/>
                    <a:pt x="2532" y="314"/>
                    <a:pt x="2532" y="314"/>
                  </a:cubicBezTo>
                  <a:cubicBezTo>
                    <a:pt x="2530" y="313"/>
                    <a:pt x="2529" y="312"/>
                    <a:pt x="2528" y="311"/>
                  </a:cubicBezTo>
                  <a:cubicBezTo>
                    <a:pt x="2527" y="310"/>
                    <a:pt x="2526" y="309"/>
                    <a:pt x="2525" y="308"/>
                  </a:cubicBezTo>
                  <a:cubicBezTo>
                    <a:pt x="2525" y="308"/>
                    <a:pt x="2525" y="308"/>
                    <a:pt x="2525" y="308"/>
                  </a:cubicBezTo>
                  <a:cubicBezTo>
                    <a:pt x="2522" y="306"/>
                    <a:pt x="2520" y="304"/>
                    <a:pt x="2518" y="302"/>
                  </a:cubicBezTo>
                  <a:cubicBezTo>
                    <a:pt x="2508" y="295"/>
                    <a:pt x="2499" y="289"/>
                    <a:pt x="2489" y="283"/>
                  </a:cubicBezTo>
                  <a:cubicBezTo>
                    <a:pt x="2483" y="281"/>
                    <a:pt x="2478" y="278"/>
                    <a:pt x="2472" y="276"/>
                  </a:cubicBezTo>
                  <a:cubicBezTo>
                    <a:pt x="2470" y="275"/>
                    <a:pt x="2468" y="274"/>
                    <a:pt x="2467" y="272"/>
                  </a:cubicBezTo>
                  <a:cubicBezTo>
                    <a:pt x="2466" y="270"/>
                    <a:pt x="2466" y="267"/>
                    <a:pt x="2467" y="265"/>
                  </a:cubicBezTo>
                  <a:cubicBezTo>
                    <a:pt x="2468" y="261"/>
                    <a:pt x="2473" y="259"/>
                    <a:pt x="2478" y="260"/>
                  </a:cubicBezTo>
                  <a:cubicBezTo>
                    <a:pt x="2484" y="263"/>
                    <a:pt x="2490" y="265"/>
                    <a:pt x="2496" y="268"/>
                  </a:cubicBezTo>
                  <a:cubicBezTo>
                    <a:pt x="2497" y="268"/>
                    <a:pt x="2497" y="268"/>
                    <a:pt x="2497" y="268"/>
                  </a:cubicBezTo>
                  <a:cubicBezTo>
                    <a:pt x="2507" y="274"/>
                    <a:pt x="2518" y="281"/>
                    <a:pt x="2528" y="288"/>
                  </a:cubicBezTo>
                  <a:cubicBezTo>
                    <a:pt x="2529" y="289"/>
                    <a:pt x="2529" y="289"/>
                    <a:pt x="2529" y="289"/>
                  </a:cubicBezTo>
                  <a:cubicBezTo>
                    <a:pt x="2531" y="291"/>
                    <a:pt x="2533" y="293"/>
                    <a:pt x="2535" y="294"/>
                  </a:cubicBezTo>
                  <a:cubicBezTo>
                    <a:pt x="2538" y="296"/>
                    <a:pt x="2539" y="298"/>
                    <a:pt x="2541" y="299"/>
                  </a:cubicBezTo>
                  <a:cubicBezTo>
                    <a:pt x="2541" y="300"/>
                    <a:pt x="2542" y="301"/>
                    <a:pt x="2543" y="301"/>
                  </a:cubicBezTo>
                  <a:cubicBezTo>
                    <a:pt x="2543" y="301"/>
                    <a:pt x="2543" y="301"/>
                    <a:pt x="2543" y="301"/>
                  </a:cubicBezTo>
                  <a:cubicBezTo>
                    <a:pt x="2546" y="304"/>
                    <a:pt x="2546" y="304"/>
                    <a:pt x="2546" y="304"/>
                  </a:cubicBezTo>
                  <a:cubicBezTo>
                    <a:pt x="2547" y="305"/>
                    <a:pt x="2548" y="306"/>
                    <a:pt x="2548" y="306"/>
                  </a:cubicBezTo>
                  <a:cubicBezTo>
                    <a:pt x="2549" y="307"/>
                    <a:pt x="2549" y="307"/>
                    <a:pt x="2549" y="307"/>
                  </a:cubicBezTo>
                  <a:cubicBezTo>
                    <a:pt x="2562" y="320"/>
                    <a:pt x="2562" y="320"/>
                    <a:pt x="2562" y="320"/>
                  </a:cubicBezTo>
                  <a:cubicBezTo>
                    <a:pt x="2577" y="336"/>
                    <a:pt x="2590" y="350"/>
                    <a:pt x="2602" y="364"/>
                  </a:cubicBezTo>
                  <a:cubicBezTo>
                    <a:pt x="2617" y="379"/>
                    <a:pt x="2631" y="396"/>
                    <a:pt x="2646" y="414"/>
                  </a:cubicBezTo>
                  <a:cubicBezTo>
                    <a:pt x="2646" y="414"/>
                    <a:pt x="2646" y="414"/>
                    <a:pt x="2646" y="414"/>
                  </a:cubicBezTo>
                  <a:cubicBezTo>
                    <a:pt x="2648" y="416"/>
                    <a:pt x="2648" y="418"/>
                    <a:pt x="2648" y="420"/>
                  </a:cubicBezTo>
                  <a:cubicBezTo>
                    <a:pt x="2648" y="422"/>
                    <a:pt x="2647" y="425"/>
                    <a:pt x="2645" y="426"/>
                  </a:cubicBezTo>
                  <a:cubicBezTo>
                    <a:pt x="2644" y="427"/>
                    <a:pt x="2642" y="428"/>
                    <a:pt x="2640" y="428"/>
                  </a:cubicBezTo>
                  <a:close/>
                  <a:moveTo>
                    <a:pt x="1955" y="389"/>
                  </a:moveTo>
                  <a:cubicBezTo>
                    <a:pt x="1952" y="389"/>
                    <a:pt x="1949" y="387"/>
                    <a:pt x="1948" y="384"/>
                  </a:cubicBezTo>
                  <a:cubicBezTo>
                    <a:pt x="1946" y="380"/>
                    <a:pt x="1947" y="375"/>
                    <a:pt x="1952" y="373"/>
                  </a:cubicBezTo>
                  <a:cubicBezTo>
                    <a:pt x="1956" y="371"/>
                    <a:pt x="1961" y="373"/>
                    <a:pt x="1963" y="377"/>
                  </a:cubicBezTo>
                  <a:cubicBezTo>
                    <a:pt x="1964" y="379"/>
                    <a:pt x="1964" y="382"/>
                    <a:pt x="1963" y="384"/>
                  </a:cubicBezTo>
                  <a:cubicBezTo>
                    <a:pt x="1962" y="386"/>
                    <a:pt x="1961" y="388"/>
                    <a:pt x="1959" y="389"/>
                  </a:cubicBezTo>
                  <a:cubicBezTo>
                    <a:pt x="1959" y="389"/>
                    <a:pt x="1959" y="389"/>
                    <a:pt x="1959" y="389"/>
                  </a:cubicBezTo>
                  <a:cubicBezTo>
                    <a:pt x="1958" y="389"/>
                    <a:pt x="1957" y="389"/>
                    <a:pt x="1955" y="389"/>
                  </a:cubicBezTo>
                  <a:close/>
                  <a:moveTo>
                    <a:pt x="6673" y="376"/>
                  </a:moveTo>
                  <a:cubicBezTo>
                    <a:pt x="6670" y="376"/>
                    <a:pt x="6668" y="375"/>
                    <a:pt x="6667" y="373"/>
                  </a:cubicBezTo>
                  <a:cubicBezTo>
                    <a:pt x="6663" y="369"/>
                    <a:pt x="6664" y="364"/>
                    <a:pt x="6667" y="361"/>
                  </a:cubicBezTo>
                  <a:cubicBezTo>
                    <a:pt x="6669" y="360"/>
                    <a:pt x="6670" y="358"/>
                    <a:pt x="6672" y="357"/>
                  </a:cubicBezTo>
                  <a:cubicBezTo>
                    <a:pt x="6673" y="356"/>
                    <a:pt x="6673" y="356"/>
                    <a:pt x="6673" y="356"/>
                  </a:cubicBezTo>
                  <a:cubicBezTo>
                    <a:pt x="6676" y="353"/>
                    <a:pt x="6679" y="350"/>
                    <a:pt x="6683" y="347"/>
                  </a:cubicBezTo>
                  <a:cubicBezTo>
                    <a:pt x="6689" y="341"/>
                    <a:pt x="6696" y="335"/>
                    <a:pt x="6703" y="329"/>
                  </a:cubicBezTo>
                  <a:cubicBezTo>
                    <a:pt x="6730" y="306"/>
                    <a:pt x="6730" y="306"/>
                    <a:pt x="6730" y="306"/>
                  </a:cubicBezTo>
                  <a:cubicBezTo>
                    <a:pt x="6732" y="305"/>
                    <a:pt x="6733" y="304"/>
                    <a:pt x="6734" y="304"/>
                  </a:cubicBezTo>
                  <a:cubicBezTo>
                    <a:pt x="6734" y="304"/>
                    <a:pt x="6734" y="303"/>
                    <a:pt x="6734" y="303"/>
                  </a:cubicBezTo>
                  <a:cubicBezTo>
                    <a:pt x="6734" y="303"/>
                    <a:pt x="6734" y="303"/>
                    <a:pt x="6734" y="303"/>
                  </a:cubicBezTo>
                  <a:cubicBezTo>
                    <a:pt x="6735" y="303"/>
                    <a:pt x="6735" y="303"/>
                    <a:pt x="6736" y="303"/>
                  </a:cubicBezTo>
                  <a:cubicBezTo>
                    <a:pt x="6736" y="303"/>
                    <a:pt x="6736" y="303"/>
                    <a:pt x="6736" y="303"/>
                  </a:cubicBezTo>
                  <a:cubicBezTo>
                    <a:pt x="6736" y="303"/>
                    <a:pt x="6737" y="302"/>
                    <a:pt x="6738" y="302"/>
                  </a:cubicBezTo>
                  <a:cubicBezTo>
                    <a:pt x="6738" y="302"/>
                    <a:pt x="6738" y="302"/>
                    <a:pt x="6738" y="302"/>
                  </a:cubicBezTo>
                  <a:cubicBezTo>
                    <a:pt x="6738" y="302"/>
                    <a:pt x="6738" y="302"/>
                    <a:pt x="6738" y="302"/>
                  </a:cubicBezTo>
                  <a:cubicBezTo>
                    <a:pt x="6739" y="302"/>
                    <a:pt x="6740" y="301"/>
                    <a:pt x="6741" y="301"/>
                  </a:cubicBezTo>
                  <a:cubicBezTo>
                    <a:pt x="6744" y="300"/>
                    <a:pt x="6744" y="300"/>
                    <a:pt x="6744" y="300"/>
                  </a:cubicBezTo>
                  <a:cubicBezTo>
                    <a:pt x="6747" y="299"/>
                    <a:pt x="6750" y="298"/>
                    <a:pt x="6753" y="297"/>
                  </a:cubicBezTo>
                  <a:cubicBezTo>
                    <a:pt x="6755" y="297"/>
                    <a:pt x="6756" y="297"/>
                    <a:pt x="6758" y="296"/>
                  </a:cubicBezTo>
                  <a:cubicBezTo>
                    <a:pt x="6758" y="296"/>
                    <a:pt x="6758" y="296"/>
                    <a:pt x="6758" y="296"/>
                  </a:cubicBezTo>
                  <a:cubicBezTo>
                    <a:pt x="6778" y="291"/>
                    <a:pt x="6802" y="286"/>
                    <a:pt x="6829" y="282"/>
                  </a:cubicBezTo>
                  <a:cubicBezTo>
                    <a:pt x="6843" y="279"/>
                    <a:pt x="6858" y="277"/>
                    <a:pt x="6874" y="275"/>
                  </a:cubicBezTo>
                  <a:cubicBezTo>
                    <a:pt x="6879" y="274"/>
                    <a:pt x="6883" y="278"/>
                    <a:pt x="6884" y="282"/>
                  </a:cubicBezTo>
                  <a:cubicBezTo>
                    <a:pt x="6884" y="285"/>
                    <a:pt x="6883" y="287"/>
                    <a:pt x="6882" y="289"/>
                  </a:cubicBezTo>
                  <a:cubicBezTo>
                    <a:pt x="6881" y="290"/>
                    <a:pt x="6879" y="292"/>
                    <a:pt x="6876" y="292"/>
                  </a:cubicBezTo>
                  <a:cubicBezTo>
                    <a:pt x="6861" y="294"/>
                    <a:pt x="6846" y="296"/>
                    <a:pt x="6831" y="298"/>
                  </a:cubicBezTo>
                  <a:cubicBezTo>
                    <a:pt x="6806" y="303"/>
                    <a:pt x="6782" y="308"/>
                    <a:pt x="6762" y="312"/>
                  </a:cubicBezTo>
                  <a:cubicBezTo>
                    <a:pt x="6761" y="313"/>
                    <a:pt x="6759" y="313"/>
                    <a:pt x="6758" y="314"/>
                  </a:cubicBezTo>
                  <a:cubicBezTo>
                    <a:pt x="6755" y="315"/>
                    <a:pt x="6751" y="316"/>
                    <a:pt x="6749" y="316"/>
                  </a:cubicBezTo>
                  <a:cubicBezTo>
                    <a:pt x="6746" y="317"/>
                    <a:pt x="6746" y="317"/>
                    <a:pt x="6746" y="317"/>
                  </a:cubicBezTo>
                  <a:cubicBezTo>
                    <a:pt x="6745" y="317"/>
                    <a:pt x="6745" y="318"/>
                    <a:pt x="6745" y="318"/>
                  </a:cubicBezTo>
                  <a:cubicBezTo>
                    <a:pt x="6744" y="318"/>
                    <a:pt x="6744" y="318"/>
                    <a:pt x="6744" y="318"/>
                  </a:cubicBezTo>
                  <a:cubicBezTo>
                    <a:pt x="6743" y="318"/>
                    <a:pt x="6743" y="318"/>
                    <a:pt x="6743" y="318"/>
                  </a:cubicBezTo>
                  <a:cubicBezTo>
                    <a:pt x="6743" y="318"/>
                    <a:pt x="6743" y="318"/>
                    <a:pt x="6743" y="318"/>
                  </a:cubicBezTo>
                  <a:cubicBezTo>
                    <a:pt x="6741" y="319"/>
                    <a:pt x="6741" y="319"/>
                    <a:pt x="6741" y="319"/>
                  </a:cubicBezTo>
                  <a:cubicBezTo>
                    <a:pt x="6741" y="319"/>
                    <a:pt x="6741" y="319"/>
                    <a:pt x="6741" y="319"/>
                  </a:cubicBezTo>
                  <a:cubicBezTo>
                    <a:pt x="6741" y="319"/>
                    <a:pt x="6740" y="319"/>
                    <a:pt x="6740" y="319"/>
                  </a:cubicBezTo>
                  <a:cubicBezTo>
                    <a:pt x="6714" y="342"/>
                    <a:pt x="6714" y="342"/>
                    <a:pt x="6714" y="342"/>
                  </a:cubicBezTo>
                  <a:cubicBezTo>
                    <a:pt x="6707" y="348"/>
                    <a:pt x="6700" y="354"/>
                    <a:pt x="6693" y="360"/>
                  </a:cubicBezTo>
                  <a:cubicBezTo>
                    <a:pt x="6690" y="363"/>
                    <a:pt x="6687" y="366"/>
                    <a:pt x="6684" y="369"/>
                  </a:cubicBezTo>
                  <a:cubicBezTo>
                    <a:pt x="6684" y="369"/>
                    <a:pt x="6684" y="369"/>
                    <a:pt x="6684" y="369"/>
                  </a:cubicBezTo>
                  <a:cubicBezTo>
                    <a:pt x="6682" y="371"/>
                    <a:pt x="6682" y="371"/>
                    <a:pt x="6682" y="371"/>
                  </a:cubicBezTo>
                  <a:cubicBezTo>
                    <a:pt x="6681" y="372"/>
                    <a:pt x="6680" y="373"/>
                    <a:pt x="6679" y="373"/>
                  </a:cubicBezTo>
                  <a:cubicBezTo>
                    <a:pt x="6677" y="375"/>
                    <a:pt x="6675" y="376"/>
                    <a:pt x="6673" y="376"/>
                  </a:cubicBezTo>
                  <a:close/>
                  <a:moveTo>
                    <a:pt x="1996" y="371"/>
                  </a:moveTo>
                  <a:cubicBezTo>
                    <a:pt x="1993" y="371"/>
                    <a:pt x="1990" y="369"/>
                    <a:pt x="1989" y="366"/>
                  </a:cubicBezTo>
                  <a:cubicBezTo>
                    <a:pt x="1988" y="363"/>
                    <a:pt x="1988" y="361"/>
                    <a:pt x="1989" y="359"/>
                  </a:cubicBezTo>
                  <a:cubicBezTo>
                    <a:pt x="1989" y="357"/>
                    <a:pt x="1991" y="355"/>
                    <a:pt x="1993" y="354"/>
                  </a:cubicBezTo>
                  <a:cubicBezTo>
                    <a:pt x="2007" y="348"/>
                    <a:pt x="2021" y="342"/>
                    <a:pt x="2035" y="336"/>
                  </a:cubicBezTo>
                  <a:cubicBezTo>
                    <a:pt x="2039" y="334"/>
                    <a:pt x="2044" y="336"/>
                    <a:pt x="2046" y="341"/>
                  </a:cubicBezTo>
                  <a:cubicBezTo>
                    <a:pt x="2047" y="343"/>
                    <a:pt x="2047" y="345"/>
                    <a:pt x="2046" y="347"/>
                  </a:cubicBezTo>
                  <a:cubicBezTo>
                    <a:pt x="2045" y="349"/>
                    <a:pt x="2043" y="351"/>
                    <a:pt x="2041" y="352"/>
                  </a:cubicBezTo>
                  <a:cubicBezTo>
                    <a:pt x="2027" y="358"/>
                    <a:pt x="2013" y="364"/>
                    <a:pt x="2000" y="370"/>
                  </a:cubicBezTo>
                  <a:cubicBezTo>
                    <a:pt x="1999" y="370"/>
                    <a:pt x="1998" y="371"/>
                    <a:pt x="1996" y="371"/>
                  </a:cubicBezTo>
                  <a:close/>
                  <a:moveTo>
                    <a:pt x="599" y="339"/>
                  </a:moveTo>
                  <a:cubicBezTo>
                    <a:pt x="597" y="339"/>
                    <a:pt x="595" y="338"/>
                    <a:pt x="594" y="337"/>
                  </a:cubicBezTo>
                  <a:cubicBezTo>
                    <a:pt x="581" y="329"/>
                    <a:pt x="569" y="321"/>
                    <a:pt x="557" y="313"/>
                  </a:cubicBezTo>
                  <a:cubicBezTo>
                    <a:pt x="557" y="313"/>
                    <a:pt x="557" y="313"/>
                    <a:pt x="556" y="313"/>
                  </a:cubicBezTo>
                  <a:cubicBezTo>
                    <a:pt x="554" y="312"/>
                    <a:pt x="553" y="310"/>
                    <a:pt x="552" y="307"/>
                  </a:cubicBezTo>
                  <a:cubicBezTo>
                    <a:pt x="552" y="305"/>
                    <a:pt x="552" y="303"/>
                    <a:pt x="553" y="301"/>
                  </a:cubicBezTo>
                  <a:cubicBezTo>
                    <a:pt x="556" y="297"/>
                    <a:pt x="561" y="296"/>
                    <a:pt x="565" y="298"/>
                  </a:cubicBezTo>
                  <a:cubicBezTo>
                    <a:pt x="565" y="298"/>
                    <a:pt x="565" y="298"/>
                    <a:pt x="566" y="299"/>
                  </a:cubicBezTo>
                  <a:cubicBezTo>
                    <a:pt x="566" y="299"/>
                    <a:pt x="566" y="299"/>
                    <a:pt x="566" y="299"/>
                  </a:cubicBezTo>
                  <a:cubicBezTo>
                    <a:pt x="578" y="306"/>
                    <a:pt x="591" y="315"/>
                    <a:pt x="603" y="323"/>
                  </a:cubicBezTo>
                  <a:cubicBezTo>
                    <a:pt x="607" y="326"/>
                    <a:pt x="608" y="331"/>
                    <a:pt x="606" y="335"/>
                  </a:cubicBezTo>
                  <a:cubicBezTo>
                    <a:pt x="604" y="337"/>
                    <a:pt x="601" y="339"/>
                    <a:pt x="599" y="339"/>
                  </a:cubicBezTo>
                  <a:close/>
                  <a:moveTo>
                    <a:pt x="4396" y="336"/>
                  </a:moveTo>
                  <a:cubicBezTo>
                    <a:pt x="4394" y="336"/>
                    <a:pt x="4392" y="335"/>
                    <a:pt x="4391" y="334"/>
                  </a:cubicBezTo>
                  <a:cubicBezTo>
                    <a:pt x="4389" y="333"/>
                    <a:pt x="4388" y="331"/>
                    <a:pt x="4388" y="329"/>
                  </a:cubicBezTo>
                  <a:cubicBezTo>
                    <a:pt x="4387" y="327"/>
                    <a:pt x="4388" y="324"/>
                    <a:pt x="4389" y="323"/>
                  </a:cubicBezTo>
                  <a:cubicBezTo>
                    <a:pt x="4391" y="319"/>
                    <a:pt x="4397" y="318"/>
                    <a:pt x="4401" y="320"/>
                  </a:cubicBezTo>
                  <a:cubicBezTo>
                    <a:pt x="4405" y="323"/>
                    <a:pt x="4406" y="328"/>
                    <a:pt x="4403" y="332"/>
                  </a:cubicBezTo>
                  <a:cubicBezTo>
                    <a:pt x="4401" y="335"/>
                    <a:pt x="4399" y="336"/>
                    <a:pt x="4396" y="336"/>
                  </a:cubicBezTo>
                  <a:close/>
                  <a:moveTo>
                    <a:pt x="2080" y="335"/>
                  </a:moveTo>
                  <a:cubicBezTo>
                    <a:pt x="2076" y="335"/>
                    <a:pt x="2073" y="333"/>
                    <a:pt x="2072" y="330"/>
                  </a:cubicBezTo>
                  <a:cubicBezTo>
                    <a:pt x="2070" y="326"/>
                    <a:pt x="2072" y="321"/>
                    <a:pt x="2077" y="319"/>
                  </a:cubicBezTo>
                  <a:cubicBezTo>
                    <a:pt x="2105" y="307"/>
                    <a:pt x="2133" y="297"/>
                    <a:pt x="2160" y="288"/>
                  </a:cubicBezTo>
                  <a:cubicBezTo>
                    <a:pt x="2202" y="274"/>
                    <a:pt x="2237" y="264"/>
                    <a:pt x="2269" y="258"/>
                  </a:cubicBezTo>
                  <a:cubicBezTo>
                    <a:pt x="2277" y="256"/>
                    <a:pt x="2286" y="254"/>
                    <a:pt x="2294" y="253"/>
                  </a:cubicBezTo>
                  <a:cubicBezTo>
                    <a:pt x="2299" y="252"/>
                    <a:pt x="2304" y="255"/>
                    <a:pt x="2304" y="260"/>
                  </a:cubicBezTo>
                  <a:cubicBezTo>
                    <a:pt x="2305" y="264"/>
                    <a:pt x="2302" y="269"/>
                    <a:pt x="2297" y="270"/>
                  </a:cubicBezTo>
                  <a:cubicBezTo>
                    <a:pt x="2288" y="271"/>
                    <a:pt x="2280" y="273"/>
                    <a:pt x="2273" y="274"/>
                  </a:cubicBezTo>
                  <a:cubicBezTo>
                    <a:pt x="2273" y="274"/>
                    <a:pt x="2273" y="274"/>
                    <a:pt x="2273" y="274"/>
                  </a:cubicBezTo>
                  <a:cubicBezTo>
                    <a:pt x="2241" y="281"/>
                    <a:pt x="2206" y="291"/>
                    <a:pt x="2165" y="304"/>
                  </a:cubicBezTo>
                  <a:cubicBezTo>
                    <a:pt x="2139" y="313"/>
                    <a:pt x="2111" y="323"/>
                    <a:pt x="2083" y="335"/>
                  </a:cubicBezTo>
                  <a:cubicBezTo>
                    <a:pt x="2082" y="335"/>
                    <a:pt x="2081" y="335"/>
                    <a:pt x="2080" y="335"/>
                  </a:cubicBezTo>
                  <a:close/>
                  <a:moveTo>
                    <a:pt x="4421" y="298"/>
                  </a:moveTo>
                  <a:cubicBezTo>
                    <a:pt x="4419" y="298"/>
                    <a:pt x="4418" y="298"/>
                    <a:pt x="4416" y="297"/>
                  </a:cubicBezTo>
                  <a:cubicBezTo>
                    <a:pt x="4415" y="296"/>
                    <a:pt x="4413" y="294"/>
                    <a:pt x="4413" y="292"/>
                  </a:cubicBezTo>
                  <a:cubicBezTo>
                    <a:pt x="4412" y="289"/>
                    <a:pt x="4413" y="287"/>
                    <a:pt x="4414" y="285"/>
                  </a:cubicBezTo>
                  <a:cubicBezTo>
                    <a:pt x="4417" y="280"/>
                    <a:pt x="4420" y="276"/>
                    <a:pt x="4422" y="272"/>
                  </a:cubicBezTo>
                  <a:cubicBezTo>
                    <a:pt x="4438" y="247"/>
                    <a:pt x="4438" y="247"/>
                    <a:pt x="4438" y="247"/>
                  </a:cubicBezTo>
                  <a:cubicBezTo>
                    <a:pt x="4441" y="243"/>
                    <a:pt x="4446" y="242"/>
                    <a:pt x="4450" y="245"/>
                  </a:cubicBezTo>
                  <a:cubicBezTo>
                    <a:pt x="4454" y="247"/>
                    <a:pt x="4455" y="252"/>
                    <a:pt x="4453" y="256"/>
                  </a:cubicBezTo>
                  <a:cubicBezTo>
                    <a:pt x="4449" y="262"/>
                    <a:pt x="4449" y="262"/>
                    <a:pt x="4449" y="262"/>
                  </a:cubicBezTo>
                  <a:cubicBezTo>
                    <a:pt x="4437" y="282"/>
                    <a:pt x="4437" y="282"/>
                    <a:pt x="4437" y="282"/>
                  </a:cubicBezTo>
                  <a:cubicBezTo>
                    <a:pt x="4434" y="285"/>
                    <a:pt x="4432" y="289"/>
                    <a:pt x="4428" y="295"/>
                  </a:cubicBezTo>
                  <a:cubicBezTo>
                    <a:pt x="4427" y="297"/>
                    <a:pt x="4424" y="298"/>
                    <a:pt x="4421" y="298"/>
                  </a:cubicBezTo>
                  <a:close/>
                  <a:moveTo>
                    <a:pt x="521" y="292"/>
                  </a:moveTo>
                  <a:cubicBezTo>
                    <a:pt x="520" y="292"/>
                    <a:pt x="519" y="291"/>
                    <a:pt x="517" y="291"/>
                  </a:cubicBezTo>
                  <a:cubicBezTo>
                    <a:pt x="513" y="288"/>
                    <a:pt x="512" y="283"/>
                    <a:pt x="514" y="279"/>
                  </a:cubicBezTo>
                  <a:cubicBezTo>
                    <a:pt x="516" y="275"/>
                    <a:pt x="521" y="273"/>
                    <a:pt x="525" y="276"/>
                  </a:cubicBezTo>
                  <a:cubicBezTo>
                    <a:pt x="527" y="277"/>
                    <a:pt x="529" y="278"/>
                    <a:pt x="529" y="281"/>
                  </a:cubicBezTo>
                  <a:cubicBezTo>
                    <a:pt x="530" y="283"/>
                    <a:pt x="530" y="285"/>
                    <a:pt x="529" y="287"/>
                  </a:cubicBezTo>
                  <a:cubicBezTo>
                    <a:pt x="527" y="290"/>
                    <a:pt x="525" y="292"/>
                    <a:pt x="521" y="292"/>
                  </a:cubicBezTo>
                  <a:close/>
                  <a:moveTo>
                    <a:pt x="5047" y="287"/>
                  </a:moveTo>
                  <a:cubicBezTo>
                    <a:pt x="5045" y="287"/>
                    <a:pt x="5042" y="286"/>
                    <a:pt x="5041" y="285"/>
                  </a:cubicBezTo>
                  <a:cubicBezTo>
                    <a:pt x="5030" y="273"/>
                    <a:pt x="5020" y="262"/>
                    <a:pt x="5010" y="252"/>
                  </a:cubicBezTo>
                  <a:cubicBezTo>
                    <a:pt x="5008" y="250"/>
                    <a:pt x="5007" y="248"/>
                    <a:pt x="5007" y="246"/>
                  </a:cubicBezTo>
                  <a:cubicBezTo>
                    <a:pt x="5007" y="244"/>
                    <a:pt x="5008" y="241"/>
                    <a:pt x="5010" y="240"/>
                  </a:cubicBezTo>
                  <a:cubicBezTo>
                    <a:pt x="5013" y="237"/>
                    <a:pt x="5019" y="237"/>
                    <a:pt x="5022" y="240"/>
                  </a:cubicBezTo>
                  <a:cubicBezTo>
                    <a:pt x="5033" y="251"/>
                    <a:pt x="5043" y="262"/>
                    <a:pt x="5053" y="273"/>
                  </a:cubicBezTo>
                  <a:cubicBezTo>
                    <a:pt x="5053" y="273"/>
                    <a:pt x="5053" y="273"/>
                    <a:pt x="5053" y="273"/>
                  </a:cubicBezTo>
                  <a:cubicBezTo>
                    <a:pt x="5055" y="275"/>
                    <a:pt x="5055" y="277"/>
                    <a:pt x="5055" y="279"/>
                  </a:cubicBezTo>
                  <a:cubicBezTo>
                    <a:pt x="5055" y="282"/>
                    <a:pt x="5054" y="284"/>
                    <a:pt x="5053" y="285"/>
                  </a:cubicBezTo>
                  <a:cubicBezTo>
                    <a:pt x="5051" y="287"/>
                    <a:pt x="5049" y="287"/>
                    <a:pt x="5047" y="287"/>
                  </a:cubicBezTo>
                  <a:close/>
                  <a:moveTo>
                    <a:pt x="6920" y="286"/>
                  </a:moveTo>
                  <a:cubicBezTo>
                    <a:pt x="6916" y="286"/>
                    <a:pt x="6912" y="283"/>
                    <a:pt x="6912" y="279"/>
                  </a:cubicBezTo>
                  <a:cubicBezTo>
                    <a:pt x="6911" y="274"/>
                    <a:pt x="6915" y="270"/>
                    <a:pt x="6919" y="269"/>
                  </a:cubicBezTo>
                  <a:cubicBezTo>
                    <a:pt x="6924" y="269"/>
                    <a:pt x="6928" y="272"/>
                    <a:pt x="6929" y="277"/>
                  </a:cubicBezTo>
                  <a:cubicBezTo>
                    <a:pt x="6929" y="282"/>
                    <a:pt x="6926" y="286"/>
                    <a:pt x="6921" y="286"/>
                  </a:cubicBezTo>
                  <a:cubicBezTo>
                    <a:pt x="6921" y="286"/>
                    <a:pt x="6921" y="286"/>
                    <a:pt x="6920" y="286"/>
                  </a:cubicBezTo>
                  <a:close/>
                  <a:moveTo>
                    <a:pt x="6965" y="282"/>
                  </a:moveTo>
                  <a:cubicBezTo>
                    <a:pt x="6961" y="282"/>
                    <a:pt x="6957" y="278"/>
                    <a:pt x="6957" y="274"/>
                  </a:cubicBezTo>
                  <a:cubicBezTo>
                    <a:pt x="6956" y="269"/>
                    <a:pt x="6960" y="265"/>
                    <a:pt x="6964" y="265"/>
                  </a:cubicBezTo>
                  <a:cubicBezTo>
                    <a:pt x="6972" y="264"/>
                    <a:pt x="6980" y="263"/>
                    <a:pt x="6988" y="262"/>
                  </a:cubicBezTo>
                  <a:cubicBezTo>
                    <a:pt x="6995" y="262"/>
                    <a:pt x="7002" y="261"/>
                    <a:pt x="7010" y="260"/>
                  </a:cubicBezTo>
                  <a:cubicBezTo>
                    <a:pt x="7010" y="260"/>
                    <a:pt x="7010" y="260"/>
                    <a:pt x="7010" y="260"/>
                  </a:cubicBezTo>
                  <a:cubicBezTo>
                    <a:pt x="7014" y="260"/>
                    <a:pt x="7018" y="263"/>
                    <a:pt x="7019" y="268"/>
                  </a:cubicBezTo>
                  <a:cubicBezTo>
                    <a:pt x="7019" y="270"/>
                    <a:pt x="7018" y="273"/>
                    <a:pt x="7017" y="274"/>
                  </a:cubicBezTo>
                  <a:cubicBezTo>
                    <a:pt x="7015" y="276"/>
                    <a:pt x="7013" y="277"/>
                    <a:pt x="7011" y="277"/>
                  </a:cubicBezTo>
                  <a:cubicBezTo>
                    <a:pt x="7004" y="278"/>
                    <a:pt x="6997" y="279"/>
                    <a:pt x="6989" y="279"/>
                  </a:cubicBezTo>
                  <a:cubicBezTo>
                    <a:pt x="6981" y="280"/>
                    <a:pt x="6973" y="281"/>
                    <a:pt x="6966" y="282"/>
                  </a:cubicBezTo>
                  <a:cubicBezTo>
                    <a:pt x="6966" y="282"/>
                    <a:pt x="6965" y="282"/>
                    <a:pt x="6965" y="282"/>
                  </a:cubicBezTo>
                  <a:close/>
                  <a:moveTo>
                    <a:pt x="7055" y="274"/>
                  </a:moveTo>
                  <a:cubicBezTo>
                    <a:pt x="7051" y="274"/>
                    <a:pt x="7047" y="270"/>
                    <a:pt x="7047" y="266"/>
                  </a:cubicBezTo>
                  <a:cubicBezTo>
                    <a:pt x="7047" y="264"/>
                    <a:pt x="7047" y="261"/>
                    <a:pt x="7049" y="260"/>
                  </a:cubicBezTo>
                  <a:cubicBezTo>
                    <a:pt x="7050" y="258"/>
                    <a:pt x="7052" y="257"/>
                    <a:pt x="7055" y="257"/>
                  </a:cubicBezTo>
                  <a:cubicBezTo>
                    <a:pt x="7086" y="254"/>
                    <a:pt x="7119" y="252"/>
                    <a:pt x="7153" y="250"/>
                  </a:cubicBezTo>
                  <a:cubicBezTo>
                    <a:pt x="7194" y="248"/>
                    <a:pt x="7238" y="245"/>
                    <a:pt x="7281" y="243"/>
                  </a:cubicBezTo>
                  <a:cubicBezTo>
                    <a:pt x="7286" y="243"/>
                    <a:pt x="7289" y="247"/>
                    <a:pt x="7290" y="251"/>
                  </a:cubicBezTo>
                  <a:cubicBezTo>
                    <a:pt x="7290" y="256"/>
                    <a:pt x="7286" y="260"/>
                    <a:pt x="7282" y="260"/>
                  </a:cubicBezTo>
                  <a:cubicBezTo>
                    <a:pt x="7238" y="262"/>
                    <a:pt x="7195" y="265"/>
                    <a:pt x="7154" y="267"/>
                  </a:cubicBezTo>
                  <a:cubicBezTo>
                    <a:pt x="7119" y="269"/>
                    <a:pt x="7087" y="271"/>
                    <a:pt x="7056" y="274"/>
                  </a:cubicBezTo>
                  <a:cubicBezTo>
                    <a:pt x="7056" y="274"/>
                    <a:pt x="7056" y="274"/>
                    <a:pt x="7055" y="274"/>
                  </a:cubicBezTo>
                  <a:close/>
                  <a:moveTo>
                    <a:pt x="480" y="272"/>
                  </a:moveTo>
                  <a:cubicBezTo>
                    <a:pt x="479" y="272"/>
                    <a:pt x="478" y="272"/>
                    <a:pt x="477" y="272"/>
                  </a:cubicBezTo>
                  <a:cubicBezTo>
                    <a:pt x="474" y="270"/>
                    <a:pt x="471" y="269"/>
                    <a:pt x="467" y="268"/>
                  </a:cubicBezTo>
                  <a:cubicBezTo>
                    <a:pt x="439" y="257"/>
                    <a:pt x="411" y="250"/>
                    <a:pt x="386" y="249"/>
                  </a:cubicBezTo>
                  <a:cubicBezTo>
                    <a:pt x="385" y="249"/>
                    <a:pt x="384" y="249"/>
                    <a:pt x="383" y="249"/>
                  </a:cubicBezTo>
                  <a:cubicBezTo>
                    <a:pt x="381" y="248"/>
                    <a:pt x="379" y="248"/>
                    <a:pt x="377" y="248"/>
                  </a:cubicBezTo>
                  <a:cubicBezTo>
                    <a:pt x="257" y="248"/>
                    <a:pt x="257" y="248"/>
                    <a:pt x="257" y="248"/>
                  </a:cubicBezTo>
                  <a:cubicBezTo>
                    <a:pt x="253" y="248"/>
                    <a:pt x="249" y="244"/>
                    <a:pt x="249" y="240"/>
                  </a:cubicBezTo>
                  <a:cubicBezTo>
                    <a:pt x="249" y="235"/>
                    <a:pt x="253" y="231"/>
                    <a:pt x="257" y="231"/>
                  </a:cubicBezTo>
                  <a:cubicBezTo>
                    <a:pt x="376" y="231"/>
                    <a:pt x="376" y="231"/>
                    <a:pt x="376" y="231"/>
                  </a:cubicBezTo>
                  <a:cubicBezTo>
                    <a:pt x="376" y="231"/>
                    <a:pt x="376" y="231"/>
                    <a:pt x="377" y="231"/>
                  </a:cubicBezTo>
                  <a:cubicBezTo>
                    <a:pt x="377" y="231"/>
                    <a:pt x="377" y="231"/>
                    <a:pt x="377" y="231"/>
                  </a:cubicBezTo>
                  <a:cubicBezTo>
                    <a:pt x="379" y="231"/>
                    <a:pt x="382" y="231"/>
                    <a:pt x="384" y="232"/>
                  </a:cubicBezTo>
                  <a:cubicBezTo>
                    <a:pt x="385" y="232"/>
                    <a:pt x="386" y="232"/>
                    <a:pt x="387" y="232"/>
                  </a:cubicBezTo>
                  <a:cubicBezTo>
                    <a:pt x="414" y="234"/>
                    <a:pt x="443" y="240"/>
                    <a:pt x="474" y="252"/>
                  </a:cubicBezTo>
                  <a:cubicBezTo>
                    <a:pt x="477" y="253"/>
                    <a:pt x="481" y="255"/>
                    <a:pt x="484" y="256"/>
                  </a:cubicBezTo>
                  <a:cubicBezTo>
                    <a:pt x="488" y="258"/>
                    <a:pt x="490" y="263"/>
                    <a:pt x="488" y="267"/>
                  </a:cubicBezTo>
                  <a:cubicBezTo>
                    <a:pt x="487" y="270"/>
                    <a:pt x="484" y="272"/>
                    <a:pt x="480" y="272"/>
                  </a:cubicBezTo>
                  <a:close/>
                  <a:moveTo>
                    <a:pt x="2431" y="265"/>
                  </a:moveTo>
                  <a:cubicBezTo>
                    <a:pt x="2431" y="265"/>
                    <a:pt x="2430" y="265"/>
                    <a:pt x="2430" y="265"/>
                  </a:cubicBezTo>
                  <a:cubicBezTo>
                    <a:pt x="2426" y="265"/>
                    <a:pt x="2421" y="264"/>
                    <a:pt x="2417" y="263"/>
                  </a:cubicBezTo>
                  <a:cubicBezTo>
                    <a:pt x="2408" y="262"/>
                    <a:pt x="2398" y="262"/>
                    <a:pt x="2386" y="262"/>
                  </a:cubicBezTo>
                  <a:cubicBezTo>
                    <a:pt x="2384" y="262"/>
                    <a:pt x="2381" y="261"/>
                    <a:pt x="2380" y="259"/>
                  </a:cubicBezTo>
                  <a:cubicBezTo>
                    <a:pt x="2378" y="257"/>
                    <a:pt x="2377" y="255"/>
                    <a:pt x="2377" y="253"/>
                  </a:cubicBezTo>
                  <a:cubicBezTo>
                    <a:pt x="2378" y="248"/>
                    <a:pt x="2381" y="245"/>
                    <a:pt x="2386" y="245"/>
                  </a:cubicBezTo>
                  <a:cubicBezTo>
                    <a:pt x="2386" y="245"/>
                    <a:pt x="2386" y="245"/>
                    <a:pt x="2386" y="245"/>
                  </a:cubicBezTo>
                  <a:cubicBezTo>
                    <a:pt x="2399" y="245"/>
                    <a:pt x="2409" y="245"/>
                    <a:pt x="2419" y="247"/>
                  </a:cubicBezTo>
                  <a:cubicBezTo>
                    <a:pt x="2423" y="247"/>
                    <a:pt x="2428" y="248"/>
                    <a:pt x="2432" y="248"/>
                  </a:cubicBezTo>
                  <a:cubicBezTo>
                    <a:pt x="2435" y="249"/>
                    <a:pt x="2437" y="250"/>
                    <a:pt x="2438" y="252"/>
                  </a:cubicBezTo>
                  <a:cubicBezTo>
                    <a:pt x="2439" y="254"/>
                    <a:pt x="2440" y="256"/>
                    <a:pt x="2439" y="258"/>
                  </a:cubicBezTo>
                  <a:cubicBezTo>
                    <a:pt x="2439" y="262"/>
                    <a:pt x="2435" y="265"/>
                    <a:pt x="2431" y="265"/>
                  </a:cubicBezTo>
                  <a:close/>
                  <a:moveTo>
                    <a:pt x="2341" y="264"/>
                  </a:moveTo>
                  <a:cubicBezTo>
                    <a:pt x="2336" y="264"/>
                    <a:pt x="2333" y="260"/>
                    <a:pt x="2332" y="256"/>
                  </a:cubicBezTo>
                  <a:cubicBezTo>
                    <a:pt x="2332" y="254"/>
                    <a:pt x="2333" y="251"/>
                    <a:pt x="2334" y="250"/>
                  </a:cubicBezTo>
                  <a:cubicBezTo>
                    <a:pt x="2336" y="248"/>
                    <a:pt x="2338" y="247"/>
                    <a:pt x="2340" y="247"/>
                  </a:cubicBezTo>
                  <a:cubicBezTo>
                    <a:pt x="2345" y="246"/>
                    <a:pt x="2349" y="250"/>
                    <a:pt x="2349" y="254"/>
                  </a:cubicBezTo>
                  <a:cubicBezTo>
                    <a:pt x="2350" y="259"/>
                    <a:pt x="2346" y="263"/>
                    <a:pt x="2342" y="264"/>
                  </a:cubicBezTo>
                  <a:cubicBezTo>
                    <a:pt x="2341" y="264"/>
                    <a:pt x="2341" y="264"/>
                    <a:pt x="2341" y="264"/>
                  </a:cubicBezTo>
                  <a:close/>
                  <a:moveTo>
                    <a:pt x="7326" y="258"/>
                  </a:moveTo>
                  <a:cubicBezTo>
                    <a:pt x="7322" y="258"/>
                    <a:pt x="7318" y="255"/>
                    <a:pt x="7318" y="250"/>
                  </a:cubicBezTo>
                  <a:cubicBezTo>
                    <a:pt x="7318" y="248"/>
                    <a:pt x="7319" y="246"/>
                    <a:pt x="7320" y="244"/>
                  </a:cubicBezTo>
                  <a:cubicBezTo>
                    <a:pt x="7322" y="243"/>
                    <a:pt x="7324" y="242"/>
                    <a:pt x="7326" y="241"/>
                  </a:cubicBezTo>
                  <a:cubicBezTo>
                    <a:pt x="7326" y="241"/>
                    <a:pt x="7326" y="241"/>
                    <a:pt x="7326" y="241"/>
                  </a:cubicBezTo>
                  <a:cubicBezTo>
                    <a:pt x="7331" y="241"/>
                    <a:pt x="7335" y="245"/>
                    <a:pt x="7335" y="250"/>
                  </a:cubicBezTo>
                  <a:cubicBezTo>
                    <a:pt x="7335" y="254"/>
                    <a:pt x="7331" y="258"/>
                    <a:pt x="7327" y="258"/>
                  </a:cubicBezTo>
                  <a:cubicBezTo>
                    <a:pt x="7327" y="258"/>
                    <a:pt x="7327" y="258"/>
                    <a:pt x="7326" y="258"/>
                  </a:cubicBezTo>
                  <a:close/>
                  <a:moveTo>
                    <a:pt x="7372" y="257"/>
                  </a:moveTo>
                  <a:cubicBezTo>
                    <a:pt x="7367" y="257"/>
                    <a:pt x="7363" y="253"/>
                    <a:pt x="7363" y="249"/>
                  </a:cubicBezTo>
                  <a:cubicBezTo>
                    <a:pt x="7363" y="246"/>
                    <a:pt x="7364" y="244"/>
                    <a:pt x="7365" y="242"/>
                  </a:cubicBezTo>
                  <a:cubicBezTo>
                    <a:pt x="7367" y="241"/>
                    <a:pt x="7369" y="240"/>
                    <a:pt x="7371" y="240"/>
                  </a:cubicBezTo>
                  <a:cubicBezTo>
                    <a:pt x="7385" y="239"/>
                    <a:pt x="7399" y="239"/>
                    <a:pt x="7417" y="238"/>
                  </a:cubicBezTo>
                  <a:cubicBezTo>
                    <a:pt x="7422" y="238"/>
                    <a:pt x="7425" y="242"/>
                    <a:pt x="7425" y="246"/>
                  </a:cubicBezTo>
                  <a:cubicBezTo>
                    <a:pt x="7426" y="251"/>
                    <a:pt x="7422" y="255"/>
                    <a:pt x="7417" y="255"/>
                  </a:cubicBezTo>
                  <a:cubicBezTo>
                    <a:pt x="7401" y="256"/>
                    <a:pt x="7386" y="256"/>
                    <a:pt x="7372" y="257"/>
                  </a:cubicBezTo>
                  <a:cubicBezTo>
                    <a:pt x="7372" y="257"/>
                    <a:pt x="7372" y="257"/>
                    <a:pt x="7372" y="257"/>
                  </a:cubicBezTo>
                  <a:close/>
                  <a:moveTo>
                    <a:pt x="7462" y="254"/>
                  </a:moveTo>
                  <a:cubicBezTo>
                    <a:pt x="7458" y="254"/>
                    <a:pt x="7454" y="250"/>
                    <a:pt x="7454" y="246"/>
                  </a:cubicBezTo>
                  <a:cubicBezTo>
                    <a:pt x="7454" y="243"/>
                    <a:pt x="7454" y="241"/>
                    <a:pt x="7456" y="240"/>
                  </a:cubicBezTo>
                  <a:cubicBezTo>
                    <a:pt x="7458" y="238"/>
                    <a:pt x="7460" y="237"/>
                    <a:pt x="7462" y="237"/>
                  </a:cubicBezTo>
                  <a:cubicBezTo>
                    <a:pt x="7471" y="237"/>
                    <a:pt x="7479" y="236"/>
                    <a:pt x="7487" y="236"/>
                  </a:cubicBezTo>
                  <a:cubicBezTo>
                    <a:pt x="7553" y="234"/>
                    <a:pt x="7621" y="233"/>
                    <a:pt x="7688" y="232"/>
                  </a:cubicBezTo>
                  <a:cubicBezTo>
                    <a:pt x="7688" y="232"/>
                    <a:pt x="7688" y="232"/>
                    <a:pt x="7688" y="232"/>
                  </a:cubicBezTo>
                  <a:cubicBezTo>
                    <a:pt x="7693" y="232"/>
                    <a:pt x="7697" y="236"/>
                    <a:pt x="7697" y="241"/>
                  </a:cubicBezTo>
                  <a:cubicBezTo>
                    <a:pt x="7697" y="245"/>
                    <a:pt x="7693" y="249"/>
                    <a:pt x="7688" y="249"/>
                  </a:cubicBezTo>
                  <a:cubicBezTo>
                    <a:pt x="7620" y="250"/>
                    <a:pt x="7553" y="251"/>
                    <a:pt x="7488" y="253"/>
                  </a:cubicBezTo>
                  <a:cubicBezTo>
                    <a:pt x="7479" y="253"/>
                    <a:pt x="7471" y="254"/>
                    <a:pt x="7462" y="254"/>
                  </a:cubicBezTo>
                  <a:cubicBezTo>
                    <a:pt x="7462" y="254"/>
                    <a:pt x="7462" y="254"/>
                    <a:pt x="7462" y="254"/>
                  </a:cubicBezTo>
                  <a:close/>
                  <a:moveTo>
                    <a:pt x="7734" y="249"/>
                  </a:moveTo>
                  <a:cubicBezTo>
                    <a:pt x="7729" y="249"/>
                    <a:pt x="7725" y="245"/>
                    <a:pt x="7725" y="240"/>
                  </a:cubicBezTo>
                  <a:cubicBezTo>
                    <a:pt x="7725" y="236"/>
                    <a:pt x="7729" y="232"/>
                    <a:pt x="7734" y="232"/>
                  </a:cubicBezTo>
                  <a:cubicBezTo>
                    <a:pt x="7734" y="232"/>
                    <a:pt x="7734" y="232"/>
                    <a:pt x="7734" y="232"/>
                  </a:cubicBezTo>
                  <a:cubicBezTo>
                    <a:pt x="7738" y="232"/>
                    <a:pt x="7742" y="236"/>
                    <a:pt x="7742" y="240"/>
                  </a:cubicBezTo>
                  <a:cubicBezTo>
                    <a:pt x="7742" y="245"/>
                    <a:pt x="7738" y="249"/>
                    <a:pt x="7734" y="249"/>
                  </a:cubicBezTo>
                  <a:cubicBezTo>
                    <a:pt x="7734" y="249"/>
                    <a:pt x="7734" y="249"/>
                    <a:pt x="7734" y="249"/>
                  </a:cubicBezTo>
                  <a:close/>
                  <a:moveTo>
                    <a:pt x="7779" y="248"/>
                  </a:moveTo>
                  <a:cubicBezTo>
                    <a:pt x="7779" y="248"/>
                    <a:pt x="7779" y="248"/>
                    <a:pt x="7779" y="248"/>
                  </a:cubicBezTo>
                  <a:cubicBezTo>
                    <a:pt x="7774" y="248"/>
                    <a:pt x="7770" y="245"/>
                    <a:pt x="7770" y="240"/>
                  </a:cubicBezTo>
                  <a:cubicBezTo>
                    <a:pt x="7770" y="238"/>
                    <a:pt x="7771" y="236"/>
                    <a:pt x="7773" y="234"/>
                  </a:cubicBezTo>
                  <a:cubicBezTo>
                    <a:pt x="7774" y="232"/>
                    <a:pt x="7777" y="231"/>
                    <a:pt x="7779" y="231"/>
                  </a:cubicBezTo>
                  <a:cubicBezTo>
                    <a:pt x="7793" y="231"/>
                    <a:pt x="7808" y="231"/>
                    <a:pt x="7824" y="231"/>
                  </a:cubicBezTo>
                  <a:cubicBezTo>
                    <a:pt x="7824" y="231"/>
                    <a:pt x="7824" y="231"/>
                    <a:pt x="7824" y="231"/>
                  </a:cubicBezTo>
                  <a:cubicBezTo>
                    <a:pt x="7829" y="231"/>
                    <a:pt x="7833" y="235"/>
                    <a:pt x="7833" y="240"/>
                  </a:cubicBezTo>
                  <a:cubicBezTo>
                    <a:pt x="7833" y="242"/>
                    <a:pt x="7832" y="244"/>
                    <a:pt x="7830" y="246"/>
                  </a:cubicBezTo>
                  <a:cubicBezTo>
                    <a:pt x="7829" y="247"/>
                    <a:pt x="7826" y="248"/>
                    <a:pt x="7824" y="248"/>
                  </a:cubicBezTo>
                  <a:cubicBezTo>
                    <a:pt x="7809" y="248"/>
                    <a:pt x="7794" y="248"/>
                    <a:pt x="7779" y="248"/>
                  </a:cubicBezTo>
                  <a:close/>
                  <a:moveTo>
                    <a:pt x="212" y="248"/>
                  </a:moveTo>
                  <a:cubicBezTo>
                    <a:pt x="167" y="248"/>
                    <a:pt x="167" y="248"/>
                    <a:pt x="167" y="248"/>
                  </a:cubicBezTo>
                  <a:cubicBezTo>
                    <a:pt x="162" y="248"/>
                    <a:pt x="158" y="244"/>
                    <a:pt x="158" y="240"/>
                  </a:cubicBezTo>
                  <a:cubicBezTo>
                    <a:pt x="158" y="235"/>
                    <a:pt x="162" y="231"/>
                    <a:pt x="167" y="231"/>
                  </a:cubicBezTo>
                  <a:cubicBezTo>
                    <a:pt x="212" y="231"/>
                    <a:pt x="212" y="231"/>
                    <a:pt x="212" y="231"/>
                  </a:cubicBezTo>
                  <a:cubicBezTo>
                    <a:pt x="217" y="231"/>
                    <a:pt x="221" y="235"/>
                    <a:pt x="221" y="240"/>
                  </a:cubicBezTo>
                  <a:cubicBezTo>
                    <a:pt x="221" y="244"/>
                    <a:pt x="217" y="248"/>
                    <a:pt x="212" y="248"/>
                  </a:cubicBezTo>
                  <a:close/>
                  <a:moveTo>
                    <a:pt x="122" y="248"/>
                  </a:moveTo>
                  <a:cubicBezTo>
                    <a:pt x="117" y="248"/>
                    <a:pt x="113" y="244"/>
                    <a:pt x="113" y="240"/>
                  </a:cubicBezTo>
                  <a:cubicBezTo>
                    <a:pt x="113" y="235"/>
                    <a:pt x="117" y="231"/>
                    <a:pt x="122" y="231"/>
                  </a:cubicBezTo>
                  <a:cubicBezTo>
                    <a:pt x="126" y="231"/>
                    <a:pt x="130" y="235"/>
                    <a:pt x="130" y="240"/>
                  </a:cubicBezTo>
                  <a:cubicBezTo>
                    <a:pt x="130" y="244"/>
                    <a:pt x="126" y="248"/>
                    <a:pt x="122" y="248"/>
                  </a:cubicBezTo>
                  <a:close/>
                  <a:moveTo>
                    <a:pt x="76" y="248"/>
                  </a:moveTo>
                  <a:cubicBezTo>
                    <a:pt x="8" y="248"/>
                    <a:pt x="8" y="248"/>
                    <a:pt x="8" y="248"/>
                  </a:cubicBezTo>
                  <a:cubicBezTo>
                    <a:pt x="4" y="248"/>
                    <a:pt x="0" y="244"/>
                    <a:pt x="0" y="240"/>
                  </a:cubicBezTo>
                  <a:cubicBezTo>
                    <a:pt x="0" y="235"/>
                    <a:pt x="4" y="231"/>
                    <a:pt x="8" y="231"/>
                  </a:cubicBezTo>
                  <a:cubicBezTo>
                    <a:pt x="76" y="231"/>
                    <a:pt x="76" y="231"/>
                    <a:pt x="76" y="231"/>
                  </a:cubicBezTo>
                  <a:cubicBezTo>
                    <a:pt x="81" y="231"/>
                    <a:pt x="85" y="235"/>
                    <a:pt x="85" y="240"/>
                  </a:cubicBezTo>
                  <a:cubicBezTo>
                    <a:pt x="85" y="244"/>
                    <a:pt x="81" y="248"/>
                    <a:pt x="76" y="248"/>
                  </a:cubicBezTo>
                  <a:close/>
                  <a:moveTo>
                    <a:pt x="4984" y="222"/>
                  </a:moveTo>
                  <a:cubicBezTo>
                    <a:pt x="4982" y="222"/>
                    <a:pt x="4980" y="221"/>
                    <a:pt x="4978" y="219"/>
                  </a:cubicBezTo>
                  <a:cubicBezTo>
                    <a:pt x="4977" y="218"/>
                    <a:pt x="4976" y="216"/>
                    <a:pt x="4976" y="213"/>
                  </a:cubicBezTo>
                  <a:cubicBezTo>
                    <a:pt x="4976" y="211"/>
                    <a:pt x="4977" y="209"/>
                    <a:pt x="4978" y="207"/>
                  </a:cubicBezTo>
                  <a:cubicBezTo>
                    <a:pt x="4982" y="204"/>
                    <a:pt x="4987" y="204"/>
                    <a:pt x="4990" y="208"/>
                  </a:cubicBezTo>
                  <a:cubicBezTo>
                    <a:pt x="4994" y="211"/>
                    <a:pt x="4994" y="216"/>
                    <a:pt x="4990" y="220"/>
                  </a:cubicBezTo>
                  <a:cubicBezTo>
                    <a:pt x="4989" y="221"/>
                    <a:pt x="4987" y="222"/>
                    <a:pt x="4984" y="222"/>
                  </a:cubicBezTo>
                  <a:close/>
                  <a:moveTo>
                    <a:pt x="4469" y="222"/>
                  </a:moveTo>
                  <a:cubicBezTo>
                    <a:pt x="4468" y="222"/>
                    <a:pt x="4466" y="221"/>
                    <a:pt x="4465" y="220"/>
                  </a:cubicBezTo>
                  <a:cubicBezTo>
                    <a:pt x="4463" y="219"/>
                    <a:pt x="4462" y="217"/>
                    <a:pt x="4461" y="215"/>
                  </a:cubicBezTo>
                  <a:cubicBezTo>
                    <a:pt x="4460" y="213"/>
                    <a:pt x="4461" y="211"/>
                    <a:pt x="4462" y="209"/>
                  </a:cubicBezTo>
                  <a:cubicBezTo>
                    <a:pt x="4469" y="198"/>
                    <a:pt x="4469" y="198"/>
                    <a:pt x="4469" y="198"/>
                  </a:cubicBezTo>
                  <a:cubicBezTo>
                    <a:pt x="4485" y="172"/>
                    <a:pt x="4498" y="151"/>
                    <a:pt x="4511" y="133"/>
                  </a:cubicBezTo>
                  <a:cubicBezTo>
                    <a:pt x="4527" y="111"/>
                    <a:pt x="4541" y="92"/>
                    <a:pt x="4554" y="76"/>
                  </a:cubicBezTo>
                  <a:cubicBezTo>
                    <a:pt x="4569" y="59"/>
                    <a:pt x="4584" y="44"/>
                    <a:pt x="4598" y="33"/>
                  </a:cubicBezTo>
                  <a:cubicBezTo>
                    <a:pt x="4599" y="31"/>
                    <a:pt x="4601" y="30"/>
                    <a:pt x="4603" y="29"/>
                  </a:cubicBezTo>
                  <a:cubicBezTo>
                    <a:pt x="4606" y="26"/>
                    <a:pt x="4612" y="27"/>
                    <a:pt x="4614" y="30"/>
                  </a:cubicBezTo>
                  <a:cubicBezTo>
                    <a:pt x="4617" y="34"/>
                    <a:pt x="4617" y="39"/>
                    <a:pt x="4613" y="42"/>
                  </a:cubicBezTo>
                  <a:cubicBezTo>
                    <a:pt x="4611" y="43"/>
                    <a:pt x="4610" y="45"/>
                    <a:pt x="4609" y="46"/>
                  </a:cubicBezTo>
                  <a:cubicBezTo>
                    <a:pt x="4596" y="57"/>
                    <a:pt x="4581" y="71"/>
                    <a:pt x="4567" y="87"/>
                  </a:cubicBezTo>
                  <a:cubicBezTo>
                    <a:pt x="4554" y="103"/>
                    <a:pt x="4540" y="122"/>
                    <a:pt x="4525" y="143"/>
                  </a:cubicBezTo>
                  <a:cubicBezTo>
                    <a:pt x="4512" y="161"/>
                    <a:pt x="4499" y="181"/>
                    <a:pt x="4483" y="207"/>
                  </a:cubicBezTo>
                  <a:cubicBezTo>
                    <a:pt x="4476" y="218"/>
                    <a:pt x="4476" y="218"/>
                    <a:pt x="4476" y="218"/>
                  </a:cubicBezTo>
                  <a:cubicBezTo>
                    <a:pt x="4475" y="220"/>
                    <a:pt x="4472" y="222"/>
                    <a:pt x="4469" y="222"/>
                  </a:cubicBezTo>
                  <a:close/>
                  <a:moveTo>
                    <a:pt x="4952" y="190"/>
                  </a:moveTo>
                  <a:cubicBezTo>
                    <a:pt x="4950" y="190"/>
                    <a:pt x="4948" y="189"/>
                    <a:pt x="4946" y="188"/>
                  </a:cubicBezTo>
                  <a:cubicBezTo>
                    <a:pt x="4941" y="182"/>
                    <a:pt x="4935" y="177"/>
                    <a:pt x="4927" y="169"/>
                  </a:cubicBezTo>
                  <a:cubicBezTo>
                    <a:pt x="4927" y="169"/>
                    <a:pt x="4927" y="169"/>
                    <a:pt x="4927" y="169"/>
                  </a:cubicBezTo>
                  <a:cubicBezTo>
                    <a:pt x="4899" y="144"/>
                    <a:pt x="4899" y="144"/>
                    <a:pt x="4899" y="144"/>
                  </a:cubicBezTo>
                  <a:cubicBezTo>
                    <a:pt x="4871" y="119"/>
                    <a:pt x="4871" y="119"/>
                    <a:pt x="4871" y="119"/>
                  </a:cubicBezTo>
                  <a:cubicBezTo>
                    <a:pt x="4865" y="115"/>
                    <a:pt x="4860" y="110"/>
                    <a:pt x="4854" y="106"/>
                  </a:cubicBezTo>
                  <a:cubicBezTo>
                    <a:pt x="4850" y="103"/>
                    <a:pt x="4846" y="100"/>
                    <a:pt x="4842" y="96"/>
                  </a:cubicBezTo>
                  <a:cubicBezTo>
                    <a:pt x="4814" y="76"/>
                    <a:pt x="4814" y="76"/>
                    <a:pt x="4814" y="76"/>
                  </a:cubicBezTo>
                  <a:cubicBezTo>
                    <a:pt x="4800" y="66"/>
                    <a:pt x="4785" y="57"/>
                    <a:pt x="4771" y="49"/>
                  </a:cubicBezTo>
                  <a:cubicBezTo>
                    <a:pt x="4767" y="47"/>
                    <a:pt x="4766" y="41"/>
                    <a:pt x="4768" y="37"/>
                  </a:cubicBezTo>
                  <a:cubicBezTo>
                    <a:pt x="4770" y="33"/>
                    <a:pt x="4776" y="32"/>
                    <a:pt x="4780" y="34"/>
                  </a:cubicBezTo>
                  <a:cubicBezTo>
                    <a:pt x="4794" y="42"/>
                    <a:pt x="4809" y="52"/>
                    <a:pt x="4823" y="62"/>
                  </a:cubicBezTo>
                  <a:cubicBezTo>
                    <a:pt x="4823" y="62"/>
                    <a:pt x="4823" y="62"/>
                    <a:pt x="4823" y="62"/>
                  </a:cubicBezTo>
                  <a:cubicBezTo>
                    <a:pt x="4853" y="83"/>
                    <a:pt x="4853" y="83"/>
                    <a:pt x="4853" y="83"/>
                  </a:cubicBezTo>
                  <a:cubicBezTo>
                    <a:pt x="4857" y="86"/>
                    <a:pt x="4861" y="89"/>
                    <a:pt x="4865" y="93"/>
                  </a:cubicBezTo>
                  <a:cubicBezTo>
                    <a:pt x="4870" y="97"/>
                    <a:pt x="4876" y="101"/>
                    <a:pt x="4882" y="106"/>
                  </a:cubicBezTo>
                  <a:cubicBezTo>
                    <a:pt x="4910" y="131"/>
                    <a:pt x="4910" y="131"/>
                    <a:pt x="4910" y="131"/>
                  </a:cubicBezTo>
                  <a:cubicBezTo>
                    <a:pt x="4939" y="157"/>
                    <a:pt x="4939" y="157"/>
                    <a:pt x="4939" y="157"/>
                  </a:cubicBezTo>
                  <a:cubicBezTo>
                    <a:pt x="4945" y="163"/>
                    <a:pt x="4952" y="169"/>
                    <a:pt x="4958" y="175"/>
                  </a:cubicBezTo>
                  <a:cubicBezTo>
                    <a:pt x="4962" y="179"/>
                    <a:pt x="4962" y="184"/>
                    <a:pt x="4958" y="188"/>
                  </a:cubicBezTo>
                  <a:cubicBezTo>
                    <a:pt x="4957" y="189"/>
                    <a:pt x="4955" y="190"/>
                    <a:pt x="4952" y="190"/>
                  </a:cubicBezTo>
                  <a:close/>
                  <a:moveTo>
                    <a:pt x="4735" y="30"/>
                  </a:moveTo>
                  <a:cubicBezTo>
                    <a:pt x="4734" y="30"/>
                    <a:pt x="4732" y="30"/>
                    <a:pt x="4731" y="29"/>
                  </a:cubicBezTo>
                  <a:cubicBezTo>
                    <a:pt x="4731" y="29"/>
                    <a:pt x="4730" y="29"/>
                    <a:pt x="4728" y="28"/>
                  </a:cubicBezTo>
                  <a:cubicBezTo>
                    <a:pt x="4728" y="28"/>
                    <a:pt x="4727" y="28"/>
                    <a:pt x="4726" y="28"/>
                  </a:cubicBezTo>
                  <a:cubicBezTo>
                    <a:pt x="4714" y="23"/>
                    <a:pt x="4714" y="23"/>
                    <a:pt x="4714" y="23"/>
                  </a:cubicBezTo>
                  <a:cubicBezTo>
                    <a:pt x="4709" y="22"/>
                    <a:pt x="4709" y="22"/>
                    <a:pt x="4709" y="22"/>
                  </a:cubicBezTo>
                  <a:cubicBezTo>
                    <a:pt x="4702" y="20"/>
                    <a:pt x="4696" y="18"/>
                    <a:pt x="4690" y="18"/>
                  </a:cubicBezTo>
                  <a:cubicBezTo>
                    <a:pt x="4688" y="17"/>
                    <a:pt x="4686" y="16"/>
                    <a:pt x="4684" y="14"/>
                  </a:cubicBezTo>
                  <a:cubicBezTo>
                    <a:pt x="4683" y="12"/>
                    <a:pt x="4683" y="10"/>
                    <a:pt x="4683" y="8"/>
                  </a:cubicBezTo>
                  <a:cubicBezTo>
                    <a:pt x="4684" y="3"/>
                    <a:pt x="4688" y="0"/>
                    <a:pt x="4693" y="1"/>
                  </a:cubicBezTo>
                  <a:cubicBezTo>
                    <a:pt x="4699" y="2"/>
                    <a:pt x="4706" y="3"/>
                    <a:pt x="4713" y="5"/>
                  </a:cubicBezTo>
                  <a:cubicBezTo>
                    <a:pt x="4719" y="7"/>
                    <a:pt x="4719" y="7"/>
                    <a:pt x="4719" y="7"/>
                  </a:cubicBezTo>
                  <a:cubicBezTo>
                    <a:pt x="4732" y="12"/>
                    <a:pt x="4732" y="12"/>
                    <a:pt x="4732" y="12"/>
                  </a:cubicBezTo>
                  <a:cubicBezTo>
                    <a:pt x="4733" y="12"/>
                    <a:pt x="4733" y="12"/>
                    <a:pt x="4734" y="12"/>
                  </a:cubicBezTo>
                  <a:cubicBezTo>
                    <a:pt x="4735" y="12"/>
                    <a:pt x="4736" y="13"/>
                    <a:pt x="4738" y="14"/>
                  </a:cubicBezTo>
                  <a:cubicBezTo>
                    <a:pt x="4740" y="15"/>
                    <a:pt x="4742" y="16"/>
                    <a:pt x="4743" y="19"/>
                  </a:cubicBezTo>
                  <a:cubicBezTo>
                    <a:pt x="4744" y="21"/>
                    <a:pt x="4743" y="23"/>
                    <a:pt x="4742" y="25"/>
                  </a:cubicBezTo>
                  <a:cubicBezTo>
                    <a:pt x="4741" y="28"/>
                    <a:pt x="4738" y="30"/>
                    <a:pt x="4735" y="30"/>
                  </a:cubicBezTo>
                  <a:close/>
                  <a:moveTo>
                    <a:pt x="4647" y="21"/>
                  </a:moveTo>
                  <a:cubicBezTo>
                    <a:pt x="4643" y="21"/>
                    <a:pt x="4640" y="19"/>
                    <a:pt x="4639" y="16"/>
                  </a:cubicBezTo>
                  <a:cubicBezTo>
                    <a:pt x="4638" y="14"/>
                    <a:pt x="4638" y="11"/>
                    <a:pt x="4639" y="9"/>
                  </a:cubicBezTo>
                  <a:cubicBezTo>
                    <a:pt x="4640" y="7"/>
                    <a:pt x="4642" y="6"/>
                    <a:pt x="4644" y="5"/>
                  </a:cubicBezTo>
                  <a:cubicBezTo>
                    <a:pt x="4648" y="3"/>
                    <a:pt x="4653" y="6"/>
                    <a:pt x="4655" y="10"/>
                  </a:cubicBezTo>
                  <a:cubicBezTo>
                    <a:pt x="4656" y="15"/>
                    <a:pt x="4654" y="19"/>
                    <a:pt x="4650" y="21"/>
                  </a:cubicBezTo>
                  <a:cubicBezTo>
                    <a:pt x="4649" y="21"/>
                    <a:pt x="4648" y="21"/>
                    <a:pt x="464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sp>
        <p:nvSpPr>
          <p:cNvPr id="52" name="Freeform 46">
            <a:extLst>
              <a:ext uri="{FF2B5EF4-FFF2-40B4-BE49-F238E27FC236}">
                <a16:creationId xmlns:a16="http://schemas.microsoft.com/office/drawing/2014/main" xmlns="" id="{48C12605-E741-4509-A9CC-4A1C516C14F3}"/>
              </a:ext>
            </a:extLst>
          </p:cNvPr>
          <p:cNvSpPr>
            <a:spLocks/>
          </p:cNvSpPr>
          <p:nvPr/>
        </p:nvSpPr>
        <p:spPr bwMode="auto">
          <a:xfrm>
            <a:off x="-3175" y="5043488"/>
            <a:ext cx="24390350" cy="4025900"/>
          </a:xfrm>
          <a:custGeom>
            <a:avLst/>
            <a:gdLst>
              <a:gd name="T0" fmla="*/ 0 w 7756"/>
              <a:gd name="T1" fmla="*/ 374 h 1277"/>
              <a:gd name="T2" fmla="*/ 952 w 7756"/>
              <a:gd name="T3" fmla="*/ 751 h 1277"/>
              <a:gd name="T4" fmla="*/ 2033 w 7756"/>
              <a:gd name="T5" fmla="*/ 261 h 1277"/>
              <a:gd name="T6" fmla="*/ 3162 w 7756"/>
              <a:gd name="T7" fmla="*/ 1108 h 1277"/>
              <a:gd name="T8" fmla="*/ 4009 w 7756"/>
              <a:gd name="T9" fmla="*/ 171 h 1277"/>
              <a:gd name="T10" fmla="*/ 4348 w 7756"/>
              <a:gd name="T11" fmla="*/ 35 h 1277"/>
              <a:gd name="T12" fmla="*/ 5534 w 7756"/>
              <a:gd name="T13" fmla="*/ 882 h 1277"/>
              <a:gd name="T14" fmla="*/ 6720 w 7756"/>
              <a:gd name="T15" fmla="*/ 245 h 1277"/>
              <a:gd name="T16" fmla="*/ 7508 w 7756"/>
              <a:gd name="T17" fmla="*/ 519 h 1277"/>
              <a:gd name="T18" fmla="*/ 7756 w 7756"/>
              <a:gd name="T19" fmla="*/ 519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56" h="1277">
                <a:moveTo>
                  <a:pt x="0" y="374"/>
                </a:moveTo>
                <a:cubicBezTo>
                  <a:pt x="364" y="374"/>
                  <a:pt x="537" y="630"/>
                  <a:pt x="952" y="751"/>
                </a:cubicBezTo>
                <a:cubicBezTo>
                  <a:pt x="1282" y="847"/>
                  <a:pt x="1751" y="148"/>
                  <a:pt x="2033" y="261"/>
                </a:cubicBezTo>
                <a:cubicBezTo>
                  <a:pt x="2315" y="374"/>
                  <a:pt x="2880" y="1277"/>
                  <a:pt x="3162" y="1108"/>
                </a:cubicBezTo>
                <a:cubicBezTo>
                  <a:pt x="3357" y="991"/>
                  <a:pt x="3714" y="443"/>
                  <a:pt x="4009" y="171"/>
                </a:cubicBezTo>
                <a:cubicBezTo>
                  <a:pt x="4141" y="49"/>
                  <a:pt x="4235" y="0"/>
                  <a:pt x="4348" y="35"/>
                </a:cubicBezTo>
                <a:cubicBezTo>
                  <a:pt x="4662" y="134"/>
                  <a:pt x="5082" y="995"/>
                  <a:pt x="5534" y="882"/>
                </a:cubicBezTo>
                <a:cubicBezTo>
                  <a:pt x="5986" y="769"/>
                  <a:pt x="6381" y="133"/>
                  <a:pt x="6720" y="245"/>
                </a:cubicBezTo>
                <a:cubicBezTo>
                  <a:pt x="6984" y="334"/>
                  <a:pt x="7227" y="519"/>
                  <a:pt x="7508" y="519"/>
                </a:cubicBezTo>
                <a:cubicBezTo>
                  <a:pt x="7593" y="519"/>
                  <a:pt x="7617" y="519"/>
                  <a:pt x="7756" y="519"/>
                </a:cubicBezTo>
              </a:path>
            </a:pathLst>
          </a:custGeom>
          <a:noFill/>
          <a:ln w="477838" cap="flat">
            <a:solidFill>
              <a:schemeClr val="tx1">
                <a:lumMod val="90000"/>
                <a:lumOff val="1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nvGrpSpPr>
          <p:cNvPr id="29" name="Group 28">
            <a:extLst>
              <a:ext uri="{FF2B5EF4-FFF2-40B4-BE49-F238E27FC236}">
                <a16:creationId xmlns:a16="http://schemas.microsoft.com/office/drawing/2014/main" xmlns="" id="{E55098B7-891D-4C06-85D8-0AD532892ADF}"/>
              </a:ext>
            </a:extLst>
          </p:cNvPr>
          <p:cNvGrpSpPr/>
          <p:nvPr/>
        </p:nvGrpSpPr>
        <p:grpSpPr>
          <a:xfrm>
            <a:off x="5856838" y="5340870"/>
            <a:ext cx="927004" cy="927004"/>
            <a:chOff x="2585671" y="2792627"/>
            <a:chExt cx="766119" cy="766119"/>
          </a:xfrm>
        </p:grpSpPr>
        <p:sp>
          <p:nvSpPr>
            <p:cNvPr id="30" name="Oval 29">
              <a:extLst>
                <a:ext uri="{FF2B5EF4-FFF2-40B4-BE49-F238E27FC236}">
                  <a16:creationId xmlns:a16="http://schemas.microsoft.com/office/drawing/2014/main" xmlns="" id="{0CBD9577-9185-41E8-8A11-77F6BCC668BE}"/>
                </a:ext>
              </a:extLst>
            </p:cNvPr>
            <p:cNvSpPr/>
            <p:nvPr/>
          </p:nvSpPr>
          <p:spPr>
            <a:xfrm>
              <a:off x="2585671" y="2792627"/>
              <a:ext cx="766119" cy="766119"/>
            </a:xfrm>
            <a:prstGeom prst="ellipse">
              <a:avLst/>
            </a:prstGeom>
            <a:solidFill>
              <a:schemeClr val="bg1"/>
            </a:solidFill>
            <a:ln w="73025" cmpd="sng">
              <a:solidFill>
                <a:schemeClr val="accent1">
                  <a:lumMod val="50000"/>
                </a:schemeClr>
              </a:solidFill>
            </a:ln>
            <a:effectLst>
              <a:outerShdw blurRad="165100" dist="38100" dir="8100000" algn="tr" rotWithShape="0">
                <a:schemeClr val="accent1">
                  <a:lumMod val="75000"/>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1" name="Oval 30">
              <a:extLst>
                <a:ext uri="{FF2B5EF4-FFF2-40B4-BE49-F238E27FC236}">
                  <a16:creationId xmlns:a16="http://schemas.microsoft.com/office/drawing/2014/main" xmlns="" id="{F998F861-DE7E-406C-92D3-7A3301258681}"/>
                </a:ext>
              </a:extLst>
            </p:cNvPr>
            <p:cNvSpPr/>
            <p:nvPr/>
          </p:nvSpPr>
          <p:spPr>
            <a:xfrm>
              <a:off x="2680932" y="2887888"/>
              <a:ext cx="575596" cy="575596"/>
            </a:xfrm>
            <a:prstGeom prst="ellipse">
              <a:avLst/>
            </a:prstGeom>
            <a:solidFill>
              <a:schemeClr val="bg1"/>
            </a:solidFill>
            <a:ln w="25400" cmpd="sng">
              <a:solidFill>
                <a:schemeClr val="accent1"/>
              </a:solidFill>
            </a:ln>
            <a:effectLst>
              <a:outerShdw blurRad="177800" dist="114300" dir="6600000" sx="102000" sy="102000" algn="ctr" rotWithShape="0">
                <a:schemeClr val="accent1">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2" name="Oval 31">
              <a:extLst>
                <a:ext uri="{FF2B5EF4-FFF2-40B4-BE49-F238E27FC236}">
                  <a16:creationId xmlns:a16="http://schemas.microsoft.com/office/drawing/2014/main" xmlns="" id="{1BCD30F6-CD6A-4B58-A422-BE74B995280C}"/>
                </a:ext>
              </a:extLst>
            </p:cNvPr>
            <p:cNvSpPr/>
            <p:nvPr/>
          </p:nvSpPr>
          <p:spPr>
            <a:xfrm>
              <a:off x="2821044" y="3028000"/>
              <a:ext cx="295372" cy="295372"/>
            </a:xfrm>
            <a:prstGeom prst="ellipse">
              <a:avLst/>
            </a:prstGeom>
            <a:solidFill>
              <a:schemeClr val="tx1">
                <a:lumMod val="90000"/>
                <a:lumOff val="10000"/>
              </a:schemeClr>
            </a:soli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33" name="Group 32">
            <a:extLst>
              <a:ext uri="{FF2B5EF4-FFF2-40B4-BE49-F238E27FC236}">
                <a16:creationId xmlns:a16="http://schemas.microsoft.com/office/drawing/2014/main" xmlns="" id="{46DE23C2-4A96-44F8-9D58-30B377D4AD8C}"/>
              </a:ext>
            </a:extLst>
          </p:cNvPr>
          <p:cNvGrpSpPr/>
          <p:nvPr/>
        </p:nvGrpSpPr>
        <p:grpSpPr>
          <a:xfrm>
            <a:off x="9361968" y="8094191"/>
            <a:ext cx="766119" cy="766119"/>
            <a:chOff x="2585671" y="2792627"/>
            <a:chExt cx="766119" cy="766119"/>
          </a:xfrm>
        </p:grpSpPr>
        <p:sp>
          <p:nvSpPr>
            <p:cNvPr id="34" name="Oval 33">
              <a:extLst>
                <a:ext uri="{FF2B5EF4-FFF2-40B4-BE49-F238E27FC236}">
                  <a16:creationId xmlns:a16="http://schemas.microsoft.com/office/drawing/2014/main" xmlns="" id="{24B91274-0A67-4620-84FC-DDA7307BB554}"/>
                </a:ext>
              </a:extLst>
            </p:cNvPr>
            <p:cNvSpPr/>
            <p:nvPr/>
          </p:nvSpPr>
          <p:spPr>
            <a:xfrm>
              <a:off x="2585671" y="2792627"/>
              <a:ext cx="766119" cy="766119"/>
            </a:xfrm>
            <a:prstGeom prst="ellipse">
              <a:avLst/>
            </a:prstGeom>
            <a:solidFill>
              <a:schemeClr val="bg1"/>
            </a:solidFill>
            <a:ln w="73025" cmpd="sng">
              <a:solidFill>
                <a:schemeClr val="accent1">
                  <a:lumMod val="50000"/>
                </a:schemeClr>
              </a:solidFill>
            </a:ln>
            <a:effectLst>
              <a:outerShdw blurRad="165100" dist="38100" dir="8100000" algn="tr" rotWithShape="0">
                <a:schemeClr val="accent1">
                  <a:lumMod val="75000"/>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5" name="Oval 34">
              <a:extLst>
                <a:ext uri="{FF2B5EF4-FFF2-40B4-BE49-F238E27FC236}">
                  <a16:creationId xmlns:a16="http://schemas.microsoft.com/office/drawing/2014/main" xmlns="" id="{A87CDD84-D283-4153-8938-9B974F2117C7}"/>
                </a:ext>
              </a:extLst>
            </p:cNvPr>
            <p:cNvSpPr/>
            <p:nvPr/>
          </p:nvSpPr>
          <p:spPr>
            <a:xfrm>
              <a:off x="2680932" y="2887888"/>
              <a:ext cx="575596" cy="575596"/>
            </a:xfrm>
            <a:prstGeom prst="ellipse">
              <a:avLst/>
            </a:prstGeom>
            <a:solidFill>
              <a:schemeClr val="bg1"/>
            </a:solidFill>
            <a:ln w="25400" cmpd="sng">
              <a:solidFill>
                <a:schemeClr val="accent1"/>
              </a:solidFill>
            </a:ln>
            <a:effectLst>
              <a:outerShdw blurRad="177800" dist="114300" dir="6600000" sx="102000" sy="102000" algn="ctr" rotWithShape="0">
                <a:schemeClr val="accent1">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6" name="Oval 35">
              <a:extLst>
                <a:ext uri="{FF2B5EF4-FFF2-40B4-BE49-F238E27FC236}">
                  <a16:creationId xmlns:a16="http://schemas.microsoft.com/office/drawing/2014/main" xmlns="" id="{D21771FE-6AC9-40DE-804A-7D16DA593C4D}"/>
                </a:ext>
              </a:extLst>
            </p:cNvPr>
            <p:cNvSpPr/>
            <p:nvPr/>
          </p:nvSpPr>
          <p:spPr>
            <a:xfrm>
              <a:off x="2821044" y="3028000"/>
              <a:ext cx="295372" cy="295372"/>
            </a:xfrm>
            <a:prstGeom prst="ellipse">
              <a:avLst/>
            </a:prstGeom>
            <a:solidFill>
              <a:schemeClr val="tx1">
                <a:lumMod val="90000"/>
                <a:lumOff val="10000"/>
              </a:schemeClr>
            </a:soli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37" name="Group 36">
            <a:extLst>
              <a:ext uri="{FF2B5EF4-FFF2-40B4-BE49-F238E27FC236}">
                <a16:creationId xmlns:a16="http://schemas.microsoft.com/office/drawing/2014/main" xmlns="" id="{6524BF12-6147-41BD-B1E2-0F7F733CAB1D}"/>
              </a:ext>
            </a:extLst>
          </p:cNvPr>
          <p:cNvGrpSpPr/>
          <p:nvPr/>
        </p:nvGrpSpPr>
        <p:grpSpPr>
          <a:xfrm>
            <a:off x="12581020" y="4268574"/>
            <a:ext cx="1555110" cy="1555110"/>
            <a:chOff x="2585671" y="2792627"/>
            <a:chExt cx="766119" cy="766119"/>
          </a:xfrm>
        </p:grpSpPr>
        <p:sp>
          <p:nvSpPr>
            <p:cNvPr id="38" name="Oval 37">
              <a:extLst>
                <a:ext uri="{FF2B5EF4-FFF2-40B4-BE49-F238E27FC236}">
                  <a16:creationId xmlns:a16="http://schemas.microsoft.com/office/drawing/2014/main" xmlns="" id="{E015C66D-C512-4BC2-80F2-0EF4D3E4B3E5}"/>
                </a:ext>
              </a:extLst>
            </p:cNvPr>
            <p:cNvSpPr/>
            <p:nvPr/>
          </p:nvSpPr>
          <p:spPr>
            <a:xfrm>
              <a:off x="2585671" y="2792627"/>
              <a:ext cx="766119" cy="766119"/>
            </a:xfrm>
            <a:prstGeom prst="ellipse">
              <a:avLst/>
            </a:prstGeom>
            <a:solidFill>
              <a:schemeClr val="bg1"/>
            </a:solidFill>
            <a:ln w="73025" cmpd="sng">
              <a:solidFill>
                <a:schemeClr val="accent1">
                  <a:lumMod val="50000"/>
                </a:schemeClr>
              </a:solidFill>
            </a:ln>
            <a:effectLst>
              <a:outerShdw blurRad="165100" dist="38100" dir="8100000" algn="tr" rotWithShape="0">
                <a:schemeClr val="accent1">
                  <a:lumMod val="75000"/>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9" name="Oval 38">
              <a:extLst>
                <a:ext uri="{FF2B5EF4-FFF2-40B4-BE49-F238E27FC236}">
                  <a16:creationId xmlns:a16="http://schemas.microsoft.com/office/drawing/2014/main" xmlns="" id="{791D379D-5877-4805-B4F9-926396E4A323}"/>
                </a:ext>
              </a:extLst>
            </p:cNvPr>
            <p:cNvSpPr/>
            <p:nvPr/>
          </p:nvSpPr>
          <p:spPr>
            <a:xfrm>
              <a:off x="2680932" y="2887888"/>
              <a:ext cx="575596" cy="575596"/>
            </a:xfrm>
            <a:prstGeom prst="ellipse">
              <a:avLst/>
            </a:prstGeom>
            <a:solidFill>
              <a:schemeClr val="bg1"/>
            </a:solidFill>
            <a:ln w="25400" cmpd="sng">
              <a:solidFill>
                <a:schemeClr val="accent1"/>
              </a:solidFill>
            </a:ln>
            <a:effectLst>
              <a:outerShdw blurRad="177800" dist="114300" dir="6600000" sx="102000" sy="102000" algn="ctr" rotWithShape="0">
                <a:schemeClr val="accent1">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Oval 39">
              <a:extLst>
                <a:ext uri="{FF2B5EF4-FFF2-40B4-BE49-F238E27FC236}">
                  <a16:creationId xmlns:a16="http://schemas.microsoft.com/office/drawing/2014/main" xmlns="" id="{8D12E51D-3306-4E40-B2EC-481AF7DE291B}"/>
                </a:ext>
              </a:extLst>
            </p:cNvPr>
            <p:cNvSpPr/>
            <p:nvPr/>
          </p:nvSpPr>
          <p:spPr>
            <a:xfrm>
              <a:off x="2821044" y="3028000"/>
              <a:ext cx="295372" cy="295372"/>
            </a:xfrm>
            <a:prstGeom prst="ellipse">
              <a:avLst/>
            </a:prstGeom>
            <a:solidFill>
              <a:schemeClr val="tx1">
                <a:lumMod val="90000"/>
                <a:lumOff val="10000"/>
              </a:schemeClr>
            </a:soli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41" name="Group 40">
            <a:extLst>
              <a:ext uri="{FF2B5EF4-FFF2-40B4-BE49-F238E27FC236}">
                <a16:creationId xmlns:a16="http://schemas.microsoft.com/office/drawing/2014/main" xmlns="" id="{797508B2-63F5-4FBD-BDC0-C794189AFAD1}"/>
              </a:ext>
            </a:extLst>
          </p:cNvPr>
          <p:cNvGrpSpPr/>
          <p:nvPr/>
        </p:nvGrpSpPr>
        <p:grpSpPr>
          <a:xfrm>
            <a:off x="16582277" y="7377515"/>
            <a:ext cx="766119" cy="766119"/>
            <a:chOff x="2585671" y="2792627"/>
            <a:chExt cx="766119" cy="766119"/>
          </a:xfrm>
        </p:grpSpPr>
        <p:sp>
          <p:nvSpPr>
            <p:cNvPr id="42" name="Oval 41">
              <a:extLst>
                <a:ext uri="{FF2B5EF4-FFF2-40B4-BE49-F238E27FC236}">
                  <a16:creationId xmlns:a16="http://schemas.microsoft.com/office/drawing/2014/main" xmlns="" id="{DD76203C-04C6-4980-B0EE-DE013013D8CC}"/>
                </a:ext>
              </a:extLst>
            </p:cNvPr>
            <p:cNvSpPr/>
            <p:nvPr/>
          </p:nvSpPr>
          <p:spPr>
            <a:xfrm>
              <a:off x="2585671" y="2792627"/>
              <a:ext cx="766119" cy="766119"/>
            </a:xfrm>
            <a:prstGeom prst="ellipse">
              <a:avLst/>
            </a:prstGeom>
            <a:solidFill>
              <a:schemeClr val="bg1"/>
            </a:solidFill>
            <a:ln w="73025" cmpd="sng">
              <a:solidFill>
                <a:schemeClr val="accent1">
                  <a:lumMod val="50000"/>
                </a:schemeClr>
              </a:solidFill>
            </a:ln>
            <a:effectLst>
              <a:outerShdw blurRad="165100" dist="38100" dir="8100000" algn="tr" rotWithShape="0">
                <a:schemeClr val="accent1">
                  <a:lumMod val="75000"/>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Oval 42">
              <a:extLst>
                <a:ext uri="{FF2B5EF4-FFF2-40B4-BE49-F238E27FC236}">
                  <a16:creationId xmlns:a16="http://schemas.microsoft.com/office/drawing/2014/main" xmlns="" id="{49D1087D-0ADD-4BBD-B680-C9549595ACB8}"/>
                </a:ext>
              </a:extLst>
            </p:cNvPr>
            <p:cNvSpPr/>
            <p:nvPr/>
          </p:nvSpPr>
          <p:spPr>
            <a:xfrm>
              <a:off x="2680932" y="2887888"/>
              <a:ext cx="575596" cy="575596"/>
            </a:xfrm>
            <a:prstGeom prst="ellipse">
              <a:avLst/>
            </a:prstGeom>
            <a:solidFill>
              <a:schemeClr val="bg1"/>
            </a:solidFill>
            <a:ln w="25400" cmpd="sng">
              <a:solidFill>
                <a:schemeClr val="accent1"/>
              </a:solidFill>
            </a:ln>
            <a:effectLst>
              <a:outerShdw blurRad="177800" dist="114300" dir="6600000" sx="102000" sy="102000" algn="ctr" rotWithShape="0">
                <a:schemeClr val="accent1">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Oval 43">
              <a:extLst>
                <a:ext uri="{FF2B5EF4-FFF2-40B4-BE49-F238E27FC236}">
                  <a16:creationId xmlns:a16="http://schemas.microsoft.com/office/drawing/2014/main" xmlns="" id="{F7D0E60D-77DC-4FE2-A7EF-84BA409E0A74}"/>
                </a:ext>
              </a:extLst>
            </p:cNvPr>
            <p:cNvSpPr/>
            <p:nvPr/>
          </p:nvSpPr>
          <p:spPr>
            <a:xfrm>
              <a:off x="2821044" y="3028000"/>
              <a:ext cx="295372" cy="295372"/>
            </a:xfrm>
            <a:prstGeom prst="ellipse">
              <a:avLst/>
            </a:prstGeom>
            <a:solidFill>
              <a:schemeClr val="tx1">
                <a:lumMod val="90000"/>
                <a:lumOff val="10000"/>
              </a:schemeClr>
            </a:soli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53" name="TextBox 52">
            <a:extLst>
              <a:ext uri="{FF2B5EF4-FFF2-40B4-BE49-F238E27FC236}">
                <a16:creationId xmlns:a16="http://schemas.microsoft.com/office/drawing/2014/main" xmlns="" id="{B6A7B37C-011E-4B11-85D5-DF814B25F861}"/>
              </a:ext>
            </a:extLst>
          </p:cNvPr>
          <p:cNvSpPr txBox="1"/>
          <p:nvPr/>
        </p:nvSpPr>
        <p:spPr>
          <a:xfrm>
            <a:off x="1187945" y="9654749"/>
            <a:ext cx="3226867" cy="3170099"/>
          </a:xfrm>
          <a:prstGeom prst="rect">
            <a:avLst/>
          </a:prstGeom>
          <a:noFill/>
        </p:spPr>
        <p:txBody>
          <a:bodyPr wrap="square" rtlCol="0">
            <a:spAutoFit/>
          </a:bodyPr>
          <a:lstStyle/>
          <a:p>
            <a:pPr lvl="0">
              <a:defRPr/>
            </a:pPr>
            <a:r>
              <a:rPr lang="en-US" sz="3200" b="1" dirty="0">
                <a:latin typeface="+mj-lt"/>
              </a:rPr>
              <a:t>Social networks. </a:t>
            </a:r>
          </a:p>
          <a:p>
            <a:pPr lvl="0">
              <a:defRPr/>
            </a:pPr>
            <a:r>
              <a:rPr lang="en-US" sz="2800" dirty="0">
                <a:solidFill>
                  <a:srgbClr val="000000"/>
                </a:solidFill>
                <a:latin typeface="Tahoma" panose="020B0604030504040204" pitchFamily="34" charset="0"/>
              </a:rPr>
              <a:t>In social networks, we can find people at a given distance "n" from a person </a:t>
            </a:r>
            <a:r>
              <a:rPr lang="en-US" sz="2400" dirty="0">
                <a:solidFill>
                  <a:srgbClr val="000000"/>
                </a:solidFill>
                <a:latin typeface="Tahoma" panose="020B0604030504040204" pitchFamily="34" charset="0"/>
              </a:rPr>
              <a:t>to level "n".</a:t>
            </a:r>
            <a:endParaRPr kumimoji="0" lang="en-US" sz="2400" b="0" i="0" u="none" strike="noStrike" kern="1200" cap="none" spc="0" normalizeH="0" baseline="0" noProof="0" dirty="0">
              <a:ln>
                <a:noFill/>
              </a:ln>
              <a:solidFill>
                <a:srgbClr val="172144"/>
              </a:solidFill>
              <a:effectLst/>
              <a:uLnTx/>
              <a:uFillTx/>
              <a:latin typeface="Calibri"/>
            </a:endParaRPr>
          </a:p>
        </p:txBody>
      </p:sp>
      <p:sp>
        <p:nvSpPr>
          <p:cNvPr id="64" name="Rectangle 63">
            <a:extLst>
              <a:ext uri="{FF2B5EF4-FFF2-40B4-BE49-F238E27FC236}">
                <a16:creationId xmlns:a16="http://schemas.microsoft.com/office/drawing/2014/main" xmlns="" id="{2FA79B62-A238-47BF-A693-D284FF2C7324}"/>
              </a:ext>
            </a:extLst>
          </p:cNvPr>
          <p:cNvSpPr/>
          <p:nvPr/>
        </p:nvSpPr>
        <p:spPr>
          <a:xfrm>
            <a:off x="6320339" y="9713343"/>
            <a:ext cx="1628404" cy="4954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grpSp>
        <p:nvGrpSpPr>
          <p:cNvPr id="74" name="Group 73">
            <a:extLst>
              <a:ext uri="{FF2B5EF4-FFF2-40B4-BE49-F238E27FC236}">
                <a16:creationId xmlns:a16="http://schemas.microsoft.com/office/drawing/2014/main" xmlns="" id="{2AEC0326-85CD-42C6-A9B5-8EA915ECFC8F}"/>
              </a:ext>
            </a:extLst>
          </p:cNvPr>
          <p:cNvGrpSpPr/>
          <p:nvPr/>
        </p:nvGrpSpPr>
        <p:grpSpPr>
          <a:xfrm>
            <a:off x="16966759" y="3812382"/>
            <a:ext cx="3458753" cy="1237504"/>
            <a:chOff x="16960353" y="3835008"/>
            <a:chExt cx="3458753" cy="1235798"/>
          </a:xfrm>
        </p:grpSpPr>
        <p:sp>
          <p:nvSpPr>
            <p:cNvPr id="69" name="Rectangle 68">
              <a:extLst>
                <a:ext uri="{FF2B5EF4-FFF2-40B4-BE49-F238E27FC236}">
                  <a16:creationId xmlns:a16="http://schemas.microsoft.com/office/drawing/2014/main" xmlns="" id="{F957F494-8302-4308-BB71-5D0366F20CF1}"/>
                </a:ext>
              </a:extLst>
            </p:cNvPr>
            <p:cNvSpPr/>
            <p:nvPr/>
          </p:nvSpPr>
          <p:spPr>
            <a:xfrm>
              <a:off x="16960353" y="3835008"/>
              <a:ext cx="3458753" cy="1235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72144"/>
                </a:solidFill>
                <a:effectLst/>
                <a:uLnTx/>
                <a:uFillTx/>
                <a:latin typeface="Calibri"/>
                <a:ea typeface="+mn-ea"/>
                <a:cs typeface="+mn-cs"/>
              </a:endParaRPr>
            </a:p>
          </p:txBody>
        </p:sp>
        <p:sp>
          <p:nvSpPr>
            <p:cNvPr id="58" name="TextBox 57">
              <a:extLst>
                <a:ext uri="{FF2B5EF4-FFF2-40B4-BE49-F238E27FC236}">
                  <a16:creationId xmlns:a16="http://schemas.microsoft.com/office/drawing/2014/main" xmlns="" id="{34F28C48-D386-45FF-91EC-B4834A7F0A46}"/>
                </a:ext>
              </a:extLst>
            </p:cNvPr>
            <p:cNvSpPr txBox="1"/>
            <p:nvPr/>
          </p:nvSpPr>
          <p:spPr>
            <a:xfrm>
              <a:off x="17217606" y="3841892"/>
              <a:ext cx="3128450" cy="1077218"/>
            </a:xfrm>
            <a:prstGeom prst="rect">
              <a:avLst/>
            </a:prstGeom>
            <a:noFill/>
          </p:spPr>
          <p:txBody>
            <a:bodyPr wrap="square" rtlCol="0">
              <a:spAutoFit/>
            </a:bodyPr>
            <a:lstStyle/>
            <a:p>
              <a:pPr lvl="0">
                <a:defRPr/>
              </a:pPr>
              <a:r>
                <a:rPr lang="en-US" sz="3200" b="1" dirty="0">
                  <a:solidFill>
                    <a:schemeClr val="bg1"/>
                  </a:solidFill>
                  <a:latin typeface="+mj-lt"/>
                </a:rPr>
                <a:t>Ford–Fulkerson algorithm</a:t>
              </a:r>
              <a:endParaRPr kumimoji="0" lang="en-US" sz="3200" b="1" i="0" u="none" strike="noStrike" kern="1200" cap="none" spc="0" normalizeH="0" baseline="0" noProof="0" dirty="0">
                <a:ln>
                  <a:noFill/>
                </a:ln>
                <a:solidFill>
                  <a:schemeClr val="bg1"/>
                </a:solidFill>
                <a:effectLst/>
                <a:uLnTx/>
                <a:uFillTx/>
                <a:latin typeface="+mj-lt"/>
                <a:ea typeface="+mn-ea"/>
                <a:cs typeface="+mn-cs"/>
              </a:endParaRPr>
            </a:p>
          </p:txBody>
        </p:sp>
      </p:grpSp>
      <p:grpSp>
        <p:nvGrpSpPr>
          <p:cNvPr id="28" name="Group 27">
            <a:extLst>
              <a:ext uri="{FF2B5EF4-FFF2-40B4-BE49-F238E27FC236}">
                <a16:creationId xmlns:a16="http://schemas.microsoft.com/office/drawing/2014/main" xmlns="" id="{BF1DFD5F-C017-4B7C-AC69-879B5296C97F}"/>
              </a:ext>
            </a:extLst>
          </p:cNvPr>
          <p:cNvGrpSpPr/>
          <p:nvPr/>
        </p:nvGrpSpPr>
        <p:grpSpPr>
          <a:xfrm>
            <a:off x="2995673" y="6917059"/>
            <a:ext cx="766119" cy="766119"/>
            <a:chOff x="2585671" y="2792627"/>
            <a:chExt cx="766119" cy="766119"/>
          </a:xfrm>
        </p:grpSpPr>
        <p:sp>
          <p:nvSpPr>
            <p:cNvPr id="25" name="Oval 24">
              <a:extLst>
                <a:ext uri="{FF2B5EF4-FFF2-40B4-BE49-F238E27FC236}">
                  <a16:creationId xmlns:a16="http://schemas.microsoft.com/office/drawing/2014/main" xmlns="" id="{29BEC022-122C-4421-B351-3552FCD9C5D1}"/>
                </a:ext>
              </a:extLst>
            </p:cNvPr>
            <p:cNvSpPr/>
            <p:nvPr/>
          </p:nvSpPr>
          <p:spPr>
            <a:xfrm>
              <a:off x="2585671" y="2792627"/>
              <a:ext cx="766119" cy="766119"/>
            </a:xfrm>
            <a:prstGeom prst="ellipse">
              <a:avLst/>
            </a:prstGeom>
            <a:solidFill>
              <a:schemeClr val="bg1"/>
            </a:solidFill>
            <a:ln w="73025" cmpd="sng">
              <a:solidFill>
                <a:schemeClr val="accent1">
                  <a:lumMod val="50000"/>
                </a:schemeClr>
              </a:solidFill>
            </a:ln>
            <a:effectLst>
              <a:outerShdw blurRad="165100" dist="38100" dir="8100000" algn="tr" rotWithShape="0">
                <a:schemeClr val="accent1">
                  <a:lumMod val="75000"/>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Oval 25">
              <a:extLst>
                <a:ext uri="{FF2B5EF4-FFF2-40B4-BE49-F238E27FC236}">
                  <a16:creationId xmlns:a16="http://schemas.microsoft.com/office/drawing/2014/main" xmlns="" id="{255A58B4-9854-45B8-BA22-9F39E4794E59}"/>
                </a:ext>
              </a:extLst>
            </p:cNvPr>
            <p:cNvSpPr/>
            <p:nvPr/>
          </p:nvSpPr>
          <p:spPr>
            <a:xfrm>
              <a:off x="2680932" y="2887888"/>
              <a:ext cx="575596" cy="575596"/>
            </a:xfrm>
            <a:prstGeom prst="ellipse">
              <a:avLst/>
            </a:prstGeom>
            <a:solidFill>
              <a:schemeClr val="bg1"/>
            </a:solidFill>
            <a:ln w="25400" cmpd="sng">
              <a:solidFill>
                <a:schemeClr val="accent1"/>
              </a:solidFill>
            </a:ln>
            <a:effectLst>
              <a:outerShdw blurRad="177800" dist="114300" dir="6600000" sx="102000" sy="102000" algn="ctr" rotWithShape="0">
                <a:schemeClr val="accent1">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7" name="Oval 26">
              <a:extLst>
                <a:ext uri="{FF2B5EF4-FFF2-40B4-BE49-F238E27FC236}">
                  <a16:creationId xmlns:a16="http://schemas.microsoft.com/office/drawing/2014/main" xmlns="" id="{82924FE8-35A5-482E-A91C-BD7C83E3B22C}"/>
                </a:ext>
              </a:extLst>
            </p:cNvPr>
            <p:cNvSpPr/>
            <p:nvPr/>
          </p:nvSpPr>
          <p:spPr>
            <a:xfrm>
              <a:off x="2821044" y="3028000"/>
              <a:ext cx="295372" cy="295372"/>
            </a:xfrm>
            <a:prstGeom prst="ellipse">
              <a:avLst/>
            </a:prstGeom>
            <a:solidFill>
              <a:schemeClr val="tx1">
                <a:lumMod val="90000"/>
                <a:lumOff val="10000"/>
              </a:schemeClr>
            </a:soli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71" name="TextBox 70">
            <a:extLst>
              <a:ext uri="{FF2B5EF4-FFF2-40B4-BE49-F238E27FC236}">
                <a16:creationId xmlns:a16="http://schemas.microsoft.com/office/drawing/2014/main" xmlns="" id="{C0FB5071-9177-4B4A-9DFB-DA56A6E98B2D}"/>
              </a:ext>
            </a:extLst>
          </p:cNvPr>
          <p:cNvSpPr txBox="1"/>
          <p:nvPr/>
        </p:nvSpPr>
        <p:spPr>
          <a:xfrm>
            <a:off x="1526500" y="1279385"/>
            <a:ext cx="6203111" cy="2585323"/>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srgbClr val="172144"/>
                </a:solidFill>
                <a:effectLst/>
                <a:uLnTx/>
                <a:uFillTx/>
                <a:latin typeface="Century Gothic"/>
                <a:ea typeface="+mn-ea"/>
                <a:cs typeface="+mn-cs"/>
              </a:rPr>
              <a:t>Creating inspiring ideas and building brands </a:t>
            </a:r>
          </a:p>
        </p:txBody>
      </p:sp>
      <p:sp>
        <p:nvSpPr>
          <p:cNvPr id="72" name="Rectangle: Rounded Corners 71">
            <a:extLst>
              <a:ext uri="{FF2B5EF4-FFF2-40B4-BE49-F238E27FC236}">
                <a16:creationId xmlns:a16="http://schemas.microsoft.com/office/drawing/2014/main" xmlns="" id="{D3152825-EEF6-4C81-9C9C-4ADBB7D97363}"/>
              </a:ext>
            </a:extLst>
          </p:cNvPr>
          <p:cNvSpPr/>
          <p:nvPr/>
        </p:nvSpPr>
        <p:spPr>
          <a:xfrm>
            <a:off x="1612789" y="2252036"/>
            <a:ext cx="2518693" cy="6954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alibri"/>
                <a:ea typeface="+mn-ea"/>
                <a:cs typeface="+mn-cs"/>
              </a:rPr>
              <a:t>Discover All Features</a:t>
            </a:r>
          </a:p>
        </p:txBody>
      </p:sp>
      <p:sp>
        <p:nvSpPr>
          <p:cNvPr id="51" name="TextBox 50">
            <a:extLst>
              <a:ext uri="{FF2B5EF4-FFF2-40B4-BE49-F238E27FC236}">
                <a16:creationId xmlns:a16="http://schemas.microsoft.com/office/drawing/2014/main" xmlns="" id="{A489A21E-0821-410A-AF82-D5E5EFD74D94}"/>
              </a:ext>
            </a:extLst>
          </p:cNvPr>
          <p:cNvSpPr txBox="1"/>
          <p:nvPr/>
        </p:nvSpPr>
        <p:spPr>
          <a:xfrm>
            <a:off x="6781287" y="9692129"/>
            <a:ext cx="2769540" cy="2308324"/>
          </a:xfrm>
          <a:prstGeom prst="rect">
            <a:avLst/>
          </a:prstGeom>
          <a:noFill/>
        </p:spPr>
        <p:txBody>
          <a:bodyPr wrap="square" rtlCol="0">
            <a:spAutoFit/>
          </a:bodyPr>
          <a:lstStyle/>
          <a:p>
            <a:pPr lvl="0">
              <a:defRPr/>
            </a:pPr>
            <a:r>
              <a:rPr lang="en-US" sz="3200" b="1" dirty="0">
                <a:solidFill>
                  <a:schemeClr val="bg1"/>
                </a:solidFill>
                <a:latin typeface="+mj-lt"/>
              </a:rPr>
              <a:t>GPS</a:t>
            </a:r>
            <a:r>
              <a:rPr lang="en-US" sz="3200" dirty="0">
                <a:solidFill>
                  <a:srgbClr val="000000"/>
                </a:solidFill>
                <a:latin typeface="Tahoma" panose="020B0604030504040204" pitchFamily="34" charset="0"/>
              </a:rPr>
              <a:t> </a:t>
            </a:r>
          </a:p>
          <a:p>
            <a:pPr lvl="0">
              <a:defRPr/>
            </a:pPr>
            <a:r>
              <a:rPr lang="en-US" sz="2800" dirty="0">
                <a:solidFill>
                  <a:srgbClr val="000000"/>
                </a:solidFill>
                <a:latin typeface="Tahoma" panose="020B0604030504040204" pitchFamily="34" charset="0"/>
              </a:rPr>
              <a:t>We can find all neighboring locations.</a:t>
            </a:r>
            <a:r>
              <a:rPr lang="en-US" sz="2800" dirty="0"/>
              <a:t/>
            </a:r>
            <a:br>
              <a:rPr lang="en-US" sz="2800" dirty="0"/>
            </a:br>
            <a:endParaRPr kumimoji="0" lang="en-US" sz="2800" b="0" i="0" u="none" strike="noStrike" kern="1200" cap="none" spc="0" normalizeH="0" baseline="0" noProof="0" dirty="0">
              <a:ln>
                <a:noFill/>
              </a:ln>
              <a:solidFill>
                <a:srgbClr val="172144"/>
              </a:solidFill>
              <a:effectLst/>
              <a:uLnTx/>
              <a:uFillTx/>
              <a:latin typeface="Calibri"/>
            </a:endParaRPr>
          </a:p>
        </p:txBody>
      </p:sp>
      <p:sp>
        <p:nvSpPr>
          <p:cNvPr id="59" name="TextBox 58">
            <a:extLst>
              <a:ext uri="{FF2B5EF4-FFF2-40B4-BE49-F238E27FC236}">
                <a16:creationId xmlns:a16="http://schemas.microsoft.com/office/drawing/2014/main" xmlns="" id="{B3822933-A0CB-4095-A995-67398D6D0E4C}"/>
              </a:ext>
            </a:extLst>
          </p:cNvPr>
          <p:cNvSpPr txBox="1"/>
          <p:nvPr/>
        </p:nvSpPr>
        <p:spPr>
          <a:xfrm>
            <a:off x="9997297" y="1299660"/>
            <a:ext cx="4079088" cy="2800767"/>
          </a:xfrm>
          <a:prstGeom prst="rect">
            <a:avLst/>
          </a:prstGeom>
          <a:noFill/>
        </p:spPr>
        <p:txBody>
          <a:bodyPr wrap="square" rtlCol="0">
            <a:spAutoFit/>
          </a:bodyPr>
          <a:lstStyle/>
          <a:p>
            <a:pPr lvl="0">
              <a:defRPr/>
            </a:pPr>
            <a:r>
              <a:rPr lang="en-US" sz="3200" b="1" dirty="0">
                <a:latin typeface="+mj-lt"/>
              </a:rPr>
              <a:t>Broadcasting in Network </a:t>
            </a:r>
          </a:p>
          <a:p>
            <a:pPr lvl="0">
              <a:defRPr/>
            </a:pPr>
            <a:r>
              <a:rPr lang="en-US" sz="2800" dirty="0">
                <a:solidFill>
                  <a:srgbClr val="000000"/>
                </a:solidFill>
                <a:latin typeface="Tahoma" panose="020B0604030504040204" pitchFamily="34" charset="0"/>
              </a:rPr>
              <a:t>In networks, Breadth First Search helps a broadcasted packet to reach all nodes.</a:t>
            </a:r>
            <a:endParaRPr kumimoji="0" lang="en-US" sz="2400" b="0" i="0" u="none" strike="noStrike" kern="1200" cap="none" spc="0" normalizeH="0" baseline="0" noProof="0" dirty="0">
              <a:ln>
                <a:noFill/>
              </a:ln>
              <a:solidFill>
                <a:srgbClr val="172144"/>
              </a:solidFill>
              <a:effectLst/>
              <a:uLnTx/>
              <a:uFillTx/>
              <a:latin typeface="Calibri"/>
            </a:endParaRPr>
          </a:p>
        </p:txBody>
      </p:sp>
      <p:sp>
        <p:nvSpPr>
          <p:cNvPr id="61" name="TextBox 60">
            <a:extLst>
              <a:ext uri="{FF2B5EF4-FFF2-40B4-BE49-F238E27FC236}">
                <a16:creationId xmlns:a16="http://schemas.microsoft.com/office/drawing/2014/main" xmlns="" id="{14BCDBF5-9053-4C8D-B094-8ABFA9A34C60}"/>
              </a:ext>
            </a:extLst>
          </p:cNvPr>
          <p:cNvSpPr txBox="1"/>
          <p:nvPr/>
        </p:nvSpPr>
        <p:spPr>
          <a:xfrm>
            <a:off x="13533013" y="10127792"/>
            <a:ext cx="4079088" cy="2800767"/>
          </a:xfrm>
          <a:prstGeom prst="rect">
            <a:avLst/>
          </a:prstGeom>
          <a:noFill/>
        </p:spPr>
        <p:txBody>
          <a:bodyPr wrap="square" rtlCol="0">
            <a:spAutoFit/>
          </a:bodyPr>
          <a:lstStyle/>
          <a:p>
            <a:pPr lvl="0">
              <a:defRPr/>
            </a:pPr>
            <a:r>
              <a:rPr lang="en-US" sz="3200" b="1" dirty="0">
                <a:solidFill>
                  <a:srgbClr val="000000"/>
                </a:solidFill>
                <a:latin typeface="+mj-lt"/>
              </a:rPr>
              <a:t>In Garbage Collection </a:t>
            </a:r>
          </a:p>
          <a:p>
            <a:pPr lvl="0">
              <a:defRPr/>
            </a:pPr>
            <a:r>
              <a:rPr lang="en-US" sz="2800" dirty="0">
                <a:solidFill>
                  <a:srgbClr val="000000"/>
                </a:solidFill>
                <a:latin typeface="Tahoma" panose="020B0604030504040204" pitchFamily="34" charset="0"/>
              </a:rPr>
              <a:t>Breadth First Search is used in copying garbage collection. Also Cheney's algorithm is used</a:t>
            </a:r>
            <a:endParaRPr kumimoji="0" lang="en-US" sz="2400" b="0" i="0" u="none" strike="noStrike" kern="1200" cap="none" spc="0" normalizeH="0" baseline="0" noProof="0" dirty="0">
              <a:ln>
                <a:noFill/>
              </a:ln>
              <a:solidFill>
                <a:srgbClr val="172144"/>
              </a:solidFill>
              <a:effectLst/>
              <a:uLnTx/>
              <a:uFillTx/>
              <a:latin typeface="Calibri"/>
            </a:endParaRPr>
          </a:p>
        </p:txBody>
      </p:sp>
      <p:cxnSp>
        <p:nvCxnSpPr>
          <p:cNvPr id="63" name="Straight Connector 62">
            <a:extLst>
              <a:ext uri="{FF2B5EF4-FFF2-40B4-BE49-F238E27FC236}">
                <a16:creationId xmlns:a16="http://schemas.microsoft.com/office/drawing/2014/main" xmlns="" id="{4EECDB11-B19C-4758-AB73-4DBADA2CF112}"/>
              </a:ext>
            </a:extLst>
          </p:cNvPr>
          <p:cNvCxnSpPr>
            <a:cxnSpLocks/>
          </p:cNvCxnSpPr>
          <p:nvPr/>
        </p:nvCxnSpPr>
        <p:spPr>
          <a:xfrm>
            <a:off x="20346055" y="5941029"/>
            <a:ext cx="0" cy="2908701"/>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xmlns="" id="{1FFCBE0C-64A2-4244-9E9F-F15B31203677}"/>
              </a:ext>
            </a:extLst>
          </p:cNvPr>
          <p:cNvGrpSpPr/>
          <p:nvPr/>
        </p:nvGrpSpPr>
        <p:grpSpPr>
          <a:xfrm>
            <a:off x="19962996" y="5557970"/>
            <a:ext cx="766119" cy="766119"/>
            <a:chOff x="2585671" y="2792627"/>
            <a:chExt cx="766119" cy="766119"/>
          </a:xfrm>
        </p:grpSpPr>
        <p:sp>
          <p:nvSpPr>
            <p:cNvPr id="70" name="Oval 69">
              <a:extLst>
                <a:ext uri="{FF2B5EF4-FFF2-40B4-BE49-F238E27FC236}">
                  <a16:creationId xmlns:a16="http://schemas.microsoft.com/office/drawing/2014/main" xmlns="" id="{4833B0C0-DEF4-4995-ACE5-A27A7DE90645}"/>
                </a:ext>
              </a:extLst>
            </p:cNvPr>
            <p:cNvSpPr/>
            <p:nvPr/>
          </p:nvSpPr>
          <p:spPr>
            <a:xfrm>
              <a:off x="2585671" y="2792627"/>
              <a:ext cx="766119" cy="766119"/>
            </a:xfrm>
            <a:prstGeom prst="ellipse">
              <a:avLst/>
            </a:prstGeom>
            <a:solidFill>
              <a:schemeClr val="bg1"/>
            </a:solidFill>
            <a:ln w="73025" cmpd="sng">
              <a:solidFill>
                <a:schemeClr val="accent1">
                  <a:lumMod val="50000"/>
                </a:schemeClr>
              </a:solidFill>
            </a:ln>
            <a:effectLst>
              <a:outerShdw blurRad="165100" dist="38100" dir="8100000" algn="tr" rotWithShape="0">
                <a:schemeClr val="accent1">
                  <a:lumMod val="75000"/>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5" name="Oval 74">
              <a:extLst>
                <a:ext uri="{FF2B5EF4-FFF2-40B4-BE49-F238E27FC236}">
                  <a16:creationId xmlns:a16="http://schemas.microsoft.com/office/drawing/2014/main" xmlns="" id="{5CD6E858-9279-4C45-A30B-74496785C5D7}"/>
                </a:ext>
              </a:extLst>
            </p:cNvPr>
            <p:cNvSpPr/>
            <p:nvPr/>
          </p:nvSpPr>
          <p:spPr>
            <a:xfrm>
              <a:off x="2680932" y="2887888"/>
              <a:ext cx="575596" cy="575596"/>
            </a:xfrm>
            <a:prstGeom prst="ellipse">
              <a:avLst/>
            </a:prstGeom>
            <a:solidFill>
              <a:schemeClr val="bg1"/>
            </a:solidFill>
            <a:ln w="25400" cmpd="sng">
              <a:solidFill>
                <a:schemeClr val="accent1"/>
              </a:solidFill>
            </a:ln>
            <a:effectLst>
              <a:outerShdw blurRad="177800" dist="114300" dir="6600000" sx="102000" sy="102000" algn="ctr" rotWithShape="0">
                <a:schemeClr val="accent1">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6" name="Oval 75">
              <a:extLst>
                <a:ext uri="{FF2B5EF4-FFF2-40B4-BE49-F238E27FC236}">
                  <a16:creationId xmlns:a16="http://schemas.microsoft.com/office/drawing/2014/main" xmlns="" id="{72D5740B-8EF7-44D6-A0FF-F3EC937D1A2D}"/>
                </a:ext>
              </a:extLst>
            </p:cNvPr>
            <p:cNvSpPr/>
            <p:nvPr/>
          </p:nvSpPr>
          <p:spPr>
            <a:xfrm>
              <a:off x="2821044" y="3028000"/>
              <a:ext cx="295372" cy="295372"/>
            </a:xfrm>
            <a:prstGeom prst="ellipse">
              <a:avLst/>
            </a:prstGeom>
            <a:solidFill>
              <a:schemeClr val="tx1">
                <a:lumMod val="90000"/>
                <a:lumOff val="10000"/>
              </a:schemeClr>
            </a:soli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8" name="Rectangle 7">
            <a:extLst>
              <a:ext uri="{FF2B5EF4-FFF2-40B4-BE49-F238E27FC236}">
                <a16:creationId xmlns:a16="http://schemas.microsoft.com/office/drawing/2014/main" xmlns="" id="{C7C009EA-DE96-4937-93D1-CCC7A815CC1C}"/>
              </a:ext>
            </a:extLst>
          </p:cNvPr>
          <p:cNvSpPr/>
          <p:nvPr/>
        </p:nvSpPr>
        <p:spPr>
          <a:xfrm>
            <a:off x="20420865" y="8502455"/>
            <a:ext cx="3671577" cy="1569660"/>
          </a:xfrm>
          <a:prstGeom prst="rect">
            <a:avLst/>
          </a:prstGeom>
        </p:spPr>
        <p:txBody>
          <a:bodyPr wrap="square">
            <a:spAutoFit/>
          </a:bodyPr>
          <a:lstStyle/>
          <a:p>
            <a:pPr lvl="0">
              <a:defRPr/>
            </a:pPr>
            <a:r>
              <a:rPr lang="en-US" sz="3200" b="1" dirty="0">
                <a:solidFill>
                  <a:srgbClr val="000000"/>
                </a:solidFill>
                <a:latin typeface="+mj-lt"/>
              </a:rPr>
              <a:t>Cycle detection </a:t>
            </a:r>
          </a:p>
          <a:p>
            <a:pPr lvl="0">
              <a:defRPr/>
            </a:pPr>
            <a:r>
              <a:rPr lang="en-US" sz="3200" b="1" dirty="0">
                <a:solidFill>
                  <a:srgbClr val="000000"/>
                </a:solidFill>
                <a:latin typeface="+mj-lt"/>
              </a:rPr>
              <a:t>in undirected graph</a:t>
            </a:r>
          </a:p>
        </p:txBody>
      </p:sp>
      <p:cxnSp>
        <p:nvCxnSpPr>
          <p:cNvPr id="81" name="Straight Connector 80">
            <a:extLst>
              <a:ext uri="{FF2B5EF4-FFF2-40B4-BE49-F238E27FC236}">
                <a16:creationId xmlns:a16="http://schemas.microsoft.com/office/drawing/2014/main" xmlns="" id="{445ACA6B-5191-46A9-9729-37C3C100D3EE}"/>
              </a:ext>
            </a:extLst>
          </p:cNvPr>
          <p:cNvCxnSpPr>
            <a:cxnSpLocks/>
          </p:cNvCxnSpPr>
          <p:nvPr/>
        </p:nvCxnSpPr>
        <p:spPr>
          <a:xfrm flipV="1">
            <a:off x="23056528" y="3474720"/>
            <a:ext cx="0" cy="3012794"/>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xmlns="" id="{AD90CBE6-C17E-4D25-BB99-DD40ABAFF1FA}"/>
              </a:ext>
            </a:extLst>
          </p:cNvPr>
          <p:cNvGrpSpPr/>
          <p:nvPr/>
        </p:nvGrpSpPr>
        <p:grpSpPr>
          <a:xfrm>
            <a:off x="22673469" y="6111841"/>
            <a:ext cx="766119" cy="766119"/>
            <a:chOff x="2585671" y="2792627"/>
            <a:chExt cx="766119" cy="766119"/>
          </a:xfrm>
        </p:grpSpPr>
        <p:sp>
          <p:nvSpPr>
            <p:cNvPr id="83" name="Oval 82">
              <a:extLst>
                <a:ext uri="{FF2B5EF4-FFF2-40B4-BE49-F238E27FC236}">
                  <a16:creationId xmlns:a16="http://schemas.microsoft.com/office/drawing/2014/main" xmlns="" id="{D4F78F18-D323-4CC3-AD9B-F3BA86CDE440}"/>
                </a:ext>
              </a:extLst>
            </p:cNvPr>
            <p:cNvSpPr/>
            <p:nvPr/>
          </p:nvSpPr>
          <p:spPr>
            <a:xfrm>
              <a:off x="2585671" y="2792627"/>
              <a:ext cx="766119" cy="766119"/>
            </a:xfrm>
            <a:prstGeom prst="ellipse">
              <a:avLst/>
            </a:prstGeom>
            <a:solidFill>
              <a:schemeClr val="bg1"/>
            </a:solidFill>
            <a:ln w="73025" cmpd="sng">
              <a:solidFill>
                <a:schemeClr val="accent1">
                  <a:lumMod val="50000"/>
                </a:schemeClr>
              </a:solidFill>
            </a:ln>
            <a:effectLst>
              <a:outerShdw blurRad="165100" dist="38100" dir="8100000" algn="tr" rotWithShape="0">
                <a:schemeClr val="accent1">
                  <a:lumMod val="75000"/>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4" name="Oval 83">
              <a:extLst>
                <a:ext uri="{FF2B5EF4-FFF2-40B4-BE49-F238E27FC236}">
                  <a16:creationId xmlns:a16="http://schemas.microsoft.com/office/drawing/2014/main" xmlns="" id="{30C3604B-8B62-49BB-9A15-9B1F1DBD2F92}"/>
                </a:ext>
              </a:extLst>
            </p:cNvPr>
            <p:cNvSpPr/>
            <p:nvPr/>
          </p:nvSpPr>
          <p:spPr>
            <a:xfrm>
              <a:off x="2680932" y="2887888"/>
              <a:ext cx="575596" cy="575596"/>
            </a:xfrm>
            <a:prstGeom prst="ellipse">
              <a:avLst/>
            </a:prstGeom>
            <a:solidFill>
              <a:schemeClr val="bg1"/>
            </a:solidFill>
            <a:ln w="25400" cmpd="sng">
              <a:solidFill>
                <a:schemeClr val="accent1"/>
              </a:solidFill>
            </a:ln>
            <a:effectLst>
              <a:outerShdw blurRad="177800" dist="114300" dir="6600000" sx="102000" sy="102000" algn="ctr" rotWithShape="0">
                <a:schemeClr val="accent1">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5" name="Oval 84">
              <a:extLst>
                <a:ext uri="{FF2B5EF4-FFF2-40B4-BE49-F238E27FC236}">
                  <a16:creationId xmlns:a16="http://schemas.microsoft.com/office/drawing/2014/main" xmlns="" id="{9F96DBF9-E341-45D3-B9BB-29D245A2168D}"/>
                </a:ext>
              </a:extLst>
            </p:cNvPr>
            <p:cNvSpPr/>
            <p:nvPr/>
          </p:nvSpPr>
          <p:spPr>
            <a:xfrm>
              <a:off x="2821044" y="3028000"/>
              <a:ext cx="295372" cy="295372"/>
            </a:xfrm>
            <a:prstGeom prst="ellipse">
              <a:avLst/>
            </a:prstGeom>
            <a:solidFill>
              <a:schemeClr val="tx1">
                <a:lumMod val="90000"/>
                <a:lumOff val="10000"/>
              </a:schemeClr>
            </a:soli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86" name="Rectangle 85">
            <a:extLst>
              <a:ext uri="{FF2B5EF4-FFF2-40B4-BE49-F238E27FC236}">
                <a16:creationId xmlns:a16="http://schemas.microsoft.com/office/drawing/2014/main" xmlns="" id="{DDD26887-D678-4051-9F63-A9834D271973}"/>
              </a:ext>
            </a:extLst>
          </p:cNvPr>
          <p:cNvSpPr/>
          <p:nvPr/>
        </p:nvSpPr>
        <p:spPr>
          <a:xfrm>
            <a:off x="21024886" y="2700043"/>
            <a:ext cx="3671577" cy="584775"/>
          </a:xfrm>
          <a:prstGeom prst="rect">
            <a:avLst/>
          </a:prstGeom>
        </p:spPr>
        <p:txBody>
          <a:bodyPr wrap="square">
            <a:spAutoFit/>
          </a:bodyPr>
          <a:lstStyle/>
          <a:p>
            <a:pPr lvl="0">
              <a:defRPr/>
            </a:pPr>
            <a:r>
              <a:rPr lang="en-US" sz="3200" b="1" dirty="0">
                <a:solidFill>
                  <a:srgbClr val="000000"/>
                </a:solidFill>
                <a:latin typeface="+mj-lt"/>
              </a:rPr>
              <a:t>Path Finding</a:t>
            </a:r>
          </a:p>
        </p:txBody>
      </p:sp>
    </p:spTree>
    <p:extLst>
      <p:ext uri="{BB962C8B-B14F-4D97-AF65-F5344CB8AC3E}">
        <p14:creationId xmlns:p14="http://schemas.microsoft.com/office/powerpoint/2010/main" val="400386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wd">
                                    <p:tmPct val="10000"/>
                                  </p:iterate>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0-#ppt_w/2"/>
                                          </p:val>
                                        </p:tav>
                                        <p:tav tm="100000">
                                          <p:val>
                                            <p:strVal val="#ppt_x"/>
                                          </p:val>
                                        </p:tav>
                                      </p:tavLst>
                                    </p:anim>
                                    <p:anim calcmode="lin" valueType="num">
                                      <p:cBhvr additive="base">
                                        <p:cTn id="8" dur="100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0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1000" fill="hold"/>
                                        <p:tgtEl>
                                          <p:spTgt spid="72"/>
                                        </p:tgtEl>
                                        <p:attrNameLst>
                                          <p:attrName>ppt_x</p:attrName>
                                        </p:attrNameLst>
                                      </p:cBhvr>
                                      <p:tavLst>
                                        <p:tav tm="0">
                                          <p:val>
                                            <p:strVal val="0-#ppt_w/2"/>
                                          </p:val>
                                        </p:tav>
                                        <p:tav tm="100000">
                                          <p:val>
                                            <p:strVal val="#ppt_x"/>
                                          </p:val>
                                        </p:tav>
                                      </p:tavLst>
                                    </p:anim>
                                    <p:anim calcmode="lin" valueType="num">
                                      <p:cBhvr additive="base">
                                        <p:cTn id="12" dur="1000" fill="hold"/>
                                        <p:tgtEl>
                                          <p:spTgt spid="72"/>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3000"/>
                                        <p:tgtEl>
                                          <p:spTgt spid="2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wipe(left)">
                                      <p:cBhvr>
                                        <p:cTn id="18" dur="3400"/>
                                        <p:tgtEl>
                                          <p:spTgt spid="52"/>
                                        </p:tgtEl>
                                      </p:cBhvr>
                                    </p:animEffect>
                                  </p:childTnLst>
                                </p:cTn>
                              </p:par>
                              <p:par>
                                <p:cTn id="19" presetID="49" presetClass="entr" presetSubtype="0" decel="100000" fill="hold" nodeType="withEffect">
                                  <p:stCondLst>
                                    <p:cond delay="75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 calcmode="lin" valueType="num">
                                      <p:cBhvr>
                                        <p:cTn id="23" dur="500" fill="hold"/>
                                        <p:tgtEl>
                                          <p:spTgt spid="28"/>
                                        </p:tgtEl>
                                        <p:attrNameLst>
                                          <p:attrName>style.rotation</p:attrName>
                                        </p:attrNameLst>
                                      </p:cBhvr>
                                      <p:tavLst>
                                        <p:tav tm="0">
                                          <p:val>
                                            <p:fltVal val="360"/>
                                          </p:val>
                                        </p:tav>
                                        <p:tav tm="100000">
                                          <p:val>
                                            <p:fltVal val="0"/>
                                          </p:val>
                                        </p:tav>
                                      </p:tavLst>
                                    </p:anim>
                                    <p:animEffect transition="in" filter="fade">
                                      <p:cBhvr>
                                        <p:cTn id="24" dur="500"/>
                                        <p:tgtEl>
                                          <p:spTgt spid="28"/>
                                        </p:tgtEl>
                                      </p:cBhvr>
                                    </p:animEffect>
                                  </p:childTnLst>
                                </p:cTn>
                              </p:par>
                              <p:par>
                                <p:cTn id="25" presetID="49" presetClass="entr" presetSubtype="0" decel="100000" fill="hold" nodeType="withEffect">
                                  <p:stCondLst>
                                    <p:cond delay="100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 calcmode="lin" valueType="num">
                                      <p:cBhvr>
                                        <p:cTn id="29" dur="500" fill="hold"/>
                                        <p:tgtEl>
                                          <p:spTgt spid="29"/>
                                        </p:tgtEl>
                                        <p:attrNameLst>
                                          <p:attrName>style.rotation</p:attrName>
                                        </p:attrNameLst>
                                      </p:cBhvr>
                                      <p:tavLst>
                                        <p:tav tm="0">
                                          <p:val>
                                            <p:fltVal val="360"/>
                                          </p:val>
                                        </p:tav>
                                        <p:tav tm="100000">
                                          <p:val>
                                            <p:fltVal val="0"/>
                                          </p:val>
                                        </p:tav>
                                      </p:tavLst>
                                    </p:anim>
                                    <p:animEffect transition="in" filter="fade">
                                      <p:cBhvr>
                                        <p:cTn id="30" dur="500"/>
                                        <p:tgtEl>
                                          <p:spTgt spid="29"/>
                                        </p:tgtEl>
                                      </p:cBhvr>
                                    </p:animEffect>
                                  </p:childTnLst>
                                </p:cTn>
                              </p:par>
                              <p:par>
                                <p:cTn id="31" presetID="49" presetClass="entr" presetSubtype="0" decel="100000" fill="hold" nodeType="withEffect">
                                  <p:stCondLst>
                                    <p:cond delay="12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 calcmode="lin" valueType="num">
                                      <p:cBhvr>
                                        <p:cTn id="35" dur="500" fill="hold"/>
                                        <p:tgtEl>
                                          <p:spTgt spid="33"/>
                                        </p:tgtEl>
                                        <p:attrNameLst>
                                          <p:attrName>style.rotation</p:attrName>
                                        </p:attrNameLst>
                                      </p:cBhvr>
                                      <p:tavLst>
                                        <p:tav tm="0">
                                          <p:val>
                                            <p:fltVal val="360"/>
                                          </p:val>
                                        </p:tav>
                                        <p:tav tm="100000">
                                          <p:val>
                                            <p:fltVal val="0"/>
                                          </p:val>
                                        </p:tav>
                                      </p:tavLst>
                                    </p:anim>
                                    <p:animEffect transition="in" filter="fade">
                                      <p:cBhvr>
                                        <p:cTn id="36" dur="500"/>
                                        <p:tgtEl>
                                          <p:spTgt spid="33"/>
                                        </p:tgtEl>
                                      </p:cBhvr>
                                    </p:animEffect>
                                  </p:childTnLst>
                                </p:cTn>
                              </p:par>
                              <p:par>
                                <p:cTn id="37" presetID="49" presetClass="entr" presetSubtype="0" decel="100000" fill="hold" nodeType="withEffect">
                                  <p:stCondLst>
                                    <p:cond delay="140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 calcmode="lin" valueType="num">
                                      <p:cBhvr>
                                        <p:cTn id="41" dur="500" fill="hold"/>
                                        <p:tgtEl>
                                          <p:spTgt spid="37"/>
                                        </p:tgtEl>
                                        <p:attrNameLst>
                                          <p:attrName>style.rotation</p:attrName>
                                        </p:attrNameLst>
                                      </p:cBhvr>
                                      <p:tavLst>
                                        <p:tav tm="0">
                                          <p:val>
                                            <p:fltVal val="360"/>
                                          </p:val>
                                        </p:tav>
                                        <p:tav tm="100000">
                                          <p:val>
                                            <p:fltVal val="0"/>
                                          </p:val>
                                        </p:tav>
                                      </p:tavLst>
                                    </p:anim>
                                    <p:animEffect transition="in" filter="fade">
                                      <p:cBhvr>
                                        <p:cTn id="42" dur="500"/>
                                        <p:tgtEl>
                                          <p:spTgt spid="37"/>
                                        </p:tgtEl>
                                      </p:cBhvr>
                                    </p:animEffect>
                                  </p:childTnLst>
                                </p:cTn>
                              </p:par>
                              <p:par>
                                <p:cTn id="43" presetID="49" presetClass="entr" presetSubtype="0" decel="100000" fill="hold" nodeType="withEffect">
                                  <p:stCondLst>
                                    <p:cond delay="160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 calcmode="lin" valueType="num">
                                      <p:cBhvr>
                                        <p:cTn id="47" dur="500" fill="hold"/>
                                        <p:tgtEl>
                                          <p:spTgt spid="41"/>
                                        </p:tgtEl>
                                        <p:attrNameLst>
                                          <p:attrName>style.rotation</p:attrName>
                                        </p:attrNameLst>
                                      </p:cBhvr>
                                      <p:tavLst>
                                        <p:tav tm="0">
                                          <p:val>
                                            <p:fltVal val="360"/>
                                          </p:val>
                                        </p:tav>
                                        <p:tav tm="100000">
                                          <p:val>
                                            <p:fltVal val="0"/>
                                          </p:val>
                                        </p:tav>
                                      </p:tavLst>
                                    </p:anim>
                                    <p:animEffect transition="in" filter="fade">
                                      <p:cBhvr>
                                        <p:cTn id="48" dur="500"/>
                                        <p:tgtEl>
                                          <p:spTgt spid="41"/>
                                        </p:tgtEl>
                                      </p:cBhvr>
                                    </p:animEffect>
                                  </p:childTnLst>
                                </p:cTn>
                              </p:par>
                              <p:par>
                                <p:cTn id="49" presetID="22" presetClass="entr" presetSubtype="1" fill="hold" nodeType="withEffect">
                                  <p:stCondLst>
                                    <p:cond delay="120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500"/>
                                        <p:tgtEl>
                                          <p:spTgt spid="60"/>
                                        </p:tgtEl>
                                      </p:cBhvr>
                                    </p:animEffect>
                                  </p:childTnLst>
                                </p:cTn>
                              </p:par>
                              <p:par>
                                <p:cTn id="52" presetID="22" presetClass="entr" presetSubtype="1" fill="hold" nodeType="withEffect">
                                  <p:stCondLst>
                                    <p:cond delay="1400"/>
                                  </p:stCondLst>
                                  <p:childTnLst>
                                    <p:set>
                                      <p:cBhvr>
                                        <p:cTn id="53" dur="1" fill="hold">
                                          <p:stCondLst>
                                            <p:cond delay="0"/>
                                          </p:stCondLst>
                                        </p:cTn>
                                        <p:tgtEl>
                                          <p:spTgt spid="62"/>
                                        </p:tgtEl>
                                        <p:attrNameLst>
                                          <p:attrName>style.visibility</p:attrName>
                                        </p:attrNameLst>
                                      </p:cBhvr>
                                      <p:to>
                                        <p:strVal val="visible"/>
                                      </p:to>
                                    </p:set>
                                    <p:animEffect transition="in" filter="wipe(up)">
                                      <p:cBhvr>
                                        <p:cTn id="54" dur="500"/>
                                        <p:tgtEl>
                                          <p:spTgt spid="62"/>
                                        </p:tgtEl>
                                      </p:cBhvr>
                                    </p:animEffect>
                                  </p:childTnLst>
                                </p:cTn>
                              </p:par>
                              <p:par>
                                <p:cTn id="55" presetID="22" presetClass="entr" presetSubtype="4" fill="hold" nodeType="withEffect">
                                  <p:stCondLst>
                                    <p:cond delay="1600"/>
                                  </p:stCondLst>
                                  <p:childTnLst>
                                    <p:set>
                                      <p:cBhvr>
                                        <p:cTn id="56" dur="1" fill="hold">
                                          <p:stCondLst>
                                            <p:cond delay="0"/>
                                          </p:stCondLst>
                                        </p:cTn>
                                        <p:tgtEl>
                                          <p:spTgt spid="65"/>
                                        </p:tgtEl>
                                        <p:attrNameLst>
                                          <p:attrName>style.visibility</p:attrName>
                                        </p:attrNameLst>
                                      </p:cBhvr>
                                      <p:to>
                                        <p:strVal val="visible"/>
                                      </p:to>
                                    </p:set>
                                    <p:animEffect transition="in" filter="wipe(down)">
                                      <p:cBhvr>
                                        <p:cTn id="57" dur="500"/>
                                        <p:tgtEl>
                                          <p:spTgt spid="65"/>
                                        </p:tgtEl>
                                      </p:cBhvr>
                                    </p:animEffect>
                                  </p:childTnLst>
                                </p:cTn>
                              </p:par>
                              <p:par>
                                <p:cTn id="58" presetID="22" presetClass="entr" presetSubtype="1" fill="hold" nodeType="withEffect">
                                  <p:stCondLst>
                                    <p:cond delay="1800"/>
                                  </p:stCondLst>
                                  <p:childTnLst>
                                    <p:set>
                                      <p:cBhvr>
                                        <p:cTn id="59" dur="1" fill="hold">
                                          <p:stCondLst>
                                            <p:cond delay="0"/>
                                          </p:stCondLst>
                                        </p:cTn>
                                        <p:tgtEl>
                                          <p:spTgt spid="66"/>
                                        </p:tgtEl>
                                        <p:attrNameLst>
                                          <p:attrName>style.visibility</p:attrName>
                                        </p:attrNameLst>
                                      </p:cBhvr>
                                      <p:to>
                                        <p:strVal val="visible"/>
                                      </p:to>
                                    </p:set>
                                    <p:animEffect transition="in" filter="wipe(up)">
                                      <p:cBhvr>
                                        <p:cTn id="60" dur="500"/>
                                        <p:tgtEl>
                                          <p:spTgt spid="66"/>
                                        </p:tgtEl>
                                      </p:cBhvr>
                                    </p:animEffect>
                                  </p:childTnLst>
                                </p:cTn>
                              </p:par>
                              <p:par>
                                <p:cTn id="61" presetID="22" presetClass="entr" presetSubtype="4" fill="hold" nodeType="withEffect">
                                  <p:stCondLst>
                                    <p:cond delay="2000"/>
                                  </p:stCondLst>
                                  <p:childTnLst>
                                    <p:set>
                                      <p:cBhvr>
                                        <p:cTn id="62" dur="1" fill="hold">
                                          <p:stCondLst>
                                            <p:cond delay="0"/>
                                          </p:stCondLst>
                                        </p:cTn>
                                        <p:tgtEl>
                                          <p:spTgt spid="67"/>
                                        </p:tgtEl>
                                        <p:attrNameLst>
                                          <p:attrName>style.visibility</p:attrName>
                                        </p:attrNameLst>
                                      </p:cBhvr>
                                      <p:to>
                                        <p:strVal val="visible"/>
                                      </p:to>
                                    </p:set>
                                    <p:animEffect transition="in" filter="wipe(down)">
                                      <p:cBhvr>
                                        <p:cTn id="63" dur="500"/>
                                        <p:tgtEl>
                                          <p:spTgt spid="67"/>
                                        </p:tgtEl>
                                      </p:cBhvr>
                                    </p:animEffect>
                                  </p:childTnLst>
                                </p:cTn>
                              </p:par>
                              <p:par>
                                <p:cTn id="64" presetID="10" presetClass="entr" presetSubtype="0" fill="hold" grpId="0" nodeType="withEffect">
                                  <p:stCondLst>
                                    <p:cond delay="160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300"/>
                                        <p:tgtEl>
                                          <p:spTgt spid="53"/>
                                        </p:tgtEl>
                                      </p:cBhvr>
                                    </p:animEffect>
                                  </p:childTnLst>
                                </p:cTn>
                              </p:par>
                              <p:par>
                                <p:cTn id="67" presetID="10" presetClass="entr" presetSubtype="0" fill="hold" nodeType="withEffect">
                                  <p:stCondLst>
                                    <p:cond delay="240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300"/>
                                        <p:tgtEl>
                                          <p:spTgt spid="74"/>
                                        </p:tgtEl>
                                      </p:cBhvr>
                                    </p:animEffect>
                                  </p:childTnLst>
                                </p:cTn>
                              </p:par>
                              <p:par>
                                <p:cTn id="70" presetID="10" presetClass="entr" presetSubtype="0" fill="hold" grpId="0" nodeType="withEffect">
                                  <p:stCondLst>
                                    <p:cond delay="160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300"/>
                                        <p:tgtEl>
                                          <p:spTgt spid="51"/>
                                        </p:tgtEl>
                                      </p:cBhvr>
                                    </p:animEffect>
                                  </p:childTnLst>
                                </p:cTn>
                              </p:par>
                              <p:par>
                                <p:cTn id="73" presetID="10" presetClass="entr" presetSubtype="0" fill="hold" grpId="0" nodeType="withEffect">
                                  <p:stCondLst>
                                    <p:cond delay="160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300"/>
                                        <p:tgtEl>
                                          <p:spTgt spid="59"/>
                                        </p:tgtEl>
                                      </p:cBhvr>
                                    </p:animEffect>
                                  </p:childTnLst>
                                </p:cTn>
                              </p:par>
                              <p:par>
                                <p:cTn id="76" presetID="10" presetClass="entr" presetSubtype="0" fill="hold" grpId="0" nodeType="withEffect">
                                  <p:stCondLst>
                                    <p:cond delay="160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300"/>
                                        <p:tgtEl>
                                          <p:spTgt spid="64"/>
                                        </p:tgtEl>
                                      </p:cBhvr>
                                    </p:animEffect>
                                  </p:childTnLst>
                                </p:cTn>
                              </p:par>
                              <p:par>
                                <p:cTn id="79" presetID="10" presetClass="entr" presetSubtype="0" fill="hold" grpId="0" nodeType="withEffect">
                                  <p:stCondLst>
                                    <p:cond delay="1600"/>
                                  </p:stCondLst>
                                  <p:childTnLst>
                                    <p:set>
                                      <p:cBhvr>
                                        <p:cTn id="80" dur="1" fill="hold">
                                          <p:stCondLst>
                                            <p:cond delay="0"/>
                                          </p:stCondLst>
                                        </p:cTn>
                                        <p:tgtEl>
                                          <p:spTgt spid="61"/>
                                        </p:tgtEl>
                                        <p:attrNameLst>
                                          <p:attrName>style.visibility</p:attrName>
                                        </p:attrNameLst>
                                      </p:cBhvr>
                                      <p:to>
                                        <p:strVal val="visible"/>
                                      </p:to>
                                    </p:set>
                                    <p:animEffect transition="in" filter="fade">
                                      <p:cBhvr>
                                        <p:cTn id="81" dur="300"/>
                                        <p:tgtEl>
                                          <p:spTgt spid="61"/>
                                        </p:tgtEl>
                                      </p:cBhvr>
                                    </p:animEffect>
                                  </p:childTnLst>
                                </p:cTn>
                              </p:par>
                              <p:par>
                                <p:cTn id="82" presetID="49" presetClass="entr" presetSubtype="0" decel="100000" fill="hold" nodeType="withEffect">
                                  <p:stCondLst>
                                    <p:cond delay="750"/>
                                  </p:stCondLst>
                                  <p:childTnLst>
                                    <p:set>
                                      <p:cBhvr>
                                        <p:cTn id="83" dur="1" fill="hold">
                                          <p:stCondLst>
                                            <p:cond delay="0"/>
                                          </p:stCondLst>
                                        </p:cTn>
                                        <p:tgtEl>
                                          <p:spTgt spid="68"/>
                                        </p:tgtEl>
                                        <p:attrNameLst>
                                          <p:attrName>style.visibility</p:attrName>
                                        </p:attrNameLst>
                                      </p:cBhvr>
                                      <p:to>
                                        <p:strVal val="visible"/>
                                      </p:to>
                                    </p:set>
                                    <p:anim calcmode="lin" valueType="num">
                                      <p:cBhvr>
                                        <p:cTn id="84" dur="500" fill="hold"/>
                                        <p:tgtEl>
                                          <p:spTgt spid="68"/>
                                        </p:tgtEl>
                                        <p:attrNameLst>
                                          <p:attrName>ppt_w</p:attrName>
                                        </p:attrNameLst>
                                      </p:cBhvr>
                                      <p:tavLst>
                                        <p:tav tm="0">
                                          <p:val>
                                            <p:fltVal val="0"/>
                                          </p:val>
                                        </p:tav>
                                        <p:tav tm="100000">
                                          <p:val>
                                            <p:strVal val="#ppt_w"/>
                                          </p:val>
                                        </p:tav>
                                      </p:tavLst>
                                    </p:anim>
                                    <p:anim calcmode="lin" valueType="num">
                                      <p:cBhvr>
                                        <p:cTn id="85" dur="500" fill="hold"/>
                                        <p:tgtEl>
                                          <p:spTgt spid="68"/>
                                        </p:tgtEl>
                                        <p:attrNameLst>
                                          <p:attrName>ppt_h</p:attrName>
                                        </p:attrNameLst>
                                      </p:cBhvr>
                                      <p:tavLst>
                                        <p:tav tm="0">
                                          <p:val>
                                            <p:fltVal val="0"/>
                                          </p:val>
                                        </p:tav>
                                        <p:tav tm="100000">
                                          <p:val>
                                            <p:strVal val="#ppt_h"/>
                                          </p:val>
                                        </p:tav>
                                      </p:tavLst>
                                    </p:anim>
                                    <p:anim calcmode="lin" valueType="num">
                                      <p:cBhvr>
                                        <p:cTn id="86" dur="500" fill="hold"/>
                                        <p:tgtEl>
                                          <p:spTgt spid="68"/>
                                        </p:tgtEl>
                                        <p:attrNameLst>
                                          <p:attrName>style.rotation</p:attrName>
                                        </p:attrNameLst>
                                      </p:cBhvr>
                                      <p:tavLst>
                                        <p:tav tm="0">
                                          <p:val>
                                            <p:fltVal val="360"/>
                                          </p:val>
                                        </p:tav>
                                        <p:tav tm="100000">
                                          <p:val>
                                            <p:fltVal val="0"/>
                                          </p:val>
                                        </p:tav>
                                      </p:tavLst>
                                    </p:anim>
                                    <p:animEffect transition="in" filter="fade">
                                      <p:cBhvr>
                                        <p:cTn id="87" dur="500"/>
                                        <p:tgtEl>
                                          <p:spTgt spid="68"/>
                                        </p:tgtEl>
                                      </p:cBhvr>
                                    </p:animEffect>
                                  </p:childTnLst>
                                </p:cTn>
                              </p:par>
                              <p:par>
                                <p:cTn id="88" presetID="22" presetClass="entr" presetSubtype="1" fill="hold" nodeType="withEffect">
                                  <p:stCondLst>
                                    <p:cond delay="1200"/>
                                  </p:stCondLst>
                                  <p:childTnLst>
                                    <p:set>
                                      <p:cBhvr>
                                        <p:cTn id="89" dur="1" fill="hold">
                                          <p:stCondLst>
                                            <p:cond delay="0"/>
                                          </p:stCondLst>
                                        </p:cTn>
                                        <p:tgtEl>
                                          <p:spTgt spid="63"/>
                                        </p:tgtEl>
                                        <p:attrNameLst>
                                          <p:attrName>style.visibility</p:attrName>
                                        </p:attrNameLst>
                                      </p:cBhvr>
                                      <p:to>
                                        <p:strVal val="visible"/>
                                      </p:to>
                                    </p:set>
                                    <p:animEffect transition="in" filter="wipe(up)">
                                      <p:cBhvr>
                                        <p:cTn id="90" dur="500"/>
                                        <p:tgtEl>
                                          <p:spTgt spid="63"/>
                                        </p:tgtEl>
                                      </p:cBhvr>
                                    </p:animEffect>
                                  </p:childTnLst>
                                </p:cTn>
                              </p:par>
                              <p:par>
                                <p:cTn id="91" presetID="49" presetClass="entr" presetSubtype="0" decel="100000" fill="hold" nodeType="withEffect">
                                  <p:stCondLst>
                                    <p:cond delay="1200"/>
                                  </p:stCondLst>
                                  <p:childTnLst>
                                    <p:set>
                                      <p:cBhvr>
                                        <p:cTn id="92" dur="1" fill="hold">
                                          <p:stCondLst>
                                            <p:cond delay="0"/>
                                          </p:stCondLst>
                                        </p:cTn>
                                        <p:tgtEl>
                                          <p:spTgt spid="82"/>
                                        </p:tgtEl>
                                        <p:attrNameLst>
                                          <p:attrName>style.visibility</p:attrName>
                                        </p:attrNameLst>
                                      </p:cBhvr>
                                      <p:to>
                                        <p:strVal val="visible"/>
                                      </p:to>
                                    </p:set>
                                    <p:anim calcmode="lin" valueType="num">
                                      <p:cBhvr>
                                        <p:cTn id="93" dur="500" fill="hold"/>
                                        <p:tgtEl>
                                          <p:spTgt spid="82"/>
                                        </p:tgtEl>
                                        <p:attrNameLst>
                                          <p:attrName>ppt_w</p:attrName>
                                        </p:attrNameLst>
                                      </p:cBhvr>
                                      <p:tavLst>
                                        <p:tav tm="0">
                                          <p:val>
                                            <p:fltVal val="0"/>
                                          </p:val>
                                        </p:tav>
                                        <p:tav tm="100000">
                                          <p:val>
                                            <p:strVal val="#ppt_w"/>
                                          </p:val>
                                        </p:tav>
                                      </p:tavLst>
                                    </p:anim>
                                    <p:anim calcmode="lin" valueType="num">
                                      <p:cBhvr>
                                        <p:cTn id="94" dur="500" fill="hold"/>
                                        <p:tgtEl>
                                          <p:spTgt spid="82"/>
                                        </p:tgtEl>
                                        <p:attrNameLst>
                                          <p:attrName>ppt_h</p:attrName>
                                        </p:attrNameLst>
                                      </p:cBhvr>
                                      <p:tavLst>
                                        <p:tav tm="0">
                                          <p:val>
                                            <p:fltVal val="0"/>
                                          </p:val>
                                        </p:tav>
                                        <p:tav tm="100000">
                                          <p:val>
                                            <p:strVal val="#ppt_h"/>
                                          </p:val>
                                        </p:tav>
                                      </p:tavLst>
                                    </p:anim>
                                    <p:anim calcmode="lin" valueType="num">
                                      <p:cBhvr>
                                        <p:cTn id="95" dur="500" fill="hold"/>
                                        <p:tgtEl>
                                          <p:spTgt spid="82"/>
                                        </p:tgtEl>
                                        <p:attrNameLst>
                                          <p:attrName>style.rotation</p:attrName>
                                        </p:attrNameLst>
                                      </p:cBhvr>
                                      <p:tavLst>
                                        <p:tav tm="0">
                                          <p:val>
                                            <p:fltVal val="360"/>
                                          </p:val>
                                        </p:tav>
                                        <p:tav tm="100000">
                                          <p:val>
                                            <p:fltVal val="0"/>
                                          </p:val>
                                        </p:tav>
                                      </p:tavLst>
                                    </p:anim>
                                    <p:animEffect transition="in" filter="fade">
                                      <p:cBhvr>
                                        <p:cTn id="96" dur="500"/>
                                        <p:tgtEl>
                                          <p:spTgt spid="82"/>
                                        </p:tgtEl>
                                      </p:cBhvr>
                                    </p:animEffect>
                                  </p:childTnLst>
                                </p:cTn>
                              </p:par>
                              <p:par>
                                <p:cTn id="97" presetID="22" presetClass="entr" presetSubtype="4" fill="hold" nodeType="withEffect">
                                  <p:stCondLst>
                                    <p:cond delay="1600"/>
                                  </p:stCondLst>
                                  <p:childTnLst>
                                    <p:set>
                                      <p:cBhvr>
                                        <p:cTn id="98" dur="1" fill="hold">
                                          <p:stCondLst>
                                            <p:cond delay="0"/>
                                          </p:stCondLst>
                                        </p:cTn>
                                        <p:tgtEl>
                                          <p:spTgt spid="81"/>
                                        </p:tgtEl>
                                        <p:attrNameLst>
                                          <p:attrName>style.visibility</p:attrName>
                                        </p:attrNameLst>
                                      </p:cBhvr>
                                      <p:to>
                                        <p:strVal val="visible"/>
                                      </p:to>
                                    </p:set>
                                    <p:animEffect transition="in" filter="wipe(down)">
                                      <p:cBhvr>
                                        <p:cTn id="99" dur="500"/>
                                        <p:tgtEl>
                                          <p:spTgt spid="81"/>
                                        </p:tgtEl>
                                      </p:cBhvr>
                                    </p:animEffect>
                                  </p:childTnLst>
                                </p:cTn>
                              </p:par>
                              <p:par>
                                <p:cTn id="100" presetID="10" presetClass="entr" presetSubtype="0" fill="hold" grpId="0" nodeType="withEffect">
                                  <p:stCondLst>
                                    <p:cond delay="1600"/>
                                  </p:stCondLst>
                                  <p:childTnLst>
                                    <p:set>
                                      <p:cBhvr>
                                        <p:cTn id="101" dur="1" fill="hold">
                                          <p:stCondLst>
                                            <p:cond delay="0"/>
                                          </p:stCondLst>
                                        </p:cTn>
                                        <p:tgtEl>
                                          <p:spTgt spid="8"/>
                                        </p:tgtEl>
                                        <p:attrNameLst>
                                          <p:attrName>style.visibility</p:attrName>
                                        </p:attrNameLst>
                                      </p:cBhvr>
                                      <p:to>
                                        <p:strVal val="visible"/>
                                      </p:to>
                                    </p:set>
                                    <p:animEffect transition="in" filter="fade">
                                      <p:cBhvr>
                                        <p:cTn id="102" dur="300"/>
                                        <p:tgtEl>
                                          <p:spTgt spid="8"/>
                                        </p:tgtEl>
                                      </p:cBhvr>
                                    </p:animEffect>
                                  </p:childTnLst>
                                </p:cTn>
                              </p:par>
                              <p:par>
                                <p:cTn id="103" presetID="10" presetClass="entr" presetSubtype="0" fill="hold" grpId="0" nodeType="withEffect">
                                  <p:stCondLst>
                                    <p:cond delay="1600"/>
                                  </p:stCondLst>
                                  <p:childTnLst>
                                    <p:set>
                                      <p:cBhvr>
                                        <p:cTn id="104" dur="1" fill="hold">
                                          <p:stCondLst>
                                            <p:cond delay="0"/>
                                          </p:stCondLst>
                                        </p:cTn>
                                        <p:tgtEl>
                                          <p:spTgt spid="86"/>
                                        </p:tgtEl>
                                        <p:attrNameLst>
                                          <p:attrName>style.visibility</p:attrName>
                                        </p:attrNameLst>
                                      </p:cBhvr>
                                      <p:to>
                                        <p:strVal val="visible"/>
                                      </p:to>
                                    </p:set>
                                    <p:animEffect transition="in" filter="fade">
                                      <p:cBhvr>
                                        <p:cTn id="105" dur="3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64" grpId="0" animBg="1"/>
      <p:bldP spid="71" grpId="0"/>
      <p:bldP spid="72" grpId="0" animBg="1"/>
      <p:bldP spid="51" grpId="0"/>
      <p:bldP spid="59" grpId="0"/>
      <p:bldP spid="61" grpId="0"/>
      <p:bldP spid="8" grpId="0"/>
      <p:bldP spid="8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2766921-879F-412C-81E4-E113B8735F98}"/>
              </a:ext>
            </a:extLst>
          </p:cNvPr>
          <p:cNvSpPr/>
          <p:nvPr/>
        </p:nvSpPr>
        <p:spPr>
          <a:xfrm>
            <a:off x="437322" y="12741965"/>
            <a:ext cx="23655130" cy="7405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pic>
        <p:nvPicPr>
          <p:cNvPr id="451" name="Graphic 450">
            <a:extLst>
              <a:ext uri="{FF2B5EF4-FFF2-40B4-BE49-F238E27FC236}">
                <a16:creationId xmlns:a16="http://schemas.microsoft.com/office/drawing/2014/main" xmlns="" id="{FD3E87AD-AE15-4247-9E26-C0FECFB2709E}"/>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561157" y="1295400"/>
            <a:ext cx="125522" cy="11045952"/>
          </a:xfrm>
          <a:prstGeom prst="rect">
            <a:avLst/>
          </a:prstGeom>
        </p:spPr>
      </p:pic>
      <p:pic>
        <p:nvPicPr>
          <p:cNvPr id="452" name="Graphic 451">
            <a:extLst>
              <a:ext uri="{FF2B5EF4-FFF2-40B4-BE49-F238E27FC236}">
                <a16:creationId xmlns:a16="http://schemas.microsoft.com/office/drawing/2014/main" xmlns="" id="{3BCB1B21-2776-48A1-9DDB-5166EA5567E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2700496" y="1295400"/>
            <a:ext cx="125522" cy="11045952"/>
          </a:xfrm>
          <a:prstGeom prst="rect">
            <a:avLst/>
          </a:prstGeom>
        </p:spPr>
      </p:pic>
      <p:pic>
        <p:nvPicPr>
          <p:cNvPr id="453" name="Graphic 452">
            <a:extLst>
              <a:ext uri="{FF2B5EF4-FFF2-40B4-BE49-F238E27FC236}">
                <a16:creationId xmlns:a16="http://schemas.microsoft.com/office/drawing/2014/main" xmlns="" id="{0393762C-48C8-40CB-AE02-A60B94DCD70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71110" y="1295400"/>
            <a:ext cx="125522" cy="11045952"/>
          </a:xfrm>
          <a:prstGeom prst="rect">
            <a:avLst/>
          </a:prstGeom>
        </p:spPr>
      </p:pic>
      <p:pic>
        <p:nvPicPr>
          <p:cNvPr id="454" name="Graphic 453">
            <a:extLst>
              <a:ext uri="{FF2B5EF4-FFF2-40B4-BE49-F238E27FC236}">
                <a16:creationId xmlns:a16="http://schemas.microsoft.com/office/drawing/2014/main" xmlns="" id="{FB798520-ADE7-468B-80FC-64A548EE338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581063" y="1295400"/>
            <a:ext cx="125522" cy="11045952"/>
          </a:xfrm>
          <a:prstGeom prst="rect">
            <a:avLst/>
          </a:prstGeom>
        </p:spPr>
      </p:pic>
      <p:pic>
        <p:nvPicPr>
          <p:cNvPr id="455" name="Graphic 454">
            <a:extLst>
              <a:ext uri="{FF2B5EF4-FFF2-40B4-BE49-F238E27FC236}">
                <a16:creationId xmlns:a16="http://schemas.microsoft.com/office/drawing/2014/main" xmlns="" id="{D081E778-ADC6-485C-B88C-4453B177563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091016" y="1295400"/>
            <a:ext cx="125522" cy="11045952"/>
          </a:xfrm>
          <a:prstGeom prst="rect">
            <a:avLst/>
          </a:prstGeom>
        </p:spPr>
      </p:pic>
      <p:pic>
        <p:nvPicPr>
          <p:cNvPr id="456" name="Graphic 455">
            <a:extLst>
              <a:ext uri="{FF2B5EF4-FFF2-40B4-BE49-F238E27FC236}">
                <a16:creationId xmlns:a16="http://schemas.microsoft.com/office/drawing/2014/main" xmlns="" id="{6B9A65F2-D85D-434A-BD76-82F0A6B273B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7600969" y="1295400"/>
            <a:ext cx="125522" cy="11045952"/>
          </a:xfrm>
          <a:prstGeom prst="rect">
            <a:avLst/>
          </a:prstGeom>
        </p:spPr>
      </p:pic>
      <p:pic>
        <p:nvPicPr>
          <p:cNvPr id="457" name="Graphic 456">
            <a:extLst>
              <a:ext uri="{FF2B5EF4-FFF2-40B4-BE49-F238E27FC236}">
                <a16:creationId xmlns:a16="http://schemas.microsoft.com/office/drawing/2014/main" xmlns="" id="{C5A313B2-F9F5-45AD-9EFE-460782DADD5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10922" y="1295400"/>
            <a:ext cx="125522" cy="11045952"/>
          </a:xfrm>
          <a:prstGeom prst="rect">
            <a:avLst/>
          </a:prstGeom>
        </p:spPr>
      </p:pic>
      <p:pic>
        <p:nvPicPr>
          <p:cNvPr id="458" name="Graphic 457">
            <a:extLst>
              <a:ext uri="{FF2B5EF4-FFF2-40B4-BE49-F238E27FC236}">
                <a16:creationId xmlns:a16="http://schemas.microsoft.com/office/drawing/2014/main" xmlns="" id="{FFF98DD9-A28F-43CC-A722-17861E2D256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0620875" y="1295400"/>
            <a:ext cx="125522" cy="11045952"/>
          </a:xfrm>
          <a:prstGeom prst="rect">
            <a:avLst/>
          </a:prstGeom>
        </p:spPr>
      </p:pic>
      <p:pic>
        <p:nvPicPr>
          <p:cNvPr id="459" name="Graphic 458">
            <a:extLst>
              <a:ext uri="{FF2B5EF4-FFF2-40B4-BE49-F238E27FC236}">
                <a16:creationId xmlns:a16="http://schemas.microsoft.com/office/drawing/2014/main" xmlns="" id="{6AFA3156-4F54-47DF-AD47-2EA064149AA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2130828" y="1295400"/>
            <a:ext cx="125522" cy="11045952"/>
          </a:xfrm>
          <a:prstGeom prst="rect">
            <a:avLst/>
          </a:prstGeom>
        </p:spPr>
      </p:pic>
      <p:pic>
        <p:nvPicPr>
          <p:cNvPr id="460" name="Graphic 459">
            <a:extLst>
              <a:ext uri="{FF2B5EF4-FFF2-40B4-BE49-F238E27FC236}">
                <a16:creationId xmlns:a16="http://schemas.microsoft.com/office/drawing/2014/main" xmlns="" id="{B0CCEA36-9A96-4775-8283-509521CF9E1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3640781" y="1295400"/>
            <a:ext cx="125522" cy="11045952"/>
          </a:xfrm>
          <a:prstGeom prst="rect">
            <a:avLst/>
          </a:prstGeom>
        </p:spPr>
      </p:pic>
      <p:pic>
        <p:nvPicPr>
          <p:cNvPr id="461" name="Graphic 460">
            <a:extLst>
              <a:ext uri="{FF2B5EF4-FFF2-40B4-BE49-F238E27FC236}">
                <a16:creationId xmlns:a16="http://schemas.microsoft.com/office/drawing/2014/main" xmlns="" id="{836F35FC-0EBA-492A-8E5E-46E4D4BD581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5150734" y="1295400"/>
            <a:ext cx="125522" cy="11045952"/>
          </a:xfrm>
          <a:prstGeom prst="rect">
            <a:avLst/>
          </a:prstGeom>
        </p:spPr>
      </p:pic>
      <p:pic>
        <p:nvPicPr>
          <p:cNvPr id="462" name="Graphic 461">
            <a:extLst>
              <a:ext uri="{FF2B5EF4-FFF2-40B4-BE49-F238E27FC236}">
                <a16:creationId xmlns:a16="http://schemas.microsoft.com/office/drawing/2014/main" xmlns="" id="{88664125-6354-4B9B-A988-072E7F6725B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6660687" y="1295400"/>
            <a:ext cx="125522" cy="11045952"/>
          </a:xfrm>
          <a:prstGeom prst="rect">
            <a:avLst/>
          </a:prstGeom>
        </p:spPr>
      </p:pic>
      <p:pic>
        <p:nvPicPr>
          <p:cNvPr id="463" name="Graphic 462">
            <a:extLst>
              <a:ext uri="{FF2B5EF4-FFF2-40B4-BE49-F238E27FC236}">
                <a16:creationId xmlns:a16="http://schemas.microsoft.com/office/drawing/2014/main" xmlns="" id="{8C9C8C2F-2AE0-4F2C-9839-6A73ED3E0D5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8170640" y="1295400"/>
            <a:ext cx="125522" cy="11045952"/>
          </a:xfrm>
          <a:prstGeom prst="rect">
            <a:avLst/>
          </a:prstGeom>
        </p:spPr>
      </p:pic>
      <p:pic>
        <p:nvPicPr>
          <p:cNvPr id="464" name="Graphic 463">
            <a:extLst>
              <a:ext uri="{FF2B5EF4-FFF2-40B4-BE49-F238E27FC236}">
                <a16:creationId xmlns:a16="http://schemas.microsoft.com/office/drawing/2014/main" xmlns="" id="{B097C0A6-448F-4712-B45A-8D4F1323733B}"/>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9680593" y="1295400"/>
            <a:ext cx="125522" cy="11045952"/>
          </a:xfrm>
          <a:prstGeom prst="rect">
            <a:avLst/>
          </a:prstGeom>
        </p:spPr>
      </p:pic>
      <p:pic>
        <p:nvPicPr>
          <p:cNvPr id="465" name="Graphic 464">
            <a:extLst>
              <a:ext uri="{FF2B5EF4-FFF2-40B4-BE49-F238E27FC236}">
                <a16:creationId xmlns:a16="http://schemas.microsoft.com/office/drawing/2014/main" xmlns="" id="{F13BA15E-E142-4F93-8000-CF0F9A43DBC9}"/>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1190546" y="1295400"/>
            <a:ext cx="125522" cy="11045952"/>
          </a:xfrm>
          <a:prstGeom prst="rect">
            <a:avLst/>
          </a:prstGeom>
        </p:spPr>
      </p:pic>
      <p:sp>
        <p:nvSpPr>
          <p:cNvPr id="467" name="TextBox 466">
            <a:extLst>
              <a:ext uri="{FF2B5EF4-FFF2-40B4-BE49-F238E27FC236}">
                <a16:creationId xmlns:a16="http://schemas.microsoft.com/office/drawing/2014/main" xmlns="" id="{1CE9B3C2-CAEE-48AC-8686-5F9A7ECB19FA}"/>
              </a:ext>
            </a:extLst>
          </p:cNvPr>
          <p:cNvSpPr txBox="1"/>
          <p:nvPr/>
        </p:nvSpPr>
        <p:spPr>
          <a:xfrm>
            <a:off x="7215421" y="4395354"/>
            <a:ext cx="9508026" cy="4339650"/>
          </a:xfrm>
          <a:prstGeom prst="rect">
            <a:avLst/>
          </a:prstGeom>
          <a:noFill/>
        </p:spPr>
        <p:txBody>
          <a:bodyPr wrap="square" rtlCol="0">
            <a:spAutoFit/>
          </a:bodyPr>
          <a:lstStyle/>
          <a:p>
            <a:pPr lvl="0" algn="ctr">
              <a:defRPr/>
            </a:pPr>
            <a:r>
              <a:rPr lang="en-US" sz="13800" b="1" dirty="0">
                <a:latin typeface="Century Gothic"/>
              </a:rPr>
              <a:t>Thanks for attention</a:t>
            </a:r>
            <a:endParaRPr kumimoji="0" lang="en-US" sz="13800" b="1" i="0" u="none" strike="noStrike" kern="1200" cap="none" spc="0" normalizeH="0" baseline="0" noProof="0" dirty="0">
              <a:ln>
                <a:noFill/>
              </a:ln>
              <a:effectLst/>
              <a:uLnTx/>
              <a:uFillTx/>
              <a:latin typeface="Century Gothic"/>
              <a:ea typeface="+mn-ea"/>
              <a:cs typeface="+mn-cs"/>
            </a:endParaRPr>
          </a:p>
        </p:txBody>
      </p:sp>
      <p:cxnSp>
        <p:nvCxnSpPr>
          <p:cNvPr id="470" name="Straight Connector 469">
            <a:extLst>
              <a:ext uri="{FF2B5EF4-FFF2-40B4-BE49-F238E27FC236}">
                <a16:creationId xmlns:a16="http://schemas.microsoft.com/office/drawing/2014/main" xmlns="" id="{168E08A5-757D-4ACB-93B4-4A35AD8589ED}"/>
              </a:ext>
            </a:extLst>
          </p:cNvPr>
          <p:cNvCxnSpPr/>
          <p:nvPr/>
        </p:nvCxnSpPr>
        <p:spPr>
          <a:xfrm>
            <a:off x="3138055" y="2576945"/>
            <a:ext cx="1496290" cy="1219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xmlns="" id="{888AEEFA-0636-46D9-BF78-2DA1F2103FCE}"/>
              </a:ext>
            </a:extLst>
          </p:cNvPr>
          <p:cNvCxnSpPr/>
          <p:nvPr/>
        </p:nvCxnSpPr>
        <p:spPr>
          <a:xfrm flipV="1">
            <a:off x="4641273" y="2583873"/>
            <a:ext cx="1517072" cy="120534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xmlns="" id="{D4BCF29C-AD5E-4C89-9EF0-DF293E4E8611}"/>
              </a:ext>
            </a:extLst>
          </p:cNvPr>
          <p:cNvCxnSpPr/>
          <p:nvPr/>
        </p:nvCxnSpPr>
        <p:spPr>
          <a:xfrm flipH="1">
            <a:off x="3138055" y="3789218"/>
            <a:ext cx="1503218" cy="11984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xmlns="" id="{30A76E53-B85D-46BA-B5FE-508DBD1D3519}"/>
              </a:ext>
            </a:extLst>
          </p:cNvPr>
          <p:cNvCxnSpPr/>
          <p:nvPr/>
        </p:nvCxnSpPr>
        <p:spPr>
          <a:xfrm flipH="1">
            <a:off x="15213494" y="3782291"/>
            <a:ext cx="1509953" cy="692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xmlns="" id="{08DE607B-EC4C-4BC2-92D0-F9C782D0B5C6}"/>
              </a:ext>
            </a:extLst>
          </p:cNvPr>
          <p:cNvCxnSpPr/>
          <p:nvPr/>
        </p:nvCxnSpPr>
        <p:spPr>
          <a:xfrm>
            <a:off x="16723447" y="3789218"/>
            <a:ext cx="0" cy="11984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xmlns="" id="{A96C711C-8FF8-4E15-BD88-A5F44B1C00E1}"/>
              </a:ext>
            </a:extLst>
          </p:cNvPr>
          <p:cNvCxnSpPr/>
          <p:nvPr/>
        </p:nvCxnSpPr>
        <p:spPr>
          <a:xfrm flipH="1" flipV="1">
            <a:off x="13703542" y="2576945"/>
            <a:ext cx="3019905" cy="1219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xmlns="" id="{C4DCAD5A-5C72-4FC5-A33C-C86B7F90AC5E}"/>
              </a:ext>
            </a:extLst>
          </p:cNvPr>
          <p:cNvCxnSpPr/>
          <p:nvPr/>
        </p:nvCxnSpPr>
        <p:spPr>
          <a:xfrm>
            <a:off x="16723447" y="3796145"/>
            <a:ext cx="1509954" cy="11984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xmlns="" id="{219EC762-D2A2-4E75-8FE9-B1109B433F0D}"/>
              </a:ext>
            </a:extLst>
          </p:cNvPr>
          <p:cNvCxnSpPr>
            <a:cxnSpLocks/>
          </p:cNvCxnSpPr>
          <p:nvPr/>
        </p:nvCxnSpPr>
        <p:spPr>
          <a:xfrm flipV="1">
            <a:off x="16723446" y="2570019"/>
            <a:ext cx="1509953" cy="122612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xmlns="" id="{149842F0-EE8B-4DC1-B1D9-BBFEDDDF3A03}"/>
              </a:ext>
            </a:extLst>
          </p:cNvPr>
          <p:cNvCxnSpPr>
            <a:cxnSpLocks/>
          </p:cNvCxnSpPr>
          <p:nvPr/>
        </p:nvCxnSpPr>
        <p:spPr>
          <a:xfrm>
            <a:off x="6153776" y="8637198"/>
            <a:ext cx="1509954" cy="12356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xmlns="" id="{39DE05BB-FAA9-4F5D-ABA1-8386F2BF45C1}"/>
              </a:ext>
            </a:extLst>
          </p:cNvPr>
          <p:cNvCxnSpPr>
            <a:cxnSpLocks/>
          </p:cNvCxnSpPr>
          <p:nvPr/>
        </p:nvCxnSpPr>
        <p:spPr>
          <a:xfrm>
            <a:off x="7663729" y="9851366"/>
            <a:ext cx="3019907" cy="121201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xmlns="" id="{381C84C9-C206-4A5B-BCF6-8A576C8F9123}"/>
              </a:ext>
            </a:extLst>
          </p:cNvPr>
          <p:cNvCxnSpPr>
            <a:cxnSpLocks/>
          </p:cNvCxnSpPr>
          <p:nvPr/>
        </p:nvCxnSpPr>
        <p:spPr>
          <a:xfrm flipH="1">
            <a:off x="6153776" y="9862118"/>
            <a:ext cx="1509955" cy="120125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xmlns="" id="{CD424343-724A-4E07-B8C7-4CD5C5A865C0}"/>
              </a:ext>
            </a:extLst>
          </p:cNvPr>
          <p:cNvCxnSpPr>
            <a:cxnSpLocks/>
          </p:cNvCxnSpPr>
          <p:nvPr/>
        </p:nvCxnSpPr>
        <p:spPr>
          <a:xfrm flipV="1">
            <a:off x="10683636" y="9851366"/>
            <a:ext cx="1509951" cy="121201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xmlns="" id="{BEC7359F-1A64-4630-9E2B-C370FC293DCE}"/>
              </a:ext>
            </a:extLst>
          </p:cNvPr>
          <p:cNvCxnSpPr/>
          <p:nvPr/>
        </p:nvCxnSpPr>
        <p:spPr>
          <a:xfrm>
            <a:off x="15213494" y="9851366"/>
            <a:ext cx="3019905" cy="121201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xmlns="" id="{8CE1665E-B0B9-4B2D-AAD3-8ED34041AD42}"/>
              </a:ext>
            </a:extLst>
          </p:cNvPr>
          <p:cNvCxnSpPr>
            <a:cxnSpLocks/>
          </p:cNvCxnSpPr>
          <p:nvPr/>
        </p:nvCxnSpPr>
        <p:spPr>
          <a:xfrm flipH="1">
            <a:off x="13703542" y="11052872"/>
            <a:ext cx="4529857" cy="122810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xmlns="" id="{73F7488C-F4EB-4539-8A87-0B96698268AF}"/>
              </a:ext>
            </a:extLst>
          </p:cNvPr>
          <p:cNvCxnSpPr/>
          <p:nvPr/>
        </p:nvCxnSpPr>
        <p:spPr>
          <a:xfrm flipV="1">
            <a:off x="1623918" y="8637198"/>
            <a:ext cx="3017355" cy="12249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xmlns="" id="{9D7BB2FA-6CE6-43B9-A07D-18B7195901B9}"/>
              </a:ext>
            </a:extLst>
          </p:cNvPr>
          <p:cNvCxnSpPr/>
          <p:nvPr/>
        </p:nvCxnSpPr>
        <p:spPr>
          <a:xfrm flipH="1">
            <a:off x="3133871" y="8637198"/>
            <a:ext cx="1507402" cy="2415674"/>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04359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451"/>
                                        </p:tgtEl>
                                        <p:attrNameLst>
                                          <p:attrName>style.visibility</p:attrName>
                                        </p:attrNameLst>
                                      </p:cBhvr>
                                      <p:to>
                                        <p:strVal val="visible"/>
                                      </p:to>
                                    </p:set>
                                    <p:anim calcmode="lin" valueType="num">
                                      <p:cBhvr additive="base">
                                        <p:cTn id="7" dur="1000" fill="hold"/>
                                        <p:tgtEl>
                                          <p:spTgt spid="451"/>
                                        </p:tgtEl>
                                        <p:attrNameLst>
                                          <p:attrName>ppt_x</p:attrName>
                                        </p:attrNameLst>
                                      </p:cBhvr>
                                      <p:tavLst>
                                        <p:tav tm="0">
                                          <p:val>
                                            <p:strVal val="#ppt_x"/>
                                          </p:val>
                                        </p:tav>
                                        <p:tav tm="100000">
                                          <p:val>
                                            <p:strVal val="#ppt_x"/>
                                          </p:val>
                                        </p:tav>
                                      </p:tavLst>
                                    </p:anim>
                                    <p:anim calcmode="lin" valueType="num">
                                      <p:cBhvr additive="base">
                                        <p:cTn id="8" dur="1000" fill="hold"/>
                                        <p:tgtEl>
                                          <p:spTgt spid="451"/>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
                                  </p:stCondLst>
                                  <p:childTnLst>
                                    <p:set>
                                      <p:cBhvr>
                                        <p:cTn id="10" dur="1" fill="hold">
                                          <p:stCondLst>
                                            <p:cond delay="0"/>
                                          </p:stCondLst>
                                        </p:cTn>
                                        <p:tgtEl>
                                          <p:spTgt spid="452"/>
                                        </p:tgtEl>
                                        <p:attrNameLst>
                                          <p:attrName>style.visibility</p:attrName>
                                        </p:attrNameLst>
                                      </p:cBhvr>
                                      <p:to>
                                        <p:strVal val="visible"/>
                                      </p:to>
                                    </p:set>
                                    <p:anim calcmode="lin" valueType="num">
                                      <p:cBhvr additive="base">
                                        <p:cTn id="11" dur="1000" fill="hold"/>
                                        <p:tgtEl>
                                          <p:spTgt spid="452"/>
                                        </p:tgtEl>
                                        <p:attrNameLst>
                                          <p:attrName>ppt_x</p:attrName>
                                        </p:attrNameLst>
                                      </p:cBhvr>
                                      <p:tavLst>
                                        <p:tav tm="0">
                                          <p:val>
                                            <p:strVal val="#ppt_x"/>
                                          </p:val>
                                        </p:tav>
                                        <p:tav tm="100000">
                                          <p:val>
                                            <p:strVal val="#ppt_x"/>
                                          </p:val>
                                        </p:tav>
                                      </p:tavLst>
                                    </p:anim>
                                    <p:anim calcmode="lin" valueType="num">
                                      <p:cBhvr additive="base">
                                        <p:cTn id="12" dur="1000" fill="hold"/>
                                        <p:tgtEl>
                                          <p:spTgt spid="45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00"/>
                                  </p:stCondLst>
                                  <p:childTnLst>
                                    <p:set>
                                      <p:cBhvr>
                                        <p:cTn id="14" dur="1" fill="hold">
                                          <p:stCondLst>
                                            <p:cond delay="0"/>
                                          </p:stCondLst>
                                        </p:cTn>
                                        <p:tgtEl>
                                          <p:spTgt spid="453"/>
                                        </p:tgtEl>
                                        <p:attrNameLst>
                                          <p:attrName>style.visibility</p:attrName>
                                        </p:attrNameLst>
                                      </p:cBhvr>
                                      <p:to>
                                        <p:strVal val="visible"/>
                                      </p:to>
                                    </p:set>
                                    <p:anim calcmode="lin" valueType="num">
                                      <p:cBhvr additive="base">
                                        <p:cTn id="15" dur="1000" fill="hold"/>
                                        <p:tgtEl>
                                          <p:spTgt spid="453"/>
                                        </p:tgtEl>
                                        <p:attrNameLst>
                                          <p:attrName>ppt_x</p:attrName>
                                        </p:attrNameLst>
                                      </p:cBhvr>
                                      <p:tavLst>
                                        <p:tav tm="0">
                                          <p:val>
                                            <p:strVal val="#ppt_x"/>
                                          </p:val>
                                        </p:tav>
                                        <p:tav tm="100000">
                                          <p:val>
                                            <p:strVal val="#ppt_x"/>
                                          </p:val>
                                        </p:tav>
                                      </p:tavLst>
                                    </p:anim>
                                    <p:anim calcmode="lin" valueType="num">
                                      <p:cBhvr additive="base">
                                        <p:cTn id="16" dur="1000" fill="hold"/>
                                        <p:tgtEl>
                                          <p:spTgt spid="45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300"/>
                                  </p:stCondLst>
                                  <p:childTnLst>
                                    <p:set>
                                      <p:cBhvr>
                                        <p:cTn id="18" dur="1" fill="hold">
                                          <p:stCondLst>
                                            <p:cond delay="0"/>
                                          </p:stCondLst>
                                        </p:cTn>
                                        <p:tgtEl>
                                          <p:spTgt spid="454"/>
                                        </p:tgtEl>
                                        <p:attrNameLst>
                                          <p:attrName>style.visibility</p:attrName>
                                        </p:attrNameLst>
                                      </p:cBhvr>
                                      <p:to>
                                        <p:strVal val="visible"/>
                                      </p:to>
                                    </p:set>
                                    <p:anim calcmode="lin" valueType="num">
                                      <p:cBhvr additive="base">
                                        <p:cTn id="19" dur="1000" fill="hold"/>
                                        <p:tgtEl>
                                          <p:spTgt spid="454"/>
                                        </p:tgtEl>
                                        <p:attrNameLst>
                                          <p:attrName>ppt_x</p:attrName>
                                        </p:attrNameLst>
                                      </p:cBhvr>
                                      <p:tavLst>
                                        <p:tav tm="0">
                                          <p:val>
                                            <p:strVal val="#ppt_x"/>
                                          </p:val>
                                        </p:tav>
                                        <p:tav tm="100000">
                                          <p:val>
                                            <p:strVal val="#ppt_x"/>
                                          </p:val>
                                        </p:tav>
                                      </p:tavLst>
                                    </p:anim>
                                    <p:anim calcmode="lin" valueType="num">
                                      <p:cBhvr additive="base">
                                        <p:cTn id="20" dur="1000" fill="hold"/>
                                        <p:tgtEl>
                                          <p:spTgt spid="454"/>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400"/>
                                  </p:stCondLst>
                                  <p:childTnLst>
                                    <p:set>
                                      <p:cBhvr>
                                        <p:cTn id="22" dur="1" fill="hold">
                                          <p:stCondLst>
                                            <p:cond delay="0"/>
                                          </p:stCondLst>
                                        </p:cTn>
                                        <p:tgtEl>
                                          <p:spTgt spid="455"/>
                                        </p:tgtEl>
                                        <p:attrNameLst>
                                          <p:attrName>style.visibility</p:attrName>
                                        </p:attrNameLst>
                                      </p:cBhvr>
                                      <p:to>
                                        <p:strVal val="visible"/>
                                      </p:to>
                                    </p:set>
                                    <p:anim calcmode="lin" valueType="num">
                                      <p:cBhvr additive="base">
                                        <p:cTn id="23" dur="1000" fill="hold"/>
                                        <p:tgtEl>
                                          <p:spTgt spid="455"/>
                                        </p:tgtEl>
                                        <p:attrNameLst>
                                          <p:attrName>ppt_x</p:attrName>
                                        </p:attrNameLst>
                                      </p:cBhvr>
                                      <p:tavLst>
                                        <p:tav tm="0">
                                          <p:val>
                                            <p:strVal val="#ppt_x"/>
                                          </p:val>
                                        </p:tav>
                                        <p:tav tm="100000">
                                          <p:val>
                                            <p:strVal val="#ppt_x"/>
                                          </p:val>
                                        </p:tav>
                                      </p:tavLst>
                                    </p:anim>
                                    <p:anim calcmode="lin" valueType="num">
                                      <p:cBhvr additive="base">
                                        <p:cTn id="24" dur="1000" fill="hold"/>
                                        <p:tgtEl>
                                          <p:spTgt spid="455"/>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500"/>
                                  </p:stCondLst>
                                  <p:childTnLst>
                                    <p:set>
                                      <p:cBhvr>
                                        <p:cTn id="26" dur="1" fill="hold">
                                          <p:stCondLst>
                                            <p:cond delay="0"/>
                                          </p:stCondLst>
                                        </p:cTn>
                                        <p:tgtEl>
                                          <p:spTgt spid="456"/>
                                        </p:tgtEl>
                                        <p:attrNameLst>
                                          <p:attrName>style.visibility</p:attrName>
                                        </p:attrNameLst>
                                      </p:cBhvr>
                                      <p:to>
                                        <p:strVal val="visible"/>
                                      </p:to>
                                    </p:set>
                                    <p:anim calcmode="lin" valueType="num">
                                      <p:cBhvr additive="base">
                                        <p:cTn id="27" dur="1000" fill="hold"/>
                                        <p:tgtEl>
                                          <p:spTgt spid="456"/>
                                        </p:tgtEl>
                                        <p:attrNameLst>
                                          <p:attrName>ppt_x</p:attrName>
                                        </p:attrNameLst>
                                      </p:cBhvr>
                                      <p:tavLst>
                                        <p:tav tm="0">
                                          <p:val>
                                            <p:strVal val="#ppt_x"/>
                                          </p:val>
                                        </p:tav>
                                        <p:tav tm="100000">
                                          <p:val>
                                            <p:strVal val="#ppt_x"/>
                                          </p:val>
                                        </p:tav>
                                      </p:tavLst>
                                    </p:anim>
                                    <p:anim calcmode="lin" valueType="num">
                                      <p:cBhvr additive="base">
                                        <p:cTn id="28" dur="1000" fill="hold"/>
                                        <p:tgtEl>
                                          <p:spTgt spid="456"/>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0"/>
                                  </p:stCondLst>
                                  <p:childTnLst>
                                    <p:set>
                                      <p:cBhvr>
                                        <p:cTn id="30" dur="1" fill="hold">
                                          <p:stCondLst>
                                            <p:cond delay="0"/>
                                          </p:stCondLst>
                                        </p:cTn>
                                        <p:tgtEl>
                                          <p:spTgt spid="457"/>
                                        </p:tgtEl>
                                        <p:attrNameLst>
                                          <p:attrName>style.visibility</p:attrName>
                                        </p:attrNameLst>
                                      </p:cBhvr>
                                      <p:to>
                                        <p:strVal val="visible"/>
                                      </p:to>
                                    </p:set>
                                    <p:anim calcmode="lin" valueType="num">
                                      <p:cBhvr additive="base">
                                        <p:cTn id="31" dur="1000" fill="hold"/>
                                        <p:tgtEl>
                                          <p:spTgt spid="457"/>
                                        </p:tgtEl>
                                        <p:attrNameLst>
                                          <p:attrName>ppt_x</p:attrName>
                                        </p:attrNameLst>
                                      </p:cBhvr>
                                      <p:tavLst>
                                        <p:tav tm="0">
                                          <p:val>
                                            <p:strVal val="#ppt_x"/>
                                          </p:val>
                                        </p:tav>
                                        <p:tav tm="100000">
                                          <p:val>
                                            <p:strVal val="#ppt_x"/>
                                          </p:val>
                                        </p:tav>
                                      </p:tavLst>
                                    </p:anim>
                                    <p:anim calcmode="lin" valueType="num">
                                      <p:cBhvr additive="base">
                                        <p:cTn id="32" dur="1000" fill="hold"/>
                                        <p:tgtEl>
                                          <p:spTgt spid="457"/>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600"/>
                                  </p:stCondLst>
                                  <p:childTnLst>
                                    <p:set>
                                      <p:cBhvr>
                                        <p:cTn id="34" dur="1" fill="hold">
                                          <p:stCondLst>
                                            <p:cond delay="0"/>
                                          </p:stCondLst>
                                        </p:cTn>
                                        <p:tgtEl>
                                          <p:spTgt spid="458"/>
                                        </p:tgtEl>
                                        <p:attrNameLst>
                                          <p:attrName>style.visibility</p:attrName>
                                        </p:attrNameLst>
                                      </p:cBhvr>
                                      <p:to>
                                        <p:strVal val="visible"/>
                                      </p:to>
                                    </p:set>
                                    <p:anim calcmode="lin" valueType="num">
                                      <p:cBhvr additive="base">
                                        <p:cTn id="35" dur="1000" fill="hold"/>
                                        <p:tgtEl>
                                          <p:spTgt spid="458"/>
                                        </p:tgtEl>
                                        <p:attrNameLst>
                                          <p:attrName>ppt_x</p:attrName>
                                        </p:attrNameLst>
                                      </p:cBhvr>
                                      <p:tavLst>
                                        <p:tav tm="0">
                                          <p:val>
                                            <p:strVal val="#ppt_x"/>
                                          </p:val>
                                        </p:tav>
                                        <p:tav tm="100000">
                                          <p:val>
                                            <p:strVal val="#ppt_x"/>
                                          </p:val>
                                        </p:tav>
                                      </p:tavLst>
                                    </p:anim>
                                    <p:anim calcmode="lin" valueType="num">
                                      <p:cBhvr additive="base">
                                        <p:cTn id="36" dur="1000" fill="hold"/>
                                        <p:tgtEl>
                                          <p:spTgt spid="458"/>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0"/>
                                  </p:stCondLst>
                                  <p:childTnLst>
                                    <p:set>
                                      <p:cBhvr>
                                        <p:cTn id="38" dur="1" fill="hold">
                                          <p:stCondLst>
                                            <p:cond delay="0"/>
                                          </p:stCondLst>
                                        </p:cTn>
                                        <p:tgtEl>
                                          <p:spTgt spid="459"/>
                                        </p:tgtEl>
                                        <p:attrNameLst>
                                          <p:attrName>style.visibility</p:attrName>
                                        </p:attrNameLst>
                                      </p:cBhvr>
                                      <p:to>
                                        <p:strVal val="visible"/>
                                      </p:to>
                                    </p:set>
                                    <p:anim calcmode="lin" valueType="num">
                                      <p:cBhvr additive="base">
                                        <p:cTn id="39" dur="1000" fill="hold"/>
                                        <p:tgtEl>
                                          <p:spTgt spid="459"/>
                                        </p:tgtEl>
                                        <p:attrNameLst>
                                          <p:attrName>ppt_x</p:attrName>
                                        </p:attrNameLst>
                                      </p:cBhvr>
                                      <p:tavLst>
                                        <p:tav tm="0">
                                          <p:val>
                                            <p:strVal val="#ppt_x"/>
                                          </p:val>
                                        </p:tav>
                                        <p:tav tm="100000">
                                          <p:val>
                                            <p:strVal val="#ppt_x"/>
                                          </p:val>
                                        </p:tav>
                                      </p:tavLst>
                                    </p:anim>
                                    <p:anim calcmode="lin" valueType="num">
                                      <p:cBhvr additive="base">
                                        <p:cTn id="40" dur="1000" fill="hold"/>
                                        <p:tgtEl>
                                          <p:spTgt spid="459"/>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900"/>
                                  </p:stCondLst>
                                  <p:childTnLst>
                                    <p:set>
                                      <p:cBhvr>
                                        <p:cTn id="42" dur="1" fill="hold">
                                          <p:stCondLst>
                                            <p:cond delay="0"/>
                                          </p:stCondLst>
                                        </p:cTn>
                                        <p:tgtEl>
                                          <p:spTgt spid="460"/>
                                        </p:tgtEl>
                                        <p:attrNameLst>
                                          <p:attrName>style.visibility</p:attrName>
                                        </p:attrNameLst>
                                      </p:cBhvr>
                                      <p:to>
                                        <p:strVal val="visible"/>
                                      </p:to>
                                    </p:set>
                                    <p:anim calcmode="lin" valueType="num">
                                      <p:cBhvr additive="base">
                                        <p:cTn id="43" dur="1000" fill="hold"/>
                                        <p:tgtEl>
                                          <p:spTgt spid="460"/>
                                        </p:tgtEl>
                                        <p:attrNameLst>
                                          <p:attrName>ppt_x</p:attrName>
                                        </p:attrNameLst>
                                      </p:cBhvr>
                                      <p:tavLst>
                                        <p:tav tm="0">
                                          <p:val>
                                            <p:strVal val="#ppt_x"/>
                                          </p:val>
                                        </p:tav>
                                        <p:tav tm="100000">
                                          <p:val>
                                            <p:strVal val="#ppt_x"/>
                                          </p:val>
                                        </p:tav>
                                      </p:tavLst>
                                    </p:anim>
                                    <p:anim calcmode="lin" valueType="num">
                                      <p:cBhvr additive="base">
                                        <p:cTn id="44" dur="1000" fill="hold"/>
                                        <p:tgtEl>
                                          <p:spTgt spid="460"/>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200"/>
                                  </p:stCondLst>
                                  <p:childTnLst>
                                    <p:set>
                                      <p:cBhvr>
                                        <p:cTn id="46" dur="1" fill="hold">
                                          <p:stCondLst>
                                            <p:cond delay="0"/>
                                          </p:stCondLst>
                                        </p:cTn>
                                        <p:tgtEl>
                                          <p:spTgt spid="461"/>
                                        </p:tgtEl>
                                        <p:attrNameLst>
                                          <p:attrName>style.visibility</p:attrName>
                                        </p:attrNameLst>
                                      </p:cBhvr>
                                      <p:to>
                                        <p:strVal val="visible"/>
                                      </p:to>
                                    </p:set>
                                    <p:anim calcmode="lin" valueType="num">
                                      <p:cBhvr additive="base">
                                        <p:cTn id="47" dur="1000" fill="hold"/>
                                        <p:tgtEl>
                                          <p:spTgt spid="461"/>
                                        </p:tgtEl>
                                        <p:attrNameLst>
                                          <p:attrName>ppt_x</p:attrName>
                                        </p:attrNameLst>
                                      </p:cBhvr>
                                      <p:tavLst>
                                        <p:tav tm="0">
                                          <p:val>
                                            <p:strVal val="#ppt_x"/>
                                          </p:val>
                                        </p:tav>
                                        <p:tav tm="100000">
                                          <p:val>
                                            <p:strVal val="#ppt_x"/>
                                          </p:val>
                                        </p:tav>
                                      </p:tavLst>
                                    </p:anim>
                                    <p:anim calcmode="lin" valueType="num">
                                      <p:cBhvr additive="base">
                                        <p:cTn id="48" dur="1000" fill="hold"/>
                                        <p:tgtEl>
                                          <p:spTgt spid="461"/>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700"/>
                                  </p:stCondLst>
                                  <p:childTnLst>
                                    <p:set>
                                      <p:cBhvr>
                                        <p:cTn id="50" dur="1" fill="hold">
                                          <p:stCondLst>
                                            <p:cond delay="0"/>
                                          </p:stCondLst>
                                        </p:cTn>
                                        <p:tgtEl>
                                          <p:spTgt spid="462"/>
                                        </p:tgtEl>
                                        <p:attrNameLst>
                                          <p:attrName>style.visibility</p:attrName>
                                        </p:attrNameLst>
                                      </p:cBhvr>
                                      <p:to>
                                        <p:strVal val="visible"/>
                                      </p:to>
                                    </p:set>
                                    <p:anim calcmode="lin" valueType="num">
                                      <p:cBhvr additive="base">
                                        <p:cTn id="51" dur="1000" fill="hold"/>
                                        <p:tgtEl>
                                          <p:spTgt spid="462"/>
                                        </p:tgtEl>
                                        <p:attrNameLst>
                                          <p:attrName>ppt_x</p:attrName>
                                        </p:attrNameLst>
                                      </p:cBhvr>
                                      <p:tavLst>
                                        <p:tav tm="0">
                                          <p:val>
                                            <p:strVal val="#ppt_x"/>
                                          </p:val>
                                        </p:tav>
                                        <p:tav tm="100000">
                                          <p:val>
                                            <p:strVal val="#ppt_x"/>
                                          </p:val>
                                        </p:tav>
                                      </p:tavLst>
                                    </p:anim>
                                    <p:anim calcmode="lin" valueType="num">
                                      <p:cBhvr additive="base">
                                        <p:cTn id="52" dur="1000" fill="hold"/>
                                        <p:tgtEl>
                                          <p:spTgt spid="462"/>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600"/>
                                  </p:stCondLst>
                                  <p:childTnLst>
                                    <p:set>
                                      <p:cBhvr>
                                        <p:cTn id="54" dur="1" fill="hold">
                                          <p:stCondLst>
                                            <p:cond delay="0"/>
                                          </p:stCondLst>
                                        </p:cTn>
                                        <p:tgtEl>
                                          <p:spTgt spid="463"/>
                                        </p:tgtEl>
                                        <p:attrNameLst>
                                          <p:attrName>style.visibility</p:attrName>
                                        </p:attrNameLst>
                                      </p:cBhvr>
                                      <p:to>
                                        <p:strVal val="visible"/>
                                      </p:to>
                                    </p:set>
                                    <p:anim calcmode="lin" valueType="num">
                                      <p:cBhvr additive="base">
                                        <p:cTn id="55" dur="1000" fill="hold"/>
                                        <p:tgtEl>
                                          <p:spTgt spid="463"/>
                                        </p:tgtEl>
                                        <p:attrNameLst>
                                          <p:attrName>ppt_x</p:attrName>
                                        </p:attrNameLst>
                                      </p:cBhvr>
                                      <p:tavLst>
                                        <p:tav tm="0">
                                          <p:val>
                                            <p:strVal val="#ppt_x"/>
                                          </p:val>
                                        </p:tav>
                                        <p:tav tm="100000">
                                          <p:val>
                                            <p:strVal val="#ppt_x"/>
                                          </p:val>
                                        </p:tav>
                                      </p:tavLst>
                                    </p:anim>
                                    <p:anim calcmode="lin" valueType="num">
                                      <p:cBhvr additive="base">
                                        <p:cTn id="56" dur="1000" fill="hold"/>
                                        <p:tgtEl>
                                          <p:spTgt spid="463"/>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300"/>
                                  </p:stCondLst>
                                  <p:childTnLst>
                                    <p:set>
                                      <p:cBhvr>
                                        <p:cTn id="58" dur="1" fill="hold">
                                          <p:stCondLst>
                                            <p:cond delay="0"/>
                                          </p:stCondLst>
                                        </p:cTn>
                                        <p:tgtEl>
                                          <p:spTgt spid="464"/>
                                        </p:tgtEl>
                                        <p:attrNameLst>
                                          <p:attrName>style.visibility</p:attrName>
                                        </p:attrNameLst>
                                      </p:cBhvr>
                                      <p:to>
                                        <p:strVal val="visible"/>
                                      </p:to>
                                    </p:set>
                                    <p:anim calcmode="lin" valueType="num">
                                      <p:cBhvr additive="base">
                                        <p:cTn id="59" dur="1000" fill="hold"/>
                                        <p:tgtEl>
                                          <p:spTgt spid="464"/>
                                        </p:tgtEl>
                                        <p:attrNameLst>
                                          <p:attrName>ppt_x</p:attrName>
                                        </p:attrNameLst>
                                      </p:cBhvr>
                                      <p:tavLst>
                                        <p:tav tm="0">
                                          <p:val>
                                            <p:strVal val="#ppt_x"/>
                                          </p:val>
                                        </p:tav>
                                        <p:tav tm="100000">
                                          <p:val>
                                            <p:strVal val="#ppt_x"/>
                                          </p:val>
                                        </p:tav>
                                      </p:tavLst>
                                    </p:anim>
                                    <p:anim calcmode="lin" valueType="num">
                                      <p:cBhvr additive="base">
                                        <p:cTn id="60" dur="1000" fill="hold"/>
                                        <p:tgtEl>
                                          <p:spTgt spid="464"/>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0"/>
                                  </p:stCondLst>
                                  <p:childTnLst>
                                    <p:set>
                                      <p:cBhvr>
                                        <p:cTn id="62" dur="1" fill="hold">
                                          <p:stCondLst>
                                            <p:cond delay="0"/>
                                          </p:stCondLst>
                                        </p:cTn>
                                        <p:tgtEl>
                                          <p:spTgt spid="465"/>
                                        </p:tgtEl>
                                        <p:attrNameLst>
                                          <p:attrName>style.visibility</p:attrName>
                                        </p:attrNameLst>
                                      </p:cBhvr>
                                      <p:to>
                                        <p:strVal val="visible"/>
                                      </p:to>
                                    </p:set>
                                    <p:anim calcmode="lin" valueType="num">
                                      <p:cBhvr additive="base">
                                        <p:cTn id="63" dur="2100" fill="hold"/>
                                        <p:tgtEl>
                                          <p:spTgt spid="465"/>
                                        </p:tgtEl>
                                        <p:attrNameLst>
                                          <p:attrName>ppt_x</p:attrName>
                                        </p:attrNameLst>
                                      </p:cBhvr>
                                      <p:tavLst>
                                        <p:tav tm="0">
                                          <p:val>
                                            <p:strVal val="#ppt_x"/>
                                          </p:val>
                                        </p:tav>
                                        <p:tav tm="100000">
                                          <p:val>
                                            <p:strVal val="#ppt_x"/>
                                          </p:val>
                                        </p:tav>
                                      </p:tavLst>
                                    </p:anim>
                                    <p:anim calcmode="lin" valueType="num">
                                      <p:cBhvr additive="base">
                                        <p:cTn id="64" dur="2100" fill="hold"/>
                                        <p:tgtEl>
                                          <p:spTgt spid="465"/>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00"/>
                                  </p:stCondLst>
                                  <p:iterate type="wd">
                                    <p:tmPct val="10000"/>
                                  </p:iterate>
                                  <p:childTnLst>
                                    <p:set>
                                      <p:cBhvr>
                                        <p:cTn id="66" dur="1" fill="hold">
                                          <p:stCondLst>
                                            <p:cond delay="0"/>
                                          </p:stCondLst>
                                        </p:cTn>
                                        <p:tgtEl>
                                          <p:spTgt spid="467"/>
                                        </p:tgtEl>
                                        <p:attrNameLst>
                                          <p:attrName>style.visibility</p:attrName>
                                        </p:attrNameLst>
                                      </p:cBhvr>
                                      <p:to>
                                        <p:strVal val="visible"/>
                                      </p:to>
                                    </p:set>
                                    <p:anim calcmode="lin" valueType="num">
                                      <p:cBhvr additive="base">
                                        <p:cTn id="67" dur="1500" fill="hold"/>
                                        <p:tgtEl>
                                          <p:spTgt spid="467"/>
                                        </p:tgtEl>
                                        <p:attrNameLst>
                                          <p:attrName>ppt_x</p:attrName>
                                        </p:attrNameLst>
                                      </p:cBhvr>
                                      <p:tavLst>
                                        <p:tav tm="0">
                                          <p:val>
                                            <p:strVal val="#ppt_x"/>
                                          </p:val>
                                        </p:tav>
                                        <p:tav tm="100000">
                                          <p:val>
                                            <p:strVal val="#ppt_x"/>
                                          </p:val>
                                        </p:tav>
                                      </p:tavLst>
                                    </p:anim>
                                    <p:anim calcmode="lin" valueType="num">
                                      <p:cBhvr additive="base">
                                        <p:cTn id="68" dur="1500" fill="hold"/>
                                        <p:tgtEl>
                                          <p:spTgt spid="467"/>
                                        </p:tgtEl>
                                        <p:attrNameLst>
                                          <p:attrName>ppt_y</p:attrName>
                                        </p:attrNameLst>
                                      </p:cBhvr>
                                      <p:tavLst>
                                        <p:tav tm="0">
                                          <p:val>
                                            <p:strVal val="1+#ppt_h/2"/>
                                          </p:val>
                                        </p:tav>
                                        <p:tav tm="100000">
                                          <p:val>
                                            <p:strVal val="#ppt_y"/>
                                          </p:val>
                                        </p:tav>
                                      </p:tavLst>
                                    </p:anim>
                                  </p:childTnLst>
                                </p:cTn>
                              </p:par>
                              <p:par>
                                <p:cTn id="69" presetID="22" presetClass="entr" presetSubtype="2" fill="hold" nodeType="withEffect">
                                  <p:stCondLst>
                                    <p:cond delay="2100"/>
                                  </p:stCondLst>
                                  <p:childTnLst>
                                    <p:set>
                                      <p:cBhvr>
                                        <p:cTn id="70" dur="1" fill="hold">
                                          <p:stCondLst>
                                            <p:cond delay="0"/>
                                          </p:stCondLst>
                                        </p:cTn>
                                        <p:tgtEl>
                                          <p:spTgt spid="470"/>
                                        </p:tgtEl>
                                        <p:attrNameLst>
                                          <p:attrName>style.visibility</p:attrName>
                                        </p:attrNameLst>
                                      </p:cBhvr>
                                      <p:to>
                                        <p:strVal val="visible"/>
                                      </p:to>
                                    </p:set>
                                    <p:animEffect transition="in" filter="wipe(right)">
                                      <p:cBhvr>
                                        <p:cTn id="71" dur="1000"/>
                                        <p:tgtEl>
                                          <p:spTgt spid="470"/>
                                        </p:tgtEl>
                                      </p:cBhvr>
                                    </p:animEffect>
                                  </p:childTnLst>
                                </p:cTn>
                              </p:par>
                              <p:par>
                                <p:cTn id="72" presetID="22" presetClass="entr" presetSubtype="8" fill="hold" nodeType="withEffect">
                                  <p:stCondLst>
                                    <p:cond delay="2200"/>
                                  </p:stCondLst>
                                  <p:childTnLst>
                                    <p:set>
                                      <p:cBhvr>
                                        <p:cTn id="73" dur="1" fill="hold">
                                          <p:stCondLst>
                                            <p:cond delay="0"/>
                                          </p:stCondLst>
                                        </p:cTn>
                                        <p:tgtEl>
                                          <p:spTgt spid="472"/>
                                        </p:tgtEl>
                                        <p:attrNameLst>
                                          <p:attrName>style.visibility</p:attrName>
                                        </p:attrNameLst>
                                      </p:cBhvr>
                                      <p:to>
                                        <p:strVal val="visible"/>
                                      </p:to>
                                    </p:set>
                                    <p:animEffect transition="in" filter="wipe(left)">
                                      <p:cBhvr>
                                        <p:cTn id="74" dur="1000"/>
                                        <p:tgtEl>
                                          <p:spTgt spid="472"/>
                                        </p:tgtEl>
                                      </p:cBhvr>
                                    </p:animEffect>
                                  </p:childTnLst>
                                </p:cTn>
                              </p:par>
                              <p:par>
                                <p:cTn id="75" presetID="22" presetClass="entr" presetSubtype="2" fill="hold" nodeType="withEffect">
                                  <p:stCondLst>
                                    <p:cond delay="2300"/>
                                  </p:stCondLst>
                                  <p:childTnLst>
                                    <p:set>
                                      <p:cBhvr>
                                        <p:cTn id="76" dur="1" fill="hold">
                                          <p:stCondLst>
                                            <p:cond delay="0"/>
                                          </p:stCondLst>
                                        </p:cTn>
                                        <p:tgtEl>
                                          <p:spTgt spid="474"/>
                                        </p:tgtEl>
                                        <p:attrNameLst>
                                          <p:attrName>style.visibility</p:attrName>
                                        </p:attrNameLst>
                                      </p:cBhvr>
                                      <p:to>
                                        <p:strVal val="visible"/>
                                      </p:to>
                                    </p:set>
                                    <p:animEffect transition="in" filter="wipe(right)">
                                      <p:cBhvr>
                                        <p:cTn id="77" dur="1000"/>
                                        <p:tgtEl>
                                          <p:spTgt spid="474"/>
                                        </p:tgtEl>
                                      </p:cBhvr>
                                    </p:animEffect>
                                  </p:childTnLst>
                                </p:cTn>
                              </p:par>
                              <p:par>
                                <p:cTn id="78" presetID="22" presetClass="entr" presetSubtype="2" fill="hold" nodeType="withEffect">
                                  <p:stCondLst>
                                    <p:cond delay="2000"/>
                                  </p:stCondLst>
                                  <p:childTnLst>
                                    <p:set>
                                      <p:cBhvr>
                                        <p:cTn id="79" dur="1" fill="hold">
                                          <p:stCondLst>
                                            <p:cond delay="0"/>
                                          </p:stCondLst>
                                        </p:cTn>
                                        <p:tgtEl>
                                          <p:spTgt spid="509"/>
                                        </p:tgtEl>
                                        <p:attrNameLst>
                                          <p:attrName>style.visibility</p:attrName>
                                        </p:attrNameLst>
                                      </p:cBhvr>
                                      <p:to>
                                        <p:strVal val="visible"/>
                                      </p:to>
                                    </p:set>
                                    <p:animEffect transition="in" filter="wipe(right)">
                                      <p:cBhvr>
                                        <p:cTn id="80" dur="1000"/>
                                        <p:tgtEl>
                                          <p:spTgt spid="509"/>
                                        </p:tgtEl>
                                      </p:cBhvr>
                                    </p:animEffect>
                                  </p:childTnLst>
                                </p:cTn>
                              </p:par>
                              <p:par>
                                <p:cTn id="81" presetID="22" presetClass="entr" presetSubtype="1" fill="hold" nodeType="withEffect">
                                  <p:stCondLst>
                                    <p:cond delay="2500"/>
                                  </p:stCondLst>
                                  <p:childTnLst>
                                    <p:set>
                                      <p:cBhvr>
                                        <p:cTn id="82" dur="1" fill="hold">
                                          <p:stCondLst>
                                            <p:cond delay="0"/>
                                          </p:stCondLst>
                                        </p:cTn>
                                        <p:tgtEl>
                                          <p:spTgt spid="511"/>
                                        </p:tgtEl>
                                        <p:attrNameLst>
                                          <p:attrName>style.visibility</p:attrName>
                                        </p:attrNameLst>
                                      </p:cBhvr>
                                      <p:to>
                                        <p:strVal val="visible"/>
                                      </p:to>
                                    </p:set>
                                    <p:animEffect transition="in" filter="wipe(up)">
                                      <p:cBhvr>
                                        <p:cTn id="83" dur="1000"/>
                                        <p:tgtEl>
                                          <p:spTgt spid="511"/>
                                        </p:tgtEl>
                                      </p:cBhvr>
                                    </p:animEffect>
                                  </p:childTnLst>
                                </p:cTn>
                              </p:par>
                              <p:par>
                                <p:cTn id="84" presetID="22" presetClass="entr" presetSubtype="2" fill="hold" nodeType="withEffect">
                                  <p:stCondLst>
                                    <p:cond delay="2200"/>
                                  </p:stCondLst>
                                  <p:childTnLst>
                                    <p:set>
                                      <p:cBhvr>
                                        <p:cTn id="85" dur="1" fill="hold">
                                          <p:stCondLst>
                                            <p:cond delay="0"/>
                                          </p:stCondLst>
                                        </p:cTn>
                                        <p:tgtEl>
                                          <p:spTgt spid="476"/>
                                        </p:tgtEl>
                                        <p:attrNameLst>
                                          <p:attrName>style.visibility</p:attrName>
                                        </p:attrNameLst>
                                      </p:cBhvr>
                                      <p:to>
                                        <p:strVal val="visible"/>
                                      </p:to>
                                    </p:set>
                                    <p:animEffect transition="in" filter="wipe(right)">
                                      <p:cBhvr>
                                        <p:cTn id="86" dur="1000"/>
                                        <p:tgtEl>
                                          <p:spTgt spid="476"/>
                                        </p:tgtEl>
                                      </p:cBhvr>
                                    </p:animEffect>
                                  </p:childTnLst>
                                </p:cTn>
                              </p:par>
                              <p:par>
                                <p:cTn id="87" presetID="22" presetClass="entr" presetSubtype="1" fill="hold" nodeType="withEffect">
                                  <p:stCondLst>
                                    <p:cond delay="2700"/>
                                  </p:stCondLst>
                                  <p:childTnLst>
                                    <p:set>
                                      <p:cBhvr>
                                        <p:cTn id="88" dur="1" fill="hold">
                                          <p:stCondLst>
                                            <p:cond delay="0"/>
                                          </p:stCondLst>
                                        </p:cTn>
                                        <p:tgtEl>
                                          <p:spTgt spid="478"/>
                                        </p:tgtEl>
                                        <p:attrNameLst>
                                          <p:attrName>style.visibility</p:attrName>
                                        </p:attrNameLst>
                                      </p:cBhvr>
                                      <p:to>
                                        <p:strVal val="visible"/>
                                      </p:to>
                                    </p:set>
                                    <p:animEffect transition="in" filter="wipe(up)">
                                      <p:cBhvr>
                                        <p:cTn id="89" dur="1000"/>
                                        <p:tgtEl>
                                          <p:spTgt spid="478"/>
                                        </p:tgtEl>
                                      </p:cBhvr>
                                    </p:animEffect>
                                  </p:childTnLst>
                                </p:cTn>
                              </p:par>
                              <p:par>
                                <p:cTn id="90" presetID="22" presetClass="entr" presetSubtype="2" fill="hold" nodeType="withEffect">
                                  <p:stCondLst>
                                    <p:cond delay="2400"/>
                                  </p:stCondLst>
                                  <p:childTnLst>
                                    <p:set>
                                      <p:cBhvr>
                                        <p:cTn id="91" dur="1" fill="hold">
                                          <p:stCondLst>
                                            <p:cond delay="0"/>
                                          </p:stCondLst>
                                        </p:cTn>
                                        <p:tgtEl>
                                          <p:spTgt spid="480"/>
                                        </p:tgtEl>
                                        <p:attrNameLst>
                                          <p:attrName>style.visibility</p:attrName>
                                        </p:attrNameLst>
                                      </p:cBhvr>
                                      <p:to>
                                        <p:strVal val="visible"/>
                                      </p:to>
                                    </p:set>
                                    <p:animEffect transition="in" filter="wipe(right)">
                                      <p:cBhvr>
                                        <p:cTn id="92" dur="1000"/>
                                        <p:tgtEl>
                                          <p:spTgt spid="480"/>
                                        </p:tgtEl>
                                      </p:cBhvr>
                                    </p:animEffect>
                                  </p:childTnLst>
                                </p:cTn>
                              </p:par>
                              <p:par>
                                <p:cTn id="93" presetID="22" presetClass="entr" presetSubtype="8" fill="hold" nodeType="withEffect">
                                  <p:stCondLst>
                                    <p:cond delay="2900"/>
                                  </p:stCondLst>
                                  <p:childTnLst>
                                    <p:set>
                                      <p:cBhvr>
                                        <p:cTn id="94" dur="1" fill="hold">
                                          <p:stCondLst>
                                            <p:cond delay="0"/>
                                          </p:stCondLst>
                                        </p:cTn>
                                        <p:tgtEl>
                                          <p:spTgt spid="482"/>
                                        </p:tgtEl>
                                        <p:attrNameLst>
                                          <p:attrName>style.visibility</p:attrName>
                                        </p:attrNameLst>
                                      </p:cBhvr>
                                      <p:to>
                                        <p:strVal val="visible"/>
                                      </p:to>
                                    </p:set>
                                    <p:animEffect transition="in" filter="wipe(left)">
                                      <p:cBhvr>
                                        <p:cTn id="95" dur="1000"/>
                                        <p:tgtEl>
                                          <p:spTgt spid="482"/>
                                        </p:tgtEl>
                                      </p:cBhvr>
                                    </p:animEffect>
                                  </p:childTnLst>
                                </p:cTn>
                              </p:par>
                              <p:par>
                                <p:cTn id="96" presetID="22" presetClass="entr" presetSubtype="8" fill="hold" nodeType="withEffect">
                                  <p:stCondLst>
                                    <p:cond delay="2300"/>
                                  </p:stCondLst>
                                  <p:childTnLst>
                                    <p:set>
                                      <p:cBhvr>
                                        <p:cTn id="97" dur="1" fill="hold">
                                          <p:stCondLst>
                                            <p:cond delay="0"/>
                                          </p:stCondLst>
                                        </p:cTn>
                                        <p:tgtEl>
                                          <p:spTgt spid="484"/>
                                        </p:tgtEl>
                                        <p:attrNameLst>
                                          <p:attrName>style.visibility</p:attrName>
                                        </p:attrNameLst>
                                      </p:cBhvr>
                                      <p:to>
                                        <p:strVal val="visible"/>
                                      </p:to>
                                    </p:set>
                                    <p:animEffect transition="in" filter="wipe(left)">
                                      <p:cBhvr>
                                        <p:cTn id="98" dur="1000"/>
                                        <p:tgtEl>
                                          <p:spTgt spid="484"/>
                                        </p:tgtEl>
                                      </p:cBhvr>
                                    </p:animEffect>
                                  </p:childTnLst>
                                </p:cTn>
                              </p:par>
                              <p:par>
                                <p:cTn id="99" presetID="22" presetClass="entr" presetSubtype="2" fill="hold" nodeType="withEffect">
                                  <p:stCondLst>
                                    <p:cond delay="3100"/>
                                  </p:stCondLst>
                                  <p:childTnLst>
                                    <p:set>
                                      <p:cBhvr>
                                        <p:cTn id="100" dur="1" fill="hold">
                                          <p:stCondLst>
                                            <p:cond delay="0"/>
                                          </p:stCondLst>
                                        </p:cTn>
                                        <p:tgtEl>
                                          <p:spTgt spid="487"/>
                                        </p:tgtEl>
                                        <p:attrNameLst>
                                          <p:attrName>style.visibility</p:attrName>
                                        </p:attrNameLst>
                                      </p:cBhvr>
                                      <p:to>
                                        <p:strVal val="visible"/>
                                      </p:to>
                                    </p:set>
                                    <p:animEffect transition="in" filter="wipe(right)">
                                      <p:cBhvr>
                                        <p:cTn id="101" dur="1000"/>
                                        <p:tgtEl>
                                          <p:spTgt spid="487"/>
                                        </p:tgtEl>
                                      </p:cBhvr>
                                    </p:animEffect>
                                  </p:childTnLst>
                                </p:cTn>
                              </p:par>
                              <p:par>
                                <p:cTn id="102" presetID="22" presetClass="entr" presetSubtype="8" fill="hold" nodeType="withEffect">
                                  <p:stCondLst>
                                    <p:cond delay="2600"/>
                                  </p:stCondLst>
                                  <p:childTnLst>
                                    <p:set>
                                      <p:cBhvr>
                                        <p:cTn id="103" dur="1" fill="hold">
                                          <p:stCondLst>
                                            <p:cond delay="0"/>
                                          </p:stCondLst>
                                        </p:cTn>
                                        <p:tgtEl>
                                          <p:spTgt spid="489"/>
                                        </p:tgtEl>
                                        <p:attrNameLst>
                                          <p:attrName>style.visibility</p:attrName>
                                        </p:attrNameLst>
                                      </p:cBhvr>
                                      <p:to>
                                        <p:strVal val="visible"/>
                                      </p:to>
                                    </p:set>
                                    <p:animEffect transition="in" filter="wipe(left)">
                                      <p:cBhvr>
                                        <p:cTn id="104" dur="1000"/>
                                        <p:tgtEl>
                                          <p:spTgt spid="489"/>
                                        </p:tgtEl>
                                      </p:cBhvr>
                                    </p:animEffect>
                                  </p:childTnLst>
                                </p:cTn>
                              </p:par>
                              <p:par>
                                <p:cTn id="105" presetID="22" presetClass="entr" presetSubtype="2" fill="hold" nodeType="withEffect">
                                  <p:stCondLst>
                                    <p:cond delay="2700"/>
                                  </p:stCondLst>
                                  <p:childTnLst>
                                    <p:set>
                                      <p:cBhvr>
                                        <p:cTn id="106" dur="1" fill="hold">
                                          <p:stCondLst>
                                            <p:cond delay="0"/>
                                          </p:stCondLst>
                                        </p:cTn>
                                        <p:tgtEl>
                                          <p:spTgt spid="491"/>
                                        </p:tgtEl>
                                        <p:attrNameLst>
                                          <p:attrName>style.visibility</p:attrName>
                                        </p:attrNameLst>
                                      </p:cBhvr>
                                      <p:to>
                                        <p:strVal val="visible"/>
                                      </p:to>
                                    </p:set>
                                    <p:animEffect transition="in" filter="wipe(right)">
                                      <p:cBhvr>
                                        <p:cTn id="107" dur="1000"/>
                                        <p:tgtEl>
                                          <p:spTgt spid="491"/>
                                        </p:tgtEl>
                                      </p:cBhvr>
                                    </p:animEffect>
                                  </p:childTnLst>
                                </p:cTn>
                              </p:par>
                              <p:par>
                                <p:cTn id="108" presetID="22" presetClass="entr" presetSubtype="8" fill="hold" nodeType="withEffect">
                                  <p:stCondLst>
                                    <p:cond delay="2500"/>
                                  </p:stCondLst>
                                  <p:childTnLst>
                                    <p:set>
                                      <p:cBhvr>
                                        <p:cTn id="109" dur="1" fill="hold">
                                          <p:stCondLst>
                                            <p:cond delay="0"/>
                                          </p:stCondLst>
                                        </p:cTn>
                                        <p:tgtEl>
                                          <p:spTgt spid="497"/>
                                        </p:tgtEl>
                                        <p:attrNameLst>
                                          <p:attrName>style.visibility</p:attrName>
                                        </p:attrNameLst>
                                      </p:cBhvr>
                                      <p:to>
                                        <p:strVal val="visible"/>
                                      </p:to>
                                    </p:set>
                                    <p:animEffect transition="in" filter="wipe(left)">
                                      <p:cBhvr>
                                        <p:cTn id="110" dur="1000"/>
                                        <p:tgtEl>
                                          <p:spTgt spid="497"/>
                                        </p:tgtEl>
                                      </p:cBhvr>
                                    </p:animEffect>
                                  </p:childTnLst>
                                </p:cTn>
                              </p:par>
                              <p:par>
                                <p:cTn id="111" presetID="22" presetClass="entr" presetSubtype="2" fill="hold" nodeType="withEffect">
                                  <p:stCondLst>
                                    <p:cond delay="2900"/>
                                  </p:stCondLst>
                                  <p:childTnLst>
                                    <p:set>
                                      <p:cBhvr>
                                        <p:cTn id="112" dur="1" fill="hold">
                                          <p:stCondLst>
                                            <p:cond delay="0"/>
                                          </p:stCondLst>
                                        </p:cTn>
                                        <p:tgtEl>
                                          <p:spTgt spid="502"/>
                                        </p:tgtEl>
                                        <p:attrNameLst>
                                          <p:attrName>style.visibility</p:attrName>
                                        </p:attrNameLst>
                                      </p:cBhvr>
                                      <p:to>
                                        <p:strVal val="visible"/>
                                      </p:to>
                                    </p:set>
                                    <p:animEffect transition="in" filter="wipe(right)">
                                      <p:cBhvr>
                                        <p:cTn id="113" dur="1000"/>
                                        <p:tgtEl>
                                          <p:spTgt spid="502"/>
                                        </p:tgtEl>
                                      </p:cBhvr>
                                    </p:animEffect>
                                  </p:childTnLst>
                                </p:cTn>
                              </p:par>
                              <p:par>
                                <p:cTn id="114" presetID="22" presetClass="entr" presetSubtype="2" fill="hold" nodeType="withEffect">
                                  <p:stCondLst>
                                    <p:cond delay="3000"/>
                                  </p:stCondLst>
                                  <p:childTnLst>
                                    <p:set>
                                      <p:cBhvr>
                                        <p:cTn id="115" dur="1" fill="hold">
                                          <p:stCondLst>
                                            <p:cond delay="0"/>
                                          </p:stCondLst>
                                        </p:cTn>
                                        <p:tgtEl>
                                          <p:spTgt spid="504"/>
                                        </p:tgtEl>
                                        <p:attrNameLst>
                                          <p:attrName>style.visibility</p:attrName>
                                        </p:attrNameLst>
                                      </p:cBhvr>
                                      <p:to>
                                        <p:strVal val="visible"/>
                                      </p:to>
                                    </p:set>
                                    <p:animEffect transition="in" filter="wipe(right)">
                                      <p:cBhvr>
                                        <p:cTn id="116" dur="1000"/>
                                        <p:tgtEl>
                                          <p:spTgt spid="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1_Ion">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3.xml><?xml version="1.0" encoding="utf-8"?>
<a:theme xmlns:a="http://schemas.openxmlformats.org/drawingml/2006/main" name="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2_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3_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Model X">
    <a:dk1>
      <a:srgbClr val="172144"/>
    </a:dk1>
    <a:lt1>
      <a:srgbClr val="FFFFFF"/>
    </a:lt1>
    <a:dk2>
      <a:srgbClr val="81F5D6"/>
    </a:dk2>
    <a:lt2>
      <a:srgbClr val="A6FFCB"/>
    </a:lt2>
    <a:accent1>
      <a:srgbClr val="1FA2FF"/>
    </a:accent1>
    <a:accent2>
      <a:srgbClr val="1AB4FD"/>
    </a:accent2>
    <a:accent3>
      <a:srgbClr val="16C6FB"/>
    </a:accent3>
    <a:accent4>
      <a:srgbClr val="12D8FA"/>
    </a:accent4>
    <a:accent5>
      <a:srgbClr val="37E1EE"/>
    </a:accent5>
    <a:accent6>
      <a:srgbClr val="5CEBE2"/>
    </a:accent6>
    <a:hlink>
      <a:srgbClr val="2F8299"/>
    </a:hlink>
    <a:folHlink>
      <a:srgbClr val="8C8C8C"/>
    </a:folHlink>
  </a:clrScheme>
</a:themeOverride>
</file>

<file path=ppt/theme/themeOverride2.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3.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12588</TotalTime>
  <Words>905</Words>
  <Application>Microsoft Office PowerPoint</Application>
  <PresentationFormat>Произвольный</PresentationFormat>
  <Paragraphs>99</Paragraphs>
  <Slides>8</Slides>
  <Notes>2</Notes>
  <HiddenSlides>0</HiddenSlides>
  <MMClips>0</MMClips>
  <ScaleCrop>false</ScaleCrop>
  <HeadingPairs>
    <vt:vector size="4" baseType="variant">
      <vt:variant>
        <vt:lpstr>Тема</vt:lpstr>
      </vt:variant>
      <vt:variant>
        <vt:i4>6</vt:i4>
      </vt:variant>
      <vt:variant>
        <vt:lpstr>Заголовки слайдов</vt:lpstr>
      </vt:variant>
      <vt:variant>
        <vt:i4>8</vt:i4>
      </vt:variant>
    </vt:vector>
  </HeadingPairs>
  <TitlesOfParts>
    <vt:vector size="14" baseType="lpstr">
      <vt:lpstr>Ion</vt:lpstr>
      <vt:lpstr>1_Ion</vt:lpstr>
      <vt:lpstr>Office Theme</vt:lpstr>
      <vt:lpstr>1_Office Theme</vt:lpstr>
      <vt:lpstr>2_Office Theme</vt:lpstr>
      <vt:lpstr>3_Office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DesignBall</dc:creator>
  <cp:lastModifiedBy>Пользователь Windows</cp:lastModifiedBy>
  <cp:revision>735</cp:revision>
  <dcterms:created xsi:type="dcterms:W3CDTF">2017-10-27T02:31:07Z</dcterms:created>
  <dcterms:modified xsi:type="dcterms:W3CDTF">2021-03-21T16:08:01Z</dcterms:modified>
</cp:coreProperties>
</file>