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8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8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6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2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96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02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112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2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06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3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7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D84002-8A65-4EE2-A6A6-7B607897C84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DA4C25-0B08-4EFF-BE59-582548E66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7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Visualizing </a:t>
            </a:r>
            <a:r>
              <a:rPr lang="en-US" b="1" dirty="0" smtClean="0"/>
              <a:t>the data from FIFA 22 KPL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8146472"/>
            <a:ext cx="10479562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9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step: implement the data of player from KPL to the game FIFA 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5060497" cy="48715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Replace the league from the game FIFA(Cheat table can`t add new leagues but can replace the current ones)</a:t>
            </a:r>
          </a:p>
          <a:p>
            <a:r>
              <a:rPr lang="en-US" dirty="0" smtClean="0"/>
              <a:t>2. 14 teams in KPL. So as I said before, we need to replace the league with 14 teams.</a:t>
            </a:r>
          </a:p>
          <a:p>
            <a:r>
              <a:rPr lang="en-US" dirty="0" smtClean="0"/>
              <a:t>3. In every team there are minimum 25 players. So there we need big dataset.</a:t>
            </a:r>
          </a:p>
          <a:p>
            <a:r>
              <a:rPr lang="en-US" dirty="0" smtClean="0"/>
              <a:t>Because every player have name,surname,age,weight,height,country,characteristics,price,contract also boots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in order to be realistic we need to create real </a:t>
            </a:r>
            <a:r>
              <a:rPr lang="en-US" dirty="0" err="1" smtClean="0"/>
              <a:t>kits,logos</a:t>
            </a:r>
            <a:r>
              <a:rPr lang="en-US" dirty="0" smtClean="0"/>
              <a:t> and the </a:t>
            </a:r>
            <a:r>
              <a:rPr lang="en-US" dirty="0" err="1" smtClean="0"/>
              <a:t>minifaces</a:t>
            </a:r>
            <a:r>
              <a:rPr lang="en-US" dirty="0" smtClean="0"/>
              <a:t> of players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191211"/>
            <a:ext cx="5065712" cy="3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0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61041" y="193964"/>
            <a:ext cx="10353762" cy="970450"/>
          </a:xfrm>
        </p:spPr>
        <p:txBody>
          <a:bodyPr/>
          <a:lstStyle/>
          <a:p>
            <a:r>
              <a:rPr lang="en-US" dirty="0" smtClean="0"/>
              <a:t>The 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991" y="1007396"/>
            <a:ext cx="5080000" cy="4626786"/>
          </a:xfrm>
        </p:spPr>
        <p:txBody>
          <a:bodyPr/>
          <a:lstStyle/>
          <a:p>
            <a:r>
              <a:rPr lang="en-US" dirty="0" smtClean="0"/>
              <a:t>The data of players all over the world we will take from the website transfermarkt.com</a:t>
            </a:r>
          </a:p>
          <a:p>
            <a:r>
              <a:rPr lang="en-US" dirty="0" smtClean="0"/>
              <a:t>There written all information and history of all professional football world.</a:t>
            </a:r>
          </a:p>
          <a:p>
            <a:r>
              <a:rPr lang="en-US" dirty="0" smtClean="0"/>
              <a:t> Also we have the website sofifa.com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sofifa</a:t>
            </a:r>
            <a:r>
              <a:rPr lang="en-US" dirty="0" smtClean="0"/>
              <a:t> we have the data of all players and teams in the game FIFA.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09" y="979055"/>
            <a:ext cx="5278627" cy="34775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85" y="4128654"/>
            <a:ext cx="4245206" cy="24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data after simulation in FIFA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FIFA career mode, there is one option where we can simulate all the games of the season. (</a:t>
            </a:r>
            <a:r>
              <a:rPr lang="en-US" dirty="0" err="1" smtClean="0"/>
              <a:t>simulate:not</a:t>
            </a:r>
            <a:r>
              <a:rPr lang="en-US" dirty="0" smtClean="0"/>
              <a:t> to play by yourself. PC vs PC)</a:t>
            </a:r>
          </a:p>
          <a:p>
            <a:r>
              <a:rPr lang="en-US" dirty="0" smtClean="0"/>
              <a:t>So as in reality, older player`s characteristics will be decreased. And younger perspective guys will grow. </a:t>
            </a:r>
          </a:p>
          <a:p>
            <a:r>
              <a:rPr lang="en-US" dirty="0" smtClean="0"/>
              <a:t>After I will derive a completely new database that is generated from simulation based on another database.</a:t>
            </a:r>
          </a:p>
          <a:p>
            <a:r>
              <a:rPr lang="en-US" dirty="0" smtClean="0"/>
              <a:t>The goal is to analyze these derived data to make predictions on potential of younger players from Kazakhstan.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23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62</TotalTime>
  <Words>255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Сланец</vt:lpstr>
      <vt:lpstr>Visualizing the data from FIFA 22 KPL</vt:lpstr>
      <vt:lpstr>First step: implement the data of player from KPL to the game FIFA 22</vt:lpstr>
      <vt:lpstr>The dataset</vt:lpstr>
      <vt:lpstr>Visualization of data after simulation in FIFA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data from FIFA 22 KPL</dc:title>
  <dc:creator>Aidana K</dc:creator>
  <cp:lastModifiedBy>Aidana K</cp:lastModifiedBy>
  <cp:revision>6</cp:revision>
  <dcterms:created xsi:type="dcterms:W3CDTF">2022-09-23T13:34:05Z</dcterms:created>
  <dcterms:modified xsi:type="dcterms:W3CDTF">2022-09-23T14:36:49Z</dcterms:modified>
</cp:coreProperties>
</file>