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62" r:id="rId6"/>
    <p:sldId id="286" r:id="rId7"/>
    <p:sldId id="258" r:id="rId8"/>
    <p:sldId id="261" r:id="rId9"/>
    <p:sldId id="284" r:id="rId10"/>
    <p:sldId id="287" r:id="rId11"/>
    <p:sldId id="288" r:id="rId12"/>
    <p:sldId id="26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B9B9B9"/>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32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av Bhojani" userId="8d90630f-bb3f-414f-9f65-1c8bb3069f1a" providerId="ADAL" clId="{B3C3043C-1E99-48FA-8C04-96D40691D794}"/>
    <pc:docChg chg="undo custSel addSld delSld modSld sldOrd modMainMaster">
      <pc:chgData name="Mirav Bhojani" userId="8d90630f-bb3f-414f-9f65-1c8bb3069f1a" providerId="ADAL" clId="{B3C3043C-1E99-48FA-8C04-96D40691D794}" dt="2023-07-04T21:29:38.987" v="3528"/>
      <pc:docMkLst>
        <pc:docMk/>
      </pc:docMkLst>
      <pc:sldChg chg="addSp modSp mod modTransition setBg modClrScheme chgLayout">
        <pc:chgData name="Mirav Bhojani" userId="8d90630f-bb3f-414f-9f65-1c8bb3069f1a" providerId="ADAL" clId="{B3C3043C-1E99-48FA-8C04-96D40691D794}" dt="2023-07-04T21:18:45.403" v="3472"/>
        <pc:sldMkLst>
          <pc:docMk/>
          <pc:sldMk cId="3946934594" sldId="256"/>
        </pc:sldMkLst>
        <pc:spChg chg="mod ord">
          <ac:chgData name="Mirav Bhojani" userId="8d90630f-bb3f-414f-9f65-1c8bb3069f1a" providerId="ADAL" clId="{B3C3043C-1E99-48FA-8C04-96D40691D794}" dt="2023-07-04T21:17:55.130" v="3452" actId="170"/>
          <ac:spMkLst>
            <pc:docMk/>
            <pc:sldMk cId="3946934594" sldId="256"/>
            <ac:spMk id="2" creationId="{632BE5BF-9922-45FB-8F3F-4446D40A051B}"/>
          </ac:spMkLst>
        </pc:spChg>
        <pc:spChg chg="mod ord">
          <ac:chgData name="Mirav Bhojani" userId="8d90630f-bb3f-414f-9f65-1c8bb3069f1a" providerId="ADAL" clId="{B3C3043C-1E99-48FA-8C04-96D40691D794}" dt="2023-07-04T20:02:41.565" v="1759" actId="255"/>
          <ac:spMkLst>
            <pc:docMk/>
            <pc:sldMk cId="3946934594" sldId="256"/>
            <ac:spMk id="3" creationId="{0D537F64-4C96-4AA8-BB21-E8053A3186DD}"/>
          </ac:spMkLst>
        </pc:spChg>
        <pc:picChg chg="add mod ord">
          <ac:chgData name="Mirav Bhojani" userId="8d90630f-bb3f-414f-9f65-1c8bb3069f1a" providerId="ADAL" clId="{B3C3043C-1E99-48FA-8C04-96D40691D794}" dt="2023-07-04T21:18:02.933" v="3470" actId="207"/>
          <ac:picMkLst>
            <pc:docMk/>
            <pc:sldMk cId="3946934594" sldId="256"/>
            <ac:picMk id="5" creationId="{B4260C22-43C2-10CA-A825-831A792DA32C}"/>
          </ac:picMkLst>
        </pc:picChg>
      </pc:sldChg>
      <pc:sldChg chg="del">
        <pc:chgData name="Mirav Bhojani" userId="8d90630f-bb3f-414f-9f65-1c8bb3069f1a" providerId="ADAL" clId="{B3C3043C-1E99-48FA-8C04-96D40691D794}" dt="2023-07-04T20:50:50.983" v="2726" actId="47"/>
        <pc:sldMkLst>
          <pc:docMk/>
          <pc:sldMk cId="2902794312" sldId="257"/>
        </pc:sldMkLst>
      </pc:sldChg>
      <pc:sldChg chg="addSp modSp mod ord modTransition modAnim">
        <pc:chgData name="Mirav Bhojani" userId="8d90630f-bb3f-414f-9f65-1c8bb3069f1a" providerId="ADAL" clId="{B3C3043C-1E99-48FA-8C04-96D40691D794}" dt="2023-07-04T21:22:10.803" v="3494"/>
        <pc:sldMkLst>
          <pc:docMk/>
          <pc:sldMk cId="3733486012" sldId="258"/>
        </pc:sldMkLst>
        <pc:spChg chg="mod">
          <ac:chgData name="Mirav Bhojani" userId="8d90630f-bb3f-414f-9f65-1c8bb3069f1a" providerId="ADAL" clId="{B3C3043C-1E99-48FA-8C04-96D40691D794}" dt="2023-07-04T20:57:25.466" v="2772" actId="403"/>
          <ac:spMkLst>
            <pc:docMk/>
            <pc:sldMk cId="3733486012" sldId="258"/>
            <ac:spMk id="7" creationId="{7875C19A-1AAE-476A-A316-A2CF92D763D3}"/>
          </ac:spMkLst>
        </pc:spChg>
        <pc:spChg chg="mod">
          <ac:chgData name="Mirav Bhojani" userId="8d90630f-bb3f-414f-9f65-1c8bb3069f1a" providerId="ADAL" clId="{B3C3043C-1E99-48FA-8C04-96D40691D794}" dt="2023-07-04T21:01:44.403" v="2817" actId="2710"/>
          <ac:spMkLst>
            <pc:docMk/>
            <pc:sldMk cId="3733486012" sldId="258"/>
            <ac:spMk id="10" creationId="{EF2BC084-E6DB-4DE7-B309-042A85EBA700}"/>
          </ac:spMkLst>
        </pc:spChg>
        <pc:picChg chg="add mod">
          <ac:chgData name="Mirav Bhojani" userId="8d90630f-bb3f-414f-9f65-1c8bb3069f1a" providerId="ADAL" clId="{B3C3043C-1E99-48FA-8C04-96D40691D794}" dt="2023-07-04T21:02:02.468" v="2821" actId="14100"/>
          <ac:picMkLst>
            <pc:docMk/>
            <pc:sldMk cId="3733486012" sldId="258"/>
            <ac:picMk id="4" creationId="{22C7D191-EA04-1671-5C00-B486741C196D}"/>
          </ac:picMkLst>
        </pc:picChg>
      </pc:sldChg>
      <pc:sldChg chg="del">
        <pc:chgData name="Mirav Bhojani" userId="8d90630f-bb3f-414f-9f65-1c8bb3069f1a" providerId="ADAL" clId="{B3C3043C-1E99-48FA-8C04-96D40691D794}" dt="2023-07-04T20:50:48.279" v="2725" actId="47"/>
        <pc:sldMkLst>
          <pc:docMk/>
          <pc:sldMk cId="709828751" sldId="260"/>
        </pc:sldMkLst>
      </pc:sldChg>
      <pc:sldChg chg="addSp delSp modSp mod ord modTransition modAnim">
        <pc:chgData name="Mirav Bhojani" userId="8d90630f-bb3f-414f-9f65-1c8bb3069f1a" providerId="ADAL" clId="{B3C3043C-1E99-48FA-8C04-96D40691D794}" dt="2023-07-04T21:23:37.189" v="3505"/>
        <pc:sldMkLst>
          <pc:docMk/>
          <pc:sldMk cId="3607270498" sldId="261"/>
        </pc:sldMkLst>
        <pc:spChg chg="mod">
          <ac:chgData name="Mirav Bhojani" userId="8d90630f-bb3f-414f-9f65-1c8bb3069f1a" providerId="ADAL" clId="{B3C3043C-1E99-48FA-8C04-96D40691D794}" dt="2023-07-04T20:57:30.513" v="2773" actId="404"/>
          <ac:spMkLst>
            <pc:docMk/>
            <pc:sldMk cId="3607270498" sldId="261"/>
            <ac:spMk id="4" creationId="{315E3981-F0D7-482C-A8E0-6A57700BECA7}"/>
          </ac:spMkLst>
        </pc:spChg>
        <pc:spChg chg="mod">
          <ac:chgData name="Mirav Bhojani" userId="8d90630f-bb3f-414f-9f65-1c8bb3069f1a" providerId="ADAL" clId="{B3C3043C-1E99-48FA-8C04-96D40691D794}" dt="2023-07-04T19:03:03.176" v="1619" actId="1076"/>
          <ac:spMkLst>
            <pc:docMk/>
            <pc:sldMk cId="3607270498" sldId="261"/>
            <ac:spMk id="5" creationId="{E0C87788-476B-4620-8002-A5C1177AD6C1}"/>
          </ac:spMkLst>
        </pc:spChg>
        <pc:spChg chg="mod">
          <ac:chgData name="Mirav Bhojani" userId="8d90630f-bb3f-414f-9f65-1c8bb3069f1a" providerId="ADAL" clId="{B3C3043C-1E99-48FA-8C04-96D40691D794}" dt="2023-07-04T19:04:02.522" v="1624" actId="2710"/>
          <ac:spMkLst>
            <pc:docMk/>
            <pc:sldMk cId="3607270498" sldId="261"/>
            <ac:spMk id="6" creationId="{000A9570-5EF6-4AFB-9FCA-7C8998E3FEB1}"/>
          </ac:spMkLst>
        </pc:spChg>
        <pc:spChg chg="mod ord">
          <ac:chgData name="Mirav Bhojani" userId="8d90630f-bb3f-414f-9f65-1c8bb3069f1a" providerId="ADAL" clId="{B3C3043C-1E99-48FA-8C04-96D40691D794}" dt="2023-07-04T21:06:59.364" v="2960" actId="170"/>
          <ac:spMkLst>
            <pc:docMk/>
            <pc:sldMk cId="3607270498" sldId="261"/>
            <ac:spMk id="7" creationId="{B74126B4-1E6C-4FFF-9282-40E18A85A07F}"/>
          </ac:spMkLst>
        </pc:spChg>
        <pc:spChg chg="mod ord">
          <ac:chgData name="Mirav Bhojani" userId="8d90630f-bb3f-414f-9f65-1c8bb3069f1a" providerId="ADAL" clId="{B3C3043C-1E99-48FA-8C04-96D40691D794}" dt="2023-07-04T21:06:51.396" v="2958" actId="170"/>
          <ac:spMkLst>
            <pc:docMk/>
            <pc:sldMk cId="3607270498" sldId="261"/>
            <ac:spMk id="8" creationId="{47DC4E62-1A34-4F98-A451-214F1808519C}"/>
          </ac:spMkLst>
        </pc:spChg>
        <pc:picChg chg="add del mod ord">
          <ac:chgData name="Mirav Bhojani" userId="8d90630f-bb3f-414f-9f65-1c8bb3069f1a" providerId="ADAL" clId="{B3C3043C-1E99-48FA-8C04-96D40691D794}" dt="2023-07-04T20:51:30.138" v="2727" actId="478"/>
          <ac:picMkLst>
            <pc:docMk/>
            <pc:sldMk cId="3607270498" sldId="261"/>
            <ac:picMk id="3" creationId="{48B8EE79-E100-B63F-40C6-BE1066137352}"/>
          </ac:picMkLst>
        </pc:picChg>
        <pc:picChg chg="add del mod ord">
          <ac:chgData name="Mirav Bhojani" userId="8d90630f-bb3f-414f-9f65-1c8bb3069f1a" providerId="ADAL" clId="{B3C3043C-1E99-48FA-8C04-96D40691D794}" dt="2023-07-04T20:51:33.311" v="2728" actId="478"/>
          <ac:picMkLst>
            <pc:docMk/>
            <pc:sldMk cId="3607270498" sldId="261"/>
            <ac:picMk id="9" creationId="{B6ADA43A-BC12-985E-1710-B61311F31F0A}"/>
          </ac:picMkLst>
        </pc:picChg>
        <pc:picChg chg="add mod ord">
          <ac:chgData name="Mirav Bhojani" userId="8d90630f-bb3f-414f-9f65-1c8bb3069f1a" providerId="ADAL" clId="{B3C3043C-1E99-48FA-8C04-96D40691D794}" dt="2023-07-04T21:07:24.861" v="3022" actId="207"/>
          <ac:picMkLst>
            <pc:docMk/>
            <pc:sldMk cId="3607270498" sldId="261"/>
            <ac:picMk id="11" creationId="{2656789A-2550-1B73-77BF-7EE5D126D350}"/>
          </ac:picMkLst>
        </pc:picChg>
      </pc:sldChg>
      <pc:sldChg chg="addSp delSp modSp mod modTransition modAnim">
        <pc:chgData name="Mirav Bhojani" userId="8d90630f-bb3f-414f-9f65-1c8bb3069f1a" providerId="ADAL" clId="{B3C3043C-1E99-48FA-8C04-96D40691D794}" dt="2023-07-04T21:29:25.684" v="3527"/>
        <pc:sldMkLst>
          <pc:docMk/>
          <pc:sldMk cId="3892131414" sldId="262"/>
        </pc:sldMkLst>
        <pc:spChg chg="mod">
          <ac:chgData name="Mirav Bhojani" userId="8d90630f-bb3f-414f-9f65-1c8bb3069f1a" providerId="ADAL" clId="{B3C3043C-1E99-48FA-8C04-96D40691D794}" dt="2023-07-04T13:48:25.341" v="19" actId="255"/>
          <ac:spMkLst>
            <pc:docMk/>
            <pc:sldMk cId="3892131414" sldId="262"/>
            <ac:spMk id="4" creationId="{315E3981-F0D7-482C-A8E0-6A57700BECA7}"/>
          </ac:spMkLst>
        </pc:spChg>
        <pc:spChg chg="mod ord">
          <ac:chgData name="Mirav Bhojani" userId="8d90630f-bb3f-414f-9f65-1c8bb3069f1a" providerId="ADAL" clId="{B3C3043C-1E99-48FA-8C04-96D40691D794}" dt="2023-07-04T21:16:03.067" v="3277" actId="170"/>
          <ac:spMkLst>
            <pc:docMk/>
            <pc:sldMk cId="3892131414" sldId="262"/>
            <ac:spMk id="19" creationId="{782206B1-586F-4254-9B36-D06C4E294ACF}"/>
          </ac:spMkLst>
        </pc:spChg>
        <pc:spChg chg="mod ord">
          <ac:chgData name="Mirav Bhojani" userId="8d90630f-bb3f-414f-9f65-1c8bb3069f1a" providerId="ADAL" clId="{B3C3043C-1E99-48FA-8C04-96D40691D794}" dt="2023-07-04T21:16:03.067" v="3277" actId="170"/>
          <ac:spMkLst>
            <pc:docMk/>
            <pc:sldMk cId="3892131414" sldId="262"/>
            <ac:spMk id="20" creationId="{CB924A29-3538-4A3F-82A6-D2A7538C2111}"/>
          </ac:spMkLst>
        </pc:spChg>
        <pc:spChg chg="mod ord">
          <ac:chgData name="Mirav Bhojani" userId="8d90630f-bb3f-414f-9f65-1c8bb3069f1a" providerId="ADAL" clId="{B3C3043C-1E99-48FA-8C04-96D40691D794}" dt="2023-07-04T21:16:03.067" v="3277" actId="170"/>
          <ac:spMkLst>
            <pc:docMk/>
            <pc:sldMk cId="3892131414" sldId="262"/>
            <ac:spMk id="21" creationId="{1B8F0371-4F69-4131-91BF-9AB99E6EE89B}"/>
          </ac:spMkLst>
        </pc:spChg>
        <pc:spChg chg="mod ord">
          <ac:chgData name="Mirav Bhojani" userId="8d90630f-bb3f-414f-9f65-1c8bb3069f1a" providerId="ADAL" clId="{B3C3043C-1E99-48FA-8C04-96D40691D794}" dt="2023-07-04T21:16:03.067" v="3277" actId="170"/>
          <ac:spMkLst>
            <pc:docMk/>
            <pc:sldMk cId="3892131414" sldId="262"/>
            <ac:spMk id="22" creationId="{78CACAF1-61EA-4605-A8FE-2EEE752B49FF}"/>
          </ac:spMkLst>
        </pc:spChg>
        <pc:picChg chg="add del">
          <ac:chgData name="Mirav Bhojani" userId="8d90630f-bb3f-414f-9f65-1c8bb3069f1a" providerId="ADAL" clId="{B3C3043C-1E99-48FA-8C04-96D40691D794}" dt="2023-07-04T21:15:19.810" v="3272" actId="22"/>
          <ac:picMkLst>
            <pc:docMk/>
            <pc:sldMk cId="3892131414" sldId="262"/>
            <ac:picMk id="5" creationId="{3F535F93-6DD2-D0F7-F232-E6D863A02206}"/>
          </ac:picMkLst>
        </pc:picChg>
        <pc:picChg chg="add mod ord">
          <ac:chgData name="Mirav Bhojani" userId="8d90630f-bb3f-414f-9f65-1c8bb3069f1a" providerId="ADAL" clId="{B3C3043C-1E99-48FA-8C04-96D40691D794}" dt="2023-07-04T21:16:28.610" v="3373" actId="29295"/>
          <ac:picMkLst>
            <pc:docMk/>
            <pc:sldMk cId="3892131414" sldId="262"/>
            <ac:picMk id="7" creationId="{3D0DCB14-C373-516E-0407-FCA4F4A4A365}"/>
          </ac:picMkLst>
        </pc:picChg>
        <pc:picChg chg="ord">
          <ac:chgData name="Mirav Bhojani" userId="8d90630f-bb3f-414f-9f65-1c8bb3069f1a" providerId="ADAL" clId="{B3C3043C-1E99-48FA-8C04-96D40691D794}" dt="2023-07-04T21:16:03.067" v="3277" actId="170"/>
          <ac:picMkLst>
            <pc:docMk/>
            <pc:sldMk cId="3892131414" sldId="262"/>
            <ac:picMk id="25" creationId="{C03AAFA7-022A-47F8-9DA1-7DC3897D1E52}"/>
          </ac:picMkLst>
        </pc:picChg>
        <pc:picChg chg="ord">
          <ac:chgData name="Mirav Bhojani" userId="8d90630f-bb3f-414f-9f65-1c8bb3069f1a" providerId="ADAL" clId="{B3C3043C-1E99-48FA-8C04-96D40691D794}" dt="2023-07-04T21:16:03.067" v="3277" actId="170"/>
          <ac:picMkLst>
            <pc:docMk/>
            <pc:sldMk cId="3892131414" sldId="262"/>
            <ac:picMk id="27" creationId="{6F737161-FE67-434D-A781-59EDB9EDCB23}"/>
          </ac:picMkLst>
        </pc:picChg>
        <pc:picChg chg="ord">
          <ac:chgData name="Mirav Bhojani" userId="8d90630f-bb3f-414f-9f65-1c8bb3069f1a" providerId="ADAL" clId="{B3C3043C-1E99-48FA-8C04-96D40691D794}" dt="2023-07-04T21:16:03.067" v="3277" actId="170"/>
          <ac:picMkLst>
            <pc:docMk/>
            <pc:sldMk cId="3892131414" sldId="262"/>
            <ac:picMk id="29" creationId="{9E5BF01B-21D6-4D43-9CAE-0298685C1A7B}"/>
          </ac:picMkLst>
        </pc:picChg>
        <pc:picChg chg="ord">
          <ac:chgData name="Mirav Bhojani" userId="8d90630f-bb3f-414f-9f65-1c8bb3069f1a" providerId="ADAL" clId="{B3C3043C-1E99-48FA-8C04-96D40691D794}" dt="2023-07-04T21:16:03.067" v="3277" actId="170"/>
          <ac:picMkLst>
            <pc:docMk/>
            <pc:sldMk cId="3892131414" sldId="262"/>
            <ac:picMk id="31" creationId="{089E8AB6-C16E-4752-810F-8F98DB929DB5}"/>
          </ac:picMkLst>
        </pc:picChg>
      </pc:sldChg>
      <pc:sldChg chg="del">
        <pc:chgData name="Mirav Bhojani" userId="8d90630f-bb3f-414f-9f65-1c8bb3069f1a" providerId="ADAL" clId="{B3C3043C-1E99-48FA-8C04-96D40691D794}" dt="2023-07-04T20:50:41.467" v="2723" actId="47"/>
        <pc:sldMkLst>
          <pc:docMk/>
          <pc:sldMk cId="663103393" sldId="264"/>
        </pc:sldMkLst>
      </pc:sldChg>
      <pc:sldChg chg="addSp delSp modSp mod modTransition modClrScheme modAnim chgLayout">
        <pc:chgData name="Mirav Bhojani" userId="8d90630f-bb3f-414f-9f65-1c8bb3069f1a" providerId="ADAL" clId="{B3C3043C-1E99-48FA-8C04-96D40691D794}" dt="2023-07-04T21:27:35.035" v="3519"/>
        <pc:sldMkLst>
          <pc:docMk/>
          <pc:sldMk cId="1065425595" sldId="266"/>
        </pc:sldMkLst>
        <pc:spChg chg="mod ord">
          <ac:chgData name="Mirav Bhojani" userId="8d90630f-bb3f-414f-9f65-1c8bb3069f1a" providerId="ADAL" clId="{B3C3043C-1E99-48FA-8C04-96D40691D794}" dt="2023-07-04T20:52:43.942" v="2729" actId="700"/>
          <ac:spMkLst>
            <pc:docMk/>
            <pc:sldMk cId="1065425595" sldId="266"/>
            <ac:spMk id="2" creationId="{E4398C1C-6656-4A73-A680-62A81CDC27FD}"/>
          </ac:spMkLst>
        </pc:spChg>
        <pc:spChg chg="add mod ord">
          <ac:chgData name="Mirav Bhojani" userId="8d90630f-bb3f-414f-9f65-1c8bb3069f1a" providerId="ADAL" clId="{B3C3043C-1E99-48FA-8C04-96D40691D794}" dt="2023-07-04T20:56:22.679" v="2754" actId="27636"/>
          <ac:spMkLst>
            <pc:docMk/>
            <pc:sldMk cId="1065425595" sldId="266"/>
            <ac:spMk id="3" creationId="{D904FE91-9741-77A2-D181-CB7618269F28}"/>
          </ac:spMkLst>
        </pc:spChg>
        <pc:spChg chg="mod ord">
          <ac:chgData name="Mirav Bhojani" userId="8d90630f-bb3f-414f-9f65-1c8bb3069f1a" providerId="ADAL" clId="{B3C3043C-1E99-48FA-8C04-96D40691D794}" dt="2023-07-04T20:58:47.555" v="2789" actId="404"/>
          <ac:spMkLst>
            <pc:docMk/>
            <pc:sldMk cId="1065425595" sldId="266"/>
            <ac:spMk id="5" creationId="{201323FB-427E-4A8D-B473-AB0657D8D23B}"/>
          </ac:spMkLst>
        </pc:spChg>
        <pc:graphicFrameChg chg="del mod modGraphic">
          <ac:chgData name="Mirav Bhojani" userId="8d90630f-bb3f-414f-9f65-1c8bb3069f1a" providerId="ADAL" clId="{B3C3043C-1E99-48FA-8C04-96D40691D794}" dt="2023-07-04T20:50:27.832" v="2720" actId="478"/>
          <ac:graphicFrameMkLst>
            <pc:docMk/>
            <pc:sldMk cId="1065425595" sldId="266"/>
            <ac:graphicFrameMk id="6" creationId="{E8EEB296-8554-4D20-B3B8-C0BBC380A58D}"/>
          </ac:graphicFrameMkLst>
        </pc:graphicFrameChg>
        <pc:picChg chg="add mod ord">
          <ac:chgData name="Mirav Bhojani" userId="8d90630f-bb3f-414f-9f65-1c8bb3069f1a" providerId="ADAL" clId="{B3C3043C-1E99-48FA-8C04-96D40691D794}" dt="2023-07-04T21:12:58.088" v="3266" actId="1076"/>
          <ac:picMkLst>
            <pc:docMk/>
            <pc:sldMk cId="1065425595" sldId="266"/>
            <ac:picMk id="7" creationId="{5914603F-0403-DB13-2235-E0C4213D896D}"/>
          </ac:picMkLst>
        </pc:picChg>
      </pc:sldChg>
      <pc:sldChg chg="del">
        <pc:chgData name="Mirav Bhojani" userId="8d90630f-bb3f-414f-9f65-1c8bb3069f1a" providerId="ADAL" clId="{B3C3043C-1E99-48FA-8C04-96D40691D794}" dt="2023-07-04T20:50:37.983" v="2722" actId="47"/>
        <pc:sldMkLst>
          <pc:docMk/>
          <pc:sldMk cId="914134537" sldId="267"/>
        </pc:sldMkLst>
      </pc:sldChg>
      <pc:sldChg chg="del">
        <pc:chgData name="Mirav Bhojani" userId="8d90630f-bb3f-414f-9f65-1c8bb3069f1a" providerId="ADAL" clId="{B3C3043C-1E99-48FA-8C04-96D40691D794}" dt="2023-07-04T20:50:35.734" v="2721" actId="47"/>
        <pc:sldMkLst>
          <pc:docMk/>
          <pc:sldMk cId="44069682" sldId="268"/>
        </pc:sldMkLst>
      </pc:sldChg>
      <pc:sldChg chg="addSp modSp mod modTransition modAnim">
        <pc:chgData name="Mirav Bhojani" userId="8d90630f-bb3f-414f-9f65-1c8bb3069f1a" providerId="ADAL" clId="{B3C3043C-1E99-48FA-8C04-96D40691D794}" dt="2023-07-04T21:26:10.515" v="3516"/>
        <pc:sldMkLst>
          <pc:docMk/>
          <pc:sldMk cId="429771863" sldId="269"/>
        </pc:sldMkLst>
        <pc:spChg chg="mod">
          <ac:chgData name="Mirav Bhojani" userId="8d90630f-bb3f-414f-9f65-1c8bb3069f1a" providerId="ADAL" clId="{B3C3043C-1E99-48FA-8C04-96D40691D794}" dt="2023-07-04T20:59:02.100" v="2791" actId="1076"/>
          <ac:spMkLst>
            <pc:docMk/>
            <pc:sldMk cId="429771863" sldId="269"/>
            <ac:spMk id="2" creationId="{632BE5BF-9922-45FB-8F3F-4446D40A051B}"/>
          </ac:spMkLst>
        </pc:spChg>
        <pc:picChg chg="add mod">
          <ac:chgData name="Mirav Bhojani" userId="8d90630f-bb3f-414f-9f65-1c8bb3069f1a" providerId="ADAL" clId="{B3C3043C-1E99-48FA-8C04-96D40691D794}" dt="2023-07-04T21:14:19.033" v="3270" actId="14100"/>
          <ac:picMkLst>
            <pc:docMk/>
            <pc:sldMk cId="429771863" sldId="269"/>
            <ac:picMk id="4" creationId="{FED1B253-57DB-4141-61F9-68F073C461E5}"/>
          </ac:picMkLst>
        </pc:picChg>
      </pc:sldChg>
      <pc:sldChg chg="del">
        <pc:chgData name="Mirav Bhojani" userId="8d90630f-bb3f-414f-9f65-1c8bb3069f1a" providerId="ADAL" clId="{B3C3043C-1E99-48FA-8C04-96D40691D794}" dt="2023-07-04T20:50:43.810" v="2724" actId="47"/>
        <pc:sldMkLst>
          <pc:docMk/>
          <pc:sldMk cId="451187730" sldId="283"/>
        </pc:sldMkLst>
      </pc:sldChg>
      <pc:sldChg chg="addSp delSp modSp mod ord modTransition modAnim">
        <pc:chgData name="Mirav Bhojani" userId="8d90630f-bb3f-414f-9f65-1c8bb3069f1a" providerId="ADAL" clId="{B3C3043C-1E99-48FA-8C04-96D40691D794}" dt="2023-07-04T21:28:58.924" v="3526"/>
        <pc:sldMkLst>
          <pc:docMk/>
          <pc:sldMk cId="3322300142" sldId="284"/>
        </pc:sldMkLst>
        <pc:spChg chg="add mod">
          <ac:chgData name="Mirav Bhojani" userId="8d90630f-bb3f-414f-9f65-1c8bb3069f1a" providerId="ADAL" clId="{B3C3043C-1E99-48FA-8C04-96D40691D794}" dt="2023-07-04T20:58:17.433" v="2783" actId="1076"/>
          <ac:spMkLst>
            <pc:docMk/>
            <pc:sldMk cId="3322300142" sldId="284"/>
            <ac:spMk id="4" creationId="{102A2542-AB20-0BAF-C507-2D67F6F0DD45}"/>
          </ac:spMkLst>
        </pc:spChg>
        <pc:spChg chg="mod">
          <ac:chgData name="Mirav Bhojani" userId="8d90630f-bb3f-414f-9f65-1c8bb3069f1a" providerId="ADAL" clId="{B3C3043C-1E99-48FA-8C04-96D40691D794}" dt="2023-07-04T20:57:44.514" v="2777" actId="1076"/>
          <ac:spMkLst>
            <pc:docMk/>
            <pc:sldMk cId="3322300142" sldId="284"/>
            <ac:spMk id="5" creationId="{201323FB-427E-4A8D-B473-AB0657D8D23B}"/>
          </ac:spMkLst>
        </pc:spChg>
        <pc:graphicFrameChg chg="del">
          <ac:chgData name="Mirav Bhojani" userId="8d90630f-bb3f-414f-9f65-1c8bb3069f1a" providerId="ADAL" clId="{B3C3043C-1E99-48FA-8C04-96D40691D794}" dt="2023-07-04T19:06:44.755" v="1686" actId="478"/>
          <ac:graphicFrameMkLst>
            <pc:docMk/>
            <pc:sldMk cId="3322300142" sldId="284"/>
            <ac:graphicFrameMk id="7" creationId="{19AEAA04-4840-FB41-B910-5F3570D85F0A}"/>
          </ac:graphicFrameMkLst>
        </pc:graphicFrameChg>
        <pc:picChg chg="add mod">
          <ac:chgData name="Mirav Bhojani" userId="8d90630f-bb3f-414f-9f65-1c8bb3069f1a" providerId="ADAL" clId="{B3C3043C-1E99-48FA-8C04-96D40691D794}" dt="2023-07-04T20:58:05.436" v="2782" actId="1076"/>
          <ac:picMkLst>
            <pc:docMk/>
            <pc:sldMk cId="3322300142" sldId="284"/>
            <ac:picMk id="3" creationId="{DFBEA36D-9681-6C6B-28C5-66D01F7C017A}"/>
          </ac:picMkLst>
        </pc:picChg>
      </pc:sldChg>
      <pc:sldChg chg="del">
        <pc:chgData name="Mirav Bhojani" userId="8d90630f-bb3f-414f-9f65-1c8bb3069f1a" providerId="ADAL" clId="{B3C3043C-1E99-48FA-8C04-96D40691D794}" dt="2023-07-04T19:18:05.246" v="1735" actId="2696"/>
        <pc:sldMkLst>
          <pc:docMk/>
          <pc:sldMk cId="59582380" sldId="285"/>
        </pc:sldMkLst>
      </pc:sldChg>
      <pc:sldChg chg="addSp modSp add mod ord modTransition modAnim">
        <pc:chgData name="Mirav Bhojani" userId="8d90630f-bb3f-414f-9f65-1c8bb3069f1a" providerId="ADAL" clId="{B3C3043C-1E99-48FA-8C04-96D40691D794}" dt="2023-07-04T21:29:38.987" v="3528"/>
        <pc:sldMkLst>
          <pc:docMk/>
          <pc:sldMk cId="2377815847" sldId="286"/>
        </pc:sldMkLst>
        <pc:spChg chg="mod ord">
          <ac:chgData name="Mirav Bhojani" userId="8d90630f-bb3f-414f-9f65-1c8bb3069f1a" providerId="ADAL" clId="{B3C3043C-1E99-48FA-8C04-96D40691D794}" dt="2023-07-04T21:05:28.004" v="2829" actId="170"/>
          <ac:spMkLst>
            <pc:docMk/>
            <pc:sldMk cId="2377815847" sldId="286"/>
            <ac:spMk id="7" creationId="{7875C19A-1AAE-476A-A316-A2CF92D763D3}"/>
          </ac:spMkLst>
        </pc:spChg>
        <pc:spChg chg="mod">
          <ac:chgData name="Mirav Bhojani" userId="8d90630f-bb3f-414f-9f65-1c8bb3069f1a" providerId="ADAL" clId="{B3C3043C-1E99-48FA-8C04-96D40691D794}" dt="2023-07-04T21:01:22.496" v="2815" actId="20577"/>
          <ac:spMkLst>
            <pc:docMk/>
            <pc:sldMk cId="2377815847" sldId="286"/>
            <ac:spMk id="10" creationId="{EF2BC084-E6DB-4DE7-B309-042A85EBA700}"/>
          </ac:spMkLst>
        </pc:spChg>
        <pc:picChg chg="add mod ord">
          <ac:chgData name="Mirav Bhojani" userId="8d90630f-bb3f-414f-9f65-1c8bb3069f1a" providerId="ADAL" clId="{B3C3043C-1E99-48FA-8C04-96D40691D794}" dt="2023-07-04T21:05:49.642" v="2951" actId="207"/>
          <ac:picMkLst>
            <pc:docMk/>
            <pc:sldMk cId="2377815847" sldId="286"/>
            <ac:picMk id="4" creationId="{F9ADD31B-6731-2D8D-3665-DE2CB05004DE}"/>
          </ac:picMkLst>
        </pc:picChg>
      </pc:sldChg>
      <pc:sldChg chg="addSp delSp modSp add mod ord modTransition modAnim">
        <pc:chgData name="Mirav Bhojani" userId="8d90630f-bb3f-414f-9f65-1c8bb3069f1a" providerId="ADAL" clId="{B3C3043C-1E99-48FA-8C04-96D40691D794}" dt="2023-07-04T21:27:54.282" v="3520"/>
        <pc:sldMkLst>
          <pc:docMk/>
          <pc:sldMk cId="3221156213" sldId="287"/>
        </pc:sldMkLst>
        <pc:spChg chg="mod">
          <ac:chgData name="Mirav Bhojani" userId="8d90630f-bb3f-414f-9f65-1c8bb3069f1a" providerId="ADAL" clId="{B3C3043C-1E99-48FA-8C04-96D40691D794}" dt="2023-07-04T20:58:28.198" v="2786" actId="404"/>
          <ac:spMkLst>
            <pc:docMk/>
            <pc:sldMk cId="3221156213" sldId="287"/>
            <ac:spMk id="4" creationId="{315E3981-F0D7-482C-A8E0-6A57700BECA7}"/>
          </ac:spMkLst>
        </pc:spChg>
        <pc:spChg chg="del mod">
          <ac:chgData name="Mirav Bhojani" userId="8d90630f-bb3f-414f-9f65-1c8bb3069f1a" providerId="ADAL" clId="{B3C3043C-1E99-48FA-8C04-96D40691D794}" dt="2023-07-04T20:25:43.988" v="1787" actId="478"/>
          <ac:spMkLst>
            <pc:docMk/>
            <pc:sldMk cId="3221156213" sldId="287"/>
            <ac:spMk id="5" creationId="{E0C87788-476B-4620-8002-A5C1177AD6C1}"/>
          </ac:spMkLst>
        </pc:spChg>
        <pc:spChg chg="del mod">
          <ac:chgData name="Mirav Bhojani" userId="8d90630f-bb3f-414f-9f65-1c8bb3069f1a" providerId="ADAL" clId="{B3C3043C-1E99-48FA-8C04-96D40691D794}" dt="2023-07-04T20:25:47.922" v="1788" actId="478"/>
          <ac:spMkLst>
            <pc:docMk/>
            <pc:sldMk cId="3221156213" sldId="287"/>
            <ac:spMk id="6" creationId="{000A9570-5EF6-4AFB-9FCA-7C8998E3FEB1}"/>
          </ac:spMkLst>
        </pc:spChg>
        <pc:spChg chg="del mod">
          <ac:chgData name="Mirav Bhojani" userId="8d90630f-bb3f-414f-9f65-1c8bb3069f1a" providerId="ADAL" clId="{B3C3043C-1E99-48FA-8C04-96D40691D794}" dt="2023-07-04T20:24:52.928" v="1779" actId="478"/>
          <ac:spMkLst>
            <pc:docMk/>
            <pc:sldMk cId="3221156213" sldId="287"/>
            <ac:spMk id="7" creationId="{B74126B4-1E6C-4FFF-9282-40E18A85A07F}"/>
          </ac:spMkLst>
        </pc:spChg>
        <pc:spChg chg="del mod">
          <ac:chgData name="Mirav Bhojani" userId="8d90630f-bb3f-414f-9f65-1c8bb3069f1a" providerId="ADAL" clId="{B3C3043C-1E99-48FA-8C04-96D40691D794}" dt="2023-07-04T20:24:47.980" v="1778" actId="478"/>
          <ac:spMkLst>
            <pc:docMk/>
            <pc:sldMk cId="3221156213" sldId="287"/>
            <ac:spMk id="8" creationId="{47DC4E62-1A34-4F98-A451-214F1808519C}"/>
          </ac:spMkLst>
        </pc:spChg>
        <pc:spChg chg="add del mod">
          <ac:chgData name="Mirav Bhojani" userId="8d90630f-bb3f-414f-9f65-1c8bb3069f1a" providerId="ADAL" clId="{B3C3043C-1E99-48FA-8C04-96D40691D794}" dt="2023-07-04T20:25:06.577" v="1782" actId="931"/>
          <ac:spMkLst>
            <pc:docMk/>
            <pc:sldMk cId="3221156213" sldId="287"/>
            <ac:spMk id="11" creationId="{734DE130-3A18-E69C-057F-8E7A5C21313C}"/>
          </ac:spMkLst>
        </pc:spChg>
        <pc:spChg chg="add mod ord">
          <ac:chgData name="Mirav Bhojani" userId="8d90630f-bb3f-414f-9f65-1c8bb3069f1a" providerId="ADAL" clId="{B3C3043C-1E99-48FA-8C04-96D40691D794}" dt="2023-07-04T21:09:02.068" v="3027" actId="170"/>
          <ac:spMkLst>
            <pc:docMk/>
            <pc:sldMk cId="3221156213" sldId="287"/>
            <ac:spMk id="15" creationId="{32215062-647A-0AB9-FEDE-77A6D5E2E1D6}"/>
          </ac:spMkLst>
        </pc:spChg>
        <pc:spChg chg="add mod">
          <ac:chgData name="Mirav Bhojani" userId="8d90630f-bb3f-414f-9f65-1c8bb3069f1a" providerId="ADAL" clId="{B3C3043C-1E99-48FA-8C04-96D40691D794}" dt="2023-07-04T20:37:49.520" v="2377" actId="1076"/>
          <ac:spMkLst>
            <pc:docMk/>
            <pc:sldMk cId="3221156213" sldId="287"/>
            <ac:spMk id="17" creationId="{516C2A1C-F22E-904C-F2C9-1D1CA8415D54}"/>
          </ac:spMkLst>
        </pc:spChg>
        <pc:picChg chg="del">
          <ac:chgData name="Mirav Bhojani" userId="8d90630f-bb3f-414f-9f65-1c8bb3069f1a" providerId="ADAL" clId="{B3C3043C-1E99-48FA-8C04-96D40691D794}" dt="2023-07-04T20:24:42.018" v="1776" actId="478"/>
          <ac:picMkLst>
            <pc:docMk/>
            <pc:sldMk cId="3221156213" sldId="287"/>
            <ac:picMk id="3" creationId="{48B8EE79-E100-B63F-40C6-BE1066137352}"/>
          </ac:picMkLst>
        </pc:picChg>
        <pc:picChg chg="del">
          <ac:chgData name="Mirav Bhojani" userId="8d90630f-bb3f-414f-9f65-1c8bb3069f1a" providerId="ADAL" clId="{B3C3043C-1E99-48FA-8C04-96D40691D794}" dt="2023-07-04T20:25:50.522" v="1789" actId="478"/>
          <ac:picMkLst>
            <pc:docMk/>
            <pc:sldMk cId="3221156213" sldId="287"/>
            <ac:picMk id="9" creationId="{B6ADA43A-BC12-985E-1710-B61311F31F0A}"/>
          </ac:picMkLst>
        </pc:picChg>
        <pc:picChg chg="add mod">
          <ac:chgData name="Mirav Bhojani" userId="8d90630f-bb3f-414f-9f65-1c8bb3069f1a" providerId="ADAL" clId="{B3C3043C-1E99-48FA-8C04-96D40691D794}" dt="2023-07-04T20:38:18.926" v="2384" actId="1036"/>
          <ac:picMkLst>
            <pc:docMk/>
            <pc:sldMk cId="3221156213" sldId="287"/>
            <ac:picMk id="13" creationId="{D0887E8C-2F4F-2048-FE36-0580B0EC27DC}"/>
          </ac:picMkLst>
        </pc:picChg>
        <pc:picChg chg="add del mod">
          <ac:chgData name="Mirav Bhojani" userId="8d90630f-bb3f-414f-9f65-1c8bb3069f1a" providerId="ADAL" clId="{B3C3043C-1E99-48FA-8C04-96D40691D794}" dt="2023-07-04T20:34:03.979" v="2159" actId="22"/>
          <ac:picMkLst>
            <pc:docMk/>
            <pc:sldMk cId="3221156213" sldId="287"/>
            <ac:picMk id="19" creationId="{E1633233-C203-9879-A257-680C79A5B1E2}"/>
          </ac:picMkLst>
        </pc:picChg>
        <pc:picChg chg="add mod ord">
          <ac:chgData name="Mirav Bhojani" userId="8d90630f-bb3f-414f-9f65-1c8bb3069f1a" providerId="ADAL" clId="{B3C3043C-1E99-48FA-8C04-96D40691D794}" dt="2023-07-04T21:09:20.770" v="3114" actId="207"/>
          <ac:picMkLst>
            <pc:docMk/>
            <pc:sldMk cId="3221156213" sldId="287"/>
            <ac:picMk id="20" creationId="{3B326379-FC20-47EC-5C8F-DDA117981C71}"/>
          </ac:picMkLst>
        </pc:picChg>
      </pc:sldChg>
      <pc:sldChg chg="addSp delSp modSp new mod modTransition modAnim">
        <pc:chgData name="Mirav Bhojani" userId="8d90630f-bb3f-414f-9f65-1c8bb3069f1a" providerId="ADAL" clId="{B3C3043C-1E99-48FA-8C04-96D40691D794}" dt="2023-07-04T21:25:34.941" v="3513"/>
        <pc:sldMkLst>
          <pc:docMk/>
          <pc:sldMk cId="3029084540" sldId="288"/>
        </pc:sldMkLst>
        <pc:spChg chg="del">
          <ac:chgData name="Mirav Bhojani" userId="8d90630f-bb3f-414f-9f65-1c8bb3069f1a" providerId="ADAL" clId="{B3C3043C-1E99-48FA-8C04-96D40691D794}" dt="2023-07-04T20:42:10.997" v="2388" actId="478"/>
          <ac:spMkLst>
            <pc:docMk/>
            <pc:sldMk cId="3029084540" sldId="288"/>
            <ac:spMk id="2" creationId="{2523AD3D-A085-6306-405F-5F660CAE3943}"/>
          </ac:spMkLst>
        </pc:spChg>
        <pc:spChg chg="mod ord">
          <ac:chgData name="Mirav Bhojani" userId="8d90630f-bb3f-414f-9f65-1c8bb3069f1a" providerId="ADAL" clId="{B3C3043C-1E99-48FA-8C04-96D40691D794}" dt="2023-07-04T21:10:49.816" v="3214" actId="170"/>
          <ac:spMkLst>
            <pc:docMk/>
            <pc:sldMk cId="3029084540" sldId="288"/>
            <ac:spMk id="4" creationId="{7613E9FD-C239-A386-4AFF-A84241977DE4}"/>
          </ac:spMkLst>
        </pc:spChg>
        <pc:spChg chg="mod">
          <ac:chgData name="Mirav Bhojani" userId="8d90630f-bb3f-414f-9f65-1c8bb3069f1a" providerId="ADAL" clId="{B3C3043C-1E99-48FA-8C04-96D40691D794}" dt="2023-07-04T20:58:40.541" v="2788" actId="403"/>
          <ac:spMkLst>
            <pc:docMk/>
            <pc:sldMk cId="3029084540" sldId="288"/>
            <ac:spMk id="5" creationId="{36953A0D-8579-59A2-53B3-240D674B2DFD}"/>
          </ac:spMkLst>
        </pc:spChg>
        <pc:picChg chg="add mod ord">
          <ac:chgData name="Mirav Bhojani" userId="8d90630f-bb3f-414f-9f65-1c8bb3069f1a" providerId="ADAL" clId="{B3C3043C-1E99-48FA-8C04-96D40691D794}" dt="2023-07-04T21:11:12.297" v="3259" actId="207"/>
          <ac:picMkLst>
            <pc:docMk/>
            <pc:sldMk cId="3029084540" sldId="288"/>
            <ac:picMk id="7" creationId="{8FC55D55-B42C-E605-BE67-D116640399B2}"/>
          </ac:picMkLst>
        </pc:picChg>
        <pc:picChg chg="add mod ord">
          <ac:chgData name="Mirav Bhojani" userId="8d90630f-bb3f-414f-9f65-1c8bb3069f1a" providerId="ADAL" clId="{B3C3043C-1E99-48FA-8C04-96D40691D794}" dt="2023-07-04T21:11:39.850" v="3262" actId="171"/>
          <ac:picMkLst>
            <pc:docMk/>
            <pc:sldMk cId="3029084540" sldId="288"/>
            <ac:picMk id="9" creationId="{87832775-7947-72BE-6CD4-304483D658C0}"/>
          </ac:picMkLst>
        </pc:picChg>
      </pc:sldChg>
      <pc:sldMasterChg chg="setBg modSldLayout">
        <pc:chgData name="Mirav Bhojani" userId="8d90630f-bb3f-414f-9f65-1c8bb3069f1a" providerId="ADAL" clId="{B3C3043C-1E99-48FA-8C04-96D40691D794}" dt="2023-07-04T19:34:57.627" v="1748"/>
        <pc:sldMasterMkLst>
          <pc:docMk/>
          <pc:sldMasterMk cId="666093331" sldId="2147483648"/>
        </pc:sldMasterMkLst>
        <pc:sldLayoutChg chg="setBg">
          <pc:chgData name="Mirav Bhojani" userId="8d90630f-bb3f-414f-9f65-1c8bb3069f1a" providerId="ADAL" clId="{B3C3043C-1E99-48FA-8C04-96D40691D794}" dt="2023-07-04T19:34:57.627" v="1748"/>
          <pc:sldLayoutMkLst>
            <pc:docMk/>
            <pc:sldMasterMk cId="666093331" sldId="2147483648"/>
            <pc:sldLayoutMk cId="436959625" sldId="2147483649"/>
          </pc:sldLayoutMkLst>
        </pc:sldLayoutChg>
        <pc:sldLayoutChg chg="setBg">
          <pc:chgData name="Mirav Bhojani" userId="8d90630f-bb3f-414f-9f65-1c8bb3069f1a" providerId="ADAL" clId="{B3C3043C-1E99-48FA-8C04-96D40691D794}" dt="2023-07-04T19:34:57.627" v="1748"/>
          <pc:sldLayoutMkLst>
            <pc:docMk/>
            <pc:sldMasterMk cId="666093331" sldId="2147483648"/>
            <pc:sldLayoutMk cId="1675197494" sldId="2147483651"/>
          </pc:sldLayoutMkLst>
        </pc:sldLayoutChg>
        <pc:sldLayoutChg chg="setBg">
          <pc:chgData name="Mirav Bhojani" userId="8d90630f-bb3f-414f-9f65-1c8bb3069f1a" providerId="ADAL" clId="{B3C3043C-1E99-48FA-8C04-96D40691D794}" dt="2023-07-04T19:34:57.627" v="1748"/>
          <pc:sldLayoutMkLst>
            <pc:docMk/>
            <pc:sldMasterMk cId="666093331" sldId="2147483648"/>
            <pc:sldLayoutMk cId="274574868" sldId="2147483654"/>
          </pc:sldLayoutMkLst>
        </pc:sldLayoutChg>
        <pc:sldLayoutChg chg="setBg">
          <pc:chgData name="Mirav Bhojani" userId="8d90630f-bb3f-414f-9f65-1c8bb3069f1a" providerId="ADAL" clId="{B3C3043C-1E99-48FA-8C04-96D40691D794}" dt="2023-07-04T19:34:57.627" v="1748"/>
          <pc:sldLayoutMkLst>
            <pc:docMk/>
            <pc:sldMasterMk cId="666093331" sldId="2147483648"/>
            <pc:sldLayoutMk cId="3511478827" sldId="2147483660"/>
          </pc:sldLayoutMkLst>
        </pc:sldLayoutChg>
        <pc:sldLayoutChg chg="setBg">
          <pc:chgData name="Mirav Bhojani" userId="8d90630f-bb3f-414f-9f65-1c8bb3069f1a" providerId="ADAL" clId="{B3C3043C-1E99-48FA-8C04-96D40691D794}" dt="2023-07-04T19:34:57.627" v="1748"/>
          <pc:sldLayoutMkLst>
            <pc:docMk/>
            <pc:sldMasterMk cId="666093331" sldId="2147483648"/>
            <pc:sldLayoutMk cId="4073704932" sldId="2147483661"/>
          </pc:sldLayoutMkLst>
        </pc:sldLayoutChg>
        <pc:sldLayoutChg chg="setBg">
          <pc:chgData name="Mirav Bhojani" userId="8d90630f-bb3f-414f-9f65-1c8bb3069f1a" providerId="ADAL" clId="{B3C3043C-1E99-48FA-8C04-96D40691D794}" dt="2023-07-04T19:34:57.627" v="1748"/>
          <pc:sldLayoutMkLst>
            <pc:docMk/>
            <pc:sldMasterMk cId="666093331" sldId="2147483648"/>
            <pc:sldLayoutMk cId="476266371" sldId="2147483662"/>
          </pc:sldLayoutMkLst>
        </pc:sldLayoutChg>
        <pc:sldLayoutChg chg="setBg">
          <pc:chgData name="Mirav Bhojani" userId="8d90630f-bb3f-414f-9f65-1c8bb3069f1a" providerId="ADAL" clId="{B3C3043C-1E99-48FA-8C04-96D40691D794}" dt="2023-07-04T19:34:57.627" v="1748"/>
          <pc:sldLayoutMkLst>
            <pc:docMk/>
            <pc:sldMasterMk cId="666093331" sldId="2147483648"/>
            <pc:sldLayoutMk cId="1544745716" sldId="2147483663"/>
          </pc:sldLayoutMkLst>
        </pc:sldLayoutChg>
        <pc:sldLayoutChg chg="setBg">
          <pc:chgData name="Mirav Bhojani" userId="8d90630f-bb3f-414f-9f65-1c8bb3069f1a" providerId="ADAL" clId="{B3C3043C-1E99-48FA-8C04-96D40691D794}" dt="2023-07-04T19:34:57.627" v="1748"/>
          <pc:sldLayoutMkLst>
            <pc:docMk/>
            <pc:sldMasterMk cId="666093331" sldId="2147483648"/>
            <pc:sldLayoutMk cId="2486826778" sldId="2147483664"/>
          </pc:sldLayoutMkLst>
        </pc:sldLayoutChg>
        <pc:sldLayoutChg chg="setBg">
          <pc:chgData name="Mirav Bhojani" userId="8d90630f-bb3f-414f-9f65-1c8bb3069f1a" providerId="ADAL" clId="{B3C3043C-1E99-48FA-8C04-96D40691D794}" dt="2023-07-04T19:34:57.627" v="1748"/>
          <pc:sldLayoutMkLst>
            <pc:docMk/>
            <pc:sldMasterMk cId="666093331" sldId="2147483648"/>
            <pc:sldLayoutMk cId="3219167126" sldId="2147483665"/>
          </pc:sldLayoutMkLst>
        </pc:sldLayoutChg>
        <pc:sldLayoutChg chg="setBg">
          <pc:chgData name="Mirav Bhojani" userId="8d90630f-bb3f-414f-9f65-1c8bb3069f1a" providerId="ADAL" clId="{B3C3043C-1E99-48FA-8C04-96D40691D794}" dt="2023-07-04T19:34:57.627" v="1748"/>
          <pc:sldLayoutMkLst>
            <pc:docMk/>
            <pc:sldMasterMk cId="666093331" sldId="2147483648"/>
            <pc:sldLayoutMk cId="1753169891" sldId="2147483666"/>
          </pc:sldLayoutMkLst>
        </pc:sldLayoutChg>
        <pc:sldLayoutChg chg="setBg">
          <pc:chgData name="Mirav Bhojani" userId="8d90630f-bb3f-414f-9f65-1c8bb3069f1a" providerId="ADAL" clId="{B3C3043C-1E99-48FA-8C04-96D40691D794}" dt="2023-07-04T19:34:57.627" v="1748"/>
          <pc:sldLayoutMkLst>
            <pc:docMk/>
            <pc:sldMasterMk cId="666093331" sldId="2147483648"/>
            <pc:sldLayoutMk cId="2236386145" sldId="2147483667"/>
          </pc:sldLayoutMkLst>
        </pc:sldLayoutChg>
        <pc:sldLayoutChg chg="setBg">
          <pc:chgData name="Mirav Bhojani" userId="8d90630f-bb3f-414f-9f65-1c8bb3069f1a" providerId="ADAL" clId="{B3C3043C-1E99-48FA-8C04-96D40691D794}" dt="2023-07-04T19:34:57.627" v="1748"/>
          <pc:sldLayoutMkLst>
            <pc:docMk/>
            <pc:sldMasterMk cId="666093331" sldId="2147483648"/>
            <pc:sldLayoutMk cId="1218518015" sldId="2147483668"/>
          </pc:sldLayoutMkLst>
        </pc:sldLayoutChg>
        <pc:sldLayoutChg chg="setBg">
          <pc:chgData name="Mirav Bhojani" userId="8d90630f-bb3f-414f-9f65-1c8bb3069f1a" providerId="ADAL" clId="{B3C3043C-1E99-48FA-8C04-96D40691D794}" dt="2023-07-04T19:34:57.627" v="1748"/>
          <pc:sldLayoutMkLst>
            <pc:docMk/>
            <pc:sldMasterMk cId="666093331" sldId="2147483648"/>
            <pc:sldLayoutMk cId="2672304746" sldId="2147483672"/>
          </pc:sldLayoutMkLst>
        </pc:sldLayoutChg>
        <pc:sldLayoutChg chg="setBg">
          <pc:chgData name="Mirav Bhojani" userId="8d90630f-bb3f-414f-9f65-1c8bb3069f1a" providerId="ADAL" clId="{B3C3043C-1E99-48FA-8C04-96D40691D794}" dt="2023-07-04T19:34:57.627" v="1748"/>
          <pc:sldLayoutMkLst>
            <pc:docMk/>
            <pc:sldMasterMk cId="666093331" sldId="2147483648"/>
            <pc:sldLayoutMk cId="999597857" sldId="2147483673"/>
          </pc:sldLayoutMkLst>
        </pc:sldLayoutChg>
        <pc:sldLayoutChg chg="setBg">
          <pc:chgData name="Mirav Bhojani" userId="8d90630f-bb3f-414f-9f65-1c8bb3069f1a" providerId="ADAL" clId="{B3C3043C-1E99-48FA-8C04-96D40691D794}" dt="2023-07-04T19:34:57.627" v="1748"/>
          <pc:sldLayoutMkLst>
            <pc:docMk/>
            <pc:sldMasterMk cId="666093331" sldId="2147483648"/>
            <pc:sldLayoutMk cId="2636708262" sldId="2147483674"/>
          </pc:sldLayoutMkLst>
        </pc:sldLayoutChg>
        <pc:sldLayoutChg chg="setBg">
          <pc:chgData name="Mirav Bhojani" userId="8d90630f-bb3f-414f-9f65-1c8bb3069f1a" providerId="ADAL" clId="{B3C3043C-1E99-48FA-8C04-96D40691D794}" dt="2023-07-04T19:34:57.627" v="1748"/>
          <pc:sldLayoutMkLst>
            <pc:docMk/>
            <pc:sldMasterMk cId="666093331" sldId="2147483648"/>
            <pc:sldLayoutMk cId="1540650178" sldId="2147483675"/>
          </pc:sldLayoutMkLst>
        </pc:sldLayoutChg>
        <pc:sldLayoutChg chg="setBg">
          <pc:chgData name="Mirav Bhojani" userId="8d90630f-bb3f-414f-9f65-1c8bb3069f1a" providerId="ADAL" clId="{B3C3043C-1E99-48FA-8C04-96D40691D794}" dt="2023-07-04T19:34:57.627" v="1748"/>
          <pc:sldLayoutMkLst>
            <pc:docMk/>
            <pc:sldMasterMk cId="666093331" sldId="2147483648"/>
            <pc:sldLayoutMk cId="1212989540" sldId="2147483676"/>
          </pc:sldLayoutMkLst>
        </pc:sldLayoutChg>
        <pc:sldLayoutChg chg="setBg">
          <pc:chgData name="Mirav Bhojani" userId="8d90630f-bb3f-414f-9f65-1c8bb3069f1a" providerId="ADAL" clId="{B3C3043C-1E99-48FA-8C04-96D40691D794}" dt="2023-07-04T19:34:57.627" v="1748"/>
          <pc:sldLayoutMkLst>
            <pc:docMk/>
            <pc:sldMasterMk cId="666093331" sldId="2147483648"/>
            <pc:sldLayoutMk cId="2904744868" sldId="214748367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7/4/2023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2"/>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9.xml"/><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Employee badge with solid fill">
            <a:extLst>
              <a:ext uri="{FF2B5EF4-FFF2-40B4-BE49-F238E27FC236}">
                <a16:creationId xmlns:a16="http://schemas.microsoft.com/office/drawing/2014/main" id="{B4260C22-43C2-10CA-A825-831A792DA3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8100" y="-177800"/>
            <a:ext cx="7035800" cy="7035800"/>
          </a:xfrm>
          <a:prstGeom prst="rect">
            <a:avLst/>
          </a:prstGeom>
        </p:spPr>
      </p:pic>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488950" y="603885"/>
            <a:ext cx="11214100" cy="2086725"/>
          </a:xfrm>
        </p:spPr>
        <p:txBody>
          <a:bodyPr/>
          <a:lstStyle/>
          <a:p>
            <a:pPr algn="ctr"/>
            <a:r>
              <a:rPr lang="en-US" sz="4800" dirty="0"/>
              <a:t>Player Performance Prediction using Machine Learning Algorithm Case Base Cricket in Kenya.</a:t>
            </a:r>
          </a:p>
        </p:txBody>
      </p:sp>
      <p:sp>
        <p:nvSpPr>
          <p:cNvPr id="3" name="Subtitle 2">
            <a:extLst>
              <a:ext uri="{FF2B5EF4-FFF2-40B4-BE49-F238E27FC236}">
                <a16:creationId xmlns:a16="http://schemas.microsoft.com/office/drawing/2014/main" id="{0D537F64-4C96-4AA8-BB21-E8053A3186DD}"/>
              </a:ext>
            </a:extLst>
          </p:cNvPr>
          <p:cNvSpPr>
            <a:spLocks noGrp="1"/>
          </p:cNvSpPr>
          <p:nvPr>
            <p:ph type="body" sz="quarter" idx="13"/>
          </p:nvPr>
        </p:nvSpPr>
        <p:spPr>
          <a:xfrm>
            <a:off x="2692400" y="3616745"/>
            <a:ext cx="6718300" cy="4093243"/>
          </a:xfrm>
        </p:spPr>
        <p:txBody>
          <a:bodyPr>
            <a:noAutofit/>
          </a:bodyPr>
          <a:lstStyle/>
          <a:p>
            <a:pPr marL="0" indent="0" algn="ctr">
              <a:buNone/>
            </a:pPr>
            <a:r>
              <a:rPr lang="en-US" sz="3200" dirty="0"/>
              <a:t>Name: 136446 - Mirav Hirji Bhojani</a:t>
            </a:r>
          </a:p>
          <a:p>
            <a:pPr marL="0" indent="0" algn="ctr">
              <a:buNone/>
            </a:pPr>
            <a:r>
              <a:rPr lang="en-US" sz="3200" dirty="0"/>
              <a:t>Supervisor: Mr. Kelvin Kibunja</a:t>
            </a:r>
          </a:p>
          <a:p>
            <a:pPr marL="0" indent="0" algn="ctr">
              <a:buNone/>
            </a:pPr>
            <a:r>
              <a:rPr lang="en-US" sz="3200" dirty="0"/>
              <a:t>Date: July 2023</a:t>
            </a:r>
          </a:p>
        </p:txBody>
      </p:sp>
    </p:spTree>
    <p:extLst>
      <p:ext uri="{BB962C8B-B14F-4D97-AF65-F5344CB8AC3E}">
        <p14:creationId xmlns:p14="http://schemas.microsoft.com/office/powerpoint/2010/main" val="39469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096000" y="2807208"/>
            <a:ext cx="4945598" cy="1243584"/>
          </a:xfrm>
        </p:spPr>
        <p:txBody>
          <a:bodyPr/>
          <a:lstStyle/>
          <a:p>
            <a:r>
              <a:rPr lang="en-US" dirty="0"/>
              <a:t>Thank You </a:t>
            </a:r>
            <a:endParaRPr lang="en-GB" dirty="0"/>
          </a:p>
        </p:txBody>
      </p:sp>
      <p:pic>
        <p:nvPicPr>
          <p:cNvPr id="4" name="Picture 3">
            <a:extLst>
              <a:ext uri="{FF2B5EF4-FFF2-40B4-BE49-F238E27FC236}">
                <a16:creationId xmlns:a16="http://schemas.microsoft.com/office/drawing/2014/main" id="{FED1B253-57DB-4141-61F9-68F073C461E5}"/>
              </a:ext>
            </a:extLst>
          </p:cNvPr>
          <p:cNvPicPr>
            <a:picLocks noChangeAspect="1"/>
          </p:cNvPicPr>
          <p:nvPr/>
        </p:nvPicPr>
        <p:blipFill>
          <a:blip r:embed="rId2">
            <a:duotone>
              <a:prstClr val="black"/>
              <a:schemeClr val="bg1">
                <a:tint val="45000"/>
                <a:satMod val="400000"/>
              </a:schemeClr>
            </a:duotone>
          </a:blip>
          <a:stretch>
            <a:fillRect/>
          </a:stretch>
        </p:blipFill>
        <p:spPr>
          <a:xfrm>
            <a:off x="0" y="0"/>
            <a:ext cx="3517900" cy="3517900"/>
          </a:xfrm>
          <a:prstGeom prst="rect">
            <a:avLst/>
          </a:prstGeom>
        </p:spPr>
      </p:pic>
    </p:spTree>
    <p:extLst>
      <p:ext uri="{BB962C8B-B14F-4D97-AF65-F5344CB8AC3E}">
        <p14:creationId xmlns:p14="http://schemas.microsoft.com/office/powerpoint/2010/main" val="4297718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701731"/>
          </a:xfrm>
        </p:spPr>
        <p:txBody>
          <a:bodyPr/>
          <a:lstStyle/>
          <a:p>
            <a:r>
              <a:rPr lang="en-US" sz="4400" dirty="0"/>
              <a:t>Overview</a:t>
            </a:r>
          </a:p>
        </p:txBody>
      </p:sp>
      <p:pic>
        <p:nvPicPr>
          <p:cNvPr id="7" name="Picture 6">
            <a:extLst>
              <a:ext uri="{FF2B5EF4-FFF2-40B4-BE49-F238E27FC236}">
                <a16:creationId xmlns:a16="http://schemas.microsoft.com/office/drawing/2014/main" id="{3D0DCB14-C373-516E-0407-FCA4F4A4A365}"/>
              </a:ext>
            </a:extLst>
          </p:cNvPr>
          <p:cNvPicPr>
            <a:picLocks noChangeAspect="1"/>
          </p:cNvPicPr>
          <p:nvPr/>
        </p:nvPicPr>
        <p:blipFill>
          <a:blip r:embed="rId2">
            <a:alphaModFix amt="13000"/>
          </a:blip>
          <a:stretch>
            <a:fillRect/>
          </a:stretch>
        </p:blipFill>
        <p:spPr>
          <a:xfrm>
            <a:off x="3677955" y="1341465"/>
            <a:ext cx="4876800" cy="4876800"/>
          </a:xfrm>
          <a:prstGeom prst="rect">
            <a:avLst/>
          </a:prstGeom>
        </p:spPr>
      </p:pic>
      <p:pic>
        <p:nvPicPr>
          <p:cNvPr id="25" name="Picture Placeholder 24" descr="Target with solid fill">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96DAC541-7B7A-43D3-8B79-37D633B846F1}">
                <asvg:svgBlip xmlns:asvg="http://schemas.microsoft.com/office/drawing/2016/SVG/main" r:embed="rId4"/>
              </a:ext>
            </a:extLst>
          </a:blip>
          <a:srcRect/>
          <a:stretch/>
        </p:blipFill>
        <p:spPr>
          <a:xfrm>
            <a:off x="201787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1666240" y="4165600"/>
            <a:ext cx="1869454" cy="1537533"/>
          </a:xfrm>
        </p:spPr>
        <p:txBody>
          <a:bodyPr/>
          <a:lstStyle/>
          <a:p>
            <a:r>
              <a:rPr lang="en-US" sz="2400" b="1" dirty="0"/>
              <a:t>Problem, Objectives and Justification</a:t>
            </a:r>
          </a:p>
        </p:txBody>
      </p:sp>
      <p:pic>
        <p:nvPicPr>
          <p:cNvPr id="27" name="Picture Placeholder 26" descr="Transfer with solid fill">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96DAC541-7B7A-43D3-8B79-37D633B846F1}">
                <asvg:svgBlip xmlns:asvg="http://schemas.microsoft.com/office/drawing/2016/SVG/main" r:embed="rId6"/>
              </a:ext>
            </a:extLst>
          </a:blip>
          <a:srcRect/>
          <a:stretch/>
        </p:blipFill>
        <p:spPr>
          <a:xfrm>
            <a:off x="4261890" y="2096716"/>
            <a:ext cx="1259505" cy="1259505"/>
          </a:xfrm>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a:xfrm>
            <a:off x="4003572" y="4240093"/>
            <a:ext cx="1776140" cy="1463040"/>
          </a:xfrm>
        </p:spPr>
        <p:txBody>
          <a:bodyPr/>
          <a:lstStyle/>
          <a:p>
            <a:r>
              <a:rPr lang="en-US" sz="2400" b="1" dirty="0"/>
              <a:t>Related Work and Conceptual Framework</a:t>
            </a:r>
          </a:p>
        </p:txBody>
      </p:sp>
      <p:pic>
        <p:nvPicPr>
          <p:cNvPr id="29" name="Picture Placeholder 28" descr="Head with gears with solid fill">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96DAC541-7B7A-43D3-8B79-37D633B846F1}">
                <asvg:svgBlip xmlns:asvg="http://schemas.microsoft.com/office/drawing/2016/SVG/main" r:embed="rId8"/>
              </a:ext>
            </a:extLst>
          </a:blip>
          <a:srcRect/>
          <a:stretch/>
        </p:blipFill>
        <p:spPr>
          <a:xfrm>
            <a:off x="6505908" y="2096716"/>
            <a:ext cx="1259505" cy="1259505"/>
          </a:xfrm>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6170055" y="4240093"/>
            <a:ext cx="1931210" cy="1463040"/>
          </a:xfrm>
        </p:spPr>
        <p:txBody>
          <a:bodyPr/>
          <a:lstStyle/>
          <a:p>
            <a:r>
              <a:rPr lang="en-US" sz="2400" b="1" dirty="0"/>
              <a:t>Methodology</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a:xfrm>
            <a:off x="8749926" y="2096716"/>
            <a:ext cx="1259505" cy="1259505"/>
          </a:xfrm>
        </p:spPr>
      </p:pic>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8491608" y="4240093"/>
            <a:ext cx="1776140" cy="1463040"/>
          </a:xfrm>
        </p:spPr>
        <p:txBody>
          <a:bodyPr/>
          <a:lstStyle/>
          <a:p>
            <a:r>
              <a:rPr lang="en-US" sz="2400" b="1" dirty="0"/>
              <a:t>Reference</a:t>
            </a:r>
          </a:p>
        </p:txBody>
      </p:sp>
    </p:spTree>
    <p:extLst>
      <p:ext uri="{BB962C8B-B14F-4D97-AF65-F5344CB8AC3E}">
        <p14:creationId xmlns:p14="http://schemas.microsoft.com/office/powerpoint/2010/main" val="38921314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20" grpId="0" build="p"/>
      <p:bldP spid="21" grpId="0" build="p"/>
      <p:bldP spid="2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Question mark with solid fill">
            <a:extLst>
              <a:ext uri="{FF2B5EF4-FFF2-40B4-BE49-F238E27FC236}">
                <a16:creationId xmlns:a16="http://schemas.microsoft.com/office/drawing/2014/main" id="{F9ADD31B-6731-2D8D-3665-DE2CB05004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701731"/>
          </a:xfrm>
        </p:spPr>
        <p:txBody>
          <a:bodyPr/>
          <a:lstStyle/>
          <a:p>
            <a:r>
              <a:rPr lang="en-US" sz="4400" dirty="0"/>
              <a:t>Problem and Objectives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38480" y="1382378"/>
            <a:ext cx="11026140" cy="4093243"/>
          </a:xfrm>
        </p:spPr>
        <p:txBody>
          <a:bodyPr/>
          <a:lstStyle/>
          <a:p>
            <a:pPr marL="0" indent="0">
              <a:lnSpc>
                <a:spcPct val="150000"/>
              </a:lnSpc>
              <a:buNone/>
            </a:pPr>
            <a:r>
              <a:rPr lang="en-US" sz="2400" b="1" u="sng" dirty="0"/>
              <a:t>Problem</a:t>
            </a:r>
          </a:p>
          <a:p>
            <a:pPr algn="just">
              <a:lnSpc>
                <a:spcPct val="150000"/>
              </a:lnSpc>
            </a:pPr>
            <a:r>
              <a:rPr lang="en-US" dirty="0"/>
              <a:t>Over the years Kenya has seen a major downfall to cricket and some of the major reasons for this downfall are corruption, outdated technology and poor team management. The biggest problem is poor team management that is the selection of the starting eleven for the match and if the starting eleven is not chosen with the perfect combination the outcome for the match will turn out to be unfavorable.</a:t>
            </a:r>
          </a:p>
          <a:p>
            <a:pPr marL="0" indent="0">
              <a:buNone/>
            </a:pPr>
            <a:r>
              <a:rPr lang="en-US" sz="2400" b="1" u="sng" dirty="0"/>
              <a:t>Objectives</a:t>
            </a:r>
          </a:p>
          <a:p>
            <a:pPr marL="342900" marR="0" lvl="0" indent="-342900" algn="just">
              <a:lnSpc>
                <a:spcPct val="150000"/>
              </a:lnSpc>
              <a:spcBef>
                <a:spcPts val="0"/>
              </a:spcBef>
              <a:spcAft>
                <a:spcPts val="0"/>
              </a:spcAft>
              <a:buFont typeface="+mj-lt"/>
              <a:buAutoNum type="romanLcPeriod"/>
            </a:pPr>
            <a:r>
              <a:rPr lang="en-GB" sz="1800" dirty="0">
                <a:effectLst/>
                <a:latin typeface="Times New Roman" panose="02020603050405020304" pitchFamily="18" charset="0"/>
                <a:ea typeface="Times New Roman" panose="02020603050405020304" pitchFamily="18" charset="0"/>
              </a:rPr>
              <a:t>To examine and understand the current player selection process.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romanLcPeriod"/>
            </a:pPr>
            <a:r>
              <a:rPr lang="en-GB" sz="1800" dirty="0">
                <a:effectLst/>
                <a:latin typeface="Times New Roman" panose="02020603050405020304" pitchFamily="18" charset="0"/>
                <a:ea typeface="Times New Roman" panose="02020603050405020304" pitchFamily="18" charset="0"/>
              </a:rPr>
              <a:t>To review the challenges faced by the existing selection process.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romanLcPeriod"/>
            </a:pPr>
            <a:r>
              <a:rPr lang="en-GB" sz="1800" dirty="0">
                <a:effectLst/>
                <a:latin typeface="Times New Roman" panose="02020603050405020304" pitchFamily="18" charset="0"/>
                <a:ea typeface="Times New Roman" panose="02020603050405020304" pitchFamily="18" charset="0"/>
              </a:rPr>
              <a:t>Reviewing machine learning algorithms used in player selection.</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romanLcPeriod"/>
            </a:pPr>
            <a:r>
              <a:rPr lang="en-GB" sz="1800" dirty="0">
                <a:effectLst/>
                <a:latin typeface="Times New Roman" panose="02020603050405020304" pitchFamily="18" charset="0"/>
                <a:ea typeface="Times New Roman" panose="02020603050405020304" pitchFamily="18" charset="0"/>
              </a:rPr>
              <a:t>To develop a classification model to predict player performances for future matches.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romanLcPeriod"/>
            </a:pPr>
            <a:r>
              <a:rPr lang="en-GB" sz="1800" dirty="0">
                <a:effectLst/>
                <a:latin typeface="Times New Roman" panose="02020603050405020304" pitchFamily="18" charset="0"/>
                <a:ea typeface="Times New Roman" panose="02020603050405020304" pitchFamily="18" charset="0"/>
              </a:rPr>
              <a:t>To test the proposed system using unit and integration testing.</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377815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1000"/>
                                        <p:tgtEl>
                                          <p:spTgt spid="10">
                                            <p:txEl>
                                              <p:pRg st="1" end="1"/>
                                            </p:txEl>
                                          </p:spTgt>
                                        </p:tgtEl>
                                      </p:cBhvr>
                                    </p:animEffect>
                                    <p:anim calcmode="lin" valueType="num">
                                      <p:cBhvr>
                                        <p:cTn id="8"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xEl>
                                              <p:pRg st="3" end="3"/>
                                            </p:txEl>
                                          </p:spTgt>
                                        </p:tgtEl>
                                        <p:attrNameLst>
                                          <p:attrName>style.visibility</p:attrName>
                                        </p:attrNameLst>
                                      </p:cBhvr>
                                      <p:to>
                                        <p:strVal val="visible"/>
                                      </p:to>
                                    </p:set>
                                    <p:anim calcmode="lin" valueType="num">
                                      <p:cBhvr additive="base">
                                        <p:cTn id="14"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 calcmode="lin" valueType="num">
                                      <p:cBhvr additive="base">
                                        <p:cTn id="20"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
                                            <p:txEl>
                                              <p:pRg st="5" end="5"/>
                                            </p:txEl>
                                          </p:spTgt>
                                        </p:tgtEl>
                                        <p:attrNameLst>
                                          <p:attrName>style.visibility</p:attrName>
                                        </p:attrNameLst>
                                      </p:cBhvr>
                                      <p:to>
                                        <p:strVal val="visible"/>
                                      </p:to>
                                    </p:set>
                                    <p:anim calcmode="lin" valueType="num">
                                      <p:cBhvr additive="base">
                                        <p:cTn id="26"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 calcmode="lin" valueType="num">
                                      <p:cBhvr additive="base">
                                        <p:cTn id="32"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0">
                                            <p:txEl>
                                              <p:pRg st="7" end="7"/>
                                            </p:txEl>
                                          </p:spTgt>
                                        </p:tgtEl>
                                        <p:attrNameLst>
                                          <p:attrName>style.visibility</p:attrName>
                                        </p:attrNameLst>
                                      </p:cBhvr>
                                      <p:to>
                                        <p:strVal val="visible"/>
                                      </p:to>
                                    </p:set>
                                    <p:anim calcmode="lin" valueType="num">
                                      <p:cBhvr additive="base">
                                        <p:cTn id="38"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701731"/>
          </a:xfrm>
        </p:spPr>
        <p:txBody>
          <a:bodyPr/>
          <a:lstStyle/>
          <a:p>
            <a:r>
              <a:rPr lang="en-US" sz="4400" dirty="0"/>
              <a:t>Justification</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026140" cy="4093243"/>
          </a:xfrm>
        </p:spPr>
        <p:txBody>
          <a:bodyPr/>
          <a:lstStyle/>
          <a:p>
            <a:pPr algn="just">
              <a:lnSpc>
                <a:spcPct val="150000"/>
              </a:lnSpc>
            </a:pPr>
            <a:r>
              <a:rPr lang="en-US" dirty="0"/>
              <a:t>The current starting eleven process is based on a few assumptions which is not reliable and also the outdated technology that Cricket Kenya is using thus lagging the nation behind in the game and it is because of that Kenya lost their fame in the game that it had back in the early 2000’s where Kenya was seen as the favorites for becoming the next big team after Bangladesh and Nepal. </a:t>
            </a:r>
          </a:p>
          <a:p>
            <a:pPr algn="just">
              <a:lnSpc>
                <a:spcPct val="150000"/>
              </a:lnSpc>
            </a:pPr>
            <a:r>
              <a:rPr lang="en-US" dirty="0"/>
              <a:t>With all this issues a system is proposed that aims to deal with the aspect of corruption and team management of course with the help of using advanced technologies.</a:t>
            </a:r>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4" name="Picture 3">
            <a:extLst>
              <a:ext uri="{FF2B5EF4-FFF2-40B4-BE49-F238E27FC236}">
                <a16:creationId xmlns:a16="http://schemas.microsoft.com/office/drawing/2014/main" id="{22C7D191-EA04-1671-5C00-B486741C196D}"/>
              </a:ext>
            </a:extLst>
          </p:cNvPr>
          <p:cNvPicPr>
            <a:picLocks noChangeAspect="1"/>
          </p:cNvPicPr>
          <p:nvPr/>
        </p:nvPicPr>
        <p:blipFill>
          <a:blip r:embed="rId2"/>
          <a:stretch>
            <a:fillRect/>
          </a:stretch>
        </p:blipFill>
        <p:spPr>
          <a:xfrm>
            <a:off x="4540250" y="3638550"/>
            <a:ext cx="3219450" cy="3219450"/>
          </a:xfrm>
          <a:prstGeom prst="rect">
            <a:avLst/>
          </a:prstGeom>
        </p:spPr>
      </p:pic>
    </p:spTree>
    <p:extLst>
      <p:ext uri="{BB962C8B-B14F-4D97-AF65-F5344CB8AC3E}">
        <p14:creationId xmlns:p14="http://schemas.microsoft.com/office/powerpoint/2010/main" val="37334860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nodeType="clickEffect">
                                  <p:stCondLst>
                                    <p:cond delay="0"/>
                                  </p:stCondLst>
                                  <p:childTnLst>
                                    <p:animEffect transition="out" filter="fade">
                                      <p:cBhvr>
                                        <p:cTn id="20" dur="500" tmFilter="0, 0; .2, .5; .8, .5; 1, 0"/>
                                        <p:tgtEl>
                                          <p:spTgt spid="4"/>
                                        </p:tgtEl>
                                      </p:cBhvr>
                                    </p:animEffect>
                                    <p:animScale>
                                      <p:cBhvr>
                                        <p:cTn id="21"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757130"/>
          </a:xfrm>
        </p:spPr>
        <p:txBody>
          <a:bodyPr/>
          <a:lstStyle/>
          <a:p>
            <a:pPr algn="ctr"/>
            <a:r>
              <a:rPr lang="en-US" sz="4400" dirty="0"/>
              <a:t>Related</a:t>
            </a:r>
            <a:r>
              <a:rPr lang="en-US" sz="4800" dirty="0"/>
              <a:t> Works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11" name="Graphic 10" descr="Transfer with solid fill">
            <a:extLst>
              <a:ext uri="{FF2B5EF4-FFF2-40B4-BE49-F238E27FC236}">
                <a16:creationId xmlns:a16="http://schemas.microsoft.com/office/drawing/2014/main" id="{2656789A-2550-1B73-77BF-7EE5D126D3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22683" y="198331"/>
            <a:ext cx="7086600" cy="7086600"/>
          </a:xfrm>
          <a:prstGeom prst="rect">
            <a:avLst/>
          </a:prstGeom>
        </p:spPr>
      </p:pic>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a:off x="5095834" y="1620042"/>
            <a:ext cx="7942343" cy="1519237"/>
          </a:xfrm>
        </p:spPr>
        <p:txBody>
          <a:bodyPr>
            <a:noAutofit/>
          </a:bodyPr>
          <a:lstStyle/>
          <a:p>
            <a:r>
              <a:rPr lang="en-GB" dirty="0">
                <a:effectLst/>
                <a:ea typeface="Times New Roman" panose="02020603050405020304" pitchFamily="18" charset="0"/>
              </a:rPr>
              <a:t>Machine learning-based Selection of Optimal </a:t>
            </a:r>
          </a:p>
          <a:p>
            <a:r>
              <a:rPr lang="en-GB" dirty="0">
                <a:effectLst/>
                <a:ea typeface="Times New Roman" panose="02020603050405020304" pitchFamily="18" charset="0"/>
              </a:rPr>
              <a:t>sports Team based on the Players Performance</a:t>
            </a:r>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80803" y="1668267"/>
            <a:ext cx="5885180" cy="1224915"/>
          </a:xfrm>
        </p:spPr>
        <p:txBody>
          <a:bodyPr>
            <a:noAutofit/>
          </a:bodyPr>
          <a:lstStyle/>
          <a:p>
            <a:r>
              <a:rPr lang="en-GB" dirty="0">
                <a:effectLst/>
                <a:ea typeface="Times New Roman" panose="02020603050405020304" pitchFamily="18" charset="0"/>
              </a:rPr>
              <a:t>Data Mining System for Selecting a Winning Cricket Team</a:t>
            </a:r>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505074"/>
            <a:ext cx="5157787" cy="4175125"/>
          </a:xfrm>
        </p:spPr>
        <p:txBody>
          <a:bodyPr>
            <a:normAutofit fontScale="85000" lnSpcReduction="10000"/>
          </a:bodyPr>
          <a:lstStyle/>
          <a:p>
            <a:pPr>
              <a:lnSpc>
                <a:spcPct val="150000"/>
              </a:lnSpc>
            </a:pPr>
            <a:r>
              <a:rPr lang="en-GB" sz="2000" dirty="0">
                <a:effectLst/>
                <a:latin typeface="Times New Roman" panose="02020603050405020304" pitchFamily="18" charset="0"/>
                <a:ea typeface="Times New Roman" panose="02020603050405020304" pitchFamily="18" charset="0"/>
              </a:rPr>
              <a:t>A system that predicts players performance to help select a starting eleven team. Their focus was based on certain factors such as previous performance, height, style, average, strike rate, number of matches and number of innings played. This was achieved by developing a regression model however one of the issues was that some of the features used did not make sense to the prediction such as style which has no relation to performance as what matters is skills which any player can have. Thus, this leads to over fitting of data which can bias the performance of the player</a:t>
            </a:r>
            <a:endParaRPr lang="en-US" sz="2000"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2505074"/>
            <a:ext cx="5183188" cy="3684588"/>
          </a:xfrm>
        </p:spPr>
        <p:txBody>
          <a:bodyPr>
            <a:normAutofit/>
          </a:bodyPr>
          <a:lstStyle/>
          <a:p>
            <a:pPr>
              <a:lnSpc>
                <a:spcPct val="150000"/>
              </a:lnSpc>
            </a:pPr>
            <a:r>
              <a:rPr lang="en-GB" sz="1700" dirty="0">
                <a:effectLst/>
                <a:latin typeface="Times New Roman" panose="02020603050405020304" pitchFamily="18" charset="0"/>
                <a:ea typeface="Times New Roman" panose="02020603050405020304" pitchFamily="18" charset="0"/>
              </a:rPr>
              <a:t>The objective of this study and project was to help in selecting the team with the perfect combination of players to win the match. The technologies and algorithms used for this project are logistic regression, SVM and random forests. The data was obtained from IPL matches and trained for Indian players. Since it was trained and tested in Indian conditions and players it is then limited to Indian boundaries thus limiting the scope of the whole project to the whole world </a:t>
            </a:r>
            <a:endParaRPr lang="en-US" sz="1700" dirty="0"/>
          </a:p>
        </p:txBody>
      </p:sp>
    </p:spTree>
    <p:extLst>
      <p:ext uri="{BB962C8B-B14F-4D97-AF65-F5344CB8AC3E}">
        <p14:creationId xmlns:p14="http://schemas.microsoft.com/office/powerpoint/2010/main" val="36072704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fade">
                                      <p:cBhvr>
                                        <p:cTn id="28" dur="1000"/>
                                        <p:tgtEl>
                                          <p:spTgt spid="5">
                                            <p:txEl>
                                              <p:pRg st="1" end="1"/>
                                            </p:txEl>
                                          </p:spTgt>
                                        </p:tgtEl>
                                      </p:cBhvr>
                                    </p:animEffect>
                                    <p:anim calcmode="lin" valueType="num">
                                      <p:cBhvr>
                                        <p:cTn id="2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1000"/>
                                        <p:tgtEl>
                                          <p:spTgt spid="6">
                                            <p:txEl>
                                              <p:pRg st="0" end="0"/>
                                            </p:txEl>
                                          </p:spTgt>
                                        </p:tgtEl>
                                      </p:cBhvr>
                                    </p:animEffect>
                                    <p:anim calcmode="lin" valueType="num">
                                      <p:cBhvr>
                                        <p:cTn id="3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8"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21640" y="311328"/>
            <a:ext cx="223520" cy="6186309"/>
          </a:xfrm>
        </p:spPr>
        <p:txBody>
          <a:bodyPr/>
          <a:lstStyle/>
          <a:p>
            <a:r>
              <a:rPr lang="en-US" sz="4400" dirty="0"/>
              <a:t>Conceptual</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3" name="Picture 2">
            <a:extLst>
              <a:ext uri="{FF2B5EF4-FFF2-40B4-BE49-F238E27FC236}">
                <a16:creationId xmlns:a16="http://schemas.microsoft.com/office/drawing/2014/main" id="{DFBEA36D-9681-6C6B-28C5-66D01F7C01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9360" y="0"/>
            <a:ext cx="9733280" cy="6858000"/>
          </a:xfrm>
          <a:prstGeom prst="rect">
            <a:avLst/>
          </a:prstGeom>
          <a:noFill/>
          <a:ln>
            <a:noFill/>
          </a:ln>
        </p:spPr>
      </p:pic>
      <p:sp>
        <p:nvSpPr>
          <p:cNvPr id="4" name="TextBox 3">
            <a:extLst>
              <a:ext uri="{FF2B5EF4-FFF2-40B4-BE49-F238E27FC236}">
                <a16:creationId xmlns:a16="http://schemas.microsoft.com/office/drawing/2014/main" id="{102A2542-AB20-0BAF-C507-2D67F6F0DD45}"/>
              </a:ext>
            </a:extLst>
          </p:cNvPr>
          <p:cNvSpPr txBox="1"/>
          <p:nvPr/>
        </p:nvSpPr>
        <p:spPr>
          <a:xfrm>
            <a:off x="11323320" y="177800"/>
            <a:ext cx="264160" cy="6186309"/>
          </a:xfrm>
          <a:prstGeom prst="rect">
            <a:avLst/>
          </a:prstGeom>
          <a:noFill/>
        </p:spPr>
        <p:txBody>
          <a:bodyPr wrap="square" rtlCol="0">
            <a:spAutoFit/>
          </a:bodyPr>
          <a:lstStyle/>
          <a:p>
            <a:r>
              <a:rPr lang="en-US" sz="4400" b="1" dirty="0">
                <a:solidFill>
                  <a:schemeClr val="bg1"/>
                </a:solidFill>
                <a:latin typeface="+mj-lt"/>
              </a:rPr>
              <a:t>Framework</a:t>
            </a:r>
            <a:endParaRPr lang="en-US" sz="3200" b="1" dirty="0">
              <a:solidFill>
                <a:schemeClr val="bg1"/>
              </a:solidFill>
              <a:latin typeface="+mj-lt"/>
            </a:endParaRPr>
          </a:p>
        </p:txBody>
      </p:sp>
    </p:spTree>
    <p:extLst>
      <p:ext uri="{BB962C8B-B14F-4D97-AF65-F5344CB8AC3E}">
        <p14:creationId xmlns:p14="http://schemas.microsoft.com/office/powerpoint/2010/main" val="3322300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88950" y="177800"/>
            <a:ext cx="11214100" cy="701731"/>
          </a:xfrm>
        </p:spPr>
        <p:txBody>
          <a:bodyPr/>
          <a:lstStyle/>
          <a:p>
            <a:pPr algn="r"/>
            <a:r>
              <a:rPr lang="en-US" sz="4400" dirty="0"/>
              <a:t>Methodology</a:t>
            </a:r>
            <a:endParaRPr lang="en-US" sz="6000"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13" name="Content Placeholder 12">
            <a:extLst>
              <a:ext uri="{FF2B5EF4-FFF2-40B4-BE49-F238E27FC236}">
                <a16:creationId xmlns:a16="http://schemas.microsoft.com/office/drawing/2014/main" id="{D0887E8C-2F4F-2048-FE36-0580B0EC27DC}"/>
              </a:ext>
            </a:extLst>
          </p:cNvPr>
          <p:cNvPicPr>
            <a:picLocks noGrp="1" noChangeAspect="1"/>
          </p:cNvPicPr>
          <p:nvPr>
            <p:ph sz="half" idx="2"/>
          </p:nvPr>
        </p:nvPicPr>
        <p:blipFill>
          <a:blip r:embed="rId2"/>
          <a:stretch>
            <a:fillRect/>
          </a:stretch>
        </p:blipFill>
        <p:spPr>
          <a:xfrm>
            <a:off x="0" y="-63500"/>
            <a:ext cx="2346960" cy="6959601"/>
          </a:xfrm>
        </p:spPr>
      </p:pic>
      <p:pic>
        <p:nvPicPr>
          <p:cNvPr id="20" name="Picture Placeholder 28" descr="Head with gears with solid fill">
            <a:extLst>
              <a:ext uri="{FF2B5EF4-FFF2-40B4-BE49-F238E27FC236}">
                <a16:creationId xmlns:a16="http://schemas.microsoft.com/office/drawing/2014/main" id="{3B326379-FC20-47EC-5C8F-DDA117981C7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696307" y="1515690"/>
            <a:ext cx="4799385" cy="4799385"/>
          </a:xfrm>
          <a:prstGeom prst="ellipse">
            <a:avLst/>
          </a:prstGeom>
        </p:spPr>
      </p:pic>
      <p:sp>
        <p:nvSpPr>
          <p:cNvPr id="15" name="Text Placeholder 14">
            <a:extLst>
              <a:ext uri="{FF2B5EF4-FFF2-40B4-BE49-F238E27FC236}">
                <a16:creationId xmlns:a16="http://schemas.microsoft.com/office/drawing/2014/main" id="{32215062-647A-0AB9-FEDE-77A6D5E2E1D6}"/>
              </a:ext>
            </a:extLst>
          </p:cNvPr>
          <p:cNvSpPr>
            <a:spLocks noGrp="1"/>
          </p:cNvSpPr>
          <p:nvPr>
            <p:ph type="body" sz="quarter" idx="3"/>
          </p:nvPr>
        </p:nvSpPr>
        <p:spPr>
          <a:xfrm>
            <a:off x="3517106" y="1424517"/>
            <a:ext cx="5157788" cy="823912"/>
          </a:xfrm>
        </p:spPr>
        <p:txBody>
          <a:bodyPr>
            <a:normAutofit/>
          </a:bodyPr>
          <a:lstStyle/>
          <a:p>
            <a:r>
              <a:rPr lang="en-US" sz="3600" dirty="0"/>
              <a:t>Prototyping</a:t>
            </a:r>
          </a:p>
        </p:txBody>
      </p:sp>
      <p:sp>
        <p:nvSpPr>
          <p:cNvPr id="17" name="Content Placeholder 16">
            <a:extLst>
              <a:ext uri="{FF2B5EF4-FFF2-40B4-BE49-F238E27FC236}">
                <a16:creationId xmlns:a16="http://schemas.microsoft.com/office/drawing/2014/main" id="{516C2A1C-F22E-904C-F2C9-1D1CA8415D54}"/>
              </a:ext>
            </a:extLst>
          </p:cNvPr>
          <p:cNvSpPr>
            <a:spLocks noGrp="1"/>
          </p:cNvSpPr>
          <p:nvPr>
            <p:ph sz="quarter" idx="4"/>
          </p:nvPr>
        </p:nvSpPr>
        <p:spPr>
          <a:xfrm>
            <a:off x="3517106" y="2571816"/>
            <a:ext cx="5183188" cy="3684588"/>
          </a:xfrm>
        </p:spPr>
        <p:txBody>
          <a:bodyPr>
            <a:normAutofit lnSpcReduction="10000"/>
          </a:bodyPr>
          <a:lstStyle/>
          <a:p>
            <a:pPr algn="just">
              <a:lnSpc>
                <a:spcPct val="150000"/>
              </a:lnSpc>
            </a:pPr>
            <a:r>
              <a:rPr lang="en-US" dirty="0"/>
              <a:t>Prototyping is chosen since it allows to develop a prototype system and allow user evaluation to allow any changes to the system before it is too late to change.</a:t>
            </a:r>
          </a:p>
          <a:p>
            <a:pPr algn="just">
              <a:lnSpc>
                <a:spcPct val="150000"/>
              </a:lnSpc>
            </a:pPr>
            <a:r>
              <a:rPr lang="en-US" dirty="0"/>
              <a:t>The specific prototyping methodology under prototyping chosen is Evolutionary prototyping since it allows constant refining of the existing prototype instead of developing a new one every time there is a change required</a:t>
            </a:r>
          </a:p>
        </p:txBody>
      </p:sp>
    </p:spTree>
    <p:extLst>
      <p:ext uri="{BB962C8B-B14F-4D97-AF65-F5344CB8AC3E}">
        <p14:creationId xmlns:p14="http://schemas.microsoft.com/office/powerpoint/2010/main" val="32211562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 calcmode="lin" valueType="num">
                                      <p:cBhvr additive="base">
                                        <p:cTn id="1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 calcmode="lin" valueType="num">
                                      <p:cBhvr additive="base">
                                        <p:cTn id="17"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935D50-3149-44D1-F761-83285A38D0E7}"/>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7" name="Picture 6">
            <a:extLst>
              <a:ext uri="{FF2B5EF4-FFF2-40B4-BE49-F238E27FC236}">
                <a16:creationId xmlns:a16="http://schemas.microsoft.com/office/drawing/2014/main" id="{8FC55D55-B42C-E605-BE67-D116640399B2}"/>
              </a:ext>
            </a:extLst>
          </p:cNvPr>
          <p:cNvPicPr>
            <a:picLocks noChangeAspect="1"/>
          </p:cNvPicPr>
          <p:nvPr/>
        </p:nvPicPr>
        <p:blipFill>
          <a:blip r:embed="rId2"/>
          <a:stretch>
            <a:fillRect/>
          </a:stretch>
        </p:blipFill>
        <p:spPr>
          <a:xfrm>
            <a:off x="443365" y="1300162"/>
            <a:ext cx="4876800" cy="4876800"/>
          </a:xfrm>
          <a:prstGeom prst="rect">
            <a:avLst/>
          </a:prstGeom>
          <a:solidFill>
            <a:schemeClr val="accent2">
              <a:alpha val="0"/>
            </a:schemeClr>
          </a:solidFill>
        </p:spPr>
      </p:pic>
      <p:sp>
        <p:nvSpPr>
          <p:cNvPr id="4" name="Content Placeholder 3">
            <a:extLst>
              <a:ext uri="{FF2B5EF4-FFF2-40B4-BE49-F238E27FC236}">
                <a16:creationId xmlns:a16="http://schemas.microsoft.com/office/drawing/2014/main" id="{7613E9FD-C239-A386-4AFF-A84241977DE4}"/>
              </a:ext>
            </a:extLst>
          </p:cNvPr>
          <p:cNvSpPr>
            <a:spLocks noGrp="1"/>
          </p:cNvSpPr>
          <p:nvPr>
            <p:ph sz="half" idx="1"/>
          </p:nvPr>
        </p:nvSpPr>
        <p:spPr>
          <a:xfrm>
            <a:off x="443365" y="1384300"/>
            <a:ext cx="5274473" cy="4792663"/>
          </a:xfrm>
        </p:spPr>
        <p:txBody>
          <a:bodyPr>
            <a:normAutofit/>
          </a:bodyPr>
          <a:lstStyle/>
          <a:p>
            <a:pPr marL="0" indent="0" algn="ctr">
              <a:buNone/>
            </a:pPr>
            <a:r>
              <a:rPr lang="en-US" sz="4400" b="1" dirty="0"/>
              <a:t>Deliverables</a:t>
            </a:r>
            <a:r>
              <a:rPr lang="en-US" sz="4400" dirty="0"/>
              <a:t> </a:t>
            </a:r>
          </a:p>
          <a:p>
            <a:pPr marL="742950" indent="-742950">
              <a:lnSpc>
                <a:spcPct val="150000"/>
              </a:lnSpc>
              <a:buFont typeface="+mj-lt"/>
              <a:buAutoNum type="arabicPeriod"/>
            </a:pPr>
            <a:r>
              <a:rPr lang="en-US" sz="2800" dirty="0"/>
              <a:t>Proposal Document</a:t>
            </a:r>
          </a:p>
          <a:p>
            <a:pPr marL="742950" indent="-742950">
              <a:lnSpc>
                <a:spcPct val="150000"/>
              </a:lnSpc>
              <a:buFont typeface="+mj-lt"/>
              <a:buAutoNum type="arabicPeriod"/>
            </a:pPr>
            <a:r>
              <a:rPr lang="en-US" sz="2800" dirty="0"/>
              <a:t>Model and User Interface</a:t>
            </a:r>
          </a:p>
        </p:txBody>
      </p:sp>
      <p:pic>
        <p:nvPicPr>
          <p:cNvPr id="9" name="Picture 8">
            <a:extLst>
              <a:ext uri="{FF2B5EF4-FFF2-40B4-BE49-F238E27FC236}">
                <a16:creationId xmlns:a16="http://schemas.microsoft.com/office/drawing/2014/main" id="{87832775-7947-72BE-6CD4-304483D658C0}"/>
              </a:ext>
            </a:extLst>
          </p:cNvPr>
          <p:cNvPicPr>
            <a:picLocks noChangeAspect="1"/>
          </p:cNvPicPr>
          <p:nvPr/>
        </p:nvPicPr>
        <p:blipFill>
          <a:blip r:embed="rId3"/>
          <a:stretch>
            <a:fillRect/>
          </a:stretch>
        </p:blipFill>
        <p:spPr>
          <a:xfrm>
            <a:off x="6732418" y="1300162"/>
            <a:ext cx="4876800" cy="4876800"/>
          </a:xfrm>
          <a:prstGeom prst="rect">
            <a:avLst/>
          </a:prstGeom>
        </p:spPr>
      </p:pic>
      <p:sp>
        <p:nvSpPr>
          <p:cNvPr id="5" name="Content Placeholder 4">
            <a:extLst>
              <a:ext uri="{FF2B5EF4-FFF2-40B4-BE49-F238E27FC236}">
                <a16:creationId xmlns:a16="http://schemas.microsoft.com/office/drawing/2014/main" id="{36953A0D-8579-59A2-53B3-240D674B2DFD}"/>
              </a:ext>
            </a:extLst>
          </p:cNvPr>
          <p:cNvSpPr>
            <a:spLocks noGrp="1"/>
          </p:cNvSpPr>
          <p:nvPr>
            <p:ph sz="half" idx="2"/>
          </p:nvPr>
        </p:nvSpPr>
        <p:spPr>
          <a:xfrm>
            <a:off x="6096000" y="1384299"/>
            <a:ext cx="6149636" cy="4792663"/>
          </a:xfrm>
        </p:spPr>
        <p:txBody>
          <a:bodyPr>
            <a:normAutofit/>
          </a:bodyPr>
          <a:lstStyle/>
          <a:p>
            <a:pPr marL="0" indent="0" algn="ctr">
              <a:buNone/>
            </a:pPr>
            <a:r>
              <a:rPr lang="en-US" sz="4400" b="1" dirty="0"/>
              <a:t>Milestones</a:t>
            </a:r>
          </a:p>
          <a:p>
            <a:pPr marL="742950" indent="-742950">
              <a:lnSpc>
                <a:spcPct val="160000"/>
              </a:lnSpc>
              <a:buFont typeface="+mj-lt"/>
              <a:buAutoNum type="arabicPeriod"/>
            </a:pPr>
            <a:r>
              <a:rPr lang="en-US" sz="2800" dirty="0"/>
              <a:t>Completed Proposal Document</a:t>
            </a:r>
          </a:p>
          <a:p>
            <a:pPr marL="742950" indent="-742950">
              <a:lnSpc>
                <a:spcPct val="160000"/>
              </a:lnSpc>
              <a:buFont typeface="+mj-lt"/>
              <a:buAutoNum type="arabicPeriod"/>
            </a:pPr>
            <a:r>
              <a:rPr lang="en-US" sz="2800" dirty="0"/>
              <a:t>Scoring system </a:t>
            </a:r>
          </a:p>
          <a:p>
            <a:pPr marL="742950" indent="-742950">
              <a:lnSpc>
                <a:spcPct val="160000"/>
              </a:lnSpc>
              <a:buFont typeface="+mj-lt"/>
              <a:buAutoNum type="arabicPeriod"/>
            </a:pPr>
            <a:r>
              <a:rPr lang="en-US" sz="2800" dirty="0"/>
              <a:t>Model that predicts player performance and suggests the best starting eleven</a:t>
            </a:r>
          </a:p>
        </p:txBody>
      </p:sp>
    </p:spTree>
    <p:extLst>
      <p:ext uri="{BB962C8B-B14F-4D97-AF65-F5344CB8AC3E}">
        <p14:creationId xmlns:p14="http://schemas.microsoft.com/office/powerpoint/2010/main" val="30290845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1000"/>
                                        <p:tgtEl>
                                          <p:spTgt spid="5">
                                            <p:txEl>
                                              <p:pRg st="0" end="0"/>
                                            </p:txEl>
                                          </p:spTgt>
                                        </p:tgtEl>
                                      </p:cBhvr>
                                    </p:animEffect>
                                    <p:anim calcmode="lin" valueType="num">
                                      <p:cBhvr>
                                        <p:cTn id="2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fade">
                                      <p:cBhvr>
                                        <p:cTn id="33" dur="1000"/>
                                        <p:tgtEl>
                                          <p:spTgt spid="5">
                                            <p:txEl>
                                              <p:pRg st="1" end="1"/>
                                            </p:txEl>
                                          </p:spTgt>
                                        </p:tgtEl>
                                      </p:cBhvr>
                                    </p:animEffect>
                                    <p:anim calcmode="lin" valueType="num">
                                      <p:cBhvr>
                                        <p:cTn id="3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1" end="1"/>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fade">
                                      <p:cBhvr>
                                        <p:cTn id="38" dur="1000"/>
                                        <p:tgtEl>
                                          <p:spTgt spid="5">
                                            <p:txEl>
                                              <p:pRg st="2" end="2"/>
                                            </p:txEl>
                                          </p:spTgt>
                                        </p:tgtEl>
                                      </p:cBhvr>
                                    </p:animEffect>
                                    <p:anim calcmode="lin" valueType="num">
                                      <p:cBhvr>
                                        <p:cTn id="3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2" end="2"/>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Effect transition="in" filter="fade">
                                      <p:cBhvr>
                                        <p:cTn id="43" dur="1000"/>
                                        <p:tgtEl>
                                          <p:spTgt spid="5">
                                            <p:txEl>
                                              <p:pRg st="3" end="3"/>
                                            </p:txEl>
                                          </p:spTgt>
                                        </p:tgtEl>
                                      </p:cBhvr>
                                    </p:animEffect>
                                    <p:anim calcmode="lin" valueType="num">
                                      <p:cBhvr>
                                        <p:cTn id="4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701731"/>
          </a:xfrm>
        </p:spPr>
        <p:txBody>
          <a:bodyPr/>
          <a:lstStyle/>
          <a:p>
            <a:r>
              <a:rPr lang="en-US" sz="4400" dirty="0"/>
              <a:t>References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7" name="Picture 6">
            <a:extLst>
              <a:ext uri="{FF2B5EF4-FFF2-40B4-BE49-F238E27FC236}">
                <a16:creationId xmlns:a16="http://schemas.microsoft.com/office/drawing/2014/main" id="{5914603F-0403-DB13-2235-E0C4213D896D}"/>
              </a:ext>
            </a:extLst>
          </p:cNvPr>
          <p:cNvPicPr>
            <a:picLocks noChangeAspect="1"/>
          </p:cNvPicPr>
          <p:nvPr/>
        </p:nvPicPr>
        <p:blipFill>
          <a:blip r:embed="rId2">
            <a:alphaModFix amt="35000"/>
          </a:blip>
          <a:stretch>
            <a:fillRect/>
          </a:stretch>
        </p:blipFill>
        <p:spPr>
          <a:xfrm>
            <a:off x="3657600" y="1300163"/>
            <a:ext cx="4876800" cy="4876800"/>
          </a:xfrm>
          <a:prstGeom prst="rect">
            <a:avLst/>
          </a:prstGeom>
        </p:spPr>
      </p:pic>
      <p:sp>
        <p:nvSpPr>
          <p:cNvPr id="3" name="Content Placeholder 2">
            <a:extLst>
              <a:ext uri="{FF2B5EF4-FFF2-40B4-BE49-F238E27FC236}">
                <a16:creationId xmlns:a16="http://schemas.microsoft.com/office/drawing/2014/main" id="{D904FE91-9741-77A2-D181-CB7618269F28}"/>
              </a:ext>
            </a:extLst>
          </p:cNvPr>
          <p:cNvSpPr>
            <a:spLocks noGrp="1"/>
          </p:cNvSpPr>
          <p:nvPr>
            <p:ph idx="1"/>
          </p:nvPr>
        </p:nvSpPr>
        <p:spPr/>
        <p:txBody>
          <a:bodyPr>
            <a:normAutofit fontScale="85000" lnSpcReduction="10000"/>
          </a:bodyPr>
          <a:lstStyle/>
          <a:p>
            <a:pPr algn="just">
              <a:lnSpc>
                <a:spcPct val="150000"/>
              </a:lnSpc>
            </a:pPr>
            <a:r>
              <a:rPr lang="en-US" sz="1800" b="0" i="0" dirty="0" err="1">
                <a:effectLst/>
              </a:rPr>
              <a:t>Camburn</a:t>
            </a:r>
            <a:r>
              <a:rPr lang="en-US" sz="1800" b="0" i="0" dirty="0">
                <a:effectLst/>
              </a:rPr>
              <a:t>, B. A., Dunlap, B. U., </a:t>
            </a:r>
            <a:r>
              <a:rPr lang="en-US" sz="1800" b="0" i="0" dirty="0" err="1">
                <a:effectLst/>
              </a:rPr>
              <a:t>Kuhr</a:t>
            </a:r>
            <a:r>
              <a:rPr lang="en-US" sz="1800" b="0" i="0" dirty="0">
                <a:effectLst/>
              </a:rPr>
              <a:t>, R., Viswanathan, V. K., Linsey, J. S., Jensen, D. D., ... &amp; Wood, K. L. (2013, August). Methods for prototyping strategies in conceptual phases of design: framework and experimental assessment. In </a:t>
            </a:r>
            <a:r>
              <a:rPr lang="en-US" sz="1800" b="0" i="1" dirty="0">
                <a:effectLst/>
              </a:rPr>
              <a:t>International Design Engineering Technical Conferences and Computers and Information in Engineering Conference</a:t>
            </a:r>
            <a:r>
              <a:rPr lang="en-US" sz="1800" b="0" i="0" dirty="0">
                <a:effectLst/>
              </a:rPr>
              <a:t> (Vol. 55928, p. V005T06A033). American Society of Mechanical Engineers.</a:t>
            </a:r>
          </a:p>
          <a:p>
            <a:pPr algn="just">
              <a:lnSpc>
                <a:spcPct val="150000"/>
              </a:lnSpc>
            </a:pPr>
            <a:r>
              <a:rPr lang="en-GB" sz="1800" dirty="0" err="1">
                <a:effectLst/>
                <a:ea typeface="Times New Roman" panose="02020603050405020304" pitchFamily="18" charset="0"/>
              </a:rPr>
              <a:t>Monali</a:t>
            </a:r>
            <a:r>
              <a:rPr lang="en-GB" sz="1800" dirty="0">
                <a:effectLst/>
                <a:ea typeface="Times New Roman" panose="02020603050405020304" pitchFamily="18" charset="0"/>
              </a:rPr>
              <a:t> Shetty, S. R. (2020). </a:t>
            </a:r>
            <a:r>
              <a:rPr lang="en-GB" sz="1800" dirty="0" err="1">
                <a:effectLst/>
                <a:ea typeface="Times New Roman" panose="02020603050405020304" pitchFamily="18" charset="0"/>
              </a:rPr>
              <a:t>Monali</a:t>
            </a:r>
            <a:r>
              <a:rPr lang="en-GB" sz="1800" dirty="0">
                <a:effectLst/>
                <a:ea typeface="Times New Roman" panose="02020603050405020304" pitchFamily="18" charset="0"/>
              </a:rPr>
              <a:t> Shetty; Sankalp Rane; Chaitanya Pandita; </a:t>
            </a:r>
            <a:r>
              <a:rPr lang="en-GB" sz="1800" dirty="0" err="1">
                <a:effectLst/>
                <a:ea typeface="Times New Roman" panose="02020603050405020304" pitchFamily="18" charset="0"/>
              </a:rPr>
              <a:t>Suyash</a:t>
            </a:r>
            <a:r>
              <a:rPr lang="en-GB" sz="1800" dirty="0">
                <a:effectLst/>
                <a:ea typeface="Times New Roman" panose="02020603050405020304" pitchFamily="18" charset="0"/>
              </a:rPr>
              <a:t> Salvi. </a:t>
            </a:r>
            <a:r>
              <a:rPr lang="en-GB" sz="1800" i="1" dirty="0">
                <a:effectLst/>
                <a:ea typeface="Times New Roman" panose="02020603050405020304" pitchFamily="18" charset="0"/>
              </a:rPr>
              <a:t>IEEE</a:t>
            </a:r>
            <a:r>
              <a:rPr lang="en-GB" sz="1800" dirty="0">
                <a:effectLst/>
                <a:ea typeface="Times New Roman" panose="02020603050405020304" pitchFamily="18" charset="0"/>
              </a:rPr>
              <a:t>.</a:t>
            </a:r>
            <a:endParaRPr lang="en-US" sz="1800" dirty="0">
              <a:effectLst/>
              <a:ea typeface="Times New Roman" panose="02020603050405020304" pitchFamily="18" charset="0"/>
            </a:endParaRPr>
          </a:p>
          <a:p>
            <a:pPr algn="just">
              <a:lnSpc>
                <a:spcPct val="150000"/>
              </a:lnSpc>
            </a:pPr>
            <a:r>
              <a:rPr lang="en-GB" sz="1800" dirty="0" err="1">
                <a:effectLst/>
                <a:ea typeface="Times New Roman" panose="02020603050405020304" pitchFamily="18" charset="0"/>
              </a:rPr>
              <a:t>Dinithi</a:t>
            </a:r>
            <a:r>
              <a:rPr lang="en-GB" sz="1800" dirty="0">
                <a:effectLst/>
                <a:ea typeface="Times New Roman" panose="02020603050405020304" pitchFamily="18" charset="0"/>
              </a:rPr>
              <a:t> </a:t>
            </a:r>
            <a:r>
              <a:rPr lang="en-GB" sz="1800" dirty="0" err="1">
                <a:effectLst/>
                <a:ea typeface="Times New Roman" panose="02020603050405020304" pitchFamily="18" charset="0"/>
              </a:rPr>
              <a:t>Hasanika</a:t>
            </a:r>
            <a:r>
              <a:rPr lang="en-GB" sz="1800" dirty="0">
                <a:effectLst/>
                <a:ea typeface="Times New Roman" panose="02020603050405020304" pitchFamily="18" charset="0"/>
              </a:rPr>
              <a:t>, D. L. (2021). Data Mining System for Selecting a Winning Cricket Team. </a:t>
            </a:r>
            <a:r>
              <a:rPr lang="en-GB" sz="1800" i="1" dirty="0">
                <a:effectLst/>
                <a:ea typeface="Times New Roman" panose="02020603050405020304" pitchFamily="18" charset="0"/>
              </a:rPr>
              <a:t>Projects- Department of Computer Engineering, University of Peradeniya</a:t>
            </a:r>
            <a:r>
              <a:rPr lang="en-GB" sz="1800" dirty="0">
                <a:effectLst/>
                <a:ea typeface="Times New Roman" panose="02020603050405020304" pitchFamily="18" charset="0"/>
              </a:rPr>
              <a:t>, 34-45.</a:t>
            </a:r>
          </a:p>
          <a:p>
            <a:pPr algn="just">
              <a:lnSpc>
                <a:spcPct val="150000"/>
              </a:lnSpc>
            </a:pPr>
            <a:r>
              <a:rPr lang="en-GB" sz="1800" dirty="0">
                <a:effectLst/>
                <a:ea typeface="Times New Roman" panose="02020603050405020304" pitchFamily="18" charset="0"/>
              </a:rPr>
              <a:t>Desai, A. (2022). 2,000 Matches Are Streamed Live In CricHeroes. </a:t>
            </a:r>
            <a:r>
              <a:rPr lang="en-GB" sz="1800" i="1" dirty="0">
                <a:effectLst/>
                <a:ea typeface="Times New Roman" panose="02020603050405020304" pitchFamily="18" charset="0"/>
              </a:rPr>
              <a:t>BW </a:t>
            </a:r>
            <a:r>
              <a:rPr lang="en-GB" sz="1800" i="1" dirty="0" err="1">
                <a:effectLst/>
                <a:ea typeface="Times New Roman" panose="02020603050405020304" pitchFamily="18" charset="0"/>
              </a:rPr>
              <a:t>BusinessWorld</a:t>
            </a:r>
            <a:r>
              <a:rPr lang="en-GB" sz="1800" dirty="0">
                <a:effectLst/>
                <a:ea typeface="Times New Roman" panose="02020603050405020304" pitchFamily="18" charset="0"/>
              </a:rPr>
              <a:t>, 14-17.</a:t>
            </a:r>
            <a:endParaRPr lang="en-US" sz="1800" dirty="0">
              <a:effectLst/>
              <a:ea typeface="Times New Roman" panose="02020603050405020304" pitchFamily="18" charset="0"/>
            </a:endParaRPr>
          </a:p>
          <a:p>
            <a:pPr algn="just">
              <a:lnSpc>
                <a:spcPct val="150000"/>
              </a:lnSpc>
            </a:pPr>
            <a:r>
              <a:rPr lang="en-GB" sz="1800" dirty="0">
                <a:effectLst/>
                <a:ea typeface="Times New Roman" panose="02020603050405020304" pitchFamily="18" charset="0"/>
              </a:rPr>
              <a:t>Jain, D. (2023). We Have a Clear Winner: Cricket Scoring Sheet Vs CricHeroes Online Cricket Scoring App. </a:t>
            </a:r>
            <a:r>
              <a:rPr lang="en-GB" sz="1800" i="1" dirty="0">
                <a:effectLst/>
                <a:ea typeface="Times New Roman" panose="02020603050405020304" pitchFamily="18" charset="0"/>
              </a:rPr>
              <a:t>Medium</a:t>
            </a:r>
            <a:r>
              <a:rPr lang="en-GB" sz="1800" dirty="0">
                <a:effectLst/>
                <a:ea typeface="Times New Roman" panose="02020603050405020304" pitchFamily="18" charset="0"/>
              </a:rPr>
              <a:t>, 23-23.</a:t>
            </a:r>
            <a:endParaRPr lang="en-US" sz="1800" dirty="0">
              <a:effectLst/>
              <a:ea typeface="Times New Roman" panose="02020603050405020304" pitchFamily="18" charset="0"/>
            </a:endParaRPr>
          </a:p>
          <a:p>
            <a:pPr algn="just">
              <a:lnSpc>
                <a:spcPct val="150000"/>
              </a:lnSpc>
            </a:pPr>
            <a:r>
              <a:rPr lang="en-GB" sz="1800" dirty="0">
                <a:effectLst/>
                <a:ea typeface="Times New Roman" panose="02020603050405020304" pitchFamily="18" charset="0"/>
              </a:rPr>
              <a:t>Mehta, N. (2020). Let’s Be Honest: Cricket is Dying a Slow, Yet Avoidable Death. </a:t>
            </a:r>
            <a:r>
              <a:rPr lang="en-GB" sz="1800" i="1" dirty="0">
                <a:effectLst/>
                <a:ea typeface="Times New Roman" panose="02020603050405020304" pitchFamily="18" charset="0"/>
              </a:rPr>
              <a:t>Medium</a:t>
            </a:r>
            <a:r>
              <a:rPr lang="en-GB" sz="1800" dirty="0">
                <a:effectLst/>
                <a:ea typeface="Times New Roman" panose="02020603050405020304" pitchFamily="18" charset="0"/>
              </a:rPr>
              <a:t>, 3.</a:t>
            </a:r>
            <a:endParaRPr lang="en-US" sz="1800" dirty="0">
              <a:effectLst/>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200" dirty="0"/>
          </a:p>
        </p:txBody>
      </p:sp>
    </p:spTree>
    <p:extLst>
      <p:ext uri="{BB962C8B-B14F-4D97-AF65-F5344CB8AC3E}">
        <p14:creationId xmlns:p14="http://schemas.microsoft.com/office/powerpoint/2010/main" val="10654255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1794</TotalTime>
  <Words>812</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Trade Gothic LT Pro</vt:lpstr>
      <vt:lpstr>Trebuchet MS</vt:lpstr>
      <vt:lpstr>Office Theme</vt:lpstr>
      <vt:lpstr>Player Performance Prediction using Machine Learning Algorithm Case Base Cricket in Kenya.</vt:lpstr>
      <vt:lpstr>Overview</vt:lpstr>
      <vt:lpstr>Problem and Objectives</vt:lpstr>
      <vt:lpstr>Justification</vt:lpstr>
      <vt:lpstr>Related Works</vt:lpstr>
      <vt:lpstr>Conceptual</vt:lpstr>
      <vt:lpstr>Methodology</vt:lpstr>
      <vt:lpstr>PowerPoint Presentation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Player Performance Prediction using Machine Learning Algorithm Case Base Cricket in Kenya.</dc:title>
  <dc:creator>Mirav Bhojani</dc:creator>
  <cp:lastModifiedBy>Mirav Bhojani</cp:lastModifiedBy>
  <cp:revision>1</cp:revision>
  <dcterms:created xsi:type="dcterms:W3CDTF">2023-07-03T15:36:03Z</dcterms:created>
  <dcterms:modified xsi:type="dcterms:W3CDTF">2023-07-04T21:31:23Z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