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64" r:id="rId5"/>
    <p:sldId id="313" r:id="rId6"/>
    <p:sldId id="314" r:id="rId7"/>
    <p:sldId id="315" r:id="rId8"/>
    <p:sldId id="316" r:id="rId9"/>
    <p:sldId id="317" r:id="rId10"/>
    <p:sldId id="319" r:id="rId11"/>
    <p:sldId id="31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75" d="100"/>
          <a:sy n="75" d="100"/>
        </p:scale>
        <p:origin x="324" y="-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av Bhojani" userId="8d90630f-bb3f-414f-9f65-1c8bb3069f1a" providerId="ADAL" clId="{04D24CED-1D5A-40F5-8D7C-6ED8CF086D32}"/>
    <pc:docChg chg="modSld">
      <pc:chgData name="Mirav Bhojani" userId="8d90630f-bb3f-414f-9f65-1c8bb3069f1a" providerId="ADAL" clId="{04D24CED-1D5A-40F5-8D7C-6ED8CF086D32}" dt="2023-12-01T11:11:37.302" v="0" actId="1076"/>
      <pc:docMkLst>
        <pc:docMk/>
      </pc:docMkLst>
      <pc:sldChg chg="modSp mod">
        <pc:chgData name="Mirav Bhojani" userId="8d90630f-bb3f-414f-9f65-1c8bb3069f1a" providerId="ADAL" clId="{04D24CED-1D5A-40F5-8D7C-6ED8CF086D32}" dt="2023-12-01T11:11:37.302" v="0" actId="1076"/>
        <pc:sldMkLst>
          <pc:docMk/>
          <pc:sldMk cId="42028081" sldId="264"/>
        </pc:sldMkLst>
        <pc:picChg chg="mod">
          <ac:chgData name="Mirav Bhojani" userId="8d90630f-bb3f-414f-9f65-1c8bb3069f1a" providerId="ADAL" clId="{04D24CED-1D5A-40F5-8D7C-6ED8CF086D32}" dt="2023-12-01T11:11:37.302" v="0" actId="1076"/>
          <ac:picMkLst>
            <pc:docMk/>
            <pc:sldMk cId="42028081" sldId="264"/>
            <ac:picMk id="8" creationId="{46768272-0F6A-4E58-A45C-F10D015D895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jpe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s://th.bing.com/th/id/OIP.wHKYHpnwwndiGNfYQw06rwHaHa?w=163&amp;h=180&amp;c=7&amp;r=0&amp;o=5&amp;dpr=1.5&amp;pid=1.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307869" y="1312175"/>
            <a:ext cx="9576262" cy="4359256"/>
          </a:xfrm>
        </p:spPr>
        <p:txBody>
          <a:bodyPr>
            <a:normAutofit/>
          </a:bodyPr>
          <a:lstStyle/>
          <a:p>
            <a:r>
              <a:rPr lang="en-US" sz="4000" b="1" dirty="0"/>
              <a:t>Player Performance Prediction and Starting Eleven Selection Enhancer Using Machine Learning Algorithm.</a:t>
            </a:r>
            <a:br>
              <a:rPr lang="en-US" sz="3200" dirty="0"/>
            </a:br>
            <a:br>
              <a:rPr lang="en-US" sz="3200" dirty="0"/>
            </a:br>
            <a:endParaRPr lang="en-US" sz="3200"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69606" y="4062354"/>
            <a:ext cx="8652788" cy="1211311"/>
          </a:xfrm>
        </p:spPr>
        <p:txBody>
          <a:bodyPr>
            <a:noAutofit/>
          </a:bodyPr>
          <a:lstStyle/>
          <a:p>
            <a:pPr>
              <a:spcAft>
                <a:spcPts val="600"/>
              </a:spcAft>
            </a:pPr>
            <a:r>
              <a:rPr lang="en-US" sz="2400" dirty="0"/>
              <a:t>136446, BBIT 4.2C</a:t>
            </a:r>
          </a:p>
          <a:p>
            <a:pPr>
              <a:spcAft>
                <a:spcPts val="600"/>
              </a:spcAft>
            </a:pPr>
            <a:r>
              <a:rPr lang="en-US" sz="2400" dirty="0"/>
              <a:t>Bhojani Mirav Hirji </a:t>
            </a:r>
          </a:p>
          <a:p>
            <a:pPr>
              <a:spcAft>
                <a:spcPts val="600"/>
              </a:spcAft>
            </a:pPr>
            <a:r>
              <a:rPr lang="en-US" sz="2400" dirty="0"/>
              <a:t>Mr. Kelvin Kibunja</a:t>
            </a:r>
          </a:p>
        </p:txBody>
      </p:sp>
    </p:spTree>
    <p:extLst>
      <p:ext uri="{BB962C8B-B14F-4D97-AF65-F5344CB8AC3E}">
        <p14:creationId xmlns:p14="http://schemas.microsoft.com/office/powerpoint/2010/main" val="4202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C880DE-28C6-A1AE-C4EB-735488B70829}"/>
              </a:ext>
            </a:extLst>
          </p:cNvPr>
          <p:cNvPicPr>
            <a:picLocks noChangeAspect="1"/>
          </p:cNvPicPr>
          <p:nvPr/>
        </p:nvPicPr>
        <p:blipFill>
          <a:blip r:embed="rId2">
            <a:alphaModFix amt="20000"/>
          </a:blip>
          <a:stretch>
            <a:fillRect/>
          </a:stretch>
        </p:blipFill>
        <p:spPr>
          <a:xfrm>
            <a:off x="3012440" y="508000"/>
            <a:ext cx="6167120" cy="6167120"/>
          </a:xfrm>
          <a:prstGeom prst="rect">
            <a:avLst/>
          </a:prstGeom>
        </p:spPr>
      </p:pic>
      <p:sp>
        <p:nvSpPr>
          <p:cNvPr id="2" name="Title 1">
            <a:extLst>
              <a:ext uri="{FF2B5EF4-FFF2-40B4-BE49-F238E27FC236}">
                <a16:creationId xmlns:a16="http://schemas.microsoft.com/office/drawing/2014/main" id="{9A8E48C6-0E05-3211-CD3C-19D1EA14170A}"/>
              </a:ext>
            </a:extLst>
          </p:cNvPr>
          <p:cNvSpPr>
            <a:spLocks noGrp="1"/>
          </p:cNvSpPr>
          <p:nvPr>
            <p:ph type="title"/>
          </p:nvPr>
        </p:nvSpPr>
        <p:spPr/>
        <p:txBody>
          <a:bodyPr>
            <a:normAutofit/>
          </a:bodyPr>
          <a:lstStyle/>
          <a:p>
            <a:r>
              <a:rPr lang="en-US" sz="6000" b="1" dirty="0"/>
              <a:t>Outline</a:t>
            </a:r>
          </a:p>
        </p:txBody>
      </p:sp>
      <p:sp>
        <p:nvSpPr>
          <p:cNvPr id="3" name="Content Placeholder 2">
            <a:extLst>
              <a:ext uri="{FF2B5EF4-FFF2-40B4-BE49-F238E27FC236}">
                <a16:creationId xmlns:a16="http://schemas.microsoft.com/office/drawing/2014/main" id="{E9A53C8F-DF06-EA26-77F4-1B306029B31A}"/>
              </a:ext>
            </a:extLst>
          </p:cNvPr>
          <p:cNvSpPr>
            <a:spLocks noGrp="1"/>
          </p:cNvSpPr>
          <p:nvPr>
            <p:ph idx="1"/>
          </p:nvPr>
        </p:nvSpPr>
        <p:spPr/>
        <p:txBody>
          <a:bodyPr/>
          <a:lstStyle/>
          <a:p>
            <a:r>
              <a:rPr lang="en-US" sz="3600" dirty="0"/>
              <a:t>Problem Statement</a:t>
            </a:r>
          </a:p>
          <a:p>
            <a:r>
              <a:rPr lang="en-US" sz="3600" dirty="0"/>
              <a:t>Aim </a:t>
            </a:r>
          </a:p>
          <a:p>
            <a:r>
              <a:rPr lang="en-US" sz="3600" dirty="0"/>
              <a:t>Technology Mix</a:t>
            </a:r>
          </a:p>
          <a:p>
            <a:r>
              <a:rPr lang="en-US" sz="3600" dirty="0"/>
              <a:t>Conceptual Framework </a:t>
            </a:r>
          </a:p>
          <a:p>
            <a:r>
              <a:rPr lang="en-US" sz="3600" dirty="0"/>
              <a:t>System Demo </a:t>
            </a:r>
          </a:p>
          <a:p>
            <a:endParaRPr lang="en-US" dirty="0"/>
          </a:p>
        </p:txBody>
      </p:sp>
    </p:spTree>
    <p:extLst>
      <p:ext uri="{BB962C8B-B14F-4D97-AF65-F5344CB8AC3E}">
        <p14:creationId xmlns:p14="http://schemas.microsoft.com/office/powerpoint/2010/main" val="116433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6C5F-7C4E-CBC4-ACC7-BF7DA5433C68}"/>
              </a:ext>
            </a:extLst>
          </p:cNvPr>
          <p:cNvSpPr>
            <a:spLocks noGrp="1"/>
          </p:cNvSpPr>
          <p:nvPr>
            <p:ph type="title"/>
          </p:nvPr>
        </p:nvSpPr>
        <p:spPr/>
        <p:txBody>
          <a:bodyPr>
            <a:normAutofit/>
          </a:bodyPr>
          <a:lstStyle/>
          <a:p>
            <a:r>
              <a:rPr lang="en-US" sz="6000" b="1" dirty="0"/>
              <a:t>Problem</a:t>
            </a:r>
          </a:p>
        </p:txBody>
      </p:sp>
      <p:sp>
        <p:nvSpPr>
          <p:cNvPr id="3" name="Content Placeholder 2">
            <a:extLst>
              <a:ext uri="{FF2B5EF4-FFF2-40B4-BE49-F238E27FC236}">
                <a16:creationId xmlns:a16="http://schemas.microsoft.com/office/drawing/2014/main" id="{AF72F3EE-509F-99C0-2AF0-8503FCE76AE9}"/>
              </a:ext>
            </a:extLst>
          </p:cNvPr>
          <p:cNvSpPr>
            <a:spLocks noGrp="1"/>
          </p:cNvSpPr>
          <p:nvPr>
            <p:ph idx="1"/>
          </p:nvPr>
        </p:nvSpPr>
        <p:spPr/>
        <p:txBody>
          <a:bodyPr>
            <a:noAutofit/>
          </a:bodyPr>
          <a:lstStyle/>
          <a:p>
            <a:pPr algn="just">
              <a:lnSpc>
                <a:spcPct val="150000"/>
              </a:lnSpc>
            </a:pPr>
            <a:r>
              <a:rPr lang="en-US" sz="1800" dirty="0"/>
              <a:t>Cricket is a team sport and for a team sport match all the players playing in the team need to be in their highest form to have the outcome of the match in the favor of that team. The same is the case for Cricket Kenya which is a cricket playing nation that is dealing with issues of corruption and poor utilization of their resources also that since Kenya is a developing country thus the technology they use for their national sports is still not up to date and this also lags them behind other countries that are using advanced technology. </a:t>
            </a:r>
          </a:p>
        </p:txBody>
      </p:sp>
      <p:pic>
        <p:nvPicPr>
          <p:cNvPr id="1026" name="Picture 2" descr="Magnifying glass ">
            <a:extLst>
              <a:ext uri="{FF2B5EF4-FFF2-40B4-BE49-F238E27FC236}">
                <a16:creationId xmlns:a16="http://schemas.microsoft.com/office/drawing/2014/main" id="{0A44761B-BD55-1A63-25F0-DBBD7270FE05}"/>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3135617" y="468617"/>
            <a:ext cx="5920766" cy="5920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118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5564D6-C6D9-B832-FFA0-5DE15265A4AD}"/>
              </a:ext>
            </a:extLst>
          </p:cNvPr>
          <p:cNvPicPr>
            <a:picLocks noChangeAspect="1"/>
          </p:cNvPicPr>
          <p:nvPr/>
        </p:nvPicPr>
        <p:blipFill>
          <a:blip r:embed="rId2">
            <a:alphaModFix amt="20000"/>
          </a:blip>
          <a:stretch>
            <a:fillRect/>
          </a:stretch>
        </p:blipFill>
        <p:spPr>
          <a:xfrm>
            <a:off x="3124200" y="457200"/>
            <a:ext cx="5943600" cy="5943600"/>
          </a:xfrm>
          <a:prstGeom prst="rect">
            <a:avLst/>
          </a:prstGeom>
        </p:spPr>
      </p:pic>
      <p:sp>
        <p:nvSpPr>
          <p:cNvPr id="2" name="Title 1">
            <a:extLst>
              <a:ext uri="{FF2B5EF4-FFF2-40B4-BE49-F238E27FC236}">
                <a16:creationId xmlns:a16="http://schemas.microsoft.com/office/drawing/2014/main" id="{E73D6951-CDAF-F355-8AFC-0A43E10437F4}"/>
              </a:ext>
            </a:extLst>
          </p:cNvPr>
          <p:cNvSpPr>
            <a:spLocks noGrp="1"/>
          </p:cNvSpPr>
          <p:nvPr>
            <p:ph type="title"/>
          </p:nvPr>
        </p:nvSpPr>
        <p:spPr/>
        <p:txBody>
          <a:bodyPr>
            <a:normAutofit/>
          </a:bodyPr>
          <a:lstStyle/>
          <a:p>
            <a:r>
              <a:rPr lang="en-US" sz="6000" b="1" dirty="0"/>
              <a:t>Aim</a:t>
            </a:r>
          </a:p>
        </p:txBody>
      </p:sp>
      <p:sp>
        <p:nvSpPr>
          <p:cNvPr id="3" name="Content Placeholder 2">
            <a:extLst>
              <a:ext uri="{FF2B5EF4-FFF2-40B4-BE49-F238E27FC236}">
                <a16:creationId xmlns:a16="http://schemas.microsoft.com/office/drawing/2014/main" id="{D087BF3D-C35B-C5B0-262F-48141E0A20A0}"/>
              </a:ext>
            </a:extLst>
          </p:cNvPr>
          <p:cNvSpPr>
            <a:spLocks noGrp="1"/>
          </p:cNvSpPr>
          <p:nvPr>
            <p:ph idx="1"/>
          </p:nvPr>
        </p:nvSpPr>
        <p:spPr/>
        <p:txBody>
          <a:bodyPr>
            <a:normAutofit/>
          </a:bodyPr>
          <a:lstStyle/>
          <a:p>
            <a:pPr>
              <a:lnSpc>
                <a:spcPct val="150000"/>
              </a:lnSpc>
            </a:pPr>
            <a:r>
              <a:rPr lang="en-US" sz="1800" b="0" i="0" dirty="0">
                <a:effectLst/>
              </a:rPr>
              <a:t>The proposed system will target corruption by restricting match participation to leaderboard players only, preventing unfair manipulation in the process of choosing players for a team. Also addressing the issue of poor resource mismanagement by accurately predicting player performance and ensuring optimal team selection. Through technology integration, it resolves the use of outdated tools. The core objective lies in developing a scoring module to generate leaderboards, aiding a prediction model for informed player selection based on past performances.</a:t>
            </a:r>
            <a:endParaRPr lang="en-US" sz="1800" dirty="0"/>
          </a:p>
        </p:txBody>
      </p:sp>
    </p:spTree>
    <p:extLst>
      <p:ext uri="{BB962C8B-B14F-4D97-AF65-F5344CB8AC3E}">
        <p14:creationId xmlns:p14="http://schemas.microsoft.com/office/powerpoint/2010/main" val="4047183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DE9FDF-4C8F-357D-49A9-F743100DC64D}"/>
              </a:ext>
            </a:extLst>
          </p:cNvPr>
          <p:cNvPicPr>
            <a:picLocks noChangeAspect="1"/>
          </p:cNvPicPr>
          <p:nvPr/>
        </p:nvPicPr>
        <p:blipFill>
          <a:blip r:embed="rId2">
            <a:alphaModFix amt="20000"/>
          </a:blip>
          <a:stretch>
            <a:fillRect/>
          </a:stretch>
        </p:blipFill>
        <p:spPr>
          <a:xfrm>
            <a:off x="2824480" y="167640"/>
            <a:ext cx="6532880" cy="6532880"/>
          </a:xfrm>
          <a:prstGeom prst="rect">
            <a:avLst/>
          </a:prstGeom>
        </p:spPr>
      </p:pic>
      <p:sp>
        <p:nvSpPr>
          <p:cNvPr id="2" name="Title 1">
            <a:extLst>
              <a:ext uri="{FF2B5EF4-FFF2-40B4-BE49-F238E27FC236}">
                <a16:creationId xmlns:a16="http://schemas.microsoft.com/office/drawing/2014/main" id="{FEC0F6B7-FAC8-CD2A-5D9D-67127D3314D6}"/>
              </a:ext>
            </a:extLst>
          </p:cNvPr>
          <p:cNvSpPr>
            <a:spLocks noGrp="1"/>
          </p:cNvSpPr>
          <p:nvPr>
            <p:ph type="title"/>
          </p:nvPr>
        </p:nvSpPr>
        <p:spPr/>
        <p:txBody>
          <a:bodyPr>
            <a:normAutofit/>
          </a:bodyPr>
          <a:lstStyle/>
          <a:p>
            <a:r>
              <a:rPr lang="en-US" sz="6000" b="1" dirty="0"/>
              <a:t>Technology Mix</a:t>
            </a:r>
          </a:p>
        </p:txBody>
      </p:sp>
      <p:pic>
        <p:nvPicPr>
          <p:cNvPr id="2050" name="Picture 2" descr="Image result for CodeIgniter Icon">
            <a:extLst>
              <a:ext uri="{FF2B5EF4-FFF2-40B4-BE49-F238E27FC236}">
                <a16:creationId xmlns:a16="http://schemas.microsoft.com/office/drawing/2014/main" id="{F334F698-BC1A-2D3D-C1D4-B03F0CE5303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42331" y="2724332"/>
            <a:ext cx="1527405" cy="18171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sendgrid">
            <a:extLst>
              <a:ext uri="{FF2B5EF4-FFF2-40B4-BE49-F238E27FC236}">
                <a16:creationId xmlns:a16="http://schemas.microsoft.com/office/drawing/2014/main" id="{F3DA5120-D32E-6679-DC84-6D3AAC85F3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2971" y="2724332"/>
            <a:ext cx="1527405" cy="18171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lask python">
            <a:extLst>
              <a:ext uri="{FF2B5EF4-FFF2-40B4-BE49-F238E27FC236}">
                <a16:creationId xmlns:a16="http://schemas.microsoft.com/office/drawing/2014/main" id="{2B6057D1-0449-F1CC-FBE8-DE360D098D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3612" y="2724332"/>
            <a:ext cx="1527405" cy="181718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jupyter notebook">
            <a:extLst>
              <a:ext uri="{FF2B5EF4-FFF2-40B4-BE49-F238E27FC236}">
                <a16:creationId xmlns:a16="http://schemas.microsoft.com/office/drawing/2014/main" id="{518B29C2-6258-B3B6-6C59-9C1FED2E3B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4254" y="2724332"/>
            <a:ext cx="1527402" cy="181718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Miniconda Icon">
            <a:extLst>
              <a:ext uri="{FF2B5EF4-FFF2-40B4-BE49-F238E27FC236}">
                <a16:creationId xmlns:a16="http://schemas.microsoft.com/office/drawing/2014/main" id="{24AD925D-667D-48D5-8DC5-4FF9DD3624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4892" y="2724973"/>
            <a:ext cx="1527404" cy="181636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vscode">
            <a:extLst>
              <a:ext uri="{FF2B5EF4-FFF2-40B4-BE49-F238E27FC236}">
                <a16:creationId xmlns:a16="http://schemas.microsoft.com/office/drawing/2014/main" id="{E78E14E0-D5C1-85AD-3461-F18D0E784A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95533" y="2724332"/>
            <a:ext cx="1527402" cy="181636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scikit">
            <a:extLst>
              <a:ext uri="{FF2B5EF4-FFF2-40B4-BE49-F238E27FC236}">
                <a16:creationId xmlns:a16="http://schemas.microsoft.com/office/drawing/2014/main" id="{0EAB1112-2293-9DC3-477B-7E1C2526B6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06172" y="2724333"/>
            <a:ext cx="1527402" cy="1816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380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92ADD-29AC-9550-C46E-9FFE87B9D259}"/>
              </a:ext>
            </a:extLst>
          </p:cNvPr>
          <p:cNvSpPr>
            <a:spLocks noGrp="1"/>
          </p:cNvSpPr>
          <p:nvPr>
            <p:ph type="title"/>
          </p:nvPr>
        </p:nvSpPr>
        <p:spPr>
          <a:xfrm>
            <a:off x="8270240" y="962992"/>
            <a:ext cx="3556000" cy="1008048"/>
          </a:xfrm>
        </p:spPr>
        <p:txBody>
          <a:bodyPr>
            <a:noAutofit/>
          </a:bodyPr>
          <a:lstStyle/>
          <a:p>
            <a:pPr algn="ctr"/>
            <a:r>
              <a:rPr lang="en-US" sz="5000" b="1" dirty="0"/>
              <a:t>Conceptual Framework</a:t>
            </a:r>
          </a:p>
        </p:txBody>
      </p:sp>
      <p:pic>
        <p:nvPicPr>
          <p:cNvPr id="4" name="Content Placeholder 3">
            <a:extLst>
              <a:ext uri="{FF2B5EF4-FFF2-40B4-BE49-F238E27FC236}">
                <a16:creationId xmlns:a16="http://schemas.microsoft.com/office/drawing/2014/main" id="{1E3D095C-7A3B-0814-8C3B-2180CEB6CA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81280" y="163425"/>
            <a:ext cx="7965440" cy="6531149"/>
          </a:xfrm>
          <a:prstGeom prst="rect">
            <a:avLst/>
          </a:prstGeom>
          <a:noFill/>
          <a:ln>
            <a:noFill/>
          </a:ln>
        </p:spPr>
      </p:pic>
      <p:sp>
        <p:nvSpPr>
          <p:cNvPr id="5" name="Text Placeholder 4">
            <a:extLst>
              <a:ext uri="{FF2B5EF4-FFF2-40B4-BE49-F238E27FC236}">
                <a16:creationId xmlns:a16="http://schemas.microsoft.com/office/drawing/2014/main" id="{53958463-FCCC-1DB7-1127-7A00E4E67B00}"/>
              </a:ext>
            </a:extLst>
          </p:cNvPr>
          <p:cNvSpPr>
            <a:spLocks noGrp="1"/>
          </p:cNvSpPr>
          <p:nvPr>
            <p:ph type="body" sz="half" idx="2"/>
          </p:nvPr>
        </p:nvSpPr>
        <p:spPr>
          <a:xfrm>
            <a:off x="8458200" y="1869440"/>
            <a:ext cx="3161963" cy="4754880"/>
          </a:xfrm>
        </p:spPr>
        <p:txBody>
          <a:bodyPr>
            <a:normAutofit/>
          </a:bodyPr>
          <a:lstStyle/>
          <a:p>
            <a:r>
              <a:rPr lang="en-US" dirty="0"/>
              <a:t>The scoring module is used to generate the leaderboards report for both the batsmen and the bowlers and then these reports are exported into the prediction model where the players in the leaderboards report are evaluated to know the players who are predicted to perform well in the next match and thus is selected in the starting eleven.</a:t>
            </a:r>
          </a:p>
        </p:txBody>
      </p:sp>
    </p:spTree>
    <p:extLst>
      <p:ext uri="{BB962C8B-B14F-4D97-AF65-F5344CB8AC3E}">
        <p14:creationId xmlns:p14="http://schemas.microsoft.com/office/powerpoint/2010/main" val="32083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C4942-846E-390F-B7ED-EA4CDD0B70BC}"/>
              </a:ext>
            </a:extLst>
          </p:cNvPr>
          <p:cNvSpPr>
            <a:spLocks noGrp="1"/>
          </p:cNvSpPr>
          <p:nvPr>
            <p:ph type="title"/>
          </p:nvPr>
        </p:nvSpPr>
        <p:spPr>
          <a:xfrm>
            <a:off x="1066800" y="439394"/>
            <a:ext cx="10058400" cy="1371600"/>
          </a:xfrm>
        </p:spPr>
        <p:txBody>
          <a:bodyPr>
            <a:normAutofit/>
          </a:bodyPr>
          <a:lstStyle/>
          <a:p>
            <a:r>
              <a:rPr lang="en-US" sz="6000" b="1" dirty="0"/>
              <a:t>Resources </a:t>
            </a:r>
          </a:p>
        </p:txBody>
      </p:sp>
      <p:sp>
        <p:nvSpPr>
          <p:cNvPr id="3" name="Content Placeholder 2">
            <a:extLst>
              <a:ext uri="{FF2B5EF4-FFF2-40B4-BE49-F238E27FC236}">
                <a16:creationId xmlns:a16="http://schemas.microsoft.com/office/drawing/2014/main" id="{CE1F0DDA-16E9-66AC-3097-5A7C253E5E75}"/>
              </a:ext>
            </a:extLst>
          </p:cNvPr>
          <p:cNvSpPr>
            <a:spLocks noGrp="1"/>
          </p:cNvSpPr>
          <p:nvPr>
            <p:ph idx="1"/>
          </p:nvPr>
        </p:nvSpPr>
        <p:spPr>
          <a:xfrm>
            <a:off x="1066800" y="1584960"/>
            <a:ext cx="10058400" cy="3849624"/>
          </a:xfrm>
        </p:spPr>
        <p:txBody>
          <a:bodyPr>
            <a:normAutofit fontScale="25000" lnSpcReduction="20000"/>
          </a:bodyPr>
          <a:lstStyle/>
          <a:p>
            <a:r>
              <a:rPr lang="en-US" dirty="0"/>
              <a:t>https://www.bing.com/images/search?view=detailV2&amp;ccid=hA%2bHZwo2&amp;id=F05E1AE125E5D91128CA692F8E43B78BF3E07317&amp;thid=OIP.hA-HZwo23jgVX0mxLGRD9AHaIy&amp;mediaurl=https%3a%2f%2fth.bing.com%2fth%2fid%2fR.840f87670a36de38155f49b12c6443f4%3frik%3dF3Pg84u3Q44vaQ%26riu%3dhttp%253a%252f%252ffreevector.co%252fwp-content%252fuploads%252f2012%252f06%252fcodeigniter.png%26ehk%3dKdEy4B8YWBWVgtO%252fa4rktOPxmaK0vlpoqQqScDEnMAA%253d%26risl%3d%26pid%3dImgRaw%26r%3d0&amp;exph=950&amp;expw=800&amp;q=CodeIgniter+Icon&amp;simid=608006699271409819&amp;FORM=IRPRST&amp;ck=F62D1140EA8E6F5E2DA1EA7396F1E8C9&amp;selectedIndex=1</a:t>
            </a:r>
          </a:p>
          <a:p>
            <a:r>
              <a:rPr lang="en-US" dirty="0"/>
              <a:t>https://www.bing.com/images/search?view=detailV2&amp;ccid=UZ6j69Fa&amp;id=366A7D918AC21871E5A2F84A17EEC3AB5001E8F9&amp;thid=OIP.UZ6j69Fa_j92RWPS5NyTUgHaEK&amp;mediaurl=https%3a%2f%2fsendgrid.com%2fwp-content%2fuploads%2f2016%2f06%2fSG_Logo_Blog.jpg&amp;cdnurl=https%3a%2f%2fth.bing.com%2fth%2fid%2fR.519ea3ebd15afe3f764563d2e4dc9352%3frik%3d%252begBUKvD7hdK%252bA%26pid%3dImgRaw%26r%3d0&amp;exph=1080&amp;expw=1920&amp;q=sendgrid&amp;simid=608009516770809262&amp;FORM=IRPRST&amp;ck=F156D5B10E9EEFC01FC9AFFAC4D77BDB&amp;selectedIndex=0</a:t>
            </a:r>
          </a:p>
          <a:p>
            <a:r>
              <a:rPr lang="en-US" dirty="0" err="1"/>
              <a:t>data:image</a:t>
            </a:r>
            <a:r>
              <a:rPr lang="en-US" dirty="0"/>
              <a:t>/jpeg;base64,/9j/4AAQSkZJRgABAQAAAQABAAD/2wBDAAsJCQcJCQcJCQkJCwkJCQkJCQsJCwsMCwsLDA0QDBEODQ4MEhkSJRodJR0ZHxwpKRYlNzU2GioyPi0pMBk7IRP/2wBDAQcICAsJCxULCxUsHRkdLCwsLCwsLCwsLCwsLCwsLCwsLCwsLCwsLCwsLCwsLCwsLCwsLCwsLCwsLCwsLCwsLCz/wAARCAEKAY0DASIAAhEBAxEB/8QAGwABAAIDAQEAAAAAAAAAAAAAAAEGBAUHAwL/xABKEAABBAIABAIGBQYKCAcAAAAAAQIDBAURBhIhMRNBFCJRYXGBBxUyUpEjQnWhsfAWNTZTVWJys8HRJTM0RYKTlLJWc6LC0tPh/8QAGwEBAAMBAQEBAAAAAAAAAAAAAAECAwQFBgf/xAAtEQEAAgIABAUEAQQDAAAAAAAAAQIDEQQSITEFE1FxgQYyQWEiFTOR0UKhwf/aAAwDAQACEQMRAD8AogAPSeaAAAAAAAAAAAAAAAAAAAAAAAAAAAAAAAAAAAAAAAAAAAAAAAAAAAAAAAAAAAAAAAAAAAAAAAAAAAAAAAAAAAAAAAAAAAAAAAAAAAAAAAAAAAAAAAAAAAAAAAAAAAAAAAAAAAAAAAAAAAAAAAAAAAAAAAAAAAAAAAAAfv7TKioXJURUZyNVOiyO1tPajU6kxEz2hEzEd2KDZJiZdetMxPg1yj6pl8p2fNi/5l/Lt6KeZX1a0GdJjLbEVW8knuYqov4KYSoqK5qppW901pdlZrMd1otE9kAAqsAAAAAAAAAAAAAAAAAAAAAAAAAAAAAAAAAAAAAAAAAAAAAAAAAAAAAAAJgZePjbJZj5uqRtV6J7VToi/IzL16eCZIokaiI1jnK5Nq7mTf4GJjnsjsq57mtb4T029yIndvTqbOX6tmVFldXcreyq9u/h08jopvl6d3Pf7tz2esEnjQwy61zsauv8j0PNJ6iIiJNAjURET12oiInsPRFRURUXaKm012X37OiO3Vzz3DWZSFiNjnRNO5vDf70VFVFNmYOU/</a:t>
            </a:r>
            <a:r>
              <a:rPr lang="en-US" dirty="0" err="1"/>
              <a:t>wBlZ</a:t>
            </a:r>
            <a:r>
              <a:rPr lang="en-US" dirty="0"/>
              <a:t>/5zP2OKZI/itj+5pQAcLuAAAAAAAAAAAAAAAAAAAAAAAAAAAAAAAAAAAAAAAAAAAAAAAAAAAAAGVUputKqq7lhY7TnJ3cvsav7TbNo0mppIWr7ebaqpNSPwq1dnn4bXL/ad6ynudtKREdnFe8zOtvD0Ol/MR/gPQ6X8xH+B7gvyx6Kc0+rw9DpfzEf4Hs1rWtaxqIiNRGoidkRPJCQTEaRM7DFvNa9tNj2o5j71Vj2r2c10mlRfiZR4TRusWcNUYirLYyVXkandWxv5nu+CIYcTblw3t+pa4Y3kr7r4vDPC2/4op+f5n+amkzvB2PWrPaxESwWK7HSursV3hTRtRVc1rXrtFTy13Lmq9fmoRdKi+xUXr2PxfD4pxOHLzxedR6zt9zk4XHesxNXCk6on769yg2ObqJRy+VqtTTI7Uixezw3/AJRv6lQ1x+tYskZaVyR+YfKXrNLTWQAGioAAAAAAAAAAAAAAAAAAAAAAAAAAAAAAAAAAAAAAAAAAAAADW+nt6Ae0lErOiJpqJ7E/YhJ8Ru544n+TmNcnzPs9CHnydE2q9ERFVVXoiInVVVTHjsPsue2jUu3VYunuqwPexq+xXImj2hqOyuTxuJ5nMhmR9m6rF05YIurmNX2qvQ6VBXr1YYq9aKOGCJqMjjibprURPZ39+z5fxnx6PDpjFjru3/T1uB8OniY57TqHNOTN/</a:t>
            </a:r>
            <a:r>
              <a:rPr lang="en-US" dirty="0" err="1"/>
              <a:t>wBBZX</a:t>
            </a:r>
            <a:r>
              <a:rPr lang="en-US" dirty="0"/>
              <a:t>/</a:t>
            </a:r>
            <a:r>
              <a:rPr lang="en-US" dirty="0" err="1"/>
              <a:t>kO</a:t>
            </a:r>
            <a:r>
              <a:rPr lang="en-US" dirty="0"/>
              <a:t>/8AiOTNf0Flv+nd/kdQ6g+bn6w4if8AhD1v6Li9ZcxZBxBKvJFgcjzr28dPBjTf3nSfrLRw/wAOzUJVyWTljlyL2LFFHF/qacbk6sZvorl/OX91swPO4/6k4njMflTqsfp08P4ZiwW5o6iDyAPmfw9Ry/jZrW5+dfOSpSevx8Pl/wACtG+4vsNscQZHlXaQeBV3/</a:t>
            </a:r>
            <a:r>
              <a:rPr lang="en-US" dirty="0" err="1"/>
              <a:t>WhjRr</a:t>
            </a:r>
            <a:r>
              <a:rPr lang="en-US" dirty="0"/>
              <a:t>/1qpoT9i8NrNeExxPo+O4md5be4AD0GAAAAAAAAAAAAAAAAAAAAAAAAAAAAAAAAAAAAAAAAAAAAAAAADc42w18fgKv5SPfKi/nM77+RnlYRVRUVFVFRdoqdFRU8zIS9eRNeO7omk2jV6fFUOimaIjTnthmZ3C2cOfynZ+ibP8AeMOgHM+DJppuIEdK5XOTG2Woq66Ij4l8jph+W/VM747f6h9X4TGuH1+wA0FrH8Xy2bUlXiGKvXfK90EC02P8KNV21nMvsQ+fwYq5J1a0V99/+RL0cl5p2jbfgrX1Zx1/4nh/6CM1uadxnhaTbknEDZ0WxFB4cdSFior2udtVc1funfi8NrmvGOmWszPv/pz24qaRzWpOvj/a7mHkshBiaVjITqmoU1CxV6zWFReSNvv3pVOZ/</a:t>
            </a:r>
            <a:r>
              <a:rPr lang="en-US" dirty="0" err="1"/>
              <a:t>wALeK</a:t>
            </a:r>
            <a:r>
              <a:rPr lang="en-US" dirty="0"/>
              <a:t>/6Sf8A8mt/9ZrLuSyeSeyW9bmsOZtGeI/bWIvkxiaanv0h7uD6XzRli2W0aj0cGXxSs1nlhjySSTSSyyu5pJZHSyO+896q5y/NdnyAfe1rFY5Y/DwpnfWQAEgAAAAAAAAAAAAAAAAAAAAAAAAAAAAAAAAAAAAAAAAAAAAAAAAAALJwS+Nmeja5yJ4tK1HHv853qPTXyap1E4dDNNBLFPDI6OaGRssT2qiOZIxUVFTfQ6Di+OKEzI48qxas6IiOniY59d/9ZWt29v6/kfEfUXhefPkjPirvp8/4e34fxVKV8u0rgE+fy7mHBlMNZRFr5GjIi9eliJq/Nj1Rx6SXMdEnNLdpxt77kswtT/uPip4fJE8s1n/D2fMrMdJc8yXFXEkObtRxzOayC6tWGgjGeHIxH8rWK3W9vTS7LBx29jcNUY5dOlyMSxt815IpOZdL8U/E9b/EvB9WVbDUivXmIrGOqQtVye70p6IifJSiZnNXs3ZSxYRsccTVjrQR/</a:t>
            </a:r>
            <a:r>
              <a:rPr lang="en-US" dirty="0" err="1"/>
              <a:t>YhYvXovmq+a</a:t>
            </a:r>
            <a:r>
              <a:rPr lang="en-US" dirty="0"/>
              <a:t>/un3HB8Lfi82HLGLy4p3n1eJmyxiravNubNWAD7Tv1eMAAAAAAAAAAAAAAAAAAAAAAAAAAAAAAAAAAAAAAAAAAAAAAA21eiL1TuAAAAAAAAAAADSL3RF+JGm+xPwJBGoNyAAkAAAAAAAAAAAAAAAAAAAAAAAAAAAAAAAAAAAAAAAAAAAAAAAEwiUL2d1VOi9U7p8DoP8GLuW4Yxk9PGJVyMs9VHR2XvYxK0cboWyV42scrUk21zkVPLa9eq1jh7h+XiGzagZdbVjqtgdM5IpJp18VytRsTI9aVNb2qnYspVs2aU8DvFWukCxP8a9HTZNpERHrNHE+ROvVPWQ58t9TqHTipuNy4bkaVjF3rOOueElqu5rZEidzN25qSeoqonTr7DGOrwZHHNWXD8ULjZouWtjcVIxti5PbRzUY+d9yZFbvaojnczdK1V6FJnwNC7lFx3Ddqe1P4c0qVbrGtdGyNV3u1E50fX83aN7p16loyb7qTj12V4GRcpXsfPJVvV5ILDOr45OXevJWq1VRU9+zHNY0ynbZYrCZfNvsx41kEktdrHyRy2I4nuR/Mm2Nf3Tp38vmbNeA+OU/wB1sX4Xan+LyuxTz1ZYbNeR0U9eRksUkSqjmva5F6cv6zr30izTR8PVXxySRufkaqOWJzmqqLFK7lVW9db6mN7Wi0RDalazWZlQ04D45X/dkafG7V/weeGQ4R4nxVKbIX69aGtCsbXq2zHI/cj0jajUb07r16mobcyDVRUuW06+ViZv/uLDY4pnv8Lvw16Wea+y9A+KaRObxKzPX1K9evM1enb2E/zVjkeHD3CmT4j8SSCxWrU4ZUinmkdzzoukd6kDdL59Obl+ej14w4fx/DtrF1ab55PGprLO+dyKrpEkVnM1ERERPcYXCtietxJw86F7mLLfgrS8qrqSGX1FY7Xl12hZPpP/AI3xP6Od/fvImZ59JiI5NqEADZkAAAACUNtgsBkeIbMtenPUh8FrHyyWZF5uV3Mm44m+u7t7k95vOLeFcbw3jsO6CaxPbnszRWZplRGyIkfOnLEz1Wp06a+eynxyzV5YJ4nuZNDLHNG5q8rmva5Hd0OofSeu6GA35251+fgmFpmLQ2rETWXLQAbsgAEAAAAAAAAAAAAAAAAAAAAAAAAAAAAAAAAAOvl38t+35Afv0J/Q6lhmZ2Ph3GO4Xjg5Y4MbY5HJGz6xtuc915LUz2qu0VqMTSt7/aVNI1kuHr093J2szlcfToW2Qcrp7c1iajLJvnjqts8sCIvkvLtPL7OnfH0aX3OpZjHKjnJWsx2I2tcicsVljkXuqdOZi9vvntxJDk7bqWJr4irDFkMfEy3krbo3zQxxvSZYYOZ6P/J9vWb59P63FPS2nXH2qhkJfo/qPnhpVMllZY2vYyxfuSJTfIjk68ldzHOaqbXppPcfNizlGYOtahpU8VWmvVpKz8Sx1d0sboZmo2WRrvEVUVm+rl7/AIazLuoePBFRVXRQV441csSxPlem+aV7fvL0V2ui+XVx6MfYnw+WSSSy5lObDsgZIr3RQx7ssc1rl6JpXJ0/rHRFYYTZj3Mrlck2BL9qWysCKkb5kY6T1kT7UiIj1+amEAaRGuzOZ2h/2XfBDsnH1S9dwFOGlVsWpkyFWTwq0bpXoxIpWq5UZ10mzjbvsqdn46v5LHYCpPQsy1p3XqsT5IV5XKxYpXKnzVEMMu+aNN8WuWducY3hPiS5fx8FjE5GCpLaibbmlj8Hw6/MiyO5nqi7VNonQ1uXgq1MrlqlVHej1btivDzu53ckT1jReb5KWLA8a5+tlKC5PJSz458jYriWUY7w43bTxWq1vNtq6Ve/RCuZOWKfJ5aeJ6Pimv25onoi+uySV70VEVEXzTyLxzc3VSeXl6Mjh3+UPDP6Wp/95afpQ/jbEfo53984q3Dv8oeGf0tT/wC8tX0ofxrh/wBHyf3ykW/uQmv2SoKbVWNajnSPc1jGMRXOc5y6RGtTqqr5FnrcE5t8UM+Ss43DxTu5YG5SdrZ5F1vXhIqJv4v37jT4bJyYbJ1MlHDFNJX8VEjmVUYqSMViqip2UysrlsxxZfbMtaWd8cfgQ1sdBNO2Fm+ZW6aiqqr3VV/w6WtNt9FaxGurKz/CGY4fhjtTS17VR72xOmr86eG921RHsf16+S7K2qoiKqrpERVVV30RPh1OrZWG9X+jaGC/G9luKrjWSslXb41S1Hytd70TSe75HK2qxHxOe3nYyWKR7PvtY5HK3unft3Ix2mYnacldTGlkpcG5KWnBkMlfxuHq2E3W+s3ok0qKnOjvD5kb19nNvz0e2R4Iv0cbPl6+Ux2QpV2LK59XnRXM5kaqtVFcxdefrIXbiTh+DjGni8jir0fPBDJ6P4m1gmZIrXOY5W9WuRU6+qvs17Ofv/hVwpHk6FqqsNbK15KkqTNWWpIrmqiyV3sVG86Ivmvy9mdbTP5aWrEfhXXdk/</a:t>
            </a:r>
            <a:r>
              <a:rPr lang="en-US" dirty="0" err="1"/>
              <a:t>tJ+tUOpfSf</a:t>
            </a:r>
            <a:r>
              <a:rPr lang="en-US" dirty="0"/>
              <a:t>/F/D/f8A2ubt3/1Jyxe3zb2+J2PjnDZbOQcPVMdCj3pce6aWR3LBXjWHXiSfna9iJ1JvOrRMq0jcTEKBjOEMvma0NmhewsjnxpI+t6W/0mvteVGzRtjdo+shwXnsXXnsXbOIY2GNZVYlxfGkROnqMfG3a+xDe5mGbgOhVqYljlt5VkiX829rVmc6PW4YW7VG99p8dpt21bQJHySvfJK50kj1Vz5JFVz3OVdqqq7qWrNp9lbctek93yADVmAAAAAAAAAAAAAAAAAAAAAAAAAAAAAAAAAAlEt5wxO+PJSU0ldEuUqvpRSo5W+HcYrZ6r1XtrnajP8AiOl52pBeq1M4yu2Rr6cVS6zwGz2ZKliaJyxsa97WorHIiu69eqeXXjLXSMc2SNyskY5HxvREVWvau0ciL7O52Xh3J0M9hmVLEMcjbEUjJoJOZzHKj0SeBdIvViuRU/quavdqq3my11O3TituNKNxPWxGJquwTKliWf1Zor87WwqyTatnVvJ0c1/l21vXkYaZN2Xlzcb68cUuQxzX6Y5+nWcfDFKqxN7Ir/Dc5enn36bW5OwfCq5yLAS1MrMvokl+pFZn5a1VsievGyXn8VWqqNVU9bStRU6d6hehx/DnFMEcT5ZIKklaWwkkL2yRqqbkbAsybVPuu9ir37k1tCLVmFa7/v8AtJM3J1a9a1J6HK2bHzq6ahM3enwKu0jcnbnZ9lyeSpvz64RvDCXy5OZOVE25ytYxE7uc5dIifE6/9JKcvDlPf5uTpoq+z8jM3/8ADmuHyyYiw+03HY63YasTqz77JJFqvYqrzxI1yaVd/wDpLDL9I+esMfFYx2Fnhf0fHLXnexfP1mul0Y3raZiYa0tERMSpYM3J3o8hZSxHQoUU5GxrDjo1jhVUVy+I5qqqcy9jCNo/bKW04d1/CHhhPNctT18EftS1/SgityeEcvRH0ZmtVeyq2Xap8toVfBZv6hmktQ42hatuVngz20kc+s1Gq1Ww8ip38zdW+P8AI5BiRX8LgbUKO5kjs15pWovbaI+TW/kZWiebcNYmOXUsbgjAUc7k7Tch69ShBFO6vvlSw971a1r0au1amtu9+jL4q4ky9DJXsNj5UxVCi9sUMNJqVnypyoviq9rUf62+mtJ8V713FZjI4W/9YUHMbIqPZJG5FdDLG93Msb275tb+zpemixXPpEzNpGrDj8XBZYnK2z4a2Jo3e2LxfVT5opW1bTbekxasV1tYLzcnY+jWsksdya4+tQkkSRkstlyektdzvbrnXppexzmtjbljI0MXIx9azdnhgYluJ7Fj8XSte9jkR2tdTf0vpA4pp1pa75YLUkj3Ojs3GufNGr+vKiNc1qonkip/kmhflsrJk4sxLYdLkI547Ec0rUciPj+x6idOVE6aJrW0bRaazrqzG2+JOEcjZrR2JqliJ/rxOVX17DeySeG/1XNXui8u/LZ0fFZmtxfwznFyVaKNKzLENl7PWgc5kKTtnh3vSpvfde3frpKi/j+9aYxmTwmFv8n2Vmhd39unq5u/wNdk+LsrkqaY6GGlj8a7XNWxsXhtkTe+Vy/d810iIuis1taeq9bVrHdW+uo07uc6NPbtVcidvf0OvfSPev0sRjY69iWuy3b8Cy+Jysc5qQuekavTr10qr8DmmHybcRcS96BSuSMZqFt1rntgkRyO8ViIvRydixWfpDzFyNYbOKwc8DlTcVivPMxVTsuny6/UWvW02j9K0tEVWbBX6XG2As4bJu/0hWjY2Z+0dKqt6RXI9+fbn9+0/OOa5fFZDB3ZKN5nI9HKsEib8KzFv1ZIXu7+9PL4oTDlrVXKpl6MdenO2VZWQ1GrHWYxdI6FGbX1F8+vmWa19ImRuNSOxhcNNGi8yMtRSztR3t5XO0Iras9C1q2jqpIPqR6vklkVrG+I97+WNOVjeZd8rUTsieSHybMQAAAAAAAAAAAAAAAAAAAAAAAAAAAAAAAAAADcYDLuxVvUkjm1Z5YHyPTvWsQu3HZb8Nq2RPNjlTyNOPx+W9/LXUiYiY1KYnU7dquSYzNVoMpDjrM2UxNhrmxVJYYsjVVF5lVj3ORjo3JpU7o5ru210mBxDVvZ/GsgbXsNntWGzUkyVNI31ns5ldGx7Xo5quRFRUVH99ov3aJg+IrWNdFE+aSNkbUigtQxslmrRK7mWF8T9NfAv3OZuu7VRV9brbMnhbzakkWQikbM2J0EkDpmxOlR2laq82ubfdqrtPPflyWrNJdVbReHJkpyUHvwPEMM1aS1Yh9Fnk5Fhqry+Ey1HIi6Vm9NlTaorddnRddPfoXsXakp3oXRTs6p12yVvlJG/wA2qnZfl07J1/iPhmTJ4y3DA1ZLj5Zb1dk06LDDafpHeFJMx0iNd121HInXy7LRW0+NIa1nG5TFR3cXj3Oaq5SWKGKujUbt9O/K5rmoqa0u1+C9k1pkhlbHpUAWWzw3TWXwqWSSpO5qvSjxEx1OZul1yRXG7qyL7NO8l37sjFcFX5rrGZySPH0GtSRFZbqumudNoyqrXr09rtGnmRranJaZVIG3u4TLelyehYXLMqTzubj2ywvke6PemK97NtRfivmYcuLzFdk0k+OvRRwrqV8teRrY/W5UR7l6JvyLRbas10xDNxtOK9PNXdK+ObwHy1WtdG1sr4la98b5ZOiLyo5Wr5q3XmYR6wV57LpWxIxEiidPLJI9scUUTVa1XySO6Im1aif2hPuR7N39Q1FuSVWXnyNjqT5FFgSNz56PiRtgdA2NHLzva7xHJydETt16fc+PhlxdNHzWmtx8efSCeSs2OByQWudkNn1lc2R+/UbzLpV899Ne3BZpXyNSKFj4531mpJagY98rYG2UZE1XbXbVRzPcpjzY/I16cN2aPkrTOi5Ec9OdEkjWWNXMVEXq3qi68/Jei1jv3W/HZtcJj5UhlyDWWpVsY/iKs1tZjHRRPhpP/J2Fcm0c/wC034fh8y4KpBPQqyXZnSWmqyOVkKJUkmkrtmrrFYk5W8j3LyKm3a2i7Tem+EGJmdQtK5jEvS28JBUjW0xj2JeSbXjxfYTnTkVFXtvXmeH1PlHPdG1kL3tdLFGyO1A/xZo4/Hkgr6dpz2JrnROyqieY+T4ZbcJWfDk5nWp+Wk9KcrK8KTvZaSsszlekfTwkcjo0dtvbe11p2ZYxL8harTWHzxJJFw3Tf4EKc0PpGPjVbcyO1qFqtXfT73VOX1tNNi8jWrrZkSBYfDpvkWGeORWRXGeLA+SNi7Rruut+Z9VcVkbvoLonweHdtMpMklst5WPex8jUnVNqiKjXL2/aPkj2Zf1LVSrVsJYuN8arTsJIsEfo0j5rvoLq9Zyd3onrt9ydvM95OHqaOfFHNlVmSfO04uerC2NZsVF46OVGqruV6dERN9evXsaxy2shJjaESVeenA2lXe2VWMka2RVRznSO0rlV+ujf2HxBRuzTZCFJYoX4+CxYsLYnWNESCRsLkY5N+sqqnkPk+G0Th6HxsZXdatrJahkne+Cr4sCxtoenJ4EqqjVXaKxybcvTy3yp4yYinHTvXG/WMmsfib9NqsjarW3HStk9IY1q7Rit0itXz69zwTFXnpCsLWxtbRoWpn27lVjES69zGParXIiNcvRG908+qkSYbMskZE9kb5HPuQyJHYjnbE6ojXzssK1VROXmautLtHD5PhgzQz15ZIJ4pIZonckkUqaexdbRHJ7ddTzMm8y7Hbtx3V3bZKrbHrtkTmRE7Paqprt7Newxi8KSAAAAAAAAAAAAAAAAAAAAAAAAAAAAAAAAAAAAABkVL16g9z6k74lfpJG7a6KRPZJG7bHfNDHAFnocYZKpyNVbDI0dzK2nZeyPa99RTtkanyVELEn0h46SusFqg+faJzelwxyI9U67e1j1RV/4TmwKTjrK8ZLQ6Wzjbht8ccVijEkXNueNjbD4Hbc5ztQK3l0qqqoimVZ4/wCDFY1rcXZs+G3kja6rVaxjE8mrI5dJ7tHKgR5VU+bZ0Kb6S5YljjxeFqwVmdNWHrtU7+qyBGtT8VK9k+L+IMpHcrvdVgq2lTx4aleOPnai8yNdKu3rrz9b5FeBMY6wiclpD2rWp6rp1i5FSxA+tOyVqSRSwvVrlY9ju6bRqovlyniC+lNtkzM5JskcqurukjuentdLDG5WzeClZEVNfZRiI3l8te4xrN2zbirR2EhekEUcDHrDGkywxpyMifI1Nq1qaRE93uMYEahO5bL67yfLE1VqvWNceviSVYFle7Hqq13TScu1Vvbar17HwzLZGNsrY3xN5rFi1GqQs5q01hnJI+uqpzNVyd9GABqDctnkck2wytBW02FtLGw2UWCOKSaanA2Hcj0VznIi7VnXsvboRHmsnFFSijfAjaT6sldUrwq5HVkkSJXKqbXSOcimtAiINyy61+1TnmsVkhZJK1Y9eFGsbWq9sieG1yaTStaqfANv2m2L1pPBdJeZPHZR0LHRSNmckjkSJU5e6IqL7jEA1CNyzlylxYvBVtbw/RKlFfyLNrBUl8aJvN7Ud1VfkeqZvKNfLI11dFlsXLMyejQ8sr7jGxTNe3WuVyNRFTt09prANQbl9SPWR73qjUVy75Y2Ixjfc1qJo+QCQAAAAAAAAAAAAAAAAAAAAAAAAAAAAAAAAAAAAAAAAAAAAAAAAAAAAAAAAAAAAAAAAAAAAAAAAAAAAAAAAAAAAAAAAAAAAAAAAAAAAAAAAAAAAAAAAAAAAAAAAAAAAAAAAAAAAAAAAAAAAAAAAAAAAAASAIBIAgEgCASAIBIAgEgCASAIBIAgEgCASAIBIAgEgCASAIBIAgEgCASAIBIAgEgCASAIBIAgEgCASAIBIAgEgCASAP/Z</a:t>
            </a:r>
          </a:p>
          <a:p>
            <a:r>
              <a:rPr lang="en-US" dirty="0">
                <a:hlinkClick r:id="rId2"/>
              </a:rPr>
              <a:t>https://th.bing.com/th/id/OIP.wHKYHpnwwndiGNfYQw06rwHaHa?w=163&amp;h=180&amp;c=7&amp;r=0&amp;o=5&amp;dpr=1.5&amp;pid=1.7</a:t>
            </a:r>
            <a:endParaRPr lang="en-US" dirty="0"/>
          </a:p>
          <a:p>
            <a:r>
              <a:rPr lang="en-US" dirty="0" err="1"/>
              <a:t>data:image</a:t>
            </a:r>
            <a:r>
              <a:rPr lang="en-US" dirty="0"/>
              <a:t>/jpeg;base64,/9j/4AAQSkZJRgABAQAAAQABAAD/2wBDAAsJCQcJCQcJCQkJCwkJCQkJCQsJCwsMCwsLDA0QDBEODQ4MEhkSJRodJR0ZHxwpKRYlNzU2GioyPi0pMBk7IRP/2wBDAQcICAsJCxULCxUsHRkdLCwsLCwsLCwsLCwsLCwsLCwsLCwsLCwsLCwsLCwsLCwsLCwsLCwsLCwsLCwsLCwsLCz/wAARCAEeAR4DASIAAhEBAxEB/8QAGwABAAIDAQEAAAAAAAAAAAAAAAYHAQQFAwL/xABQEAABAwMBBAYEBwsJBwUAAAABAAIDBAURIQYSMUETUWFxgeEUIpGhByMyQnKisRU1NlJzdYKSssHRFiQzYmOztMLwNENTVHR2w0SDlaPS/8QAGgEBAAIDAQAAAAAAAAAAAAAAAAMFAQQGAv/EADQRAAICAQICCQIFBAMBAAAAAAABAgMEBREhMRIiMkFRgZGh0RNCFGFxsfAjQ8HhFTNT8f/aAAwDAQACEQMRAD8AttERAEREAREQBERAEREAREQBERAEREAREQBERAEREAREQDyRPJEARfEkkUTHSSyMjjb8p8jg1o73O0WmLzYy7cFyod7OP6ePHtzhAb6LDXNc1rmua5rgC1zTlpHWCNFlAEREATzRPNAEREARPFPFAETxTxQBE8U8UARPFPFAETxTxQBE8U8UARPFPFAEREARFhAZREQBETxQBE8U8UA8lp3KvgtlJPVzDeDAGxsBw6WR2jWAnr59mTyW549Shm20z82qnBO5ioncORcNxgJ7sn2oCNV9xrrlMZquQu1PRxtJEMQ6o2cPHitNZRZB0bVeK21StdE50lOSOmpnOO49vMsB0Duo+3RWZTVEFXBBUwODoZ42yRu62u6x19aqJT7Y2Vz7XPE4ktp62ZjM8mvayXHtJWASVE8U8UATzTxTx60ARPFPFAEREAREQBYJABJIAAySTgAdpK86ieGlgqKmY7sUEUk0hHEMY3eOB19SqW73q4XiZ753ubT7x6Cla49FE3lkDQu6yfcNABbcc0Eu90UsUm78ro3tdjv3SvRUhFJLBIyWB74pWHLHwuLHtI5gt1Vl7K32W7U80FUQa2j3N94AHTRPyGyEDTOQQ7289AJIiIgCIsIDKLk1l9tlJvMDzPMNNyDDgD1Of8n7e5cCq2juc+RCWUzD/wAMb0mO17h9gCr79Rop4N7vwRY4+m5F/GK2XiyZvfHGC572MaOLnuDQPErQlvVmhyHVkTiOUIdKfqAj3qCSyzTOL5pJJHH50rnPP1ivlVNmtSfYjt+pc16DH+5P0/</a:t>
            </a:r>
            <a:r>
              <a:rPr lang="en-US" dirty="0" err="1"/>
              <a:t>jJk</a:t>
            </a:r>
            <a:r>
              <a:rPr lang="en-US" dirty="0"/>
              <a:t>/aa1N+Syqf9GNrR9ZwXidqaPOlLUHvdGP3qJotV6vkvk16G3HRcVc035ktG1ND86lqR3dEf8wXuzaW0POHGoj+nFkfUJULRI6vkLnt6CWi4r5brzLBhulpn0jrICTjAe7cd7H4K3AQQCCCDqCOHtVZL2gq62lINPUSx9jHHdPe0+r7luV60/wC5H0NK3QV/an6/6+CyMoojS7TVTMNq4WTN5vjxHIO3HyT7lIKO6W+uwIJh0nOJ/qSj9E8fDKt6M6i/hCXHwKXIwL8fjOPDxXFG95KL7ZUT5qOmrWDPob3iYAf7qXA3j2Age3sUoH8F8ua17XNc0Oa5pa5rgC1zSMEEHkt00SnlhS+57ITdI+W1vjMbiXejTuLSzsikwRjqB9q442b2lLt37nkf1nT04Z7Q8/Ysg5BIAJJwAMk9gVk7MUMtDaYGzNLZql76uRrtCzpMbrT2gAZXNs+yTaeWKqub45pIy18VNFkwMeNQ6RzgC4jkMAd/KWrACIiAJ5onmgCIiAIiIAiIgORtLHLLYrwyIEv9H38DmyNzXu9wKqRXiQCCCAQRggjIIIxggqvrxsXXRzSTWhrJqZ5LhTOe2OWHOu6xzyGlvVqD38UBD1LNg45HXS4ygHo4qARyEcN+WZrmA/quK59PsntRUSBho20zc4dLVSx7re0Nic5x9g71Ydls9LZaNtNATJI93S1M7wA+aUjG8QOAHBo5D2kDprCZXCu99bSF1NSFr6kaSP0cyE9WObvs9yhuvhRHp2PZE9FFmRPoVrdm/X3Oit7MzPzK5pMcLCDI/txyHaVEq+83CuLmF3Q05ziGIkAj+u7ifs7Fz5JJZXvkke58jzlznnLnHtJXyuTy9Ssv6seEf5zOxw9Kqx+tLrS8fgIiKrLcIiIAiJqgCIiAIiIAgJBBBIIOQQSCD1ghEWQd237RVVPux1gM8IwA8Y6Zg7+B8fapVT1NNVxNmp5WyRnTLeLT1OB1BVcLYpKyqopRNTyFruDmnVkg/Fe3qVxiapOrq28V7oos3SK7k509WXs/gsVZXNtl1p7jGd34udg+MhcdRy3mnmF0dV1NdkbYqcHumcjZXKqThNbNGURFIRhERAE80TzQBERAEREAREQBNERANFhZz3riX26mij9HgdiqmbxHGGM6b3eeXt5aw3XRpg7J8kTUUzvmq4c2a18vRiL6KjfiXVtRM0/0fWxh/G6zy7/kxVNefPrWCQNSQB2risnKnkz6cvJHe4mJDFh0Ic+9+JlFvUlputaAYqcsjPCWozGzHWARvH2LuU2y1O3DqyofK7myH4qP26v94XqnBvv4xjw8XwI79Rx6OEpcfBcSKEtHEgd5WxDRXCowYKSpeDzETg39Z+B71PKe3W2lx6PSwsP4waHP8XOy73raVtXov/pL0Ke3Xu6qHr/P8kIj2evcnyooYh/azDPsjDltM2VrT/SVdO36Ecj/ALS1S1ZW5DSMePPd+ZoT1rKlyaXl/wDSMN2Ub86vf+hCwfa4r7/kpTc62o/Ui/gpIinWm4q+z3fyQ/8AK5b+/wBl8EbOylPyrp/</a:t>
            </a:r>
            <a:r>
              <a:rPr lang="en-US" dirty="0" err="1"/>
              <a:t>GOIrydsp+JX</a:t>
            </a:r>
            <a:r>
              <a:rPr lang="en-US" dirty="0"/>
              <a:t>/</a:t>
            </a:r>
            <a:r>
              <a:rPr lang="en-US" dirty="0" err="1"/>
              <a:t>rwD</a:t>
            </a:r>
            <a:r>
              <a:rPr lang="en-US" dirty="0"/>
              <a:t>/K9SlFh6biv7fd/IWq5a+/2XwQ9+y9xbncqaV/UHCSMn3OWnLYr3Fn+bCQDnDIx2e4Eg+5TtMKCekY8uW68zYhreTHns/L4K1lgqYDieCaL8rG9o9pGPevPjqOCs4gEEEAg8iMhc+ostoqcl9LG1x+fD8U7PXlmPsWjbosl/1y9Swq16L4Ww9P5/kgSKSVOy8jcuo6kOHKOpGD4SMGPqrhVNHW0ZxUwPjHAPIzGe57dFVXYd1HbiXNGdRkcK5cfDkzyillhkjlhe5ksZ3mObxB/wBcVN7RdYrjFuuAZVRAdKwcCOG+zPI+77YKvWCeamlinhcWSxu3mnl2gjqPNSYWbLGnvzi+ZDn4McuG3KS5P/BZSLSt1fDcKZkzPVeDuzMzkskHEd3MLdXaQnGcVKL4M4WcJVycJLZoIiL2eAnmieaAIiIAiIgCIiAIiIDWrquGhppqmTURj1W5wXvJw1o7/wDXBV9PPLUTTTzO3pJHF7zyHYM8hwHcuxtBWSVdbHQwB0jad24GMGTLUOGuAOrh7VvWvZ2OPo6i4BssujmQDBijPEb/AOMfd9q5vL+pnXfSq7Me/u3OownVp1H17e1Lku/Y4tvs9wuG69jeipz/AL+UHBH9mzifcO1Smhsdtot1/R9NOP8AfT4cR9BvyR4BdQAAADhosqyxtOpo4834sq8rU78nhvtHwRjCyiKyKsIiIAiIgCIiAIiIAiIgCIiAL5cxr2ua5rXNcCCHAEEdRBX15IsbA4Nds3RT7z6Q+jynJ3RrC4/R4jw9ii9XRVlDJ0dTEWZOGPGsb/ou4eCsZeUsMM7HxTRtkjcMOa8Ag+1VOVpdV3GHVfsXGJq91HVn1o+/qQS1XB1uqmyZPQSYjqG/1M6OA628fap+1zXAOaQWuAc0g6EHUEKH3SwS0wfPR70sA9Z8R9aWIdbese/vXQ2ar+mgfRvdl9ON6I/jQE8B9E6exa+nzsxrPw13fyNvUoVZVf4uju4MkKIivznAnmieaAIiIAiIgCIiALWrJnwU8skTDJOQGQRji+Z/qsGvLOp7AtlYIBwvMk2tkZi0mm1ucq1WiK3tM0pEtbKCZpjrjeOS2PPLr6/cOrosovNVUao9CC4Hu22d0nOb3YREUhGEREAREQBERAEREAREQBERAEREA8kTyRAEREAXCq7caSqiutCzDo3E1lOwaSwu0e5gHPnjnjr491YwobaY2raXdy/ImqulU949/BrxQaWkNIIIIBBHMHmspjAwOCKYhCeaJ5oAiIgCIiAIiIAiKu7btlfqu9W+3ysoRBPXup5CyGQSbg3/AJJMhGdByQFiIige0e2d4s90uFFTU1A+KmZC5jp2TF5L4WyneLJAOfUgJ4i84Xukihe7GXxxvOOGXNB0XogCKvW7ZX118ZbeiofR3XgUBIik6ToTU9Dne6TGcdisJAEUH2m2uu9kuUlHTU9FJE2mhnaZ2TGQl+8CCWSActNFsbQba01pe6kpI2VFa0NEzpHEU9O8gHcdu+s53WARjPHOiAmCKqpNsNto2iokj6KnJyDLbZGQEdW+8cP0lIbDtxDXzQ0dziZTVErgyGeIn0eV50DHB5JaTy1IPZwIE0RYdvlrgwgPLSGlwyA7GhIBH2qu4NuL5Fc4KO501BFEytFJWmKOZr4/X6Jzml0hGhwTpwQFioi+XvZGx8kjg1jGue9x4Na0EklAfSKvrbtpfrrdaGgp6W3thqql3rOZOZI6VmZHOJ6XG8Gjq4ld/am93GyU9DLRU8Uz56h8TxLFNKGtEZfkCFwPtQEX2t2l2hpLrcbfSVno9PCKcM6GOMSnfhjkOZHAu4k8MKyRy7gqMutfVXOuqq6rjZFPP0RkYxkkbW9HG2MYbIS7gBzUlO3+0oBxbqPQH/0tdyH00BZ/ki1bfUS1Vvt1VM0NlqKOmnla1pAa+SNr3AB2Tz5lc2/bSW6xMYJQ6erlbvQ0sbg1xbkjfkcchreWcHPIHBwB3EVbxbUbfXMGe2WsGmyd18NK58ZA5CWd4DvAL1o9urlS1Po1+t/R7pAkdFFJDURZ+c6CQneHcR2Z4ICw0XxDNDURRTwyNkhlY2SJ7CC17HDIc09S5m0VyqrTaaqvpmQvlhfTgNnDiwiSVsZyGOaefWgOsihVv20cbNXXS5ww9LHXuoqOnpA9nTvEEc2CZHOIxklx5DkScHk23bS/3K92mlMlLFS1Fa2GWGCEO+LLXHdMjyXZ046fuQFlp5onmgCIiAIiIAiIgCpeyfhRZ/zs/wD8quhUvZPwos/52f8A+VAXR/BU7tx+EF6/JUv+FjVxfwVO7cfhBevyVL/hY0BblN/s9L+Qh/YC9l40pzTUp64If2AvZAUyz8LIv+5W/</a:t>
            </a:r>
            <a:r>
              <a:rPr lang="en-US" dirty="0" err="1"/>
              <a:t>wCPKubrVMs</a:t>
            </a:r>
            <a:r>
              <a:rPr lang="en-US" dirty="0"/>
              <a:t>/</a:t>
            </a:r>
            <a:r>
              <a:rPr lang="en-US" dirty="0" err="1"/>
              <a:t>CyL</a:t>
            </a:r>
            <a:r>
              <a:rPr lang="en-US" dirty="0"/>
              <a:t>/</a:t>
            </a:r>
            <a:r>
              <a:rPr lang="en-US" dirty="0" err="1"/>
              <a:t>ALlb</a:t>
            </a:r>
            <a:r>
              <a:rPr lang="en-US" dirty="0"/>
              <a:t>/jyrmQFU7e/f5v5vpP25VINitnqWKkgvdZEJa6sHTUxlG96NTuPqFgd893ynHjrjvj3wgffs/m2n/amVkWbH3Hsn5toeH5BiA3nNa5rmuaHNcC1zXagg6EEHRVRtnYqe01sM9IwMoq8SFsTNGwTMxvtZ1NOQWjlryGlsKF/CH0f3Ltuf6T7ojc+j0Eu9+5AdjZa5SXSyUFRM7fqIw+lqXHi6WB25vHtcME96hG3tsFNc461jcQ3OI9JgAAVEQDH8Osbp9qkPweb33FrSfkm61G74Qwg+/K6m1lt+6dlrWMbvVFMPTKfHEviBLmjvbvDxQHpsvcjdLLb6h7szxsNLU9fTQeoSe8Yd4rW2zr/QbFVsa7Etc5tDHg67sgJkP6ocPFRf4PbiIa2utj3fF1kQq6fjjpoRuvA724P6C8vhAr3T3OmoIwXighGWDi6pqsENGOzcA+kgNz4O7dvPud3kbo3FupSezEkzh9VvgVYmFzbHbm2m1W6gGr4IG9M4fPnfl8rvFxK6SApzbL8Ir19Kl/w0SuIcB3BU7tl+EV6+lTf4aJXEOA7ggPOomipqepqZdIqeGSeQjjuRtLzj2KqbFSSbVbRT1FxBkga19fWRnJa9u8I4ab6PWOYbjmrB2pe5mz18c3OTSFmnU9zWH7VVlmtl5us9VFa5GMlhiZJMX1ElPlj3FoAMYJOoQF1tYxjWsY0NYxoa1rRhrWgYAAGmFHdsLVTV9oq6kxj0q3xPqoJQMODGetJGT1EZ06wDyUR/kht3/</a:t>
            </a:r>
            <a:r>
              <a:rPr lang="en-US" dirty="0" err="1"/>
              <a:t>wAzD</a:t>
            </a:r>
            <a:r>
              <a:rPr lang="en-US" dirty="0"/>
              <a:t>/8AJ1X/AOFh2x23L2ua+enc1wIc11yqXNcOogx4QHd+D2vkmoa+3PdkUEzJIM/NgqA526OwODj4rp7auaNnLmDxc+ja3A5+kxlc/Y/Z282Wquc1eKUR1FPTxR9BM6Ul0b3uOQWN61u7cfg7Wf8AUUf9+1AQbZWztvtcaeqc8223tNXPE0kCWWYhjY8jUB27l3Y0DnpbNPS0lLGyGmp4YYmABkcMbWMaB1BowoL8G4GNojz6SgGezclOFYCAJ5onmgCIiAIiIAiIgCpeyfhPZ/zs/wD8quhUrYC6TaSxuYMl9zMn6OJHn3IC6v4KqNvaR0V7dM4Ho66khe0jgXRgwOHhhvtVrrkX+xUt+pBTyuMU0TjJSztAc6J5GDlp4tPzhn3jQDy2XutPdLTQlsjTVU0EVPWRZ9dkkbQzeIOuHYyD29mm3d7xQWalfU1UjQ7dPQQhwEs8g4MYOPecaKtpNitsKaU+jxQy4OGzUtW2Ikf+5uvHvXVtewVbNOypv9Q10QLS6lhkfNJNg53Z53Y9XrAznrHMCLWqSSov9mllPxlReaSaQjm984lJHiruUCn2QvLto23WF9A2jbdKetax0kolEUbmOLQ0R7udDgbynqAqrb37/N/N9L+3KpXsbe6auttJb5JGtr6CFsDo3HDpYYxuslj6xjAd1EdRBMS+ED79n820/wC1MupUbGPrqG03K0zMp6uSgoZZopd5kUkpgZmSOSP1muPPQg9nMCwiQASSAACSToABrkkqqdtb5T3Otgp6R4lpKDpGiSP1hPUSENd0eOIGA1vWScZBGfuTZr4RKoej1D5JIeH85uhkhx9HJP1VItn9iILbPDXXKVlXWxHfp442ltLTP5Pbv+s5w5EgY5DOqA7GzFsktNlt1JMA2oLX1FUOqedxkc39HIb4LtIiAqGugOzW1UT27zaenroq2LdzrRzOO+xueOAXt8F77PwP2g2skrZWkwwVE11mB4DDy2njPjg/</a:t>
            </a:r>
            <a:r>
              <a:rPr lang="en-US" dirty="0" err="1"/>
              <a:t>oLo</a:t>
            </a:r>
            <a:r>
              <a:rPr lang="en-US" dirty="0"/>
              <a:t>/CLJRekWhoI9MZDUOmI+bTucNzf8AEOI8etdzYe1uoLQ2qlYW1N0c2reCMObAG7sLD4et+kgJUiIgKd20bI3aG8kjVwppGY+c30eMDHsKtukqYaympaqB4fFUQxyxuacghzQeI96ju1Oy7r2Yaqkkjir4IzF8dnop4slwY9zQSCDnBweJ7xD2bIbeNZJTxBsEcm8CW3EsiJII3i2LX6qAs+40jbhQV9E4gCqppYATwa57SA7wOCqksVxl2cvTnVcb2tZ0tBcY2jL2t3gd5o5lpAI6wTjjrcFOyRkFPHIQZGQxMeWkkFzWgEgnVcDaLZShvh9Jjf6LcGsDenazeZM1o0bOwEZxyIOR2jRAd+nqKarhiqKaaOaCVodHJE4Oa4dhC9VVI2U27t8jxQ7wDjrJb68Qh463B7mH3L7/AJL/AAg1xDKyZ4jOh9OuT5Wjt3Iy9AWjHJFKxskT2PY7O69jg5pwcHBBwo3tx+DtZ/1FH/ftXQ2etdRZrVS2+eoZO+F0zg+OMxsa2SQybjQ4k4GSvnaS2Vd3tU9DSvhZNJLTvDpy8MDY5A85LATy00QEX+Df5O0f5Wg/u5FYCi+yOz1xsLbqKyWlkNXJTOj9GdI4ARMc073SNb16KUIAnmieaAIiIBomiIgGi+XvjjY+R7g1jGue9ztGta0ZJJPIL6XxLG2aKWJ3yZI3xu7nNLSgIjf9srTDSVNNbJxVVk8b4myQ5MMG+N3pDJwJHIDPauFsBapKiulvD2kUtGySnpHHhLUSDce5vWGDI73dmndo/g+2ep3MdVS1laGYxHPIyOE4/GZA1pPi5SyNlPTxxQxMjiiYBHFHG0MY0Dg1rW4CA9dE0TIRANEREA0TREQFUfCB9+3fm2n/AGplZFm+89k/</a:t>
            </a:r>
            <a:r>
              <a:rPr lang="en-US" dirty="0" err="1"/>
              <a:t>NtD</a:t>
            </a:r>
            <a:r>
              <a:rPr lang="en-US" dirty="0"/>
              <a:t>/AHDFyr1sjbL5VmsqaquikMDKfdp3Qhm6wuIPrxuOdTzXepadlJTUlLG5zmU0EVOwvILi2NoYC4gAZ010QHtomiIgGijt82rtNobNFG9lVcG5a2midkRv/t3jQY5jj2cxIlD7jsRTXO8VVwnrJIqWfonvpqZgbI+QMDHkzOJwDgHRudTqEBELNbq/ay9S1NaXSUrJhNc5iCGOxgtpY+8ADGdGjtGbeAaAAAAAMAAYAAHABa9FRUVvp4qSigjgp4gQyOMaa6kknUk8yStlANE0REA0TREQDT7E0TyRANE0REA0TRFjIGdetAZ0TRYBBAIIIIyCOBBWUA0TT7UTzQDRNERAEREAREQBa9XAamnmha4se5uYntOCyVp3mPB7DhbCLEkpLZmU3Fpo41qu4qiaWqxFXxlzHtOjZS3Qlnb1j/Q7KiG0dC6CoZXRAhk5AkLdCydvBwI6x7wva2bRY3ILgSQNG1IH96B9oH8VUVZ30rHj5D4rk/EubsD61aycZbp814Pv2JSi+GPY9rXscHMcAWuaQ5rgeYIX2rhPcpQiIgCIiAIiIAiIgCIiAIiIAiIgHkieSIAiLwqKmmpIzLUStjYObjq49TQNSe5YclFbsyk5PZLie+VHqm4fdOthtdE/NO4l1dOzg6GMgujjP4p0BPPPVqeVdL7PWh8MIdDSahwJxJKP7Qjl2e3PBdfZugNPSvq5G4mrN1zQRq2AfIHj8o946lUPLeVaqaez3v8ALw8y5/BLDpd9/a+1fn4+R3hoAANAMDCysLKuClCeaJ5oAiIgCIiAIiIAiIgNeqpoaunmp5RlkrcEgatPEOHaFX9VTTUk81PMMPjdjONHA6hzewqx8f6yuTerWK+ESRYFVCCYyTgSN4mNx+zzVTqWH9eHTh2l7lxpWd+Gn0J9l+z8SKUVyr6A/ESfFk5dE/Jid4cu8KUUW0NBU7rJz6NLoMSHMRPZJw9uFCyHNLmuBDmktcHaEEHBBHWi5/Hz7sfgnuvBnS5OnUZS6TWz8V/OJZoIIDgQQRkEagjsIWVXVLX19H/s072N4lmd6M97HZC7lNtS4YbV0wPXJTnH1Hn/ADK+o1amfb6r9jnL9Gvr4w6y9yUoudT3q0VGA2qYxx+bPmI+12nvW+1weA5pa5p4FpBHtCtIWQsW8HuVM6p1vaaa/U+kWMpnuUhGZRYys5QBEysZQGUWMrOUARfEksMQ3pZI429cjmtHtcVzKjaCzwZDZXTu/Fp2lw/WdhvvUVl1da3nJIlrpste0ItnV/1wXxLLDCx0k0jI4xxdI4Nb7SopU7T1kmRSxRwN/Gf8ZJ4Z9UewriT1FTUv36iaSV/IyOJx2NHAeCqb9YqjwrXSfsXOPol0+Nr6K9WSeu2mhZvMoWdK/UdLKC2MdrW/KPuUZqKmqq5OlqZXyScAXcGjqa0aAdwXkvWmpqisnipqdoMsnM/JYwcXu7B5c1Q35d2VLZvyR0NGHj4cXKK5d7Nyz251xqmh4/msBa+oPJ3NsQ7+fZ3qeAADAAAGgwOS1aGigoKaKmhBw3V7jjekeflPd2n/AFwW2uqwcRY1ez5vmcjqGY8u3ddlcvnzCIi3yuCeaJ5oAiIgCIiAIiIAiIgCFEQHAvdl9K3qulaPSgMyRjAE4A5Z03vtUQIIJBBBBIIcCCCOIIOqs1ca7WSKuDpod2KrA+Vj1JccpMc+oqi1DTfq/wBWrn3rxOg03VPo/wBK7s9z8P8ARC0XpNDPTyPhnjdHI3i1w1x1g8CO1ea5dpp7M66LUlunwML7jlmhO9DJJGeuN7mn6pXyiJtPdBxUlszoR3q9RaNrJHD+1ayT3vBPvW2zaa6t+Uylf2mN7T9V37lxEW1HMvhymzUng40+cF6fBIW7VVQ+VSQH6Mkg+0Fen8q3/wDIt8JyP8ijSKZalkr7/wBiB6ViP7Pd/JJDtVJyoWeM7j9jF5u2prT8ilp2/SdI77MKPosPUsl/f+wWlYi+z3fydl+0l4f8k08f0Isn65K05bteJs79bOAeUZEY/wDrAWkigll3z7U36mxDCx4dmC9DLnPeS57nPd1vJcfaVhEWu3vxZtJbcEERbVFQVlwkMdOz1WnEszs9FH3kcT2D3L1CEpvoxW7PE7I1xcpvZHjBBUVM0dPTxmSaTgBoGgcXPPIDmVObXa4LbDugh88mDPNjBeRyb1NHIL7t1tpbbEY4W70j8GaZ+OklcOvs6gt3VdZgaesddOfGX7HG6jqTyX9OvhD9/wBRhZRFblMEREATzRPNAEREAREQBERAEREARYc5rWuc5wa1oJcXEAADmSdFyZ9oLZES2Myzkc4mgMz9J5HuygOuhXCZtLQk4fBUsHWNx3uDsrrU1ZSVbN+nlbIBjeAOHN+k06j2IDzraCjrojHUR72Adx40kYetruKidfYK6kLnwA1MAycsHxrB/WYOPh7FN0WjlYNWSt5LZ+Jv4mfdivaD3Xg+X+isevsOD2FFPqy0Wyuy6aINl/4sR3JPEjQ+IKj9TsxWx5NLNHO3k2T4uT2/JPuXO36VfU949Zfl8HT4+sY9q2m+i/z5epwUXtPSV1KSKimmiA+c5hLP125b714Ag8CD3HKq5RcXtJbFvGSmt4vdGURF5PQREQBFjeaDjIz1c/ZxW5T2y61WDDSTbp+fKOiZ7ZMfYvcK5ze0U2RzshWt5vb9Waiyxr5HtjjY98jj6rI2lz3dwCkdLss44dW1OBoTFTaeBkcM+wKQUtDQ0TS2lhZGD8ojJe76Tj6x9qtsfSbrHvZ1V7lNk61TWtqus/Yjlv2alkLZbiSyPQinjPru/KPGg7h7VKIoYYI2RQxtjjYMMYwBrQO4L18kXRY+JVjR2rXn3nMZWZblPex+XcYWURbZqBERAEREATzRPNAEREAREQBERAEJAGScADJJ4AIufeZXQ26rc0kOe1sI7pHBp92UBHLtc5K6V0bHEUkbiI2jhIQf6R/7lzERAF6Qzz08rJoXlkjDkEcx1EcwvNEBOrdWsr6ZkwAa8EsmYDnckHEDsPELcUV2blc2rqYM+rLB0mP60bgP8ylSAIiIAQFqTW62T5MtHTvJOpMbQ79YYPvW2i8ShGa2ktz1GcoPeL2OQ/Z2yP4QPZ+TmlHuJIXkdmLQeDqsd038Qu4mFrvCx3zgvQ2lnZMeVj9ThjZmzjiao985H2Be7Nn7Gw59FD/</a:t>
            </a:r>
            <a:r>
              <a:rPr lang="en-US" dirty="0" err="1"/>
              <a:t>yskj</a:t>
            </a:r>
            <a:r>
              <a:rPr lang="en-US" dirty="0"/>
              <a:t>/AHF2PcurjsTCzHDx48oL0MSzcmXOx+p4Q0lFTj4imgj/ACcbGn2gZXuiLYjGMVslsark5PdvcIiL0YHkieSIAiIgCIiAIiIAnmieaAIiIAiIgCIiALm3uMy22qwCTH0cunUx4J92V0l8ua1zXNcAWuBa4HgQdCEBXaLduVBJQTluCYHkmCTkR+K49YWkgMLKLLWvkeyONrnySHdYxurnHsCA7OzcbnVtRLj1YqYtJ5b0jxgfVKli0LVQCgpWxuIM0h6WocOBeQBujsHAea30AREQBERAEREAREQBERAEREA8kTyRAEREAREQBERAE80TzQBERAETCYQBEwmEARMJhAecsMM7HxTRtkjcPWa8AgriT7NU7nF1PUSxA/MkaJWjuOQ73ld/CYQEaZsw7I6St059FCA7wL3Ee5dmittDQA9BGekcMPlkO9K4dRd1dgAW5hMIAiYTCAImEwgCJhMIAiYTCAImEwgCJhMIAiYTCAeSJj9yYQBEwmEARMJhAETCYQBPNMJj96AImEwgP//Z</a:t>
            </a:r>
          </a:p>
        </p:txBody>
      </p:sp>
    </p:spTree>
    <p:extLst>
      <p:ext uri="{BB962C8B-B14F-4D97-AF65-F5344CB8AC3E}">
        <p14:creationId xmlns:p14="http://schemas.microsoft.com/office/powerpoint/2010/main" val="4285134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5BF521-F250-FF0C-6F3B-8B3DA1582BC9}"/>
              </a:ext>
            </a:extLst>
          </p:cNvPr>
          <p:cNvPicPr>
            <a:picLocks noChangeAspect="1"/>
          </p:cNvPicPr>
          <p:nvPr/>
        </p:nvPicPr>
        <p:blipFill>
          <a:blip r:embed="rId2">
            <a:alphaModFix amt="35000"/>
          </a:blip>
          <a:stretch>
            <a:fillRect/>
          </a:stretch>
        </p:blipFill>
        <p:spPr>
          <a:xfrm>
            <a:off x="5778500" y="429260"/>
            <a:ext cx="5999480" cy="5999480"/>
          </a:xfrm>
          <a:prstGeom prst="rect">
            <a:avLst/>
          </a:prstGeom>
        </p:spPr>
      </p:pic>
      <p:sp>
        <p:nvSpPr>
          <p:cNvPr id="4" name="TextBox 3">
            <a:extLst>
              <a:ext uri="{FF2B5EF4-FFF2-40B4-BE49-F238E27FC236}">
                <a16:creationId xmlns:a16="http://schemas.microsoft.com/office/drawing/2014/main" id="{7E631931-B748-717D-891C-55B7BB87C0C9}"/>
              </a:ext>
            </a:extLst>
          </p:cNvPr>
          <p:cNvSpPr txBox="1"/>
          <p:nvPr/>
        </p:nvSpPr>
        <p:spPr>
          <a:xfrm>
            <a:off x="1219200" y="1997839"/>
            <a:ext cx="4064000" cy="2862322"/>
          </a:xfrm>
          <a:prstGeom prst="rect">
            <a:avLst/>
          </a:prstGeom>
          <a:noFill/>
          <a:ln>
            <a:noFill/>
          </a:ln>
        </p:spPr>
        <p:txBody>
          <a:bodyPr wrap="square" rtlCol="0">
            <a:spAutoFit/>
          </a:bodyPr>
          <a:lstStyle/>
          <a:p>
            <a:pPr algn="ctr"/>
            <a:r>
              <a:rPr lang="en-US" sz="6000" b="1" dirty="0">
                <a:latin typeface="+mj-lt"/>
              </a:rPr>
              <a:t>Now  onto the System Demo</a:t>
            </a:r>
          </a:p>
        </p:txBody>
      </p:sp>
    </p:spTree>
    <p:extLst>
      <p:ext uri="{BB962C8B-B14F-4D97-AF65-F5344CB8AC3E}">
        <p14:creationId xmlns:p14="http://schemas.microsoft.com/office/powerpoint/2010/main" val="666762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{C54B2C56-4CFE-4F2A-97AD-86238F97DF89}tf11531919_win32</Template>
  <TotalTime>2394</TotalTime>
  <Words>1721</Words>
  <Application>Microsoft Office PowerPoint</Application>
  <PresentationFormat>Widescreen</PresentationFormat>
  <Paragraphs>25</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Avenir Next LT Pro</vt:lpstr>
      <vt:lpstr>Avenir Next LT Pro Light</vt:lpstr>
      <vt:lpstr>Calibri</vt:lpstr>
      <vt:lpstr>Garamond</vt:lpstr>
      <vt:lpstr>SavonVTI</vt:lpstr>
      <vt:lpstr>Player Performance Prediction and Starting Eleven Selection Enhancer Using Machine Learning Algorithm.  </vt:lpstr>
      <vt:lpstr>Outline</vt:lpstr>
      <vt:lpstr>Problem</vt:lpstr>
      <vt:lpstr>Aim</vt:lpstr>
      <vt:lpstr>Technology Mix</vt:lpstr>
      <vt:lpstr>Conceptual Framework</vt:lpstr>
      <vt:lpstr>Resources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Player Performance Prediction and Starting Eleven Selection Enhancer Using Machine Learning Algorithm.  </dc:title>
  <dc:creator>Mirav Bhojani</dc:creator>
  <cp:lastModifiedBy>Mirav Bhojani</cp:lastModifiedBy>
  <cp:revision>1</cp:revision>
  <dcterms:created xsi:type="dcterms:W3CDTF">2023-11-29T06:27:53Z</dcterms:created>
  <dcterms:modified xsi:type="dcterms:W3CDTF">2023-12-01T17:34:13Z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