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61" r:id="rId2"/>
    <p:sldId id="272" r:id="rId3"/>
    <p:sldId id="273" r:id="rId4"/>
    <p:sldId id="304" r:id="rId5"/>
    <p:sldId id="305" r:id="rId6"/>
    <p:sldId id="306" r:id="rId7"/>
    <p:sldId id="307" r:id="rId8"/>
    <p:sldId id="274" r:id="rId9"/>
    <p:sldId id="276" r:id="rId10"/>
    <p:sldId id="277" r:id="rId11"/>
    <p:sldId id="275" r:id="rId12"/>
    <p:sldId id="278" r:id="rId13"/>
    <p:sldId id="279" r:id="rId14"/>
    <p:sldId id="280" r:id="rId15"/>
    <p:sldId id="281" r:id="rId16"/>
    <p:sldId id="282" r:id="rId17"/>
    <p:sldId id="283" r:id="rId18"/>
    <p:sldId id="28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D56D03-2616-4D53-B016-B8A1B50A0602}">
          <p14:sldIdLst>
            <p14:sldId id="261"/>
            <p14:sldId id="272"/>
            <p14:sldId id="273"/>
            <p14:sldId id="304"/>
            <p14:sldId id="305"/>
            <p14:sldId id="306"/>
            <p14:sldId id="307"/>
            <p14:sldId id="274"/>
            <p14:sldId id="276"/>
            <p14:sldId id="277"/>
            <p14:sldId id="275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4" autoAdjust="0"/>
    <p:restoredTop sz="92412" autoAdjust="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BE7ECC-59BA-4E97-8C22-4A3C75577EF4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995DA42-BCB5-41BC-B118-3CBEE89914AC}">
      <dgm:prSet phldrT="[Text]"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Object</a:t>
          </a:r>
        </a:p>
      </dgm:t>
    </dgm:pt>
    <dgm:pt modelId="{3CD24060-CCA1-45B0-9809-8F3529F61C00}" type="parTrans" cxnId="{14D39668-03F6-4350-A980-956762E55542}">
      <dgm:prSet/>
      <dgm:spPr/>
      <dgm:t>
        <a:bodyPr/>
        <a:lstStyle/>
        <a:p>
          <a:endParaRPr lang="en-US"/>
        </a:p>
      </dgm:t>
    </dgm:pt>
    <dgm:pt modelId="{0B376142-D971-4836-BF8F-E4B783FE820C}" type="sibTrans" cxnId="{14D39668-03F6-4350-A980-956762E55542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Class</a:t>
          </a:r>
        </a:p>
      </dgm:t>
    </dgm:pt>
    <dgm:pt modelId="{66E7EA63-050A-4E55-8B17-EDAF42A1FD63}">
      <dgm:prSet phldrT="[Text]"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Encapsulation</a:t>
          </a:r>
        </a:p>
      </dgm:t>
    </dgm:pt>
    <dgm:pt modelId="{86F29ED9-67DC-42D7-8B14-64829DE265C0}" type="parTrans" cxnId="{D35C66E7-4DE9-41D9-B996-5457C5947B43}">
      <dgm:prSet/>
      <dgm:spPr/>
      <dgm:t>
        <a:bodyPr/>
        <a:lstStyle/>
        <a:p>
          <a:endParaRPr lang="en-US"/>
        </a:p>
      </dgm:t>
    </dgm:pt>
    <dgm:pt modelId="{9643C319-BD9D-4B2E-94CE-C7A9AEA54384}" type="sibTrans" cxnId="{D35C66E7-4DE9-41D9-B996-5457C5947B43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Inheritance</a:t>
          </a:r>
        </a:p>
      </dgm:t>
    </dgm:pt>
    <dgm:pt modelId="{FBBF2870-660F-4605-BC83-4715B33CB946}">
      <dgm:prSet phldrT="[Text]" custT="1"/>
      <dgm:spPr/>
      <dgm:t>
        <a:bodyPr/>
        <a:lstStyle/>
        <a:p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Abstrac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tion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298F547-D54A-475A-B290-9BB0EE1DF37E}" type="parTrans" cxnId="{391EEDE2-3E0B-4D13-80A0-7E99FFB234B3}">
      <dgm:prSet/>
      <dgm:spPr/>
      <dgm:t>
        <a:bodyPr/>
        <a:lstStyle/>
        <a:p>
          <a:endParaRPr lang="en-US"/>
        </a:p>
      </dgm:t>
    </dgm:pt>
    <dgm:pt modelId="{91B97859-E286-47EC-92F4-3013778DA14D}" type="sibTrans" cxnId="{391EEDE2-3E0B-4D13-80A0-7E99FFB234B3}">
      <dgm:prSet custT="1"/>
      <dgm:spPr/>
      <dgm:t>
        <a:bodyPr/>
        <a:lstStyle/>
        <a:p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Polymor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phism</a:t>
          </a:r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C7E098D-FCE5-4434-9FBD-887E495E087F}" type="pres">
      <dgm:prSet presAssocID="{F8BE7ECC-59BA-4E97-8C22-4A3C75577EF4}" presName="Name0" presStyleCnt="0">
        <dgm:presLayoutVars>
          <dgm:chMax/>
          <dgm:chPref/>
          <dgm:dir/>
          <dgm:animLvl val="lvl"/>
        </dgm:presLayoutVars>
      </dgm:prSet>
      <dgm:spPr/>
    </dgm:pt>
    <dgm:pt modelId="{CCEB0D01-7CBD-497C-BB2A-83AB6723E329}" type="pres">
      <dgm:prSet presAssocID="{F995DA42-BCB5-41BC-B118-3CBEE89914AC}" presName="composite" presStyleCnt="0"/>
      <dgm:spPr/>
    </dgm:pt>
    <dgm:pt modelId="{38D9581B-C83B-4C24-B332-EA84A4AB58C1}" type="pres">
      <dgm:prSet presAssocID="{F995DA42-BCB5-41BC-B118-3CBEE89914AC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51A9E345-8C53-4A15-B344-1D77BDF380FE}" type="pres">
      <dgm:prSet presAssocID="{F995DA42-BCB5-41BC-B118-3CBEE89914AC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E4E96DB5-7C18-4556-B7FF-FC4BCB53E76E}" type="pres">
      <dgm:prSet presAssocID="{F995DA42-BCB5-41BC-B118-3CBEE89914AC}" presName="BalanceSpacing" presStyleCnt="0"/>
      <dgm:spPr/>
    </dgm:pt>
    <dgm:pt modelId="{1EED546A-B7ED-46E8-990C-4D1B5FE5742E}" type="pres">
      <dgm:prSet presAssocID="{F995DA42-BCB5-41BC-B118-3CBEE89914AC}" presName="BalanceSpacing1" presStyleCnt="0"/>
      <dgm:spPr/>
    </dgm:pt>
    <dgm:pt modelId="{94309065-3A73-4985-A531-8BBE6E5B9A78}" type="pres">
      <dgm:prSet presAssocID="{0B376142-D971-4836-BF8F-E4B783FE820C}" presName="Accent1Text" presStyleLbl="node1" presStyleIdx="1" presStyleCnt="6"/>
      <dgm:spPr/>
    </dgm:pt>
    <dgm:pt modelId="{973F5130-476B-4DF5-B30D-3056A64755A7}" type="pres">
      <dgm:prSet presAssocID="{0B376142-D971-4836-BF8F-E4B783FE820C}" presName="spaceBetweenRectangles" presStyleCnt="0"/>
      <dgm:spPr/>
    </dgm:pt>
    <dgm:pt modelId="{076DE90B-0156-4A1D-8949-8A9D62C40AD7}" type="pres">
      <dgm:prSet presAssocID="{66E7EA63-050A-4E55-8B17-EDAF42A1FD63}" presName="composite" presStyleCnt="0"/>
      <dgm:spPr/>
    </dgm:pt>
    <dgm:pt modelId="{B8B21813-3A02-483B-90D5-B43D8A584976}" type="pres">
      <dgm:prSet presAssocID="{66E7EA63-050A-4E55-8B17-EDAF42A1FD63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DBAA9119-D85A-4414-8985-0D366405364D}" type="pres">
      <dgm:prSet presAssocID="{66E7EA63-050A-4E55-8B17-EDAF42A1FD63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7B9083DC-3963-4E43-B959-7E23A395633C}" type="pres">
      <dgm:prSet presAssocID="{66E7EA63-050A-4E55-8B17-EDAF42A1FD63}" presName="BalanceSpacing" presStyleCnt="0"/>
      <dgm:spPr/>
    </dgm:pt>
    <dgm:pt modelId="{C20B5F7E-BBE5-4A04-946D-AD59DD33B826}" type="pres">
      <dgm:prSet presAssocID="{66E7EA63-050A-4E55-8B17-EDAF42A1FD63}" presName="BalanceSpacing1" presStyleCnt="0"/>
      <dgm:spPr/>
    </dgm:pt>
    <dgm:pt modelId="{5D7F7B60-F7B1-45E6-A481-CD3DEA4F5434}" type="pres">
      <dgm:prSet presAssocID="{9643C319-BD9D-4B2E-94CE-C7A9AEA54384}" presName="Accent1Text" presStyleLbl="node1" presStyleIdx="3" presStyleCnt="6"/>
      <dgm:spPr/>
    </dgm:pt>
    <dgm:pt modelId="{29A4F423-5D64-418F-851C-87E4770C2E4F}" type="pres">
      <dgm:prSet presAssocID="{9643C319-BD9D-4B2E-94CE-C7A9AEA54384}" presName="spaceBetweenRectangles" presStyleCnt="0"/>
      <dgm:spPr/>
    </dgm:pt>
    <dgm:pt modelId="{A4ACFEB6-BB50-4F79-B405-022A6A84D176}" type="pres">
      <dgm:prSet presAssocID="{FBBF2870-660F-4605-BC83-4715B33CB946}" presName="composite" presStyleCnt="0"/>
      <dgm:spPr/>
    </dgm:pt>
    <dgm:pt modelId="{41F4A4F6-B421-4ED6-AFE5-8E69F10930BD}" type="pres">
      <dgm:prSet presAssocID="{FBBF2870-660F-4605-BC83-4715B33CB946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4AD6EC63-E4A5-49E7-81F4-04C5DB9CF8C0}" type="pres">
      <dgm:prSet presAssocID="{FBBF2870-660F-4605-BC83-4715B33CB946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CF3C721F-F4E6-411C-A80A-5BBDDE6B77A3}" type="pres">
      <dgm:prSet presAssocID="{FBBF2870-660F-4605-BC83-4715B33CB946}" presName="BalanceSpacing" presStyleCnt="0"/>
      <dgm:spPr/>
    </dgm:pt>
    <dgm:pt modelId="{B444425E-D58D-46F4-B7D3-938EC0F81179}" type="pres">
      <dgm:prSet presAssocID="{FBBF2870-660F-4605-BC83-4715B33CB946}" presName="BalanceSpacing1" presStyleCnt="0"/>
      <dgm:spPr/>
    </dgm:pt>
    <dgm:pt modelId="{DD056D9B-EAFA-4E01-92DB-5349E9597117}" type="pres">
      <dgm:prSet presAssocID="{91B97859-E286-47EC-92F4-3013778DA14D}" presName="Accent1Text" presStyleLbl="node1" presStyleIdx="5" presStyleCnt="6"/>
      <dgm:spPr/>
    </dgm:pt>
  </dgm:ptLst>
  <dgm:cxnLst>
    <dgm:cxn modelId="{3763DB09-1BD0-42DC-94AC-2AB8D38CDA78}" type="presOf" srcId="{0B376142-D971-4836-BF8F-E4B783FE820C}" destId="{94309065-3A73-4985-A531-8BBE6E5B9A78}" srcOrd="0" destOrd="0" presId="urn:microsoft.com/office/officeart/2008/layout/AlternatingHexagons"/>
    <dgm:cxn modelId="{82DEED16-9DE0-4B88-B65D-9247DC480415}" type="presOf" srcId="{66E7EA63-050A-4E55-8B17-EDAF42A1FD63}" destId="{B8B21813-3A02-483B-90D5-B43D8A584976}" srcOrd="0" destOrd="0" presId="urn:microsoft.com/office/officeart/2008/layout/AlternatingHexagons"/>
    <dgm:cxn modelId="{14D39668-03F6-4350-A980-956762E55542}" srcId="{F8BE7ECC-59BA-4E97-8C22-4A3C75577EF4}" destId="{F995DA42-BCB5-41BC-B118-3CBEE89914AC}" srcOrd="0" destOrd="0" parTransId="{3CD24060-CCA1-45B0-9809-8F3529F61C00}" sibTransId="{0B376142-D971-4836-BF8F-E4B783FE820C}"/>
    <dgm:cxn modelId="{3F373E4D-2918-4340-A820-EFB43913E0F9}" type="presOf" srcId="{F8BE7ECC-59BA-4E97-8C22-4A3C75577EF4}" destId="{4C7E098D-FCE5-4434-9FBD-887E495E087F}" srcOrd="0" destOrd="0" presId="urn:microsoft.com/office/officeart/2008/layout/AlternatingHexagons"/>
    <dgm:cxn modelId="{A6E8F88E-D0F3-4DA5-B192-8A21BF25A0CC}" type="presOf" srcId="{FBBF2870-660F-4605-BC83-4715B33CB946}" destId="{41F4A4F6-B421-4ED6-AFE5-8E69F10930BD}" srcOrd="0" destOrd="0" presId="urn:microsoft.com/office/officeart/2008/layout/AlternatingHexagons"/>
    <dgm:cxn modelId="{26FB3ABB-E541-4AF0-8B4A-0455EBD583D1}" type="presOf" srcId="{F995DA42-BCB5-41BC-B118-3CBEE89914AC}" destId="{38D9581B-C83B-4C24-B332-EA84A4AB58C1}" srcOrd="0" destOrd="0" presId="urn:microsoft.com/office/officeart/2008/layout/AlternatingHexagons"/>
    <dgm:cxn modelId="{A2D326DD-2C8A-4E8A-B865-503A09A59666}" type="presOf" srcId="{9643C319-BD9D-4B2E-94CE-C7A9AEA54384}" destId="{5D7F7B60-F7B1-45E6-A481-CD3DEA4F5434}" srcOrd="0" destOrd="0" presId="urn:microsoft.com/office/officeart/2008/layout/AlternatingHexagons"/>
    <dgm:cxn modelId="{391EEDE2-3E0B-4D13-80A0-7E99FFB234B3}" srcId="{F8BE7ECC-59BA-4E97-8C22-4A3C75577EF4}" destId="{FBBF2870-660F-4605-BC83-4715B33CB946}" srcOrd="2" destOrd="0" parTransId="{C298F547-D54A-475A-B290-9BB0EE1DF37E}" sibTransId="{91B97859-E286-47EC-92F4-3013778DA14D}"/>
    <dgm:cxn modelId="{D35C66E7-4DE9-41D9-B996-5457C5947B43}" srcId="{F8BE7ECC-59BA-4E97-8C22-4A3C75577EF4}" destId="{66E7EA63-050A-4E55-8B17-EDAF42A1FD63}" srcOrd="1" destOrd="0" parTransId="{86F29ED9-67DC-42D7-8B14-64829DE265C0}" sibTransId="{9643C319-BD9D-4B2E-94CE-C7A9AEA54384}"/>
    <dgm:cxn modelId="{464AF5E7-97C4-4E2C-9991-93397D1300B8}" type="presOf" srcId="{91B97859-E286-47EC-92F4-3013778DA14D}" destId="{DD056D9B-EAFA-4E01-92DB-5349E9597117}" srcOrd="0" destOrd="0" presId="urn:microsoft.com/office/officeart/2008/layout/AlternatingHexagons"/>
    <dgm:cxn modelId="{9A0716C6-D167-46B9-99F0-ABC3ECE08D06}" type="presParOf" srcId="{4C7E098D-FCE5-4434-9FBD-887E495E087F}" destId="{CCEB0D01-7CBD-497C-BB2A-83AB6723E329}" srcOrd="0" destOrd="0" presId="urn:microsoft.com/office/officeart/2008/layout/AlternatingHexagons"/>
    <dgm:cxn modelId="{D89669CC-A0F5-4C79-BC0A-E37767EBE63E}" type="presParOf" srcId="{CCEB0D01-7CBD-497C-BB2A-83AB6723E329}" destId="{38D9581B-C83B-4C24-B332-EA84A4AB58C1}" srcOrd="0" destOrd="0" presId="urn:microsoft.com/office/officeart/2008/layout/AlternatingHexagons"/>
    <dgm:cxn modelId="{F2FF036B-482B-47B4-AA14-D651F73E1FE2}" type="presParOf" srcId="{CCEB0D01-7CBD-497C-BB2A-83AB6723E329}" destId="{51A9E345-8C53-4A15-B344-1D77BDF380FE}" srcOrd="1" destOrd="0" presId="urn:microsoft.com/office/officeart/2008/layout/AlternatingHexagons"/>
    <dgm:cxn modelId="{B85C0147-86A2-4E2F-8AA7-D908D7F8AED0}" type="presParOf" srcId="{CCEB0D01-7CBD-497C-BB2A-83AB6723E329}" destId="{E4E96DB5-7C18-4556-B7FF-FC4BCB53E76E}" srcOrd="2" destOrd="0" presId="urn:microsoft.com/office/officeart/2008/layout/AlternatingHexagons"/>
    <dgm:cxn modelId="{1495C9C5-2EA0-433E-A10E-A6EFB334B773}" type="presParOf" srcId="{CCEB0D01-7CBD-497C-BB2A-83AB6723E329}" destId="{1EED546A-B7ED-46E8-990C-4D1B5FE5742E}" srcOrd="3" destOrd="0" presId="urn:microsoft.com/office/officeart/2008/layout/AlternatingHexagons"/>
    <dgm:cxn modelId="{09012919-32B9-44CF-9303-3CD94314D21A}" type="presParOf" srcId="{CCEB0D01-7CBD-497C-BB2A-83AB6723E329}" destId="{94309065-3A73-4985-A531-8BBE6E5B9A78}" srcOrd="4" destOrd="0" presId="urn:microsoft.com/office/officeart/2008/layout/AlternatingHexagons"/>
    <dgm:cxn modelId="{108241A4-A74F-4C2F-9C49-DEC02ADBF70D}" type="presParOf" srcId="{4C7E098D-FCE5-4434-9FBD-887E495E087F}" destId="{973F5130-476B-4DF5-B30D-3056A64755A7}" srcOrd="1" destOrd="0" presId="urn:microsoft.com/office/officeart/2008/layout/AlternatingHexagons"/>
    <dgm:cxn modelId="{26183148-BAB4-48AB-A6C6-7BFD41B66607}" type="presParOf" srcId="{4C7E098D-FCE5-4434-9FBD-887E495E087F}" destId="{076DE90B-0156-4A1D-8949-8A9D62C40AD7}" srcOrd="2" destOrd="0" presId="urn:microsoft.com/office/officeart/2008/layout/AlternatingHexagons"/>
    <dgm:cxn modelId="{D87F856F-3955-4892-8F86-BC6ECFCD4038}" type="presParOf" srcId="{076DE90B-0156-4A1D-8949-8A9D62C40AD7}" destId="{B8B21813-3A02-483B-90D5-B43D8A584976}" srcOrd="0" destOrd="0" presId="urn:microsoft.com/office/officeart/2008/layout/AlternatingHexagons"/>
    <dgm:cxn modelId="{42B9EE8B-1212-48EB-88D1-830B5057399D}" type="presParOf" srcId="{076DE90B-0156-4A1D-8949-8A9D62C40AD7}" destId="{DBAA9119-D85A-4414-8985-0D366405364D}" srcOrd="1" destOrd="0" presId="urn:microsoft.com/office/officeart/2008/layout/AlternatingHexagons"/>
    <dgm:cxn modelId="{3099D34C-ED69-47A0-A889-5AE4E9CFD9B9}" type="presParOf" srcId="{076DE90B-0156-4A1D-8949-8A9D62C40AD7}" destId="{7B9083DC-3963-4E43-B959-7E23A395633C}" srcOrd="2" destOrd="0" presId="urn:microsoft.com/office/officeart/2008/layout/AlternatingHexagons"/>
    <dgm:cxn modelId="{37311897-D8B8-4858-A20C-9376510C4D19}" type="presParOf" srcId="{076DE90B-0156-4A1D-8949-8A9D62C40AD7}" destId="{C20B5F7E-BBE5-4A04-946D-AD59DD33B826}" srcOrd="3" destOrd="0" presId="urn:microsoft.com/office/officeart/2008/layout/AlternatingHexagons"/>
    <dgm:cxn modelId="{CC640FBA-3369-4C9F-A305-092493396D9F}" type="presParOf" srcId="{076DE90B-0156-4A1D-8949-8A9D62C40AD7}" destId="{5D7F7B60-F7B1-45E6-A481-CD3DEA4F5434}" srcOrd="4" destOrd="0" presId="urn:microsoft.com/office/officeart/2008/layout/AlternatingHexagons"/>
    <dgm:cxn modelId="{07CC1956-C515-4803-BEC1-600257CCF2D9}" type="presParOf" srcId="{4C7E098D-FCE5-4434-9FBD-887E495E087F}" destId="{29A4F423-5D64-418F-851C-87E4770C2E4F}" srcOrd="3" destOrd="0" presId="urn:microsoft.com/office/officeart/2008/layout/AlternatingHexagons"/>
    <dgm:cxn modelId="{44CD24E1-2AB6-4600-8164-F083F1C9DBB8}" type="presParOf" srcId="{4C7E098D-FCE5-4434-9FBD-887E495E087F}" destId="{A4ACFEB6-BB50-4F79-B405-022A6A84D176}" srcOrd="4" destOrd="0" presId="urn:microsoft.com/office/officeart/2008/layout/AlternatingHexagons"/>
    <dgm:cxn modelId="{17AAA708-5D30-4733-93CA-BD260C48E2EB}" type="presParOf" srcId="{A4ACFEB6-BB50-4F79-B405-022A6A84D176}" destId="{41F4A4F6-B421-4ED6-AFE5-8E69F10930BD}" srcOrd="0" destOrd="0" presId="urn:microsoft.com/office/officeart/2008/layout/AlternatingHexagons"/>
    <dgm:cxn modelId="{D31DAB30-2219-44A1-B9AA-AB74F2BBF5D1}" type="presParOf" srcId="{A4ACFEB6-BB50-4F79-B405-022A6A84D176}" destId="{4AD6EC63-E4A5-49E7-81F4-04C5DB9CF8C0}" srcOrd="1" destOrd="0" presId="urn:microsoft.com/office/officeart/2008/layout/AlternatingHexagons"/>
    <dgm:cxn modelId="{DB0A177B-B226-4F8A-A397-5B273D90073C}" type="presParOf" srcId="{A4ACFEB6-BB50-4F79-B405-022A6A84D176}" destId="{CF3C721F-F4E6-411C-A80A-5BBDDE6B77A3}" srcOrd="2" destOrd="0" presId="urn:microsoft.com/office/officeart/2008/layout/AlternatingHexagons"/>
    <dgm:cxn modelId="{F90D0AB4-E1A3-4548-A6B5-BE6289A88E4D}" type="presParOf" srcId="{A4ACFEB6-BB50-4F79-B405-022A6A84D176}" destId="{B444425E-D58D-46F4-B7D3-938EC0F81179}" srcOrd="3" destOrd="0" presId="urn:microsoft.com/office/officeart/2008/layout/AlternatingHexagons"/>
    <dgm:cxn modelId="{E2CAFDFC-BEA7-4FDE-A0EA-FB46D7B3D0D2}" type="presParOf" srcId="{A4ACFEB6-BB50-4F79-B405-022A6A84D176}" destId="{DD056D9B-EAFA-4E01-92DB-5349E9597117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0156B3-C259-4334-AD54-DBCFC850AE7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8B042D6-F8AF-4762-A111-697528E85DBA}">
      <dgm:prSet phldrT="[Text]"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Abstract classes</a:t>
          </a:r>
        </a:p>
      </dgm:t>
    </dgm:pt>
    <dgm:pt modelId="{2965D333-B580-48E6-9419-A74457F97C1B}" type="parTrans" cxnId="{C43A8B82-6536-489D-A807-A1F8AF562D0E}">
      <dgm:prSet/>
      <dgm:spPr/>
      <dgm:t>
        <a:bodyPr/>
        <a:lstStyle/>
        <a:p>
          <a:endParaRPr lang="en-US"/>
        </a:p>
      </dgm:t>
    </dgm:pt>
    <dgm:pt modelId="{8E49C440-F432-4F02-A606-4B662729B045}" type="sibTrans" cxnId="{C43A8B82-6536-489D-A807-A1F8AF562D0E}">
      <dgm:prSet/>
      <dgm:spPr/>
      <dgm:t>
        <a:bodyPr/>
        <a:lstStyle/>
        <a:p>
          <a:endParaRPr lang="en-US"/>
        </a:p>
      </dgm:t>
    </dgm:pt>
    <dgm:pt modelId="{2506AE70-8542-490A-8066-277B10F2D9F2}">
      <dgm:prSet phldrT="[Text]"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A class with abstract methods.</a:t>
          </a:r>
        </a:p>
      </dgm:t>
    </dgm:pt>
    <dgm:pt modelId="{8CF42BD0-7687-4A4B-9969-591AC5BC8509}" type="parTrans" cxnId="{9D433C81-5817-4869-8257-22A5059ACC83}">
      <dgm:prSet/>
      <dgm:spPr/>
      <dgm:t>
        <a:bodyPr/>
        <a:lstStyle/>
        <a:p>
          <a:endParaRPr lang="en-US"/>
        </a:p>
      </dgm:t>
    </dgm:pt>
    <dgm:pt modelId="{056AE336-085E-4132-926D-DA9415CB470B}" type="sibTrans" cxnId="{9D433C81-5817-4869-8257-22A5059ACC83}">
      <dgm:prSet/>
      <dgm:spPr/>
      <dgm:t>
        <a:bodyPr/>
        <a:lstStyle/>
        <a:p>
          <a:endParaRPr lang="en-US"/>
        </a:p>
      </dgm:t>
    </dgm:pt>
    <dgm:pt modelId="{54EB277A-4727-45EC-BAB3-A4A66AB7E8C2}">
      <dgm:prSet phldrT="[Text]"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Interfaces</a:t>
          </a:r>
        </a:p>
      </dgm:t>
    </dgm:pt>
    <dgm:pt modelId="{886440FF-1AE2-447F-BBAA-EB5B3D624EF3}" type="parTrans" cxnId="{B0E0E63B-EE51-498B-BD6A-AC1330AB1967}">
      <dgm:prSet/>
      <dgm:spPr/>
      <dgm:t>
        <a:bodyPr/>
        <a:lstStyle/>
        <a:p>
          <a:endParaRPr lang="en-US"/>
        </a:p>
      </dgm:t>
    </dgm:pt>
    <dgm:pt modelId="{B696E18C-D464-4078-89D2-5847F3E700B6}" type="sibTrans" cxnId="{B0E0E63B-EE51-498B-BD6A-AC1330AB1967}">
      <dgm:prSet/>
      <dgm:spPr/>
      <dgm:t>
        <a:bodyPr/>
        <a:lstStyle/>
        <a:p>
          <a:endParaRPr lang="en-US"/>
        </a:p>
      </dgm:t>
    </dgm:pt>
    <dgm:pt modelId="{FBD22DC4-D856-45E5-A0C4-C2DD7F2121A4}">
      <dgm:prSet phldrT="[Text]"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Allow multiple inheritance.</a:t>
          </a:r>
        </a:p>
      </dgm:t>
    </dgm:pt>
    <dgm:pt modelId="{D9A52B69-EA7B-4CDA-8794-D26E3FE330ED}" type="parTrans" cxnId="{DC2EFA40-0936-4BE0-8D54-F39AA94FDC03}">
      <dgm:prSet/>
      <dgm:spPr/>
      <dgm:t>
        <a:bodyPr/>
        <a:lstStyle/>
        <a:p>
          <a:endParaRPr lang="en-US"/>
        </a:p>
      </dgm:t>
    </dgm:pt>
    <dgm:pt modelId="{073A0C69-0626-4A1B-B1A5-76F9BC649F57}" type="sibTrans" cxnId="{DC2EFA40-0936-4BE0-8D54-F39AA94FDC03}">
      <dgm:prSet/>
      <dgm:spPr/>
      <dgm:t>
        <a:bodyPr/>
        <a:lstStyle/>
        <a:p>
          <a:endParaRPr lang="en-US"/>
        </a:p>
      </dgm:t>
    </dgm:pt>
    <dgm:pt modelId="{04E2CCED-DD92-4C36-9F95-A1400E32A443}">
      <dgm:prSet phldrT="[Text]"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Can’t be instantiated.</a:t>
          </a:r>
        </a:p>
      </dgm:t>
    </dgm:pt>
    <dgm:pt modelId="{205FE932-61AD-4229-A6AA-C62A75ACFB4F}" type="parTrans" cxnId="{9AC39652-A000-4E34-936E-7A61E7F60272}">
      <dgm:prSet/>
      <dgm:spPr/>
      <dgm:t>
        <a:bodyPr/>
        <a:lstStyle/>
        <a:p>
          <a:endParaRPr lang="en-US"/>
        </a:p>
      </dgm:t>
    </dgm:pt>
    <dgm:pt modelId="{473158CB-D75C-461A-AE12-C2F3265B6BBE}" type="sibTrans" cxnId="{9AC39652-A000-4E34-936E-7A61E7F60272}">
      <dgm:prSet/>
      <dgm:spPr/>
      <dgm:t>
        <a:bodyPr/>
        <a:lstStyle/>
        <a:p>
          <a:endParaRPr lang="en-US"/>
        </a:p>
      </dgm:t>
    </dgm:pt>
    <dgm:pt modelId="{52D5B5D8-3E18-4E2F-BE9A-972C4AFCB570}">
      <dgm:prSet phldrT="[Text]" custT="1"/>
      <dgm:spPr/>
      <dgm:t>
        <a:bodyPr/>
        <a:lstStyle/>
        <a:p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1E435BB-7942-455E-85ED-07E28E05E6D9}" type="parTrans" cxnId="{9C5FE79C-E989-4F5A-992E-BEDE9C3864A4}">
      <dgm:prSet/>
      <dgm:spPr/>
      <dgm:t>
        <a:bodyPr/>
        <a:lstStyle/>
        <a:p>
          <a:endParaRPr lang="en-US"/>
        </a:p>
      </dgm:t>
    </dgm:pt>
    <dgm:pt modelId="{4EFC61CF-B212-4916-8DF3-75EDA473E2CD}" type="sibTrans" cxnId="{9C5FE79C-E989-4F5A-992E-BEDE9C3864A4}">
      <dgm:prSet/>
      <dgm:spPr/>
      <dgm:t>
        <a:bodyPr/>
        <a:lstStyle/>
        <a:p>
          <a:endParaRPr lang="en-US"/>
        </a:p>
      </dgm:t>
    </dgm:pt>
    <dgm:pt modelId="{8A7B81B0-1688-450A-8CFF-2CFB84DFB696}">
      <dgm:prSet phldrT="[Text]" custT="1"/>
      <dgm:spPr/>
      <dgm:t>
        <a:bodyPr/>
        <a:lstStyle/>
        <a:p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2291CD-BD86-4794-A1E5-AAC63A8F37D5}" type="parTrans" cxnId="{50BA01C7-3450-4F96-A53F-22E55B8CC2B6}">
      <dgm:prSet/>
      <dgm:spPr/>
      <dgm:t>
        <a:bodyPr/>
        <a:lstStyle/>
        <a:p>
          <a:endParaRPr lang="en-US"/>
        </a:p>
      </dgm:t>
    </dgm:pt>
    <dgm:pt modelId="{B4D3716A-7AB6-45D1-B72B-ED7A75D6A6A9}" type="sibTrans" cxnId="{50BA01C7-3450-4F96-A53F-22E55B8CC2B6}">
      <dgm:prSet/>
      <dgm:spPr/>
      <dgm:t>
        <a:bodyPr/>
        <a:lstStyle/>
        <a:p>
          <a:endParaRPr lang="en-US"/>
        </a:p>
      </dgm:t>
    </dgm:pt>
    <dgm:pt modelId="{CB2E20A7-47D3-4596-955B-61BAE68049A3}">
      <dgm:prSet phldrT="[Text]" custT="1"/>
      <dgm:spPr/>
      <dgm:t>
        <a:bodyPr/>
        <a:lstStyle/>
        <a:p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0C4BE50-A9F6-40A1-8A1C-57DCA575229D}" type="parTrans" cxnId="{01043793-555E-4975-9249-0BD1AD8A7E50}">
      <dgm:prSet/>
      <dgm:spPr/>
      <dgm:t>
        <a:bodyPr/>
        <a:lstStyle/>
        <a:p>
          <a:endParaRPr lang="en-US"/>
        </a:p>
      </dgm:t>
    </dgm:pt>
    <dgm:pt modelId="{2ED19312-21A2-4785-93F4-2FC4434A0781}" type="sibTrans" cxnId="{01043793-555E-4975-9249-0BD1AD8A7E50}">
      <dgm:prSet/>
      <dgm:spPr/>
      <dgm:t>
        <a:bodyPr/>
        <a:lstStyle/>
        <a:p>
          <a:endParaRPr lang="en-US"/>
        </a:p>
      </dgm:t>
    </dgm:pt>
    <dgm:pt modelId="{5AB2C1A2-4299-4EDB-BE80-7707FA23CA94}" type="pres">
      <dgm:prSet presAssocID="{890156B3-C259-4334-AD54-DBCFC850AE7C}" presName="linear" presStyleCnt="0">
        <dgm:presLayoutVars>
          <dgm:animLvl val="lvl"/>
          <dgm:resizeHandles val="exact"/>
        </dgm:presLayoutVars>
      </dgm:prSet>
      <dgm:spPr/>
    </dgm:pt>
    <dgm:pt modelId="{B87317F7-956B-4974-80E1-27D6C87BD6B9}" type="pres">
      <dgm:prSet presAssocID="{F8B042D6-F8AF-4762-A111-697528E85DB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ADA8ED2-6E5B-4FDF-A1AA-6E77E5D744A0}" type="pres">
      <dgm:prSet presAssocID="{F8B042D6-F8AF-4762-A111-697528E85DBA}" presName="childText" presStyleLbl="revTx" presStyleIdx="0" presStyleCnt="2">
        <dgm:presLayoutVars>
          <dgm:bulletEnabled val="1"/>
        </dgm:presLayoutVars>
      </dgm:prSet>
      <dgm:spPr/>
    </dgm:pt>
    <dgm:pt modelId="{8444398D-6F1E-4264-B95F-F15A5A98EEFB}" type="pres">
      <dgm:prSet presAssocID="{54EB277A-4727-45EC-BAB3-A4A66AB7E8C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E4DA4BD-9626-42D8-BD18-B4672DC3D76A}" type="pres">
      <dgm:prSet presAssocID="{54EB277A-4727-45EC-BAB3-A4A66AB7E8C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AC0C20E-285F-4609-BEB4-B2F5FBF3B268}" type="presOf" srcId="{2506AE70-8542-490A-8066-277B10F2D9F2}" destId="{2ADA8ED2-6E5B-4FDF-A1AA-6E77E5D744A0}" srcOrd="0" destOrd="1" presId="urn:microsoft.com/office/officeart/2005/8/layout/vList2"/>
    <dgm:cxn modelId="{B126431D-0508-4910-BAA4-B8383410F161}" type="presOf" srcId="{52D5B5D8-3E18-4E2F-BE9A-972C4AFCB570}" destId="{FE4DA4BD-9626-42D8-BD18-B4672DC3D76A}" srcOrd="0" destOrd="0" presId="urn:microsoft.com/office/officeart/2005/8/layout/vList2"/>
    <dgm:cxn modelId="{A36A0E1E-E92E-4C5C-9313-9998162B416F}" type="presOf" srcId="{04E2CCED-DD92-4C36-9F95-A1400E32A443}" destId="{2ADA8ED2-6E5B-4FDF-A1AA-6E77E5D744A0}" srcOrd="0" destOrd="2" presId="urn:microsoft.com/office/officeart/2005/8/layout/vList2"/>
    <dgm:cxn modelId="{C79D022A-D757-4D48-8A64-F5D8311BB249}" type="presOf" srcId="{F8B042D6-F8AF-4762-A111-697528E85DBA}" destId="{B87317F7-956B-4974-80E1-27D6C87BD6B9}" srcOrd="0" destOrd="0" presId="urn:microsoft.com/office/officeart/2005/8/layout/vList2"/>
    <dgm:cxn modelId="{B0E0E63B-EE51-498B-BD6A-AC1330AB1967}" srcId="{890156B3-C259-4334-AD54-DBCFC850AE7C}" destId="{54EB277A-4727-45EC-BAB3-A4A66AB7E8C2}" srcOrd="1" destOrd="0" parTransId="{886440FF-1AE2-447F-BBAA-EB5B3D624EF3}" sibTransId="{B696E18C-D464-4078-89D2-5847F3E700B6}"/>
    <dgm:cxn modelId="{DC2EFA40-0936-4BE0-8D54-F39AA94FDC03}" srcId="{54EB277A-4727-45EC-BAB3-A4A66AB7E8C2}" destId="{FBD22DC4-D856-45E5-A0C4-C2DD7F2121A4}" srcOrd="1" destOrd="0" parTransId="{D9A52B69-EA7B-4CDA-8794-D26E3FE330ED}" sibTransId="{073A0C69-0626-4A1B-B1A5-76F9BC649F57}"/>
    <dgm:cxn modelId="{9AC39652-A000-4E34-936E-7A61E7F60272}" srcId="{F8B042D6-F8AF-4762-A111-697528E85DBA}" destId="{04E2CCED-DD92-4C36-9F95-A1400E32A443}" srcOrd="2" destOrd="0" parTransId="{205FE932-61AD-4229-A6AA-C62A75ACFB4F}" sibTransId="{473158CB-D75C-461A-AE12-C2F3265B6BBE}"/>
    <dgm:cxn modelId="{7C7BC675-BE04-467E-83FD-956803E0CCA9}" type="presOf" srcId="{890156B3-C259-4334-AD54-DBCFC850AE7C}" destId="{5AB2C1A2-4299-4EDB-BE80-7707FA23CA94}" srcOrd="0" destOrd="0" presId="urn:microsoft.com/office/officeart/2005/8/layout/vList2"/>
    <dgm:cxn modelId="{9D433C81-5817-4869-8257-22A5059ACC83}" srcId="{F8B042D6-F8AF-4762-A111-697528E85DBA}" destId="{2506AE70-8542-490A-8066-277B10F2D9F2}" srcOrd="1" destOrd="0" parTransId="{8CF42BD0-7687-4A4B-9969-591AC5BC8509}" sibTransId="{056AE336-085E-4132-926D-DA9415CB470B}"/>
    <dgm:cxn modelId="{C43A8B82-6536-489D-A807-A1F8AF562D0E}" srcId="{890156B3-C259-4334-AD54-DBCFC850AE7C}" destId="{F8B042D6-F8AF-4762-A111-697528E85DBA}" srcOrd="0" destOrd="0" parTransId="{2965D333-B580-48E6-9419-A74457F97C1B}" sibTransId="{8E49C440-F432-4F02-A606-4B662729B045}"/>
    <dgm:cxn modelId="{01043793-555E-4975-9249-0BD1AD8A7E50}" srcId="{F8B042D6-F8AF-4762-A111-697528E85DBA}" destId="{CB2E20A7-47D3-4596-955B-61BAE68049A3}" srcOrd="3" destOrd="0" parTransId="{10C4BE50-A9F6-40A1-8A1C-57DCA575229D}" sibTransId="{2ED19312-21A2-4785-93F4-2FC4434A0781}"/>
    <dgm:cxn modelId="{0A38F69A-EE62-4F62-9B39-760F3BB3F0C1}" type="presOf" srcId="{CB2E20A7-47D3-4596-955B-61BAE68049A3}" destId="{2ADA8ED2-6E5B-4FDF-A1AA-6E77E5D744A0}" srcOrd="0" destOrd="3" presId="urn:microsoft.com/office/officeart/2005/8/layout/vList2"/>
    <dgm:cxn modelId="{2B8A6F9B-DBC7-413D-A627-75442790510E}" type="presOf" srcId="{FBD22DC4-D856-45E5-A0C4-C2DD7F2121A4}" destId="{FE4DA4BD-9626-42D8-BD18-B4672DC3D76A}" srcOrd="0" destOrd="1" presId="urn:microsoft.com/office/officeart/2005/8/layout/vList2"/>
    <dgm:cxn modelId="{9C5FE79C-E989-4F5A-992E-BEDE9C3864A4}" srcId="{54EB277A-4727-45EC-BAB3-A4A66AB7E8C2}" destId="{52D5B5D8-3E18-4E2F-BE9A-972C4AFCB570}" srcOrd="0" destOrd="0" parTransId="{51E435BB-7942-455E-85ED-07E28E05E6D9}" sibTransId="{4EFC61CF-B212-4916-8DF3-75EDA473E2CD}"/>
    <dgm:cxn modelId="{B9C35C9D-32FB-448D-B90C-B37276F570A5}" type="presOf" srcId="{8A7B81B0-1688-450A-8CFF-2CFB84DFB696}" destId="{2ADA8ED2-6E5B-4FDF-A1AA-6E77E5D744A0}" srcOrd="0" destOrd="0" presId="urn:microsoft.com/office/officeart/2005/8/layout/vList2"/>
    <dgm:cxn modelId="{50BA01C7-3450-4F96-A53F-22E55B8CC2B6}" srcId="{F8B042D6-F8AF-4762-A111-697528E85DBA}" destId="{8A7B81B0-1688-450A-8CFF-2CFB84DFB696}" srcOrd="0" destOrd="0" parTransId="{D72291CD-BD86-4794-A1E5-AAC63A8F37D5}" sibTransId="{B4D3716A-7AB6-45D1-B72B-ED7A75D6A6A9}"/>
    <dgm:cxn modelId="{9E5CBCD9-72BF-425A-87B1-4C5D919D09BA}" type="presOf" srcId="{54EB277A-4727-45EC-BAB3-A4A66AB7E8C2}" destId="{8444398D-6F1E-4264-B95F-F15A5A98EEFB}" srcOrd="0" destOrd="0" presId="urn:microsoft.com/office/officeart/2005/8/layout/vList2"/>
    <dgm:cxn modelId="{4B86F6C8-1309-4EC2-ACBD-FA16648DD47B}" type="presParOf" srcId="{5AB2C1A2-4299-4EDB-BE80-7707FA23CA94}" destId="{B87317F7-956B-4974-80E1-27D6C87BD6B9}" srcOrd="0" destOrd="0" presId="urn:microsoft.com/office/officeart/2005/8/layout/vList2"/>
    <dgm:cxn modelId="{501C7B42-A9C6-46FF-B7CF-C3ACBC5BE2EC}" type="presParOf" srcId="{5AB2C1A2-4299-4EDB-BE80-7707FA23CA94}" destId="{2ADA8ED2-6E5B-4FDF-A1AA-6E77E5D744A0}" srcOrd="1" destOrd="0" presId="urn:microsoft.com/office/officeart/2005/8/layout/vList2"/>
    <dgm:cxn modelId="{F77702B7-2ECD-48A1-9567-A77642F808FB}" type="presParOf" srcId="{5AB2C1A2-4299-4EDB-BE80-7707FA23CA94}" destId="{8444398D-6F1E-4264-B95F-F15A5A98EEFB}" srcOrd="2" destOrd="0" presId="urn:microsoft.com/office/officeart/2005/8/layout/vList2"/>
    <dgm:cxn modelId="{72713FE2-88E7-47F3-8DFA-6C5A1D6436C9}" type="presParOf" srcId="{5AB2C1A2-4299-4EDB-BE80-7707FA23CA94}" destId="{FE4DA4BD-9626-42D8-BD18-B4672DC3D76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451EC5-6DF2-471E-849A-37EBD275148B}" type="doc">
      <dgm:prSet loTypeId="urn:microsoft.com/office/officeart/2005/8/layout/list1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E6089134-BD27-44D6-8F98-D45100DABA9D}">
      <dgm:prSet phldrT="[Text]"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Single Inheritance</a:t>
          </a:r>
        </a:p>
      </dgm:t>
    </dgm:pt>
    <dgm:pt modelId="{16505C39-7C58-4AAC-95AB-6076ACD65251}" type="parTrans" cxnId="{3C087F9A-40B4-4318-B2CC-B52A40AEA16C}">
      <dgm:prSet/>
      <dgm:spPr/>
      <dgm:t>
        <a:bodyPr/>
        <a:lstStyle/>
        <a:p>
          <a:endParaRPr lang="en-US"/>
        </a:p>
      </dgm:t>
    </dgm:pt>
    <dgm:pt modelId="{70821AD6-5081-432C-853A-0DD9E2476463}" type="sibTrans" cxnId="{3C087F9A-40B4-4318-B2CC-B52A40AEA16C}">
      <dgm:prSet/>
      <dgm:spPr/>
      <dgm:t>
        <a:bodyPr/>
        <a:lstStyle/>
        <a:p>
          <a:endParaRPr lang="en-US"/>
        </a:p>
      </dgm:t>
    </dgm:pt>
    <dgm:pt modelId="{AA9CD3DD-1397-472B-8F8A-F16E15E6074C}">
      <dgm:prSet phldrT="[Text]"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Multilevel Inheritance</a:t>
          </a:r>
        </a:p>
      </dgm:t>
    </dgm:pt>
    <dgm:pt modelId="{4AE14446-2484-4791-894B-65E4891400E3}" type="parTrans" cxnId="{A9C4074A-EDAF-4DD9-9265-CC2211EC23DD}">
      <dgm:prSet/>
      <dgm:spPr/>
      <dgm:t>
        <a:bodyPr/>
        <a:lstStyle/>
        <a:p>
          <a:endParaRPr lang="en-US"/>
        </a:p>
      </dgm:t>
    </dgm:pt>
    <dgm:pt modelId="{4BEF1237-7C16-4B6D-AAE6-C6E0AB00AF63}" type="sibTrans" cxnId="{A9C4074A-EDAF-4DD9-9265-CC2211EC23DD}">
      <dgm:prSet/>
      <dgm:spPr/>
      <dgm:t>
        <a:bodyPr/>
        <a:lstStyle/>
        <a:p>
          <a:endParaRPr lang="en-US"/>
        </a:p>
      </dgm:t>
    </dgm:pt>
    <dgm:pt modelId="{C8DCA144-6C36-48C7-B315-B270FBB6641E}">
      <dgm:prSet phldrT="[Text]"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Hierarchical Inheritance</a:t>
          </a:r>
        </a:p>
      </dgm:t>
    </dgm:pt>
    <dgm:pt modelId="{C3288D3B-ACA6-4F67-89F1-DA8C80E12623}" type="parTrans" cxnId="{F801A642-652C-4B96-A11D-2DA2442F16BE}">
      <dgm:prSet/>
      <dgm:spPr/>
      <dgm:t>
        <a:bodyPr/>
        <a:lstStyle/>
        <a:p>
          <a:endParaRPr lang="en-US"/>
        </a:p>
      </dgm:t>
    </dgm:pt>
    <dgm:pt modelId="{50BD7FF2-7E08-4DB5-875D-39B69109C051}" type="sibTrans" cxnId="{F801A642-652C-4B96-A11D-2DA2442F16BE}">
      <dgm:prSet/>
      <dgm:spPr/>
      <dgm:t>
        <a:bodyPr/>
        <a:lstStyle/>
        <a:p>
          <a:endParaRPr lang="en-US"/>
        </a:p>
      </dgm:t>
    </dgm:pt>
    <dgm:pt modelId="{904220F4-76CB-4360-8E3A-17D91F8C840A}">
      <dgm:prSet phldrT="[Text]"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Multiple Inheritance(via interface)</a:t>
          </a:r>
        </a:p>
      </dgm:t>
    </dgm:pt>
    <dgm:pt modelId="{FBEB941F-149D-45B4-AF22-566D4BFF3720}" type="parTrans" cxnId="{BF5ABEC6-7808-410C-9BB1-DBB2A433EBEF}">
      <dgm:prSet/>
      <dgm:spPr/>
      <dgm:t>
        <a:bodyPr/>
        <a:lstStyle/>
        <a:p>
          <a:endParaRPr lang="en-US"/>
        </a:p>
      </dgm:t>
    </dgm:pt>
    <dgm:pt modelId="{AE7441B2-8C39-4037-86C1-BB384ED261E2}" type="sibTrans" cxnId="{BF5ABEC6-7808-410C-9BB1-DBB2A433EBEF}">
      <dgm:prSet/>
      <dgm:spPr/>
      <dgm:t>
        <a:bodyPr/>
        <a:lstStyle/>
        <a:p>
          <a:endParaRPr lang="en-US"/>
        </a:p>
      </dgm:t>
    </dgm:pt>
    <dgm:pt modelId="{1DCCAB36-BB9B-463B-9C0C-80C49E88A178}" type="pres">
      <dgm:prSet presAssocID="{B6451EC5-6DF2-471E-849A-37EBD275148B}" presName="linear" presStyleCnt="0">
        <dgm:presLayoutVars>
          <dgm:dir/>
          <dgm:animLvl val="lvl"/>
          <dgm:resizeHandles val="exact"/>
        </dgm:presLayoutVars>
      </dgm:prSet>
      <dgm:spPr/>
    </dgm:pt>
    <dgm:pt modelId="{28D11CD4-C619-478F-9845-DF65B7EE0624}" type="pres">
      <dgm:prSet presAssocID="{E6089134-BD27-44D6-8F98-D45100DABA9D}" presName="parentLin" presStyleCnt="0"/>
      <dgm:spPr/>
    </dgm:pt>
    <dgm:pt modelId="{A1B343FF-738E-4A56-B06F-4B07A8D04077}" type="pres">
      <dgm:prSet presAssocID="{E6089134-BD27-44D6-8F98-D45100DABA9D}" presName="parentLeftMargin" presStyleLbl="node1" presStyleIdx="0" presStyleCnt="4"/>
      <dgm:spPr/>
    </dgm:pt>
    <dgm:pt modelId="{A5062AE6-82E7-4A92-8BCF-27D0F0A84971}" type="pres">
      <dgm:prSet presAssocID="{E6089134-BD27-44D6-8F98-D45100DABA9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0EEA291-3EFF-4D76-96FC-50EDD3A4E171}" type="pres">
      <dgm:prSet presAssocID="{E6089134-BD27-44D6-8F98-D45100DABA9D}" presName="negativeSpace" presStyleCnt="0"/>
      <dgm:spPr/>
    </dgm:pt>
    <dgm:pt modelId="{F5FAE96E-379E-4FF6-8AD9-5F56B5069218}" type="pres">
      <dgm:prSet presAssocID="{E6089134-BD27-44D6-8F98-D45100DABA9D}" presName="childText" presStyleLbl="conFgAcc1" presStyleIdx="0" presStyleCnt="4">
        <dgm:presLayoutVars>
          <dgm:bulletEnabled val="1"/>
        </dgm:presLayoutVars>
      </dgm:prSet>
      <dgm:spPr/>
    </dgm:pt>
    <dgm:pt modelId="{A16C94C4-AC95-4242-9EFD-C3A789FF25D4}" type="pres">
      <dgm:prSet presAssocID="{70821AD6-5081-432C-853A-0DD9E2476463}" presName="spaceBetweenRectangles" presStyleCnt="0"/>
      <dgm:spPr/>
    </dgm:pt>
    <dgm:pt modelId="{2E9A623B-CC16-42E0-96A2-AB34D5266611}" type="pres">
      <dgm:prSet presAssocID="{AA9CD3DD-1397-472B-8F8A-F16E15E6074C}" presName="parentLin" presStyleCnt="0"/>
      <dgm:spPr/>
    </dgm:pt>
    <dgm:pt modelId="{2E3E43FB-2504-4DE1-987B-BC1AD80BC9F2}" type="pres">
      <dgm:prSet presAssocID="{AA9CD3DD-1397-472B-8F8A-F16E15E6074C}" presName="parentLeftMargin" presStyleLbl="node1" presStyleIdx="0" presStyleCnt="4"/>
      <dgm:spPr/>
    </dgm:pt>
    <dgm:pt modelId="{AC0BA2DC-2E86-43DA-B06B-EB7CADFF1290}" type="pres">
      <dgm:prSet presAssocID="{AA9CD3DD-1397-472B-8F8A-F16E15E6074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192748A-DD64-4678-B074-22F13A84BAA4}" type="pres">
      <dgm:prSet presAssocID="{AA9CD3DD-1397-472B-8F8A-F16E15E6074C}" presName="negativeSpace" presStyleCnt="0"/>
      <dgm:spPr/>
    </dgm:pt>
    <dgm:pt modelId="{9C1F4928-8CE0-4AF3-8206-AE41A2014524}" type="pres">
      <dgm:prSet presAssocID="{AA9CD3DD-1397-472B-8F8A-F16E15E6074C}" presName="childText" presStyleLbl="conFgAcc1" presStyleIdx="1" presStyleCnt="4">
        <dgm:presLayoutVars>
          <dgm:bulletEnabled val="1"/>
        </dgm:presLayoutVars>
      </dgm:prSet>
      <dgm:spPr/>
    </dgm:pt>
    <dgm:pt modelId="{8F3AEE2E-89D0-4CF9-A45A-496F029A7D0A}" type="pres">
      <dgm:prSet presAssocID="{4BEF1237-7C16-4B6D-AAE6-C6E0AB00AF63}" presName="spaceBetweenRectangles" presStyleCnt="0"/>
      <dgm:spPr/>
    </dgm:pt>
    <dgm:pt modelId="{96E94EBD-A152-4CDB-858E-8B4DAD23C3E6}" type="pres">
      <dgm:prSet presAssocID="{C8DCA144-6C36-48C7-B315-B270FBB6641E}" presName="parentLin" presStyleCnt="0"/>
      <dgm:spPr/>
    </dgm:pt>
    <dgm:pt modelId="{E1B2BA5A-11D3-4B02-B251-D1BC0AEB307B}" type="pres">
      <dgm:prSet presAssocID="{C8DCA144-6C36-48C7-B315-B270FBB6641E}" presName="parentLeftMargin" presStyleLbl="node1" presStyleIdx="1" presStyleCnt="4"/>
      <dgm:spPr/>
    </dgm:pt>
    <dgm:pt modelId="{260BF8A0-F426-4A4F-8976-FD81BB694A92}" type="pres">
      <dgm:prSet presAssocID="{C8DCA144-6C36-48C7-B315-B270FBB6641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82EBC63-2C76-4A76-B436-667790AE1819}" type="pres">
      <dgm:prSet presAssocID="{C8DCA144-6C36-48C7-B315-B270FBB6641E}" presName="negativeSpace" presStyleCnt="0"/>
      <dgm:spPr/>
    </dgm:pt>
    <dgm:pt modelId="{845B307C-42D1-49C9-9F4A-863072E79A02}" type="pres">
      <dgm:prSet presAssocID="{C8DCA144-6C36-48C7-B315-B270FBB6641E}" presName="childText" presStyleLbl="conFgAcc1" presStyleIdx="2" presStyleCnt="4">
        <dgm:presLayoutVars>
          <dgm:bulletEnabled val="1"/>
        </dgm:presLayoutVars>
      </dgm:prSet>
      <dgm:spPr/>
    </dgm:pt>
    <dgm:pt modelId="{EF07E8AA-1D70-4708-AA13-737858316788}" type="pres">
      <dgm:prSet presAssocID="{50BD7FF2-7E08-4DB5-875D-39B69109C051}" presName="spaceBetweenRectangles" presStyleCnt="0"/>
      <dgm:spPr/>
    </dgm:pt>
    <dgm:pt modelId="{D47529A6-B822-434A-85E0-65806C30D7E0}" type="pres">
      <dgm:prSet presAssocID="{904220F4-76CB-4360-8E3A-17D91F8C840A}" presName="parentLin" presStyleCnt="0"/>
      <dgm:spPr/>
    </dgm:pt>
    <dgm:pt modelId="{01243F91-BF8A-4068-8B9F-8FDF2D2E90AC}" type="pres">
      <dgm:prSet presAssocID="{904220F4-76CB-4360-8E3A-17D91F8C840A}" presName="parentLeftMargin" presStyleLbl="node1" presStyleIdx="2" presStyleCnt="4"/>
      <dgm:spPr/>
    </dgm:pt>
    <dgm:pt modelId="{C4637C41-D939-4827-9241-3C38974F92C1}" type="pres">
      <dgm:prSet presAssocID="{904220F4-76CB-4360-8E3A-17D91F8C840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98E59B0B-A5DA-428A-AC96-794ED8AFE32E}" type="pres">
      <dgm:prSet presAssocID="{904220F4-76CB-4360-8E3A-17D91F8C840A}" presName="negativeSpace" presStyleCnt="0"/>
      <dgm:spPr/>
    </dgm:pt>
    <dgm:pt modelId="{34628F2F-9D59-4414-A0E4-8185A938DFE8}" type="pres">
      <dgm:prSet presAssocID="{904220F4-76CB-4360-8E3A-17D91F8C840A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4CE62B2A-5E6A-415B-B4E4-5835D2102802}" type="presOf" srcId="{E6089134-BD27-44D6-8F98-D45100DABA9D}" destId="{A5062AE6-82E7-4A92-8BCF-27D0F0A84971}" srcOrd="1" destOrd="0" presId="urn:microsoft.com/office/officeart/2005/8/layout/list1"/>
    <dgm:cxn modelId="{09700D2C-FE31-4D8E-B01C-77E75D3CA909}" type="presOf" srcId="{C8DCA144-6C36-48C7-B315-B270FBB6641E}" destId="{E1B2BA5A-11D3-4B02-B251-D1BC0AEB307B}" srcOrd="0" destOrd="0" presId="urn:microsoft.com/office/officeart/2005/8/layout/list1"/>
    <dgm:cxn modelId="{F801A642-652C-4B96-A11D-2DA2442F16BE}" srcId="{B6451EC5-6DF2-471E-849A-37EBD275148B}" destId="{C8DCA144-6C36-48C7-B315-B270FBB6641E}" srcOrd="2" destOrd="0" parTransId="{C3288D3B-ACA6-4F67-89F1-DA8C80E12623}" sibTransId="{50BD7FF2-7E08-4DB5-875D-39B69109C051}"/>
    <dgm:cxn modelId="{A9C4074A-EDAF-4DD9-9265-CC2211EC23DD}" srcId="{B6451EC5-6DF2-471E-849A-37EBD275148B}" destId="{AA9CD3DD-1397-472B-8F8A-F16E15E6074C}" srcOrd="1" destOrd="0" parTransId="{4AE14446-2484-4791-894B-65E4891400E3}" sibTransId="{4BEF1237-7C16-4B6D-AAE6-C6E0AB00AF63}"/>
    <dgm:cxn modelId="{078B617C-EBB4-4680-B32B-5DC108D0D10B}" type="presOf" srcId="{C8DCA144-6C36-48C7-B315-B270FBB6641E}" destId="{260BF8A0-F426-4A4F-8976-FD81BB694A92}" srcOrd="1" destOrd="0" presId="urn:microsoft.com/office/officeart/2005/8/layout/list1"/>
    <dgm:cxn modelId="{8A708F7D-0FAE-4F83-BC0E-34489FA1D40A}" type="presOf" srcId="{904220F4-76CB-4360-8E3A-17D91F8C840A}" destId="{C4637C41-D939-4827-9241-3C38974F92C1}" srcOrd="1" destOrd="0" presId="urn:microsoft.com/office/officeart/2005/8/layout/list1"/>
    <dgm:cxn modelId="{53181F87-3009-4F01-BA81-29D70B4759EC}" type="presOf" srcId="{904220F4-76CB-4360-8E3A-17D91F8C840A}" destId="{01243F91-BF8A-4068-8B9F-8FDF2D2E90AC}" srcOrd="0" destOrd="0" presId="urn:microsoft.com/office/officeart/2005/8/layout/list1"/>
    <dgm:cxn modelId="{8233C898-F5F5-49BA-AE7E-1A95082AB32C}" type="presOf" srcId="{E6089134-BD27-44D6-8F98-D45100DABA9D}" destId="{A1B343FF-738E-4A56-B06F-4B07A8D04077}" srcOrd="0" destOrd="0" presId="urn:microsoft.com/office/officeart/2005/8/layout/list1"/>
    <dgm:cxn modelId="{3C087F9A-40B4-4318-B2CC-B52A40AEA16C}" srcId="{B6451EC5-6DF2-471E-849A-37EBD275148B}" destId="{E6089134-BD27-44D6-8F98-D45100DABA9D}" srcOrd="0" destOrd="0" parTransId="{16505C39-7C58-4AAC-95AB-6076ACD65251}" sibTransId="{70821AD6-5081-432C-853A-0DD9E2476463}"/>
    <dgm:cxn modelId="{EB2B2C9C-1D79-4EB0-9709-4B7B0042302C}" type="presOf" srcId="{B6451EC5-6DF2-471E-849A-37EBD275148B}" destId="{1DCCAB36-BB9B-463B-9C0C-80C49E88A178}" srcOrd="0" destOrd="0" presId="urn:microsoft.com/office/officeart/2005/8/layout/list1"/>
    <dgm:cxn modelId="{BF5ABEC6-7808-410C-9BB1-DBB2A433EBEF}" srcId="{B6451EC5-6DF2-471E-849A-37EBD275148B}" destId="{904220F4-76CB-4360-8E3A-17D91F8C840A}" srcOrd="3" destOrd="0" parTransId="{FBEB941F-149D-45B4-AF22-566D4BFF3720}" sibTransId="{AE7441B2-8C39-4037-86C1-BB384ED261E2}"/>
    <dgm:cxn modelId="{B2C9CFC7-4318-46C3-9D02-B0F776F86933}" type="presOf" srcId="{AA9CD3DD-1397-472B-8F8A-F16E15E6074C}" destId="{AC0BA2DC-2E86-43DA-B06B-EB7CADFF1290}" srcOrd="1" destOrd="0" presId="urn:microsoft.com/office/officeart/2005/8/layout/list1"/>
    <dgm:cxn modelId="{5E292DE7-61AD-48BD-89A0-191EA746AB08}" type="presOf" srcId="{AA9CD3DD-1397-472B-8F8A-F16E15E6074C}" destId="{2E3E43FB-2504-4DE1-987B-BC1AD80BC9F2}" srcOrd="0" destOrd="0" presId="urn:microsoft.com/office/officeart/2005/8/layout/list1"/>
    <dgm:cxn modelId="{791CE23C-837F-4E68-9A4B-6A46742F28A6}" type="presParOf" srcId="{1DCCAB36-BB9B-463B-9C0C-80C49E88A178}" destId="{28D11CD4-C619-478F-9845-DF65B7EE0624}" srcOrd="0" destOrd="0" presId="urn:microsoft.com/office/officeart/2005/8/layout/list1"/>
    <dgm:cxn modelId="{003E0EB5-485A-4060-9067-AC48C05230CE}" type="presParOf" srcId="{28D11CD4-C619-478F-9845-DF65B7EE0624}" destId="{A1B343FF-738E-4A56-B06F-4B07A8D04077}" srcOrd="0" destOrd="0" presId="urn:microsoft.com/office/officeart/2005/8/layout/list1"/>
    <dgm:cxn modelId="{1A8CA371-44D7-491E-89E9-7B3750510D07}" type="presParOf" srcId="{28D11CD4-C619-478F-9845-DF65B7EE0624}" destId="{A5062AE6-82E7-4A92-8BCF-27D0F0A84971}" srcOrd="1" destOrd="0" presId="urn:microsoft.com/office/officeart/2005/8/layout/list1"/>
    <dgm:cxn modelId="{4E9DB0D0-6363-4ADE-B9AA-DF288FCC5F83}" type="presParOf" srcId="{1DCCAB36-BB9B-463B-9C0C-80C49E88A178}" destId="{70EEA291-3EFF-4D76-96FC-50EDD3A4E171}" srcOrd="1" destOrd="0" presId="urn:microsoft.com/office/officeart/2005/8/layout/list1"/>
    <dgm:cxn modelId="{69768363-6857-4324-912B-36C835BC483A}" type="presParOf" srcId="{1DCCAB36-BB9B-463B-9C0C-80C49E88A178}" destId="{F5FAE96E-379E-4FF6-8AD9-5F56B5069218}" srcOrd="2" destOrd="0" presId="urn:microsoft.com/office/officeart/2005/8/layout/list1"/>
    <dgm:cxn modelId="{81ADAFE1-FCBC-40A8-BD84-A82D96B871D0}" type="presParOf" srcId="{1DCCAB36-BB9B-463B-9C0C-80C49E88A178}" destId="{A16C94C4-AC95-4242-9EFD-C3A789FF25D4}" srcOrd="3" destOrd="0" presId="urn:microsoft.com/office/officeart/2005/8/layout/list1"/>
    <dgm:cxn modelId="{23660396-3072-487C-915C-E4FB31B8DF6D}" type="presParOf" srcId="{1DCCAB36-BB9B-463B-9C0C-80C49E88A178}" destId="{2E9A623B-CC16-42E0-96A2-AB34D5266611}" srcOrd="4" destOrd="0" presId="urn:microsoft.com/office/officeart/2005/8/layout/list1"/>
    <dgm:cxn modelId="{7841B9D7-5C44-4EE8-8184-960DAD8FAA84}" type="presParOf" srcId="{2E9A623B-CC16-42E0-96A2-AB34D5266611}" destId="{2E3E43FB-2504-4DE1-987B-BC1AD80BC9F2}" srcOrd="0" destOrd="0" presId="urn:microsoft.com/office/officeart/2005/8/layout/list1"/>
    <dgm:cxn modelId="{2A892EC7-B04A-4F6E-B758-BEE6A965BBEC}" type="presParOf" srcId="{2E9A623B-CC16-42E0-96A2-AB34D5266611}" destId="{AC0BA2DC-2E86-43DA-B06B-EB7CADFF1290}" srcOrd="1" destOrd="0" presId="urn:microsoft.com/office/officeart/2005/8/layout/list1"/>
    <dgm:cxn modelId="{913D0C7F-FAB7-4AC5-87A2-26EBF9BC4CBB}" type="presParOf" srcId="{1DCCAB36-BB9B-463B-9C0C-80C49E88A178}" destId="{C192748A-DD64-4678-B074-22F13A84BAA4}" srcOrd="5" destOrd="0" presId="urn:microsoft.com/office/officeart/2005/8/layout/list1"/>
    <dgm:cxn modelId="{994C7427-1460-40C9-ACC6-384FA482E080}" type="presParOf" srcId="{1DCCAB36-BB9B-463B-9C0C-80C49E88A178}" destId="{9C1F4928-8CE0-4AF3-8206-AE41A2014524}" srcOrd="6" destOrd="0" presId="urn:microsoft.com/office/officeart/2005/8/layout/list1"/>
    <dgm:cxn modelId="{9CAADD26-8EC7-4E8C-A652-3054AFC5BC95}" type="presParOf" srcId="{1DCCAB36-BB9B-463B-9C0C-80C49E88A178}" destId="{8F3AEE2E-89D0-4CF9-A45A-496F029A7D0A}" srcOrd="7" destOrd="0" presId="urn:microsoft.com/office/officeart/2005/8/layout/list1"/>
    <dgm:cxn modelId="{B1A30524-4AA2-4A47-AF40-E958C4AA5CD6}" type="presParOf" srcId="{1DCCAB36-BB9B-463B-9C0C-80C49E88A178}" destId="{96E94EBD-A152-4CDB-858E-8B4DAD23C3E6}" srcOrd="8" destOrd="0" presId="urn:microsoft.com/office/officeart/2005/8/layout/list1"/>
    <dgm:cxn modelId="{102D84C4-2270-4118-AFF2-13DDAA662E73}" type="presParOf" srcId="{96E94EBD-A152-4CDB-858E-8B4DAD23C3E6}" destId="{E1B2BA5A-11D3-4B02-B251-D1BC0AEB307B}" srcOrd="0" destOrd="0" presId="urn:microsoft.com/office/officeart/2005/8/layout/list1"/>
    <dgm:cxn modelId="{F2763010-E107-41F6-9BCF-A4CF9FF4FFD2}" type="presParOf" srcId="{96E94EBD-A152-4CDB-858E-8B4DAD23C3E6}" destId="{260BF8A0-F426-4A4F-8976-FD81BB694A92}" srcOrd="1" destOrd="0" presId="urn:microsoft.com/office/officeart/2005/8/layout/list1"/>
    <dgm:cxn modelId="{E813123A-AF13-40FF-B9D1-93C10FEC5287}" type="presParOf" srcId="{1DCCAB36-BB9B-463B-9C0C-80C49E88A178}" destId="{D82EBC63-2C76-4A76-B436-667790AE1819}" srcOrd="9" destOrd="0" presId="urn:microsoft.com/office/officeart/2005/8/layout/list1"/>
    <dgm:cxn modelId="{D3EEAA86-5276-47A7-A783-4A5CC19351FA}" type="presParOf" srcId="{1DCCAB36-BB9B-463B-9C0C-80C49E88A178}" destId="{845B307C-42D1-49C9-9F4A-863072E79A02}" srcOrd="10" destOrd="0" presId="urn:microsoft.com/office/officeart/2005/8/layout/list1"/>
    <dgm:cxn modelId="{8EFD13DD-A5E7-425A-983D-BA00D5D2E1F8}" type="presParOf" srcId="{1DCCAB36-BB9B-463B-9C0C-80C49E88A178}" destId="{EF07E8AA-1D70-4708-AA13-737858316788}" srcOrd="11" destOrd="0" presId="urn:microsoft.com/office/officeart/2005/8/layout/list1"/>
    <dgm:cxn modelId="{8C496D26-EE78-4D2C-B90B-7941A4E82063}" type="presParOf" srcId="{1DCCAB36-BB9B-463B-9C0C-80C49E88A178}" destId="{D47529A6-B822-434A-85E0-65806C30D7E0}" srcOrd="12" destOrd="0" presId="urn:microsoft.com/office/officeart/2005/8/layout/list1"/>
    <dgm:cxn modelId="{9A6E4FB4-C065-42DB-AF7F-081EB869CE1D}" type="presParOf" srcId="{D47529A6-B822-434A-85E0-65806C30D7E0}" destId="{01243F91-BF8A-4068-8B9F-8FDF2D2E90AC}" srcOrd="0" destOrd="0" presId="urn:microsoft.com/office/officeart/2005/8/layout/list1"/>
    <dgm:cxn modelId="{FBD1A607-A20E-466F-BD7C-EBDA01BC5932}" type="presParOf" srcId="{D47529A6-B822-434A-85E0-65806C30D7E0}" destId="{C4637C41-D939-4827-9241-3C38974F92C1}" srcOrd="1" destOrd="0" presId="urn:microsoft.com/office/officeart/2005/8/layout/list1"/>
    <dgm:cxn modelId="{5D75E608-5493-447C-A762-CD9106BCE6C6}" type="presParOf" srcId="{1DCCAB36-BB9B-463B-9C0C-80C49E88A178}" destId="{98E59B0B-A5DA-428A-AC96-794ED8AFE32E}" srcOrd="13" destOrd="0" presId="urn:microsoft.com/office/officeart/2005/8/layout/list1"/>
    <dgm:cxn modelId="{0A90ABC4-1FB5-459B-B111-288F24B740E7}" type="presParOf" srcId="{1DCCAB36-BB9B-463B-9C0C-80C49E88A178}" destId="{34628F2F-9D59-4414-A0E4-8185A938DFE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0156B3-C259-4334-AD54-DBCFC850AE7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8B042D6-F8AF-4762-A111-697528E85DBA}">
      <dgm:prSet phldrT="[Text]" custT="1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Compile-time Polymorphism(Method Overloading)</a:t>
          </a:r>
        </a:p>
      </dgm:t>
    </dgm:pt>
    <dgm:pt modelId="{2965D333-B580-48E6-9419-A74457F97C1B}" type="parTrans" cxnId="{C43A8B82-6536-489D-A807-A1F8AF562D0E}">
      <dgm:prSet/>
      <dgm:spPr/>
      <dgm:t>
        <a:bodyPr/>
        <a:lstStyle/>
        <a:p>
          <a:endParaRPr lang="en-US"/>
        </a:p>
      </dgm:t>
    </dgm:pt>
    <dgm:pt modelId="{8E49C440-F432-4F02-A606-4B662729B045}" type="sibTrans" cxnId="{C43A8B82-6536-489D-A807-A1F8AF562D0E}">
      <dgm:prSet/>
      <dgm:spPr/>
      <dgm:t>
        <a:bodyPr/>
        <a:lstStyle/>
        <a:p>
          <a:endParaRPr lang="en-US"/>
        </a:p>
      </dgm:t>
    </dgm:pt>
    <dgm:pt modelId="{2506AE70-8542-490A-8066-277B10F2D9F2}">
      <dgm:prSet phldrT="[Text]" custT="1"/>
      <dgm:spPr/>
      <dgm:t>
        <a:bodyPr/>
        <a:lstStyle/>
        <a:p>
          <a:r>
            <a:rPr lang="en-US" sz="1800" b="0" dirty="0">
              <a:latin typeface="Times New Roman" panose="02020603050405020304" pitchFamily="18" charset="0"/>
              <a:cs typeface="Times New Roman" panose="02020603050405020304" pitchFamily="18" charset="0"/>
            </a:rPr>
            <a:t>multiple methods with the same name but different parameters.</a:t>
          </a:r>
        </a:p>
      </dgm:t>
    </dgm:pt>
    <dgm:pt modelId="{8CF42BD0-7687-4A4B-9969-591AC5BC8509}" type="parTrans" cxnId="{9D433C81-5817-4869-8257-22A5059ACC83}">
      <dgm:prSet/>
      <dgm:spPr/>
      <dgm:t>
        <a:bodyPr/>
        <a:lstStyle/>
        <a:p>
          <a:endParaRPr lang="en-US"/>
        </a:p>
      </dgm:t>
    </dgm:pt>
    <dgm:pt modelId="{056AE336-085E-4132-926D-DA9415CB470B}" type="sibTrans" cxnId="{9D433C81-5817-4869-8257-22A5059ACC83}">
      <dgm:prSet/>
      <dgm:spPr/>
      <dgm:t>
        <a:bodyPr/>
        <a:lstStyle/>
        <a:p>
          <a:endParaRPr lang="en-US"/>
        </a:p>
      </dgm:t>
    </dgm:pt>
    <dgm:pt modelId="{54EB277A-4727-45EC-BAB3-A4A66AB7E8C2}">
      <dgm:prSet phldrT="[Text]"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Run-time Polymorphism(Method Overriding)</a:t>
          </a:r>
        </a:p>
      </dgm:t>
    </dgm:pt>
    <dgm:pt modelId="{886440FF-1AE2-447F-BBAA-EB5B3D624EF3}" type="parTrans" cxnId="{B0E0E63B-EE51-498B-BD6A-AC1330AB1967}">
      <dgm:prSet/>
      <dgm:spPr/>
      <dgm:t>
        <a:bodyPr/>
        <a:lstStyle/>
        <a:p>
          <a:endParaRPr lang="en-US"/>
        </a:p>
      </dgm:t>
    </dgm:pt>
    <dgm:pt modelId="{B696E18C-D464-4078-89D2-5847F3E700B6}" type="sibTrans" cxnId="{B0E0E63B-EE51-498B-BD6A-AC1330AB1967}">
      <dgm:prSet/>
      <dgm:spPr/>
      <dgm:t>
        <a:bodyPr/>
        <a:lstStyle/>
        <a:p>
          <a:endParaRPr lang="en-US"/>
        </a:p>
      </dgm:t>
    </dgm:pt>
    <dgm:pt modelId="{04E2CCED-DD92-4C36-9F95-A1400E32A443}">
      <dgm:prSet phldrT="[Text]" custT="1"/>
      <dgm:spPr/>
      <dgm:t>
        <a:bodyPr/>
        <a:lstStyle/>
        <a:p>
          <a:r>
            <a:rPr lang="en-US" sz="1800" b="0" dirty="0">
              <a:latin typeface="Times New Roman" panose="02020603050405020304" pitchFamily="18" charset="0"/>
              <a:cs typeface="Times New Roman" panose="02020603050405020304" pitchFamily="18" charset="0"/>
            </a:rPr>
            <a:t>The method call is resolved at compile time(static binding).</a:t>
          </a:r>
        </a:p>
      </dgm:t>
    </dgm:pt>
    <dgm:pt modelId="{205FE932-61AD-4229-A6AA-C62A75ACFB4F}" type="parTrans" cxnId="{9AC39652-A000-4E34-936E-7A61E7F60272}">
      <dgm:prSet/>
      <dgm:spPr/>
      <dgm:t>
        <a:bodyPr/>
        <a:lstStyle/>
        <a:p>
          <a:endParaRPr lang="en-US"/>
        </a:p>
      </dgm:t>
    </dgm:pt>
    <dgm:pt modelId="{473158CB-D75C-461A-AE12-C2F3265B6BBE}" type="sibTrans" cxnId="{9AC39652-A000-4E34-936E-7A61E7F60272}">
      <dgm:prSet/>
      <dgm:spPr/>
      <dgm:t>
        <a:bodyPr/>
        <a:lstStyle/>
        <a:p>
          <a:endParaRPr lang="en-US"/>
        </a:p>
      </dgm:t>
    </dgm:pt>
    <dgm:pt modelId="{52D5B5D8-3E18-4E2F-BE9A-972C4AFCB570}">
      <dgm:prSet phldrT="[Text]"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Same method name, same parameters but defer in subclass.</a:t>
          </a:r>
        </a:p>
      </dgm:t>
    </dgm:pt>
    <dgm:pt modelId="{51E435BB-7942-455E-85ED-07E28E05E6D9}" type="parTrans" cxnId="{9C5FE79C-E989-4F5A-992E-BEDE9C3864A4}">
      <dgm:prSet/>
      <dgm:spPr/>
      <dgm:t>
        <a:bodyPr/>
        <a:lstStyle/>
        <a:p>
          <a:endParaRPr lang="en-US"/>
        </a:p>
      </dgm:t>
    </dgm:pt>
    <dgm:pt modelId="{4EFC61CF-B212-4916-8DF3-75EDA473E2CD}" type="sibTrans" cxnId="{9C5FE79C-E989-4F5A-992E-BEDE9C3864A4}">
      <dgm:prSet/>
      <dgm:spPr/>
      <dgm:t>
        <a:bodyPr/>
        <a:lstStyle/>
        <a:p>
          <a:endParaRPr lang="en-US"/>
        </a:p>
      </dgm:t>
    </dgm:pt>
    <dgm:pt modelId="{8A7B81B0-1688-450A-8CFF-2CFB84DFB696}">
      <dgm:prSet phldrT="[Text]" custT="1"/>
      <dgm:spPr/>
      <dgm:t>
        <a:bodyPr/>
        <a:lstStyle/>
        <a:p>
          <a:endParaRPr lang="en-US" sz="18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2291CD-BD86-4794-A1E5-AAC63A8F37D5}" type="parTrans" cxnId="{50BA01C7-3450-4F96-A53F-22E55B8CC2B6}">
      <dgm:prSet/>
      <dgm:spPr/>
      <dgm:t>
        <a:bodyPr/>
        <a:lstStyle/>
        <a:p>
          <a:endParaRPr lang="en-US"/>
        </a:p>
      </dgm:t>
    </dgm:pt>
    <dgm:pt modelId="{B4D3716A-7AB6-45D1-B72B-ED7A75D6A6A9}" type="sibTrans" cxnId="{50BA01C7-3450-4F96-A53F-22E55B8CC2B6}">
      <dgm:prSet/>
      <dgm:spPr/>
      <dgm:t>
        <a:bodyPr/>
        <a:lstStyle/>
        <a:p>
          <a:endParaRPr lang="en-US"/>
        </a:p>
      </dgm:t>
    </dgm:pt>
    <dgm:pt modelId="{CB2E20A7-47D3-4596-955B-61BAE68049A3}">
      <dgm:prSet phldrT="[Text]" custT="1"/>
      <dgm:spPr/>
      <dgm:t>
        <a:bodyPr/>
        <a:lstStyle/>
        <a:p>
          <a:endParaRPr lang="en-US" sz="18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0C4BE50-A9F6-40A1-8A1C-57DCA575229D}" type="parTrans" cxnId="{01043793-555E-4975-9249-0BD1AD8A7E50}">
      <dgm:prSet/>
      <dgm:spPr/>
      <dgm:t>
        <a:bodyPr/>
        <a:lstStyle/>
        <a:p>
          <a:endParaRPr lang="en-US"/>
        </a:p>
      </dgm:t>
    </dgm:pt>
    <dgm:pt modelId="{2ED19312-21A2-4785-93F4-2FC4434A0781}" type="sibTrans" cxnId="{01043793-555E-4975-9249-0BD1AD8A7E50}">
      <dgm:prSet/>
      <dgm:spPr/>
      <dgm:t>
        <a:bodyPr/>
        <a:lstStyle/>
        <a:p>
          <a:endParaRPr lang="en-US"/>
        </a:p>
      </dgm:t>
    </dgm:pt>
    <dgm:pt modelId="{4DDE4036-043B-4588-A2D1-5C1AFE153755}">
      <dgm:prSet phldrT="[Text]"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The method call is determined at runtime(dynamic binding).</a:t>
          </a:r>
        </a:p>
      </dgm:t>
    </dgm:pt>
    <dgm:pt modelId="{67BAB866-84C2-4BDB-ADE8-FB8BA5677EC8}" type="parTrans" cxnId="{5F57986A-52B3-469C-9A99-D43EC7D69CB8}">
      <dgm:prSet/>
      <dgm:spPr/>
      <dgm:t>
        <a:bodyPr/>
        <a:lstStyle/>
        <a:p>
          <a:endParaRPr lang="en-US"/>
        </a:p>
      </dgm:t>
    </dgm:pt>
    <dgm:pt modelId="{0D963BC3-B29B-4D1F-AB4D-24615C6AEECF}" type="sibTrans" cxnId="{5F57986A-52B3-469C-9A99-D43EC7D69CB8}">
      <dgm:prSet/>
      <dgm:spPr/>
      <dgm:t>
        <a:bodyPr/>
        <a:lstStyle/>
        <a:p>
          <a:endParaRPr lang="en-US"/>
        </a:p>
      </dgm:t>
    </dgm:pt>
    <dgm:pt modelId="{8FA635D5-AF09-492A-A4D5-8430BC602A33}">
      <dgm:prSet phldrT="[Text]" custT="1"/>
      <dgm:spPr/>
      <dgm:t>
        <a:bodyPr/>
        <a:lstStyle/>
        <a:p>
          <a:endParaRPr lang="en-US" sz="1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95D734B-4BA6-4AA1-A0CC-F3B96437FF0E}" type="parTrans" cxnId="{21F6AD36-25AD-40DB-BE8D-1323C89D0C34}">
      <dgm:prSet/>
      <dgm:spPr/>
      <dgm:t>
        <a:bodyPr/>
        <a:lstStyle/>
        <a:p>
          <a:endParaRPr lang="en-US"/>
        </a:p>
      </dgm:t>
    </dgm:pt>
    <dgm:pt modelId="{71AFBB68-9E0C-4D68-9515-2FE4C3CBE521}" type="sibTrans" cxnId="{21F6AD36-25AD-40DB-BE8D-1323C89D0C34}">
      <dgm:prSet/>
      <dgm:spPr/>
      <dgm:t>
        <a:bodyPr/>
        <a:lstStyle/>
        <a:p>
          <a:endParaRPr lang="en-US"/>
        </a:p>
      </dgm:t>
    </dgm:pt>
    <dgm:pt modelId="{5AB2C1A2-4299-4EDB-BE80-7707FA23CA94}" type="pres">
      <dgm:prSet presAssocID="{890156B3-C259-4334-AD54-DBCFC850AE7C}" presName="linear" presStyleCnt="0">
        <dgm:presLayoutVars>
          <dgm:animLvl val="lvl"/>
          <dgm:resizeHandles val="exact"/>
        </dgm:presLayoutVars>
      </dgm:prSet>
      <dgm:spPr/>
    </dgm:pt>
    <dgm:pt modelId="{B87317F7-956B-4974-80E1-27D6C87BD6B9}" type="pres">
      <dgm:prSet presAssocID="{F8B042D6-F8AF-4762-A111-697528E85DB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ADA8ED2-6E5B-4FDF-A1AA-6E77E5D744A0}" type="pres">
      <dgm:prSet presAssocID="{F8B042D6-F8AF-4762-A111-697528E85DBA}" presName="childText" presStyleLbl="revTx" presStyleIdx="0" presStyleCnt="2">
        <dgm:presLayoutVars>
          <dgm:bulletEnabled val="1"/>
        </dgm:presLayoutVars>
      </dgm:prSet>
      <dgm:spPr/>
    </dgm:pt>
    <dgm:pt modelId="{8444398D-6F1E-4264-B95F-F15A5A98EEFB}" type="pres">
      <dgm:prSet presAssocID="{54EB277A-4727-45EC-BAB3-A4A66AB7E8C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E4DA4BD-9626-42D8-BD18-B4672DC3D76A}" type="pres">
      <dgm:prSet presAssocID="{54EB277A-4727-45EC-BAB3-A4A66AB7E8C2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AC0C20E-285F-4609-BEB4-B2F5FBF3B268}" type="presOf" srcId="{2506AE70-8542-490A-8066-277B10F2D9F2}" destId="{2ADA8ED2-6E5B-4FDF-A1AA-6E77E5D744A0}" srcOrd="0" destOrd="1" presId="urn:microsoft.com/office/officeart/2005/8/layout/vList2"/>
    <dgm:cxn modelId="{B126431D-0508-4910-BAA4-B8383410F161}" type="presOf" srcId="{52D5B5D8-3E18-4E2F-BE9A-972C4AFCB570}" destId="{FE4DA4BD-9626-42D8-BD18-B4672DC3D76A}" srcOrd="0" destOrd="1" presId="urn:microsoft.com/office/officeart/2005/8/layout/vList2"/>
    <dgm:cxn modelId="{A36A0E1E-E92E-4C5C-9313-9998162B416F}" type="presOf" srcId="{04E2CCED-DD92-4C36-9F95-A1400E32A443}" destId="{2ADA8ED2-6E5B-4FDF-A1AA-6E77E5D744A0}" srcOrd="0" destOrd="2" presId="urn:microsoft.com/office/officeart/2005/8/layout/vList2"/>
    <dgm:cxn modelId="{C79D022A-D757-4D48-8A64-F5D8311BB249}" type="presOf" srcId="{F8B042D6-F8AF-4762-A111-697528E85DBA}" destId="{B87317F7-956B-4974-80E1-27D6C87BD6B9}" srcOrd="0" destOrd="0" presId="urn:microsoft.com/office/officeart/2005/8/layout/vList2"/>
    <dgm:cxn modelId="{21F6AD36-25AD-40DB-BE8D-1323C89D0C34}" srcId="{54EB277A-4727-45EC-BAB3-A4A66AB7E8C2}" destId="{8FA635D5-AF09-492A-A4D5-8430BC602A33}" srcOrd="0" destOrd="0" parTransId="{795D734B-4BA6-4AA1-A0CC-F3B96437FF0E}" sibTransId="{71AFBB68-9E0C-4D68-9515-2FE4C3CBE521}"/>
    <dgm:cxn modelId="{B0E0E63B-EE51-498B-BD6A-AC1330AB1967}" srcId="{890156B3-C259-4334-AD54-DBCFC850AE7C}" destId="{54EB277A-4727-45EC-BAB3-A4A66AB7E8C2}" srcOrd="1" destOrd="0" parTransId="{886440FF-1AE2-447F-BBAA-EB5B3D624EF3}" sibTransId="{B696E18C-D464-4078-89D2-5847F3E700B6}"/>
    <dgm:cxn modelId="{5F57986A-52B3-469C-9A99-D43EC7D69CB8}" srcId="{54EB277A-4727-45EC-BAB3-A4A66AB7E8C2}" destId="{4DDE4036-043B-4588-A2D1-5C1AFE153755}" srcOrd="2" destOrd="0" parTransId="{67BAB866-84C2-4BDB-ADE8-FB8BA5677EC8}" sibTransId="{0D963BC3-B29B-4D1F-AB4D-24615C6AEECF}"/>
    <dgm:cxn modelId="{9AC39652-A000-4E34-936E-7A61E7F60272}" srcId="{F8B042D6-F8AF-4762-A111-697528E85DBA}" destId="{04E2CCED-DD92-4C36-9F95-A1400E32A443}" srcOrd="2" destOrd="0" parTransId="{205FE932-61AD-4229-A6AA-C62A75ACFB4F}" sibTransId="{473158CB-D75C-461A-AE12-C2F3265B6BBE}"/>
    <dgm:cxn modelId="{7C7BC675-BE04-467E-83FD-956803E0CCA9}" type="presOf" srcId="{890156B3-C259-4334-AD54-DBCFC850AE7C}" destId="{5AB2C1A2-4299-4EDB-BE80-7707FA23CA94}" srcOrd="0" destOrd="0" presId="urn:microsoft.com/office/officeart/2005/8/layout/vList2"/>
    <dgm:cxn modelId="{9D433C81-5817-4869-8257-22A5059ACC83}" srcId="{F8B042D6-F8AF-4762-A111-697528E85DBA}" destId="{2506AE70-8542-490A-8066-277B10F2D9F2}" srcOrd="1" destOrd="0" parTransId="{8CF42BD0-7687-4A4B-9969-591AC5BC8509}" sibTransId="{056AE336-085E-4132-926D-DA9415CB470B}"/>
    <dgm:cxn modelId="{C43A8B82-6536-489D-A807-A1F8AF562D0E}" srcId="{890156B3-C259-4334-AD54-DBCFC850AE7C}" destId="{F8B042D6-F8AF-4762-A111-697528E85DBA}" srcOrd="0" destOrd="0" parTransId="{2965D333-B580-48E6-9419-A74457F97C1B}" sibTransId="{8E49C440-F432-4F02-A606-4B662729B045}"/>
    <dgm:cxn modelId="{01043793-555E-4975-9249-0BD1AD8A7E50}" srcId="{F8B042D6-F8AF-4762-A111-697528E85DBA}" destId="{CB2E20A7-47D3-4596-955B-61BAE68049A3}" srcOrd="3" destOrd="0" parTransId="{10C4BE50-A9F6-40A1-8A1C-57DCA575229D}" sibTransId="{2ED19312-21A2-4785-93F4-2FC4434A0781}"/>
    <dgm:cxn modelId="{0A38F69A-EE62-4F62-9B39-760F3BB3F0C1}" type="presOf" srcId="{CB2E20A7-47D3-4596-955B-61BAE68049A3}" destId="{2ADA8ED2-6E5B-4FDF-A1AA-6E77E5D744A0}" srcOrd="0" destOrd="3" presId="urn:microsoft.com/office/officeart/2005/8/layout/vList2"/>
    <dgm:cxn modelId="{9C5FE79C-E989-4F5A-992E-BEDE9C3864A4}" srcId="{54EB277A-4727-45EC-BAB3-A4A66AB7E8C2}" destId="{52D5B5D8-3E18-4E2F-BE9A-972C4AFCB570}" srcOrd="1" destOrd="0" parTransId="{51E435BB-7942-455E-85ED-07E28E05E6D9}" sibTransId="{4EFC61CF-B212-4916-8DF3-75EDA473E2CD}"/>
    <dgm:cxn modelId="{B9C35C9D-32FB-448D-B90C-B37276F570A5}" type="presOf" srcId="{8A7B81B0-1688-450A-8CFF-2CFB84DFB696}" destId="{2ADA8ED2-6E5B-4FDF-A1AA-6E77E5D744A0}" srcOrd="0" destOrd="0" presId="urn:microsoft.com/office/officeart/2005/8/layout/vList2"/>
    <dgm:cxn modelId="{50BA01C7-3450-4F96-A53F-22E55B8CC2B6}" srcId="{F8B042D6-F8AF-4762-A111-697528E85DBA}" destId="{8A7B81B0-1688-450A-8CFF-2CFB84DFB696}" srcOrd="0" destOrd="0" parTransId="{D72291CD-BD86-4794-A1E5-AAC63A8F37D5}" sibTransId="{B4D3716A-7AB6-45D1-B72B-ED7A75D6A6A9}"/>
    <dgm:cxn modelId="{9E5CBCD9-72BF-425A-87B1-4C5D919D09BA}" type="presOf" srcId="{54EB277A-4727-45EC-BAB3-A4A66AB7E8C2}" destId="{8444398D-6F1E-4264-B95F-F15A5A98EEFB}" srcOrd="0" destOrd="0" presId="urn:microsoft.com/office/officeart/2005/8/layout/vList2"/>
    <dgm:cxn modelId="{6EF80AEB-177E-4767-B25E-0E0BD180EFAB}" type="presOf" srcId="{8FA635D5-AF09-492A-A4D5-8430BC602A33}" destId="{FE4DA4BD-9626-42D8-BD18-B4672DC3D76A}" srcOrd="0" destOrd="0" presId="urn:microsoft.com/office/officeart/2005/8/layout/vList2"/>
    <dgm:cxn modelId="{E0A6FEF6-DA4B-439A-B1F1-E68A59A18DA2}" type="presOf" srcId="{4DDE4036-043B-4588-A2D1-5C1AFE153755}" destId="{FE4DA4BD-9626-42D8-BD18-B4672DC3D76A}" srcOrd="0" destOrd="2" presId="urn:microsoft.com/office/officeart/2005/8/layout/vList2"/>
    <dgm:cxn modelId="{4B86F6C8-1309-4EC2-ACBD-FA16648DD47B}" type="presParOf" srcId="{5AB2C1A2-4299-4EDB-BE80-7707FA23CA94}" destId="{B87317F7-956B-4974-80E1-27D6C87BD6B9}" srcOrd="0" destOrd="0" presId="urn:microsoft.com/office/officeart/2005/8/layout/vList2"/>
    <dgm:cxn modelId="{501C7B42-A9C6-46FF-B7CF-C3ACBC5BE2EC}" type="presParOf" srcId="{5AB2C1A2-4299-4EDB-BE80-7707FA23CA94}" destId="{2ADA8ED2-6E5B-4FDF-A1AA-6E77E5D744A0}" srcOrd="1" destOrd="0" presId="urn:microsoft.com/office/officeart/2005/8/layout/vList2"/>
    <dgm:cxn modelId="{F77702B7-2ECD-48A1-9567-A77642F808FB}" type="presParOf" srcId="{5AB2C1A2-4299-4EDB-BE80-7707FA23CA94}" destId="{8444398D-6F1E-4264-B95F-F15A5A98EEFB}" srcOrd="2" destOrd="0" presId="urn:microsoft.com/office/officeart/2005/8/layout/vList2"/>
    <dgm:cxn modelId="{72713FE2-88E7-47F3-8DFA-6C5A1D6436C9}" type="presParOf" srcId="{5AB2C1A2-4299-4EDB-BE80-7707FA23CA94}" destId="{FE4DA4BD-9626-42D8-BD18-B4672DC3D76A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D9581B-C83B-4C24-B332-EA84A4AB58C1}">
      <dsp:nvSpPr>
        <dsp:cNvPr id="0" name=""/>
        <dsp:cNvSpPr/>
      </dsp:nvSpPr>
      <dsp:spPr>
        <a:xfrm rot="5400000">
          <a:off x="3571027" y="115756"/>
          <a:ext cx="1777118" cy="1546092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Object</a:t>
          </a:r>
        </a:p>
      </dsp:txBody>
      <dsp:txXfrm rot="-5400000">
        <a:off x="3927473" y="277177"/>
        <a:ext cx="1064226" cy="1223250"/>
      </dsp:txXfrm>
    </dsp:sp>
    <dsp:sp modelId="{51A9E345-8C53-4A15-B344-1D77BDF380FE}">
      <dsp:nvSpPr>
        <dsp:cNvPr id="0" name=""/>
        <dsp:cNvSpPr/>
      </dsp:nvSpPr>
      <dsp:spPr>
        <a:xfrm>
          <a:off x="5279548" y="355667"/>
          <a:ext cx="1983263" cy="1066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309065-3A73-4985-A531-8BBE6E5B9A78}">
      <dsp:nvSpPr>
        <dsp:cNvPr id="0" name=""/>
        <dsp:cNvSpPr/>
      </dsp:nvSpPr>
      <dsp:spPr>
        <a:xfrm rot="5400000">
          <a:off x="1901247" y="115756"/>
          <a:ext cx="1777118" cy="1546092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2761679"/>
            <a:satOff val="-7123"/>
            <a:lumOff val="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Class</a:t>
          </a:r>
        </a:p>
      </dsp:txBody>
      <dsp:txXfrm rot="-5400000">
        <a:off x="2257693" y="277177"/>
        <a:ext cx="1064226" cy="1223250"/>
      </dsp:txXfrm>
    </dsp:sp>
    <dsp:sp modelId="{B8B21813-3A02-483B-90D5-B43D8A584976}">
      <dsp:nvSpPr>
        <dsp:cNvPr id="0" name=""/>
        <dsp:cNvSpPr/>
      </dsp:nvSpPr>
      <dsp:spPr>
        <a:xfrm rot="5400000">
          <a:off x="2732938" y="1624174"/>
          <a:ext cx="1777118" cy="1546092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5523357"/>
            <a:satOff val="-14245"/>
            <a:lumOff val="12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Encapsulation</a:t>
          </a:r>
        </a:p>
      </dsp:txBody>
      <dsp:txXfrm rot="-5400000">
        <a:off x="3089384" y="1785595"/>
        <a:ext cx="1064226" cy="1223250"/>
      </dsp:txXfrm>
    </dsp:sp>
    <dsp:sp modelId="{DBAA9119-D85A-4414-8985-0D366405364D}">
      <dsp:nvSpPr>
        <dsp:cNvPr id="0" name=""/>
        <dsp:cNvSpPr/>
      </dsp:nvSpPr>
      <dsp:spPr>
        <a:xfrm>
          <a:off x="865187" y="1864085"/>
          <a:ext cx="1919287" cy="1066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7F7B60-F7B1-45E6-A481-CD3DEA4F5434}">
      <dsp:nvSpPr>
        <dsp:cNvPr id="0" name=""/>
        <dsp:cNvSpPr/>
      </dsp:nvSpPr>
      <dsp:spPr>
        <a:xfrm rot="5400000">
          <a:off x="4402718" y="1624174"/>
          <a:ext cx="1777118" cy="1546092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8285036"/>
            <a:satOff val="-21368"/>
            <a:lumOff val="1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Inheritance</a:t>
          </a:r>
        </a:p>
      </dsp:txBody>
      <dsp:txXfrm rot="-5400000">
        <a:off x="4759164" y="1785595"/>
        <a:ext cx="1064226" cy="1223250"/>
      </dsp:txXfrm>
    </dsp:sp>
    <dsp:sp modelId="{41F4A4F6-B421-4ED6-AFE5-8E69F10930BD}">
      <dsp:nvSpPr>
        <dsp:cNvPr id="0" name=""/>
        <dsp:cNvSpPr/>
      </dsp:nvSpPr>
      <dsp:spPr>
        <a:xfrm rot="5400000">
          <a:off x="3571027" y="3132592"/>
          <a:ext cx="1777118" cy="1546092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11046714"/>
            <a:satOff val="-28490"/>
            <a:lumOff val="25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Abstrac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tion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3927473" y="3294013"/>
        <a:ext cx="1064226" cy="1223250"/>
      </dsp:txXfrm>
    </dsp:sp>
    <dsp:sp modelId="{4AD6EC63-E4A5-49E7-81F4-04C5DB9CF8C0}">
      <dsp:nvSpPr>
        <dsp:cNvPr id="0" name=""/>
        <dsp:cNvSpPr/>
      </dsp:nvSpPr>
      <dsp:spPr>
        <a:xfrm>
          <a:off x="5279548" y="3372503"/>
          <a:ext cx="1983263" cy="1066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056D9B-EAFA-4E01-92DB-5349E9597117}">
      <dsp:nvSpPr>
        <dsp:cNvPr id="0" name=""/>
        <dsp:cNvSpPr/>
      </dsp:nvSpPr>
      <dsp:spPr>
        <a:xfrm rot="5400000">
          <a:off x="1901247" y="3132592"/>
          <a:ext cx="1777118" cy="1546092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13808393"/>
            <a:satOff val="-35613"/>
            <a:lumOff val="31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Polymor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phism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2257693" y="3294013"/>
        <a:ext cx="1064226" cy="12232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7317F7-956B-4974-80E1-27D6C87BD6B9}">
      <dsp:nvSpPr>
        <dsp:cNvPr id="0" name=""/>
        <dsp:cNvSpPr/>
      </dsp:nvSpPr>
      <dsp:spPr>
        <a:xfrm>
          <a:off x="0" y="17958"/>
          <a:ext cx="8128000" cy="804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Abstract classes</a:t>
          </a:r>
        </a:p>
      </dsp:txBody>
      <dsp:txXfrm>
        <a:off x="39295" y="57253"/>
        <a:ext cx="8049410" cy="726370"/>
      </dsp:txXfrm>
    </dsp:sp>
    <dsp:sp modelId="{2ADA8ED2-6E5B-4FDF-A1AA-6E77E5D744A0}">
      <dsp:nvSpPr>
        <dsp:cNvPr id="0" name=""/>
        <dsp:cNvSpPr/>
      </dsp:nvSpPr>
      <dsp:spPr>
        <a:xfrm>
          <a:off x="0" y="822918"/>
          <a:ext cx="8128000" cy="1157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 class with abstract methods.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Can’t be instantiated.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822918"/>
        <a:ext cx="8128000" cy="1157130"/>
      </dsp:txXfrm>
    </dsp:sp>
    <dsp:sp modelId="{8444398D-6F1E-4264-B95F-F15A5A98EEFB}">
      <dsp:nvSpPr>
        <dsp:cNvPr id="0" name=""/>
        <dsp:cNvSpPr/>
      </dsp:nvSpPr>
      <dsp:spPr>
        <a:xfrm>
          <a:off x="0" y="1980048"/>
          <a:ext cx="8128000" cy="8049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Interfaces</a:t>
          </a:r>
        </a:p>
      </dsp:txBody>
      <dsp:txXfrm>
        <a:off x="39295" y="2019343"/>
        <a:ext cx="8049410" cy="726370"/>
      </dsp:txXfrm>
    </dsp:sp>
    <dsp:sp modelId="{FE4DA4BD-9626-42D8-BD18-B4672DC3D76A}">
      <dsp:nvSpPr>
        <dsp:cNvPr id="0" name=""/>
        <dsp:cNvSpPr/>
      </dsp:nvSpPr>
      <dsp:spPr>
        <a:xfrm>
          <a:off x="0" y="2785008"/>
          <a:ext cx="8128000" cy="712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Allow multiple inheritance.</a:t>
          </a:r>
        </a:p>
      </dsp:txBody>
      <dsp:txXfrm>
        <a:off x="0" y="2785008"/>
        <a:ext cx="8128000" cy="7120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FAE96E-379E-4FF6-8AD9-5F56B5069218}">
      <dsp:nvSpPr>
        <dsp:cNvPr id="0" name=""/>
        <dsp:cNvSpPr/>
      </dsp:nvSpPr>
      <dsp:spPr>
        <a:xfrm>
          <a:off x="0" y="280832"/>
          <a:ext cx="8128000" cy="478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062AE6-82E7-4A92-8BCF-27D0F0A84971}">
      <dsp:nvSpPr>
        <dsp:cNvPr id="0" name=""/>
        <dsp:cNvSpPr/>
      </dsp:nvSpPr>
      <dsp:spPr>
        <a:xfrm>
          <a:off x="406400" y="392"/>
          <a:ext cx="5689600" cy="560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Single Inheritance</a:t>
          </a:r>
        </a:p>
      </dsp:txBody>
      <dsp:txXfrm>
        <a:off x="433780" y="27772"/>
        <a:ext cx="5634840" cy="506120"/>
      </dsp:txXfrm>
    </dsp:sp>
    <dsp:sp modelId="{9C1F4928-8CE0-4AF3-8206-AE41A2014524}">
      <dsp:nvSpPr>
        <dsp:cNvPr id="0" name=""/>
        <dsp:cNvSpPr/>
      </dsp:nvSpPr>
      <dsp:spPr>
        <a:xfrm>
          <a:off x="0" y="1142672"/>
          <a:ext cx="8128000" cy="478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0BA2DC-2E86-43DA-B06B-EB7CADFF1290}">
      <dsp:nvSpPr>
        <dsp:cNvPr id="0" name=""/>
        <dsp:cNvSpPr/>
      </dsp:nvSpPr>
      <dsp:spPr>
        <a:xfrm>
          <a:off x="406400" y="862232"/>
          <a:ext cx="5689600" cy="560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Multilevel Inheritance</a:t>
          </a:r>
        </a:p>
      </dsp:txBody>
      <dsp:txXfrm>
        <a:off x="433780" y="889612"/>
        <a:ext cx="5634840" cy="506120"/>
      </dsp:txXfrm>
    </dsp:sp>
    <dsp:sp modelId="{845B307C-42D1-49C9-9F4A-863072E79A02}">
      <dsp:nvSpPr>
        <dsp:cNvPr id="0" name=""/>
        <dsp:cNvSpPr/>
      </dsp:nvSpPr>
      <dsp:spPr>
        <a:xfrm>
          <a:off x="0" y="2004512"/>
          <a:ext cx="8128000" cy="478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0BF8A0-F426-4A4F-8976-FD81BB694A92}">
      <dsp:nvSpPr>
        <dsp:cNvPr id="0" name=""/>
        <dsp:cNvSpPr/>
      </dsp:nvSpPr>
      <dsp:spPr>
        <a:xfrm>
          <a:off x="406400" y="1724072"/>
          <a:ext cx="5689600" cy="560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Hierarchical Inheritance</a:t>
          </a:r>
        </a:p>
      </dsp:txBody>
      <dsp:txXfrm>
        <a:off x="433780" y="1751452"/>
        <a:ext cx="5634840" cy="506120"/>
      </dsp:txXfrm>
    </dsp:sp>
    <dsp:sp modelId="{34628F2F-9D59-4414-A0E4-8185A938DFE8}">
      <dsp:nvSpPr>
        <dsp:cNvPr id="0" name=""/>
        <dsp:cNvSpPr/>
      </dsp:nvSpPr>
      <dsp:spPr>
        <a:xfrm>
          <a:off x="0" y="2866352"/>
          <a:ext cx="8128000" cy="47880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637C41-D939-4827-9241-3C38974F92C1}">
      <dsp:nvSpPr>
        <dsp:cNvPr id="0" name=""/>
        <dsp:cNvSpPr/>
      </dsp:nvSpPr>
      <dsp:spPr>
        <a:xfrm>
          <a:off x="406400" y="2585912"/>
          <a:ext cx="5689600" cy="5608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Multiple Inheritance(via interface)</a:t>
          </a:r>
        </a:p>
      </dsp:txBody>
      <dsp:txXfrm>
        <a:off x="433780" y="2613292"/>
        <a:ext cx="5634840" cy="5061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7317F7-956B-4974-80E1-27D6C87BD6B9}">
      <dsp:nvSpPr>
        <dsp:cNvPr id="0" name=""/>
        <dsp:cNvSpPr/>
      </dsp:nvSpPr>
      <dsp:spPr>
        <a:xfrm>
          <a:off x="0" y="18318"/>
          <a:ext cx="8128000" cy="730080"/>
        </a:xfrm>
        <a:prstGeom prst="roundRect">
          <a:avLst/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Compile-time Polymorphism(Method Overloading)</a:t>
          </a:r>
        </a:p>
      </dsp:txBody>
      <dsp:txXfrm>
        <a:off x="35640" y="53958"/>
        <a:ext cx="8056720" cy="658800"/>
      </dsp:txXfrm>
    </dsp:sp>
    <dsp:sp modelId="{2ADA8ED2-6E5B-4FDF-A1AA-6E77E5D744A0}">
      <dsp:nvSpPr>
        <dsp:cNvPr id="0" name=""/>
        <dsp:cNvSpPr/>
      </dsp:nvSpPr>
      <dsp:spPr>
        <a:xfrm>
          <a:off x="0" y="748398"/>
          <a:ext cx="8128000" cy="1150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8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multiple methods with the same name but different parameters.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method call is resolved at compile time(static binding).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8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748398"/>
        <a:ext cx="8128000" cy="1150402"/>
      </dsp:txXfrm>
    </dsp:sp>
    <dsp:sp modelId="{8444398D-6F1E-4264-B95F-F15A5A98EEFB}">
      <dsp:nvSpPr>
        <dsp:cNvPr id="0" name=""/>
        <dsp:cNvSpPr/>
      </dsp:nvSpPr>
      <dsp:spPr>
        <a:xfrm>
          <a:off x="0" y="1898801"/>
          <a:ext cx="8128000" cy="7300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Run-time Polymorphism(Method Overriding)</a:t>
          </a:r>
        </a:p>
      </dsp:txBody>
      <dsp:txXfrm>
        <a:off x="35640" y="1934441"/>
        <a:ext cx="8056720" cy="658800"/>
      </dsp:txXfrm>
    </dsp:sp>
    <dsp:sp modelId="{FE4DA4BD-9626-42D8-BD18-B4672DC3D76A}">
      <dsp:nvSpPr>
        <dsp:cNvPr id="0" name=""/>
        <dsp:cNvSpPr/>
      </dsp:nvSpPr>
      <dsp:spPr>
        <a:xfrm>
          <a:off x="0" y="2628880"/>
          <a:ext cx="8128000" cy="867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Same method name, same parameters but defer in subclass.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method call is determined at runtime(dynamic binding).</a:t>
          </a:r>
        </a:p>
      </dsp:txBody>
      <dsp:txXfrm>
        <a:off x="0" y="2628880"/>
        <a:ext cx="8128000" cy="8678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4/19/2025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4/19/2025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4/19/2025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4/19/2025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4/19/2025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4/19/2025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4/19/2025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4/19/2025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4/19/2025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69372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OOP in Java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D1E412-D4EC-3308-640C-D1A71BA941EB}"/>
              </a:ext>
            </a:extLst>
          </p:cNvPr>
          <p:cNvSpPr txBox="1"/>
          <p:nvPr/>
        </p:nvSpPr>
        <p:spPr>
          <a:xfrm>
            <a:off x="1293845" y="3754582"/>
            <a:ext cx="3638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Mirazul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Islam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Adjunct Lecturer, NUB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5E003-4C88-BFE9-508A-3E77E167D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Interfaces</a:t>
            </a:r>
          </a:p>
        </p:txBody>
      </p:sp>
      <p:pic>
        <p:nvPicPr>
          <p:cNvPr id="7" name="Content Placeholder 6" descr="A computer code with text&#10;&#10;Description automatically generated">
            <a:extLst>
              <a:ext uri="{FF2B5EF4-FFF2-40B4-BE49-F238E27FC236}">
                <a16:creationId xmlns:a16="http://schemas.microsoft.com/office/drawing/2014/main" id="{C2ADC590-0B09-F0E9-2CBB-3451F09D96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474774"/>
            <a:ext cx="5430008" cy="375036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F5FF9FB-1156-6734-3DFF-75E9682D7846}"/>
              </a:ext>
            </a:extLst>
          </p:cNvPr>
          <p:cNvSpPr txBox="1"/>
          <p:nvPr/>
        </p:nvSpPr>
        <p:spPr>
          <a:xfrm>
            <a:off x="1295400" y="5573486"/>
            <a:ext cx="9154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 can implement multiple interfaces, unlike inheritance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8098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5B8FE-B87D-1BF0-AF35-8B365CAAB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F747D-8755-88F6-7A18-E4F5222B6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3382" y="2001833"/>
            <a:ext cx="5313218" cy="3515047"/>
          </a:xfrm>
        </p:spPr>
        <p:txBody>
          <a:bodyPr/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C82397-C643-9188-F8BD-21F7377102CB}"/>
              </a:ext>
            </a:extLst>
          </p:cNvPr>
          <p:cNvSpPr txBox="1">
            <a:spLocks/>
          </p:cNvSpPr>
          <p:nvPr/>
        </p:nvSpPr>
        <p:spPr>
          <a:xfrm>
            <a:off x="1447800" y="1454727"/>
            <a:ext cx="9247909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Wrapping of data and functions into a single unit</a:t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43271A-FEA9-2205-5BE0-4CEA61754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842" y="2001832"/>
            <a:ext cx="8227329" cy="402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16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06D07-96AC-43CE-2E1B-5F02B0A27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6"/>
          </a:xfrm>
        </p:spPr>
        <p:txBody>
          <a:bodyPr>
            <a:no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7C2FB-DBDB-9EE1-A60A-DEB296F43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320801"/>
            <a:ext cx="9601200" cy="4470400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child class (subclass) inherits properties and behaviors (methods) from a parent class (superclass).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Inheritance in Java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6161290-BD81-54E6-167B-F1DF344722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1911452"/>
              </p:ext>
            </p:extLst>
          </p:nvPr>
        </p:nvGraphicFramePr>
        <p:xfrm>
          <a:off x="1524000" y="2554515"/>
          <a:ext cx="8128000" cy="3345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834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00631-9FDC-7508-306D-820F54417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732971"/>
            <a:ext cx="9601200" cy="667657"/>
          </a:xfrm>
        </p:spPr>
        <p:txBody>
          <a:bodyPr>
            <a:normAutofit fontScale="90000"/>
          </a:bodyPr>
          <a:lstStyle/>
          <a:p>
            <a:b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Inheritance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A73DE5-26DE-8071-9EF3-576B1F84D8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8389" y="1400627"/>
            <a:ext cx="5963897" cy="425994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A2A1826-4866-E014-6079-AD4FB3CD2C29}"/>
              </a:ext>
            </a:extLst>
          </p:cNvPr>
          <p:cNvSpPr/>
          <p:nvPr/>
        </p:nvSpPr>
        <p:spPr>
          <a:xfrm>
            <a:off x="7545275" y="1400627"/>
            <a:ext cx="2481943" cy="1016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Base Class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DBC3AF-55D7-6A3D-F759-B0497C3D6F72}"/>
              </a:ext>
            </a:extLst>
          </p:cNvPr>
          <p:cNvSpPr/>
          <p:nvPr/>
        </p:nvSpPr>
        <p:spPr>
          <a:xfrm>
            <a:off x="7545275" y="3316684"/>
            <a:ext cx="2481943" cy="1016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Clild</a:t>
            </a:r>
            <a:r>
              <a:rPr lang="en-US" dirty="0"/>
              <a:t> Class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BF595FBA-BF03-3E89-0A81-AFE04309C27A}"/>
              </a:ext>
            </a:extLst>
          </p:cNvPr>
          <p:cNvSpPr/>
          <p:nvPr/>
        </p:nvSpPr>
        <p:spPr>
          <a:xfrm rot="5400000">
            <a:off x="8336217" y="2553691"/>
            <a:ext cx="900056" cy="625929"/>
          </a:xfrm>
          <a:prstGeom prst="rightArrow">
            <a:avLst>
              <a:gd name="adj1" fmla="val 50000"/>
              <a:gd name="adj2" fmla="val 625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41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5459D-3420-EFC0-B0A8-26EB95AF4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962090"/>
          </a:xfrm>
        </p:spPr>
        <p:txBody>
          <a:bodyPr>
            <a:normAutofit/>
          </a:bodyPr>
          <a:lstStyle/>
          <a:p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Multilevel Inheritance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067E49-C6C8-AE23-40B5-89B8DF271D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7887" y="1349829"/>
            <a:ext cx="6600584" cy="4441371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C6A3BA0-CFCE-4359-382B-79833E133BB3}"/>
              </a:ext>
            </a:extLst>
          </p:cNvPr>
          <p:cNvSpPr/>
          <p:nvPr/>
        </p:nvSpPr>
        <p:spPr>
          <a:xfrm>
            <a:off x="7545275" y="1400627"/>
            <a:ext cx="2481943" cy="101600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Base Class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CEC249-0351-0B49-2F6D-4C6576A7C772}"/>
              </a:ext>
            </a:extLst>
          </p:cNvPr>
          <p:cNvSpPr/>
          <p:nvPr/>
        </p:nvSpPr>
        <p:spPr>
          <a:xfrm>
            <a:off x="7545274" y="3055342"/>
            <a:ext cx="2481943" cy="10160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Intermediate Class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E33208-9F92-ABE7-39AC-2BF65E3AFDBD}"/>
              </a:ext>
            </a:extLst>
          </p:cNvPr>
          <p:cNvSpPr/>
          <p:nvPr/>
        </p:nvSpPr>
        <p:spPr>
          <a:xfrm>
            <a:off x="7545274" y="4717229"/>
            <a:ext cx="2481943" cy="1016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Derived Class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1E5997B-0A4D-EB97-2EC1-A7E9D1F089A0}"/>
              </a:ext>
            </a:extLst>
          </p:cNvPr>
          <p:cNvSpPr/>
          <p:nvPr/>
        </p:nvSpPr>
        <p:spPr>
          <a:xfrm rot="5400000">
            <a:off x="8398609" y="2491299"/>
            <a:ext cx="631375" cy="482034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C9A3CE7-13FC-ACBA-DE4A-6A18966D104E}"/>
              </a:ext>
            </a:extLst>
          </p:cNvPr>
          <p:cNvSpPr/>
          <p:nvPr/>
        </p:nvSpPr>
        <p:spPr>
          <a:xfrm rot="5400000">
            <a:off x="8398609" y="4160525"/>
            <a:ext cx="631375" cy="482034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04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68CD6-00EA-1218-5D0C-E15FA4996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/>
          <a:lstStyle/>
          <a:p>
            <a:r>
              <a:rPr lang="en-US" dirty="0"/>
              <a:t>Hierarchical Inheritance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4830B7-FE42-1B60-A774-56B4FCFB51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9155" y="1240748"/>
            <a:ext cx="4899073" cy="289582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36A9AF-6354-7F4A-FD7C-A7659A2C2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155" y="4136571"/>
            <a:ext cx="4899073" cy="178525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8B54680-2BD0-1F30-7ADA-1374350C709C}"/>
              </a:ext>
            </a:extLst>
          </p:cNvPr>
          <p:cNvSpPr/>
          <p:nvPr/>
        </p:nvSpPr>
        <p:spPr>
          <a:xfrm>
            <a:off x="8271555" y="1955798"/>
            <a:ext cx="1685136" cy="56294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Base Class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333205-C19A-D158-184F-B568224C99F8}"/>
              </a:ext>
            </a:extLst>
          </p:cNvPr>
          <p:cNvSpPr/>
          <p:nvPr/>
        </p:nvSpPr>
        <p:spPr>
          <a:xfrm>
            <a:off x="9637487" y="3573624"/>
            <a:ext cx="1592264" cy="56294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Derived Class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ADD87B-1AC4-CCB2-A467-FEB9F080B212}"/>
              </a:ext>
            </a:extLst>
          </p:cNvPr>
          <p:cNvSpPr/>
          <p:nvPr/>
        </p:nvSpPr>
        <p:spPr>
          <a:xfrm>
            <a:off x="6925467" y="3573624"/>
            <a:ext cx="1592264" cy="562947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Derived Class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D00D88D-EE31-87D0-A611-F2DCFBB1B47D}"/>
              </a:ext>
            </a:extLst>
          </p:cNvPr>
          <p:cNvSpPr/>
          <p:nvPr/>
        </p:nvSpPr>
        <p:spPr>
          <a:xfrm rot="7366063">
            <a:off x="7989357" y="2881355"/>
            <a:ext cx="1093974" cy="310254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3374C76-F98E-726F-3ED4-B69FD5F58443}"/>
              </a:ext>
            </a:extLst>
          </p:cNvPr>
          <p:cNvSpPr/>
          <p:nvPr/>
        </p:nvSpPr>
        <p:spPr>
          <a:xfrm rot="3545223">
            <a:off x="9108400" y="2906097"/>
            <a:ext cx="1093974" cy="310254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484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BEA00-E921-FB17-DC12-72DCEA762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435F3-1007-EF72-DB53-603D6A26A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393371"/>
            <a:ext cx="9601200" cy="4397829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a single interface to represent multiple behaviors.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Polymorphism in Java.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691BC3C-9EFE-0974-B638-BDCAE519B1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1222729"/>
              </p:ext>
            </p:extLst>
          </p:nvPr>
        </p:nvGraphicFramePr>
        <p:xfrm>
          <a:off x="1498600" y="2418789"/>
          <a:ext cx="8128000" cy="3515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3381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0544A-2131-4B5C-532F-EB068C5EE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/>
          <a:lstStyle/>
          <a:p>
            <a:r>
              <a:rPr lang="en-US" dirty="0"/>
              <a:t>Method Overloading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0B84D9E-8F20-2F02-CA75-CB2F396FC0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6914" y="1262743"/>
            <a:ext cx="7006932" cy="4528457"/>
          </a:xfrm>
        </p:spPr>
      </p:pic>
    </p:spTree>
    <p:extLst>
      <p:ext uri="{BB962C8B-B14F-4D97-AF65-F5344CB8AC3E}">
        <p14:creationId xmlns:p14="http://schemas.microsoft.com/office/powerpoint/2010/main" val="19911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6EB56-EC5C-FD78-DB37-3582754B5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991118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Overriding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E0898A-8873-6EAE-3C59-0E5F5A171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2400" y="1262743"/>
            <a:ext cx="7100711" cy="4528457"/>
          </a:xfrm>
        </p:spPr>
      </p:pic>
    </p:spTree>
    <p:extLst>
      <p:ext uri="{BB962C8B-B14F-4D97-AF65-F5344CB8AC3E}">
        <p14:creationId xmlns:p14="http://schemas.microsoft.com/office/powerpoint/2010/main" val="237142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FBF6A-346E-6470-3AFB-B2DBFCD7D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0752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Concepts of OOP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7CA4BDF-474B-2B89-F6D5-1DCE6CF3F2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9239020"/>
              </p:ext>
            </p:extLst>
          </p:nvPr>
        </p:nvGraphicFramePr>
        <p:xfrm>
          <a:off x="2032000" y="1343891"/>
          <a:ext cx="8128000" cy="47944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483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B3155-5AD3-D3D9-851D-E6368B624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4"/>
            <a:ext cx="9601200" cy="64135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and Classes</a:t>
            </a:r>
          </a:p>
        </p:txBody>
      </p:sp>
      <p:pic>
        <p:nvPicPr>
          <p:cNvPr id="8" name="Content Placeholder 7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657E5EF1-A915-E26E-B41F-7045FC6A19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295400" y="1818322"/>
            <a:ext cx="4515203" cy="3676501"/>
          </a:xfr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5FD6FB23-B015-7FBE-9559-1AB80781C1C2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 bwMode="auto">
          <a:xfrm>
            <a:off x="6324601" y="1818322"/>
            <a:ext cx="542405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Blueprint for objects.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attributes (fields) and behaviors (methods).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Instances of classes.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using the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keyword.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82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DEC-ACFE-5C4B-4776-E0560057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Constructors in Java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33BFF-66E9-7485-AC1A-954DF01D9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constructor is a special method used to initialize objects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the same name as the class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automatically called when an object is created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// initialization code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98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BB108-E814-EA81-C259-AEF629124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/>
          <a:lstStyle/>
          <a:p>
            <a:r>
              <a:rPr lang="en-US" dirty="0"/>
              <a:t>Default vs. Parameterized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2AFFC-2ED4-87B9-35C3-BC0332D76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302327"/>
            <a:ext cx="9601200" cy="4488873"/>
          </a:xfrm>
        </p:spPr>
        <p:txBody>
          <a:bodyPr>
            <a:normAutofit/>
          </a:bodyPr>
          <a:lstStyle/>
          <a:p>
            <a:r>
              <a:rPr lang="en-US" dirty="0"/>
              <a:t>- Default Constructor: No parameters</a:t>
            </a:r>
          </a:p>
          <a:p>
            <a:r>
              <a:rPr lang="en-US" dirty="0"/>
              <a:t>- Parameterized Constructor: Takes arguments to initialize values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2FD2FC-2897-BB0E-A952-A6285CCA8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962" y="2361553"/>
            <a:ext cx="4753638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5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1FFD6-ADEE-0657-9661-6EB418929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Modifiers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B0050-E40F-8470-6FD5-DD83FC100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260765"/>
            <a:ext cx="9601200" cy="4530436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public: Accessible from anywhere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private: Accessible within the same class only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protected: Accessible within the same package and subclasses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default: Accessible within the same package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26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120D4-7BB7-7CCE-1A05-742533450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/>
          <a:lstStyle/>
          <a:p>
            <a:r>
              <a:rPr lang="en-US" dirty="0"/>
              <a:t>The 'this'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6F5D0-915B-D010-2B56-6AA1975EE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302327"/>
            <a:ext cx="9601200" cy="4488873"/>
          </a:xfrm>
        </p:spPr>
        <p:txBody>
          <a:bodyPr>
            <a:normAutofit/>
          </a:bodyPr>
          <a:lstStyle/>
          <a:p>
            <a:r>
              <a:rPr lang="en-US" dirty="0"/>
              <a:t>- Used to refer to the current object</a:t>
            </a:r>
          </a:p>
          <a:p>
            <a:r>
              <a:rPr lang="en-US" dirty="0"/>
              <a:t>- Avoids confusion between instance variables and parameters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446C7D-2066-202E-80E4-91059706B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100" y="2533980"/>
            <a:ext cx="6949018" cy="289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40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5B8FE-B87D-1BF0-AF35-8B365CAAB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1C82397-C643-9188-F8BD-21F7377102CB}"/>
              </a:ext>
            </a:extLst>
          </p:cNvPr>
          <p:cNvSpPr txBox="1">
            <a:spLocks/>
          </p:cNvSpPr>
          <p:nvPr/>
        </p:nvSpPr>
        <p:spPr>
          <a:xfrm>
            <a:off x="1447800" y="1454727"/>
            <a:ext cx="9247909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Hides implementation details and only exposes the essential functionalities.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Ways to Achieve Abstraction in Java.</a:t>
            </a:r>
          </a:p>
          <a:p>
            <a:pPr marL="0" indent="0">
              <a:buNone/>
            </a:pP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7410ED7B-054A-C83C-5FB9-4AF492F0C6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6451964"/>
              </p:ext>
            </p:extLst>
          </p:nvPr>
        </p:nvGraphicFramePr>
        <p:xfrm>
          <a:off x="1814285" y="2389760"/>
          <a:ext cx="8128000" cy="3515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682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8DAC2-3A67-4587-38DC-0DBC28C8A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562947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Classes</a:t>
            </a:r>
          </a:p>
        </p:txBody>
      </p:sp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A4713C82-7E80-FF71-DCBB-C6AFA2312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0457" y="1277258"/>
            <a:ext cx="7267687" cy="403497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009434-56C2-F04A-DB1B-3D79DFFF5518}"/>
              </a:ext>
            </a:extLst>
          </p:cNvPr>
          <p:cNvSpPr txBox="1"/>
          <p:nvPr/>
        </p:nvSpPr>
        <p:spPr>
          <a:xfrm>
            <a:off x="1480457" y="5500916"/>
            <a:ext cx="960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when classes share common behavior but also require some unique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61099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510</TotalTime>
  <Words>383</Words>
  <Application>Microsoft Office PowerPoint</Application>
  <PresentationFormat>Widescreen</PresentationFormat>
  <Paragraphs>89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Times New Roman</vt:lpstr>
      <vt:lpstr>Diamond Grid 16x9</vt:lpstr>
      <vt:lpstr>OOP in Java</vt:lpstr>
      <vt:lpstr>Basic Concepts of OOP</vt:lpstr>
      <vt:lpstr>Objects and Classes</vt:lpstr>
      <vt:lpstr>Constructors in Java</vt:lpstr>
      <vt:lpstr>Default vs. Parameterized Constructors</vt:lpstr>
      <vt:lpstr>Access Modifiers</vt:lpstr>
      <vt:lpstr>The 'this' Keyword</vt:lpstr>
      <vt:lpstr>Abstraction</vt:lpstr>
      <vt:lpstr>Abstract Classes</vt:lpstr>
      <vt:lpstr>Interfaces</vt:lpstr>
      <vt:lpstr>Encapsulation</vt:lpstr>
      <vt:lpstr>Inheritance</vt:lpstr>
      <vt:lpstr>  Single Inheritance </vt:lpstr>
      <vt:lpstr>Multilevel Inheritance </vt:lpstr>
      <vt:lpstr>Hierarchical Inheritance</vt:lpstr>
      <vt:lpstr>Polymorphism</vt:lpstr>
      <vt:lpstr>Method Overloading</vt:lpstr>
      <vt:lpstr>Method Overriding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25</cp:revision>
  <dcterms:created xsi:type="dcterms:W3CDTF">2025-02-03T18:47:54Z</dcterms:created>
  <dcterms:modified xsi:type="dcterms:W3CDTF">2025-04-19T15:25:18Z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