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61" r:id="rId2"/>
    <p:sldId id="264" r:id="rId3"/>
    <p:sldId id="271" r:id="rId4"/>
    <p:sldId id="287" r:id="rId5"/>
    <p:sldId id="285" r:id="rId6"/>
    <p:sldId id="286" r:id="rId7"/>
    <p:sldId id="288" r:id="rId8"/>
    <p:sldId id="304" r:id="rId9"/>
    <p:sldId id="305" r:id="rId10"/>
    <p:sldId id="289" r:id="rId11"/>
    <p:sldId id="290" r:id="rId12"/>
    <p:sldId id="291" r:id="rId13"/>
    <p:sldId id="306" r:id="rId14"/>
    <p:sldId id="307"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8" r:id="rId28"/>
    <p:sldId id="30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D56D03-2616-4D53-B016-B8A1B50A0602}">
          <p14:sldIdLst>
            <p14:sldId id="261"/>
            <p14:sldId id="264"/>
            <p14:sldId id="271"/>
            <p14:sldId id="287"/>
            <p14:sldId id="285"/>
            <p14:sldId id="286"/>
            <p14:sldId id="288"/>
            <p14:sldId id="304"/>
            <p14:sldId id="305"/>
            <p14:sldId id="289"/>
            <p14:sldId id="290"/>
            <p14:sldId id="291"/>
            <p14:sldId id="306"/>
            <p14:sldId id="307"/>
            <p14:sldId id="292"/>
            <p14:sldId id="293"/>
            <p14:sldId id="294"/>
            <p14:sldId id="295"/>
            <p14:sldId id="296"/>
            <p14:sldId id="297"/>
            <p14:sldId id="298"/>
            <p14:sldId id="299"/>
            <p14:sldId id="300"/>
            <p14:sldId id="301"/>
            <p14:sldId id="302"/>
            <p14:sldId id="303"/>
            <p14:sldId id="308"/>
            <p14:sldId id="309"/>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4" autoAdjust="0"/>
    <p:restoredTop sz="92412" autoAdjust="0"/>
  </p:normalViewPr>
  <p:slideViewPr>
    <p:cSldViewPr snapToGrid="0">
      <p:cViewPr varScale="1">
        <p:scale>
          <a:sx n="69" d="100"/>
          <a:sy n="69" d="100"/>
        </p:scale>
        <p:origin x="780" y="6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97D4B6-C5AE-458F-B52C-BBA76A46F474}"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en-US"/>
        </a:p>
      </dgm:t>
    </dgm:pt>
    <dgm:pt modelId="{D3D363AB-63D0-4459-8F1A-A6D6C6FF671D}">
      <dgm:prSet phldrT="[Text]" custT="1"/>
      <dgm:spPr/>
      <dgm:t>
        <a:bodyPr/>
        <a:lstStyle/>
        <a:p>
          <a:r>
            <a:rPr lang="en-US" sz="2800" dirty="0">
              <a:latin typeface="Times New Roman" panose="02020603050405020304" pitchFamily="18" charset="0"/>
              <a:cs typeface="Times New Roman" panose="02020603050405020304" pitchFamily="18" charset="0"/>
            </a:rPr>
            <a:t>Java</a:t>
          </a:r>
        </a:p>
      </dgm:t>
    </dgm:pt>
    <dgm:pt modelId="{5699E421-1589-4949-AC5C-BFC1A23AFEBC}" type="parTrans" cxnId="{886E25B4-182D-4B2B-9BCA-7EE6FE9A2429}">
      <dgm:prSet/>
      <dgm:spPr/>
      <dgm:t>
        <a:bodyPr/>
        <a:lstStyle/>
        <a:p>
          <a:endParaRPr lang="en-US"/>
        </a:p>
      </dgm:t>
    </dgm:pt>
    <dgm:pt modelId="{DCD8CF35-92BE-4210-9293-87A631AEBA66}" type="sibTrans" cxnId="{886E25B4-182D-4B2B-9BCA-7EE6FE9A2429}">
      <dgm:prSet/>
      <dgm:spPr/>
      <dgm:t>
        <a:bodyPr/>
        <a:lstStyle/>
        <a:p>
          <a:endParaRPr lang="en-US"/>
        </a:p>
      </dgm:t>
    </dgm:pt>
    <dgm:pt modelId="{2D226513-10AA-47B6-84EA-517EE0A8CF90}">
      <dgm:prSet phldrT="[Text]" custT="1"/>
      <dgm:spPr/>
      <dgm:t>
        <a:bodyPr/>
        <a:lstStyle/>
        <a:p>
          <a:r>
            <a:rPr lang="en-US" sz="1800" dirty="0">
              <a:latin typeface="Times New Roman" panose="02020603050405020304" pitchFamily="18" charset="0"/>
              <a:cs typeface="Times New Roman" panose="02020603050405020304" pitchFamily="18" charset="0"/>
            </a:rPr>
            <a:t>Object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Oriented</a:t>
          </a:r>
        </a:p>
      </dgm:t>
    </dgm:pt>
    <dgm:pt modelId="{6DDB3F94-9F4B-4D2A-BF68-DD278E66FB8E}" type="parTrans" cxnId="{52392FF7-82D0-456F-952B-CCE1026EEEF3}">
      <dgm:prSet/>
      <dgm:spPr/>
      <dgm:t>
        <a:bodyPr/>
        <a:lstStyle/>
        <a:p>
          <a:endParaRPr lang="en-US"/>
        </a:p>
      </dgm:t>
    </dgm:pt>
    <dgm:pt modelId="{89501A39-26DB-4B14-AEB1-19E0B98DD253}" type="sibTrans" cxnId="{52392FF7-82D0-456F-952B-CCE1026EEEF3}">
      <dgm:prSet/>
      <dgm:spPr/>
      <dgm:t>
        <a:bodyPr/>
        <a:lstStyle/>
        <a:p>
          <a:endParaRPr lang="en-US"/>
        </a:p>
      </dgm:t>
    </dgm:pt>
    <dgm:pt modelId="{CE1947F8-10B1-40F3-BC20-2C6B4E94CADE}">
      <dgm:prSet phldrT="[Text]" custT="1"/>
      <dgm:spPr/>
      <dgm:t>
        <a:bodyPr/>
        <a:lstStyle/>
        <a:p>
          <a:r>
            <a:rPr lang="en-US" sz="1800" dirty="0">
              <a:latin typeface="Times New Roman" panose="02020603050405020304" pitchFamily="18" charset="0"/>
              <a:cs typeface="Times New Roman" panose="02020603050405020304" pitchFamily="18" charset="0"/>
            </a:rPr>
            <a:t>Secured</a:t>
          </a:r>
        </a:p>
      </dgm:t>
    </dgm:pt>
    <dgm:pt modelId="{A0282441-99AD-4424-89C4-2DF95962D632}" type="parTrans" cxnId="{3A6CDB06-65A2-4A0E-AE46-B338A36B4EF6}">
      <dgm:prSet/>
      <dgm:spPr/>
      <dgm:t>
        <a:bodyPr/>
        <a:lstStyle/>
        <a:p>
          <a:endParaRPr lang="en-US"/>
        </a:p>
      </dgm:t>
    </dgm:pt>
    <dgm:pt modelId="{785CDA89-BB5D-4D3F-A391-1E1F8BA1DECB}" type="sibTrans" cxnId="{3A6CDB06-65A2-4A0E-AE46-B338A36B4EF6}">
      <dgm:prSet/>
      <dgm:spPr/>
      <dgm:t>
        <a:bodyPr/>
        <a:lstStyle/>
        <a:p>
          <a:endParaRPr lang="en-US"/>
        </a:p>
      </dgm:t>
    </dgm:pt>
    <dgm:pt modelId="{14A308EB-F352-4BD1-BA12-620C2431A43E}">
      <dgm:prSet phldrT="[Text]" custT="1"/>
      <dgm:spPr/>
      <dgm:t>
        <a:bodyPr/>
        <a:lstStyle/>
        <a:p>
          <a:r>
            <a:rPr lang="en-US" sz="1800" dirty="0">
              <a:latin typeface="Times New Roman" panose="02020603050405020304" pitchFamily="18" charset="0"/>
              <a:cs typeface="Times New Roman" panose="02020603050405020304" pitchFamily="18" charset="0"/>
            </a:rPr>
            <a:t>Platform Independent</a:t>
          </a:r>
        </a:p>
      </dgm:t>
    </dgm:pt>
    <dgm:pt modelId="{18AC854E-B0DC-458D-97AF-E95FAB44AB3F}" type="parTrans" cxnId="{C65E9D2E-7EE5-49FD-94A0-88AB6ADB4380}">
      <dgm:prSet/>
      <dgm:spPr/>
      <dgm:t>
        <a:bodyPr/>
        <a:lstStyle/>
        <a:p>
          <a:endParaRPr lang="en-US"/>
        </a:p>
      </dgm:t>
    </dgm:pt>
    <dgm:pt modelId="{077E9724-FA5C-4051-8CF7-3EB1FFA41D29}" type="sibTrans" cxnId="{C65E9D2E-7EE5-49FD-94A0-88AB6ADB4380}">
      <dgm:prSet/>
      <dgm:spPr/>
      <dgm:t>
        <a:bodyPr/>
        <a:lstStyle/>
        <a:p>
          <a:endParaRPr lang="en-US"/>
        </a:p>
      </dgm:t>
    </dgm:pt>
    <dgm:pt modelId="{D1BBF7AE-EFF9-4E8B-8D99-37F3B021975C}">
      <dgm:prSet phldrT="[Text]" custT="1"/>
      <dgm:spPr/>
      <dgm:t>
        <a:bodyPr/>
        <a:lstStyle/>
        <a:p>
          <a:r>
            <a:rPr lang="en-US" sz="1800" dirty="0">
              <a:latin typeface="Times New Roman" panose="02020603050405020304" pitchFamily="18" charset="0"/>
              <a:cs typeface="Times New Roman" panose="02020603050405020304" pitchFamily="18" charset="0"/>
            </a:rPr>
            <a:t>Multi</a:t>
          </a:r>
        </a:p>
        <a:p>
          <a:r>
            <a:rPr lang="en-US" sz="1800" dirty="0">
              <a:latin typeface="Times New Roman" panose="02020603050405020304" pitchFamily="18" charset="0"/>
              <a:cs typeface="Times New Roman" panose="02020603050405020304" pitchFamily="18" charset="0"/>
            </a:rPr>
            <a:t>threading</a:t>
          </a:r>
        </a:p>
      </dgm:t>
    </dgm:pt>
    <dgm:pt modelId="{E7D13975-9D2A-4083-9D2E-2836FC4F033C}" type="parTrans" cxnId="{44F5497B-63C9-4728-9F2A-994AB6A7C850}">
      <dgm:prSet/>
      <dgm:spPr/>
      <dgm:t>
        <a:bodyPr/>
        <a:lstStyle/>
        <a:p>
          <a:endParaRPr lang="en-US"/>
        </a:p>
      </dgm:t>
    </dgm:pt>
    <dgm:pt modelId="{D2CDF925-D5C9-4BCA-8FA8-A3C0FC44B246}" type="sibTrans" cxnId="{44F5497B-63C9-4728-9F2A-994AB6A7C850}">
      <dgm:prSet/>
      <dgm:spPr/>
      <dgm:t>
        <a:bodyPr/>
        <a:lstStyle/>
        <a:p>
          <a:endParaRPr lang="en-US"/>
        </a:p>
      </dgm:t>
    </dgm:pt>
    <dgm:pt modelId="{AF31527E-D52E-485D-8007-FF092F271530}" type="pres">
      <dgm:prSet presAssocID="{4F97D4B6-C5AE-458F-B52C-BBA76A46F474}" presName="composite" presStyleCnt="0">
        <dgm:presLayoutVars>
          <dgm:chMax val="1"/>
          <dgm:dir/>
          <dgm:resizeHandles val="exact"/>
        </dgm:presLayoutVars>
      </dgm:prSet>
      <dgm:spPr/>
    </dgm:pt>
    <dgm:pt modelId="{4841BD2F-E6E0-40A6-B1B9-D3298BDD4FCC}" type="pres">
      <dgm:prSet presAssocID="{4F97D4B6-C5AE-458F-B52C-BBA76A46F474}" presName="radial" presStyleCnt="0">
        <dgm:presLayoutVars>
          <dgm:animLvl val="ctr"/>
        </dgm:presLayoutVars>
      </dgm:prSet>
      <dgm:spPr/>
    </dgm:pt>
    <dgm:pt modelId="{01866442-A375-4944-9CA6-1F392BAE0FD7}" type="pres">
      <dgm:prSet presAssocID="{D3D363AB-63D0-4459-8F1A-A6D6C6FF671D}" presName="centerShape" presStyleLbl="vennNode1" presStyleIdx="0" presStyleCnt="5"/>
      <dgm:spPr/>
    </dgm:pt>
    <dgm:pt modelId="{A8894DBB-E4E0-415A-92F9-E50189121950}" type="pres">
      <dgm:prSet presAssocID="{2D226513-10AA-47B6-84EA-517EE0A8CF90}" presName="node" presStyleLbl="vennNode1" presStyleIdx="1" presStyleCnt="5">
        <dgm:presLayoutVars>
          <dgm:bulletEnabled val="1"/>
        </dgm:presLayoutVars>
      </dgm:prSet>
      <dgm:spPr/>
    </dgm:pt>
    <dgm:pt modelId="{88421AE5-9D91-4D4A-BEBD-959ABB65AFC1}" type="pres">
      <dgm:prSet presAssocID="{CE1947F8-10B1-40F3-BC20-2C6B4E94CADE}" presName="node" presStyleLbl="vennNode1" presStyleIdx="2" presStyleCnt="5">
        <dgm:presLayoutVars>
          <dgm:bulletEnabled val="1"/>
        </dgm:presLayoutVars>
      </dgm:prSet>
      <dgm:spPr/>
    </dgm:pt>
    <dgm:pt modelId="{37E7AD37-B920-4330-A3A7-DD66BB02329F}" type="pres">
      <dgm:prSet presAssocID="{14A308EB-F352-4BD1-BA12-620C2431A43E}" presName="node" presStyleLbl="vennNode1" presStyleIdx="3" presStyleCnt="5">
        <dgm:presLayoutVars>
          <dgm:bulletEnabled val="1"/>
        </dgm:presLayoutVars>
      </dgm:prSet>
      <dgm:spPr/>
    </dgm:pt>
    <dgm:pt modelId="{2406827C-1CFA-4C38-B100-8F3FA050EECE}" type="pres">
      <dgm:prSet presAssocID="{D1BBF7AE-EFF9-4E8B-8D99-37F3B021975C}" presName="node" presStyleLbl="vennNode1" presStyleIdx="4" presStyleCnt="5">
        <dgm:presLayoutVars>
          <dgm:bulletEnabled val="1"/>
        </dgm:presLayoutVars>
      </dgm:prSet>
      <dgm:spPr/>
    </dgm:pt>
  </dgm:ptLst>
  <dgm:cxnLst>
    <dgm:cxn modelId="{3A6CDB06-65A2-4A0E-AE46-B338A36B4EF6}" srcId="{D3D363AB-63D0-4459-8F1A-A6D6C6FF671D}" destId="{CE1947F8-10B1-40F3-BC20-2C6B4E94CADE}" srcOrd="1" destOrd="0" parTransId="{A0282441-99AD-4424-89C4-2DF95962D632}" sibTransId="{785CDA89-BB5D-4D3F-A391-1E1F8BA1DECB}"/>
    <dgm:cxn modelId="{C65E9D2E-7EE5-49FD-94A0-88AB6ADB4380}" srcId="{D3D363AB-63D0-4459-8F1A-A6D6C6FF671D}" destId="{14A308EB-F352-4BD1-BA12-620C2431A43E}" srcOrd="2" destOrd="0" parTransId="{18AC854E-B0DC-458D-97AF-E95FAB44AB3F}" sibTransId="{077E9724-FA5C-4051-8CF7-3EB1FFA41D29}"/>
    <dgm:cxn modelId="{A577CB32-D8C6-45A3-8E5B-F11AA9BBDA2D}" type="presOf" srcId="{CE1947F8-10B1-40F3-BC20-2C6B4E94CADE}" destId="{88421AE5-9D91-4D4A-BEBD-959ABB65AFC1}" srcOrd="0" destOrd="0" presId="urn:microsoft.com/office/officeart/2005/8/layout/radial3"/>
    <dgm:cxn modelId="{95A72465-CD17-45EC-BBB2-6D2C7DCE60B2}" type="presOf" srcId="{4F97D4B6-C5AE-458F-B52C-BBA76A46F474}" destId="{AF31527E-D52E-485D-8007-FF092F271530}" srcOrd="0" destOrd="0" presId="urn:microsoft.com/office/officeart/2005/8/layout/radial3"/>
    <dgm:cxn modelId="{40C08173-1FBB-43EC-9E1E-81E56F30789E}" type="presOf" srcId="{14A308EB-F352-4BD1-BA12-620C2431A43E}" destId="{37E7AD37-B920-4330-A3A7-DD66BB02329F}" srcOrd="0" destOrd="0" presId="urn:microsoft.com/office/officeart/2005/8/layout/radial3"/>
    <dgm:cxn modelId="{44F5497B-63C9-4728-9F2A-994AB6A7C850}" srcId="{D3D363AB-63D0-4459-8F1A-A6D6C6FF671D}" destId="{D1BBF7AE-EFF9-4E8B-8D99-37F3B021975C}" srcOrd="3" destOrd="0" parTransId="{E7D13975-9D2A-4083-9D2E-2836FC4F033C}" sibTransId="{D2CDF925-D5C9-4BCA-8FA8-A3C0FC44B246}"/>
    <dgm:cxn modelId="{4F155684-2136-404F-B825-5238ED89DEEA}" type="presOf" srcId="{D3D363AB-63D0-4459-8F1A-A6D6C6FF671D}" destId="{01866442-A375-4944-9CA6-1F392BAE0FD7}" srcOrd="0" destOrd="0" presId="urn:microsoft.com/office/officeart/2005/8/layout/radial3"/>
    <dgm:cxn modelId="{01AE00AC-8BCD-48ED-A0EC-4B6C702E9989}" type="presOf" srcId="{D1BBF7AE-EFF9-4E8B-8D99-37F3B021975C}" destId="{2406827C-1CFA-4C38-B100-8F3FA050EECE}" srcOrd="0" destOrd="0" presId="urn:microsoft.com/office/officeart/2005/8/layout/radial3"/>
    <dgm:cxn modelId="{886E25B4-182D-4B2B-9BCA-7EE6FE9A2429}" srcId="{4F97D4B6-C5AE-458F-B52C-BBA76A46F474}" destId="{D3D363AB-63D0-4459-8F1A-A6D6C6FF671D}" srcOrd="0" destOrd="0" parTransId="{5699E421-1589-4949-AC5C-BFC1A23AFEBC}" sibTransId="{DCD8CF35-92BE-4210-9293-87A631AEBA66}"/>
    <dgm:cxn modelId="{AF5D88CB-A4CC-43F6-B29D-2E5DE47DCE91}" type="presOf" srcId="{2D226513-10AA-47B6-84EA-517EE0A8CF90}" destId="{A8894DBB-E4E0-415A-92F9-E50189121950}" srcOrd="0" destOrd="0" presId="urn:microsoft.com/office/officeart/2005/8/layout/radial3"/>
    <dgm:cxn modelId="{52392FF7-82D0-456F-952B-CCE1026EEEF3}" srcId="{D3D363AB-63D0-4459-8F1A-A6D6C6FF671D}" destId="{2D226513-10AA-47B6-84EA-517EE0A8CF90}" srcOrd="0" destOrd="0" parTransId="{6DDB3F94-9F4B-4D2A-BF68-DD278E66FB8E}" sibTransId="{89501A39-26DB-4B14-AEB1-19E0B98DD253}"/>
    <dgm:cxn modelId="{CF0F3D42-BF35-4EBB-A931-EB427AEE9A51}" type="presParOf" srcId="{AF31527E-D52E-485D-8007-FF092F271530}" destId="{4841BD2F-E6E0-40A6-B1B9-D3298BDD4FCC}" srcOrd="0" destOrd="0" presId="urn:microsoft.com/office/officeart/2005/8/layout/radial3"/>
    <dgm:cxn modelId="{3BC21842-AA70-46DE-863D-2E3FD129CAF1}" type="presParOf" srcId="{4841BD2F-E6E0-40A6-B1B9-D3298BDD4FCC}" destId="{01866442-A375-4944-9CA6-1F392BAE0FD7}" srcOrd="0" destOrd="0" presId="urn:microsoft.com/office/officeart/2005/8/layout/radial3"/>
    <dgm:cxn modelId="{E1540F43-A464-4AA9-BFBE-1B14CA3D584C}" type="presParOf" srcId="{4841BD2F-E6E0-40A6-B1B9-D3298BDD4FCC}" destId="{A8894DBB-E4E0-415A-92F9-E50189121950}" srcOrd="1" destOrd="0" presId="urn:microsoft.com/office/officeart/2005/8/layout/radial3"/>
    <dgm:cxn modelId="{7132D70A-0A9F-4921-A6F9-1324C4AE65C5}" type="presParOf" srcId="{4841BD2F-E6E0-40A6-B1B9-D3298BDD4FCC}" destId="{88421AE5-9D91-4D4A-BEBD-959ABB65AFC1}" srcOrd="2" destOrd="0" presId="urn:microsoft.com/office/officeart/2005/8/layout/radial3"/>
    <dgm:cxn modelId="{5B78E98C-EE5C-4C02-B921-A79E81003E7E}" type="presParOf" srcId="{4841BD2F-E6E0-40A6-B1B9-D3298BDD4FCC}" destId="{37E7AD37-B920-4330-A3A7-DD66BB02329F}" srcOrd="3" destOrd="0" presId="urn:microsoft.com/office/officeart/2005/8/layout/radial3"/>
    <dgm:cxn modelId="{731AA667-4B6F-4F53-9133-58E7CB9388B5}" type="presParOf" srcId="{4841BD2F-E6E0-40A6-B1B9-D3298BDD4FCC}" destId="{2406827C-1CFA-4C38-B100-8F3FA050EECE}"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D82CB8-1061-4B89-8CA8-5BCCF9EC8382}"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E241D19D-9779-49FF-8332-3D30D30266E7}">
      <dgm:prSet phldrT="[Text]" custT="1"/>
      <dgm:spPr/>
      <dgm:t>
        <a:bodyPr/>
        <a:lstStyle/>
        <a:p>
          <a:r>
            <a:rPr lang="en-US" sz="1800" dirty="0">
              <a:latin typeface="Times New Roman" panose="02020603050405020304" pitchFamily="18" charset="0"/>
              <a:cs typeface="Times New Roman" panose="02020603050405020304" pitchFamily="18" charset="0"/>
            </a:rPr>
            <a:t>Desktop GUI</a:t>
          </a:r>
        </a:p>
      </dgm:t>
    </dgm:pt>
    <dgm:pt modelId="{7F51CA30-3E5F-4BBC-8F1C-CF51566FF13A}" type="parTrans" cxnId="{8DEE3938-2A0F-4ED5-A1B0-B52D74CBC9DE}">
      <dgm:prSet/>
      <dgm:spPr/>
      <dgm:t>
        <a:bodyPr/>
        <a:lstStyle/>
        <a:p>
          <a:endParaRPr lang="en-US"/>
        </a:p>
      </dgm:t>
    </dgm:pt>
    <dgm:pt modelId="{41A528AB-63C5-49B9-8058-DDB09B517079}" type="sibTrans" cxnId="{8DEE3938-2A0F-4ED5-A1B0-B52D74CBC9DE}">
      <dgm:prSet/>
      <dgm:spPr/>
      <dgm:t>
        <a:bodyPr/>
        <a:lstStyle/>
        <a:p>
          <a:endParaRPr lang="en-US"/>
        </a:p>
      </dgm:t>
    </dgm:pt>
    <dgm:pt modelId="{0D6059EE-E8D4-4049-B366-379FF6A73A43}">
      <dgm:prSet phldrT="[Text]" custT="1"/>
      <dgm:spPr/>
      <dgm:t>
        <a:bodyPr/>
        <a:lstStyle/>
        <a:p>
          <a:r>
            <a:rPr lang="en-US" sz="1800" dirty="0">
              <a:latin typeface="Times New Roman" panose="02020603050405020304" pitchFamily="18" charset="0"/>
              <a:cs typeface="Times New Roman" panose="02020603050405020304" pitchFamily="18" charset="0"/>
            </a:rPr>
            <a:t>Mobile App</a:t>
          </a:r>
        </a:p>
      </dgm:t>
    </dgm:pt>
    <dgm:pt modelId="{5286B7D3-6058-4EBD-A8FC-80F980394449}" type="parTrans" cxnId="{26CA9B9F-9A28-46C4-BB5B-235EDC8069EB}">
      <dgm:prSet/>
      <dgm:spPr/>
      <dgm:t>
        <a:bodyPr/>
        <a:lstStyle/>
        <a:p>
          <a:endParaRPr lang="en-US"/>
        </a:p>
      </dgm:t>
    </dgm:pt>
    <dgm:pt modelId="{C39D7B2F-F707-4115-B91C-66052D28FE8A}" type="sibTrans" cxnId="{26CA9B9F-9A28-46C4-BB5B-235EDC8069EB}">
      <dgm:prSet/>
      <dgm:spPr/>
      <dgm:t>
        <a:bodyPr/>
        <a:lstStyle/>
        <a:p>
          <a:endParaRPr lang="en-US"/>
        </a:p>
      </dgm:t>
    </dgm:pt>
    <dgm:pt modelId="{6793F305-397E-4EAA-932B-EB35093584FD}">
      <dgm:prSet phldrT="[Text]" custT="1"/>
      <dgm:spPr/>
      <dgm:t>
        <a:bodyPr/>
        <a:lstStyle/>
        <a:p>
          <a:r>
            <a:rPr lang="en-US" sz="1800" dirty="0">
              <a:latin typeface="Times New Roman" panose="02020603050405020304" pitchFamily="18" charset="0"/>
              <a:cs typeface="Times New Roman" panose="02020603050405020304" pitchFamily="18" charset="0"/>
            </a:rPr>
            <a:t>Game Development</a:t>
          </a:r>
        </a:p>
      </dgm:t>
    </dgm:pt>
    <dgm:pt modelId="{A23D9356-BA73-48A3-9777-C0AAE16BEBCB}" type="parTrans" cxnId="{AAA9E612-01B1-451D-8E9C-295909976B35}">
      <dgm:prSet/>
      <dgm:spPr/>
      <dgm:t>
        <a:bodyPr/>
        <a:lstStyle/>
        <a:p>
          <a:endParaRPr lang="en-US"/>
        </a:p>
      </dgm:t>
    </dgm:pt>
    <dgm:pt modelId="{7AC2D44A-64E1-43B5-B33F-DAC85A27C0AA}" type="sibTrans" cxnId="{AAA9E612-01B1-451D-8E9C-295909976B35}">
      <dgm:prSet/>
      <dgm:spPr/>
      <dgm:t>
        <a:bodyPr/>
        <a:lstStyle/>
        <a:p>
          <a:endParaRPr lang="en-US"/>
        </a:p>
      </dgm:t>
    </dgm:pt>
    <dgm:pt modelId="{FE0911D0-FCC4-49B2-B396-B5881A9D916C}">
      <dgm:prSet phldrT="[Text]" custT="1"/>
      <dgm:spPr/>
      <dgm:t>
        <a:bodyPr/>
        <a:lstStyle/>
        <a:p>
          <a:r>
            <a:rPr lang="en-US" sz="1800" dirty="0">
              <a:latin typeface="Times New Roman" panose="02020603050405020304" pitchFamily="18" charset="0"/>
              <a:cs typeface="Times New Roman" panose="02020603050405020304" pitchFamily="18" charset="0"/>
            </a:rPr>
            <a:t>Web Based App</a:t>
          </a:r>
        </a:p>
      </dgm:t>
    </dgm:pt>
    <dgm:pt modelId="{C5A074C6-03DC-4D71-9FAE-CBB3FFE1B2BD}" type="parTrans" cxnId="{BE6A15E2-894A-41C0-A4F4-808201E9CD4E}">
      <dgm:prSet/>
      <dgm:spPr/>
      <dgm:t>
        <a:bodyPr/>
        <a:lstStyle/>
        <a:p>
          <a:endParaRPr lang="en-US"/>
        </a:p>
      </dgm:t>
    </dgm:pt>
    <dgm:pt modelId="{CAB70AF1-44D9-4503-A50A-1A0C65091BC1}" type="sibTrans" cxnId="{BE6A15E2-894A-41C0-A4F4-808201E9CD4E}">
      <dgm:prSet/>
      <dgm:spPr/>
      <dgm:t>
        <a:bodyPr/>
        <a:lstStyle/>
        <a:p>
          <a:endParaRPr lang="en-US"/>
        </a:p>
      </dgm:t>
    </dgm:pt>
    <dgm:pt modelId="{73B7DCFD-AC5F-4780-BF1E-3CFB5446B1DB}">
      <dgm:prSet phldrT="[Text]" custT="1"/>
      <dgm:spPr/>
      <dgm:t>
        <a:bodyPr/>
        <a:lstStyle/>
        <a:p>
          <a:r>
            <a:rPr lang="en-US" sz="1800" dirty="0">
              <a:latin typeface="Times New Roman" panose="02020603050405020304" pitchFamily="18" charset="0"/>
              <a:cs typeface="Times New Roman" panose="02020603050405020304" pitchFamily="18" charset="0"/>
            </a:rPr>
            <a:t>Enterprise</a:t>
          </a:r>
        </a:p>
      </dgm:t>
    </dgm:pt>
    <dgm:pt modelId="{BB92FA55-9718-490D-86C1-58622D00DE2D}" type="parTrans" cxnId="{3F4081C6-EF4D-4BD1-8752-E6ABB5AFC04B}">
      <dgm:prSet/>
      <dgm:spPr/>
      <dgm:t>
        <a:bodyPr/>
        <a:lstStyle/>
        <a:p>
          <a:endParaRPr lang="en-US"/>
        </a:p>
      </dgm:t>
    </dgm:pt>
    <dgm:pt modelId="{9E631DD8-14A0-49DB-8B00-4597B2B17CA9}" type="sibTrans" cxnId="{3F4081C6-EF4D-4BD1-8752-E6ABB5AFC04B}">
      <dgm:prSet/>
      <dgm:spPr/>
      <dgm:t>
        <a:bodyPr/>
        <a:lstStyle/>
        <a:p>
          <a:endParaRPr lang="en-US"/>
        </a:p>
      </dgm:t>
    </dgm:pt>
    <dgm:pt modelId="{C2F8A87D-E6F2-4FF3-9478-0EC9E59C3F66}">
      <dgm:prSet phldrT="[Text]" custT="1"/>
      <dgm:spPr/>
      <dgm:t>
        <a:bodyPr/>
        <a:lstStyle/>
        <a:p>
          <a:r>
            <a:rPr lang="en-US" sz="1800" dirty="0">
              <a:latin typeface="Times New Roman" panose="02020603050405020304" pitchFamily="18" charset="0"/>
              <a:cs typeface="Times New Roman" panose="02020603050405020304" pitchFamily="18" charset="0"/>
            </a:rPr>
            <a:t>Scientific</a:t>
          </a:r>
        </a:p>
      </dgm:t>
    </dgm:pt>
    <dgm:pt modelId="{F80AE500-0C91-48E0-AD7B-999C68C84E06}" type="parTrans" cxnId="{23DAC5E0-B220-430A-8F6A-13C285CA46EE}">
      <dgm:prSet/>
      <dgm:spPr/>
      <dgm:t>
        <a:bodyPr/>
        <a:lstStyle/>
        <a:p>
          <a:endParaRPr lang="en-US"/>
        </a:p>
      </dgm:t>
    </dgm:pt>
    <dgm:pt modelId="{88ECCB86-7F52-4C07-BA35-04C086923347}" type="sibTrans" cxnId="{23DAC5E0-B220-430A-8F6A-13C285CA46EE}">
      <dgm:prSet/>
      <dgm:spPr/>
      <dgm:t>
        <a:bodyPr/>
        <a:lstStyle/>
        <a:p>
          <a:endParaRPr lang="en-US"/>
        </a:p>
      </dgm:t>
    </dgm:pt>
    <dgm:pt modelId="{5054D10E-57AB-468A-8B9E-AF00D094129A}" type="pres">
      <dgm:prSet presAssocID="{ECD82CB8-1061-4B89-8CA8-5BCCF9EC8382}" presName="linear" presStyleCnt="0">
        <dgm:presLayoutVars>
          <dgm:dir/>
          <dgm:animLvl val="lvl"/>
          <dgm:resizeHandles val="exact"/>
        </dgm:presLayoutVars>
      </dgm:prSet>
      <dgm:spPr/>
    </dgm:pt>
    <dgm:pt modelId="{22560378-C2CC-414F-BA25-EBF5281A6CA5}" type="pres">
      <dgm:prSet presAssocID="{E241D19D-9779-49FF-8332-3D30D30266E7}" presName="parentLin" presStyleCnt="0"/>
      <dgm:spPr/>
    </dgm:pt>
    <dgm:pt modelId="{C216B8A0-AEF1-4D62-B0C4-BE445850F18F}" type="pres">
      <dgm:prSet presAssocID="{E241D19D-9779-49FF-8332-3D30D30266E7}" presName="parentLeftMargin" presStyleLbl="node1" presStyleIdx="0" presStyleCnt="6"/>
      <dgm:spPr/>
    </dgm:pt>
    <dgm:pt modelId="{7630307A-4322-466E-ABF1-D838A4CDAA8E}" type="pres">
      <dgm:prSet presAssocID="{E241D19D-9779-49FF-8332-3D30D30266E7}" presName="parentText" presStyleLbl="node1" presStyleIdx="0" presStyleCnt="6">
        <dgm:presLayoutVars>
          <dgm:chMax val="0"/>
          <dgm:bulletEnabled val="1"/>
        </dgm:presLayoutVars>
      </dgm:prSet>
      <dgm:spPr/>
    </dgm:pt>
    <dgm:pt modelId="{9A12A8DC-3A57-4E97-8E95-3214A322CC61}" type="pres">
      <dgm:prSet presAssocID="{E241D19D-9779-49FF-8332-3D30D30266E7}" presName="negativeSpace" presStyleCnt="0"/>
      <dgm:spPr/>
    </dgm:pt>
    <dgm:pt modelId="{DF5B8313-2896-4FAC-9511-4BED593C3332}" type="pres">
      <dgm:prSet presAssocID="{E241D19D-9779-49FF-8332-3D30D30266E7}" presName="childText" presStyleLbl="conFgAcc1" presStyleIdx="0" presStyleCnt="6">
        <dgm:presLayoutVars>
          <dgm:bulletEnabled val="1"/>
        </dgm:presLayoutVars>
      </dgm:prSet>
      <dgm:spPr/>
    </dgm:pt>
    <dgm:pt modelId="{354EFC04-BB5B-42C3-BF37-790A90E98638}" type="pres">
      <dgm:prSet presAssocID="{41A528AB-63C5-49B9-8058-DDB09B517079}" presName="spaceBetweenRectangles" presStyleCnt="0"/>
      <dgm:spPr/>
    </dgm:pt>
    <dgm:pt modelId="{5D09DFF5-05AC-4EEF-B28B-E74E10988BD1}" type="pres">
      <dgm:prSet presAssocID="{0D6059EE-E8D4-4049-B366-379FF6A73A43}" presName="parentLin" presStyleCnt="0"/>
      <dgm:spPr/>
    </dgm:pt>
    <dgm:pt modelId="{4678125D-4ED3-4239-AFDF-3411FBFA5868}" type="pres">
      <dgm:prSet presAssocID="{0D6059EE-E8D4-4049-B366-379FF6A73A43}" presName="parentLeftMargin" presStyleLbl="node1" presStyleIdx="0" presStyleCnt="6"/>
      <dgm:spPr/>
    </dgm:pt>
    <dgm:pt modelId="{8C0FA0F2-7824-4D5A-B96A-3DB7F8408737}" type="pres">
      <dgm:prSet presAssocID="{0D6059EE-E8D4-4049-B366-379FF6A73A43}" presName="parentText" presStyleLbl="node1" presStyleIdx="1" presStyleCnt="6">
        <dgm:presLayoutVars>
          <dgm:chMax val="0"/>
          <dgm:bulletEnabled val="1"/>
        </dgm:presLayoutVars>
      </dgm:prSet>
      <dgm:spPr/>
    </dgm:pt>
    <dgm:pt modelId="{5859E8B4-87AB-4028-B66E-093C5F697438}" type="pres">
      <dgm:prSet presAssocID="{0D6059EE-E8D4-4049-B366-379FF6A73A43}" presName="negativeSpace" presStyleCnt="0"/>
      <dgm:spPr/>
    </dgm:pt>
    <dgm:pt modelId="{DAE32566-FAB6-4F64-A2C1-5FE55E8F4BA1}" type="pres">
      <dgm:prSet presAssocID="{0D6059EE-E8D4-4049-B366-379FF6A73A43}" presName="childText" presStyleLbl="conFgAcc1" presStyleIdx="1" presStyleCnt="6">
        <dgm:presLayoutVars>
          <dgm:bulletEnabled val="1"/>
        </dgm:presLayoutVars>
      </dgm:prSet>
      <dgm:spPr/>
    </dgm:pt>
    <dgm:pt modelId="{3D6196C1-1D58-4594-9742-488CA860F395}" type="pres">
      <dgm:prSet presAssocID="{C39D7B2F-F707-4115-B91C-66052D28FE8A}" presName="spaceBetweenRectangles" presStyleCnt="0"/>
      <dgm:spPr/>
    </dgm:pt>
    <dgm:pt modelId="{98BEFE9E-52CA-4F7A-8669-707B81A14E67}" type="pres">
      <dgm:prSet presAssocID="{6793F305-397E-4EAA-932B-EB35093584FD}" presName="parentLin" presStyleCnt="0"/>
      <dgm:spPr/>
    </dgm:pt>
    <dgm:pt modelId="{D279692A-4F5E-4116-981E-1443785F09A8}" type="pres">
      <dgm:prSet presAssocID="{6793F305-397E-4EAA-932B-EB35093584FD}" presName="parentLeftMargin" presStyleLbl="node1" presStyleIdx="1" presStyleCnt="6"/>
      <dgm:spPr/>
    </dgm:pt>
    <dgm:pt modelId="{4DB2ED51-854F-49D6-9043-C1D3A8C39C17}" type="pres">
      <dgm:prSet presAssocID="{6793F305-397E-4EAA-932B-EB35093584FD}" presName="parentText" presStyleLbl="node1" presStyleIdx="2" presStyleCnt="6">
        <dgm:presLayoutVars>
          <dgm:chMax val="0"/>
          <dgm:bulletEnabled val="1"/>
        </dgm:presLayoutVars>
      </dgm:prSet>
      <dgm:spPr/>
    </dgm:pt>
    <dgm:pt modelId="{CDB7078A-516C-4452-BF1C-A9C8825592D8}" type="pres">
      <dgm:prSet presAssocID="{6793F305-397E-4EAA-932B-EB35093584FD}" presName="negativeSpace" presStyleCnt="0"/>
      <dgm:spPr/>
    </dgm:pt>
    <dgm:pt modelId="{B03F13E5-C789-45D9-86E9-764B129A6CD6}" type="pres">
      <dgm:prSet presAssocID="{6793F305-397E-4EAA-932B-EB35093584FD}" presName="childText" presStyleLbl="conFgAcc1" presStyleIdx="2" presStyleCnt="6">
        <dgm:presLayoutVars>
          <dgm:bulletEnabled val="1"/>
        </dgm:presLayoutVars>
      </dgm:prSet>
      <dgm:spPr/>
    </dgm:pt>
    <dgm:pt modelId="{DDDD8A5B-CEBD-48A8-B940-BE3C14CEECF5}" type="pres">
      <dgm:prSet presAssocID="{7AC2D44A-64E1-43B5-B33F-DAC85A27C0AA}" presName="spaceBetweenRectangles" presStyleCnt="0"/>
      <dgm:spPr/>
    </dgm:pt>
    <dgm:pt modelId="{9B507457-F907-4791-A9FE-7A61A0077481}" type="pres">
      <dgm:prSet presAssocID="{FE0911D0-FCC4-49B2-B396-B5881A9D916C}" presName="parentLin" presStyleCnt="0"/>
      <dgm:spPr/>
    </dgm:pt>
    <dgm:pt modelId="{4FC3E147-091D-4628-820E-80DEBBD378ED}" type="pres">
      <dgm:prSet presAssocID="{FE0911D0-FCC4-49B2-B396-B5881A9D916C}" presName="parentLeftMargin" presStyleLbl="node1" presStyleIdx="2" presStyleCnt="6"/>
      <dgm:spPr/>
    </dgm:pt>
    <dgm:pt modelId="{FBFBFA4C-9CA8-4E16-9835-D0944FF870E9}" type="pres">
      <dgm:prSet presAssocID="{FE0911D0-FCC4-49B2-B396-B5881A9D916C}" presName="parentText" presStyleLbl="node1" presStyleIdx="3" presStyleCnt="6">
        <dgm:presLayoutVars>
          <dgm:chMax val="0"/>
          <dgm:bulletEnabled val="1"/>
        </dgm:presLayoutVars>
      </dgm:prSet>
      <dgm:spPr/>
    </dgm:pt>
    <dgm:pt modelId="{DE6F154B-8A4F-4824-ADF8-EA3B614C30B3}" type="pres">
      <dgm:prSet presAssocID="{FE0911D0-FCC4-49B2-B396-B5881A9D916C}" presName="negativeSpace" presStyleCnt="0"/>
      <dgm:spPr/>
    </dgm:pt>
    <dgm:pt modelId="{794A3E32-8B9B-4B93-B6AC-D321C874F698}" type="pres">
      <dgm:prSet presAssocID="{FE0911D0-FCC4-49B2-B396-B5881A9D916C}" presName="childText" presStyleLbl="conFgAcc1" presStyleIdx="3" presStyleCnt="6">
        <dgm:presLayoutVars>
          <dgm:bulletEnabled val="1"/>
        </dgm:presLayoutVars>
      </dgm:prSet>
      <dgm:spPr/>
    </dgm:pt>
    <dgm:pt modelId="{9DB7679C-9047-4A96-BB06-EAFB087D4886}" type="pres">
      <dgm:prSet presAssocID="{CAB70AF1-44D9-4503-A50A-1A0C65091BC1}" presName="spaceBetweenRectangles" presStyleCnt="0"/>
      <dgm:spPr/>
    </dgm:pt>
    <dgm:pt modelId="{0C1A503A-6CA3-4CDE-A758-3287B8DA8123}" type="pres">
      <dgm:prSet presAssocID="{73B7DCFD-AC5F-4780-BF1E-3CFB5446B1DB}" presName="parentLin" presStyleCnt="0"/>
      <dgm:spPr/>
    </dgm:pt>
    <dgm:pt modelId="{209F484C-6AEA-4FAF-BED0-2F529F9522EE}" type="pres">
      <dgm:prSet presAssocID="{73B7DCFD-AC5F-4780-BF1E-3CFB5446B1DB}" presName="parentLeftMargin" presStyleLbl="node1" presStyleIdx="3" presStyleCnt="6"/>
      <dgm:spPr/>
    </dgm:pt>
    <dgm:pt modelId="{9A08C30C-2E90-4A3E-BAB0-C21F51741EEC}" type="pres">
      <dgm:prSet presAssocID="{73B7DCFD-AC5F-4780-BF1E-3CFB5446B1DB}" presName="parentText" presStyleLbl="node1" presStyleIdx="4" presStyleCnt="6">
        <dgm:presLayoutVars>
          <dgm:chMax val="0"/>
          <dgm:bulletEnabled val="1"/>
        </dgm:presLayoutVars>
      </dgm:prSet>
      <dgm:spPr/>
    </dgm:pt>
    <dgm:pt modelId="{8001E7AE-8733-444B-B983-CA9AF0E80E13}" type="pres">
      <dgm:prSet presAssocID="{73B7DCFD-AC5F-4780-BF1E-3CFB5446B1DB}" presName="negativeSpace" presStyleCnt="0"/>
      <dgm:spPr/>
    </dgm:pt>
    <dgm:pt modelId="{5E5E4BB1-791C-40C6-9222-58A78446533B}" type="pres">
      <dgm:prSet presAssocID="{73B7DCFD-AC5F-4780-BF1E-3CFB5446B1DB}" presName="childText" presStyleLbl="conFgAcc1" presStyleIdx="4" presStyleCnt="6">
        <dgm:presLayoutVars>
          <dgm:bulletEnabled val="1"/>
        </dgm:presLayoutVars>
      </dgm:prSet>
      <dgm:spPr/>
    </dgm:pt>
    <dgm:pt modelId="{3E20CD44-7E10-4EB9-8863-CD3F1D57CA9E}" type="pres">
      <dgm:prSet presAssocID="{9E631DD8-14A0-49DB-8B00-4597B2B17CA9}" presName="spaceBetweenRectangles" presStyleCnt="0"/>
      <dgm:spPr/>
    </dgm:pt>
    <dgm:pt modelId="{E6677DDC-D652-47F8-8CFD-23D688EE4CA2}" type="pres">
      <dgm:prSet presAssocID="{C2F8A87D-E6F2-4FF3-9478-0EC9E59C3F66}" presName="parentLin" presStyleCnt="0"/>
      <dgm:spPr/>
    </dgm:pt>
    <dgm:pt modelId="{8F85DC13-7F39-4DF6-8ABA-4E74C40000BF}" type="pres">
      <dgm:prSet presAssocID="{C2F8A87D-E6F2-4FF3-9478-0EC9E59C3F66}" presName="parentLeftMargin" presStyleLbl="node1" presStyleIdx="4" presStyleCnt="6"/>
      <dgm:spPr/>
    </dgm:pt>
    <dgm:pt modelId="{446809ED-E7E6-47A6-894E-5F0CE37A7DC2}" type="pres">
      <dgm:prSet presAssocID="{C2F8A87D-E6F2-4FF3-9478-0EC9E59C3F66}" presName="parentText" presStyleLbl="node1" presStyleIdx="5" presStyleCnt="6">
        <dgm:presLayoutVars>
          <dgm:chMax val="0"/>
          <dgm:bulletEnabled val="1"/>
        </dgm:presLayoutVars>
      </dgm:prSet>
      <dgm:spPr/>
    </dgm:pt>
    <dgm:pt modelId="{C3DA8B1C-CCCC-4EFB-B79D-D22B9C7592F2}" type="pres">
      <dgm:prSet presAssocID="{C2F8A87D-E6F2-4FF3-9478-0EC9E59C3F66}" presName="negativeSpace" presStyleCnt="0"/>
      <dgm:spPr/>
    </dgm:pt>
    <dgm:pt modelId="{24E891DE-39E7-471A-847B-8B5FBD409934}" type="pres">
      <dgm:prSet presAssocID="{C2F8A87D-E6F2-4FF3-9478-0EC9E59C3F66}" presName="childText" presStyleLbl="conFgAcc1" presStyleIdx="5" presStyleCnt="6">
        <dgm:presLayoutVars>
          <dgm:bulletEnabled val="1"/>
        </dgm:presLayoutVars>
      </dgm:prSet>
      <dgm:spPr/>
    </dgm:pt>
  </dgm:ptLst>
  <dgm:cxnLst>
    <dgm:cxn modelId="{AAA9E612-01B1-451D-8E9C-295909976B35}" srcId="{ECD82CB8-1061-4B89-8CA8-5BCCF9EC8382}" destId="{6793F305-397E-4EAA-932B-EB35093584FD}" srcOrd="2" destOrd="0" parTransId="{A23D9356-BA73-48A3-9777-C0AAE16BEBCB}" sibTransId="{7AC2D44A-64E1-43B5-B33F-DAC85A27C0AA}"/>
    <dgm:cxn modelId="{25E9321E-0C8B-4111-83BD-1173398DF48E}" type="presOf" srcId="{6793F305-397E-4EAA-932B-EB35093584FD}" destId="{4DB2ED51-854F-49D6-9043-C1D3A8C39C17}" srcOrd="1" destOrd="0" presId="urn:microsoft.com/office/officeart/2005/8/layout/list1"/>
    <dgm:cxn modelId="{D0B0D426-14B4-4396-A50C-8BA26713A69D}" type="presOf" srcId="{FE0911D0-FCC4-49B2-B396-B5881A9D916C}" destId="{FBFBFA4C-9CA8-4E16-9835-D0944FF870E9}" srcOrd="1" destOrd="0" presId="urn:microsoft.com/office/officeart/2005/8/layout/list1"/>
    <dgm:cxn modelId="{F1A2D92D-1285-42F2-8EF2-9D790F6C50C7}" type="presOf" srcId="{ECD82CB8-1061-4B89-8CA8-5BCCF9EC8382}" destId="{5054D10E-57AB-468A-8B9E-AF00D094129A}" srcOrd="0" destOrd="0" presId="urn:microsoft.com/office/officeart/2005/8/layout/list1"/>
    <dgm:cxn modelId="{64549E30-76AC-48B9-98D8-B1B36B11D390}" type="presOf" srcId="{E241D19D-9779-49FF-8332-3D30D30266E7}" destId="{7630307A-4322-466E-ABF1-D838A4CDAA8E}" srcOrd="1" destOrd="0" presId="urn:microsoft.com/office/officeart/2005/8/layout/list1"/>
    <dgm:cxn modelId="{8BCFE336-9963-45D6-A895-88B2DD82F379}" type="presOf" srcId="{0D6059EE-E8D4-4049-B366-379FF6A73A43}" destId="{4678125D-4ED3-4239-AFDF-3411FBFA5868}" srcOrd="0" destOrd="0" presId="urn:microsoft.com/office/officeart/2005/8/layout/list1"/>
    <dgm:cxn modelId="{8DEE3938-2A0F-4ED5-A1B0-B52D74CBC9DE}" srcId="{ECD82CB8-1061-4B89-8CA8-5BCCF9EC8382}" destId="{E241D19D-9779-49FF-8332-3D30D30266E7}" srcOrd="0" destOrd="0" parTransId="{7F51CA30-3E5F-4BBC-8F1C-CF51566FF13A}" sibTransId="{41A528AB-63C5-49B9-8058-DDB09B517079}"/>
    <dgm:cxn modelId="{84C4E039-D995-4E9D-8114-A55EA1E8CE53}" type="presOf" srcId="{C2F8A87D-E6F2-4FF3-9478-0EC9E59C3F66}" destId="{8F85DC13-7F39-4DF6-8ABA-4E74C40000BF}" srcOrd="0" destOrd="0" presId="urn:microsoft.com/office/officeart/2005/8/layout/list1"/>
    <dgm:cxn modelId="{835ABF3C-9F0B-4262-92B2-6CD1D0D359DE}" type="presOf" srcId="{FE0911D0-FCC4-49B2-B396-B5881A9D916C}" destId="{4FC3E147-091D-4628-820E-80DEBBD378ED}" srcOrd="0" destOrd="0" presId="urn:microsoft.com/office/officeart/2005/8/layout/list1"/>
    <dgm:cxn modelId="{212BF068-A16D-468B-9741-92F27C94210F}" type="presOf" srcId="{6793F305-397E-4EAA-932B-EB35093584FD}" destId="{D279692A-4F5E-4116-981E-1443785F09A8}" srcOrd="0" destOrd="0" presId="urn:microsoft.com/office/officeart/2005/8/layout/list1"/>
    <dgm:cxn modelId="{AD2E0D6C-A8CD-4F05-B221-72EA2AFE3950}" type="presOf" srcId="{C2F8A87D-E6F2-4FF3-9478-0EC9E59C3F66}" destId="{446809ED-E7E6-47A6-894E-5F0CE37A7DC2}" srcOrd="1" destOrd="0" presId="urn:microsoft.com/office/officeart/2005/8/layout/list1"/>
    <dgm:cxn modelId="{D3065F59-BEAF-4453-A45F-9B6FA71821CB}" type="presOf" srcId="{73B7DCFD-AC5F-4780-BF1E-3CFB5446B1DB}" destId="{9A08C30C-2E90-4A3E-BAB0-C21F51741EEC}" srcOrd="1" destOrd="0" presId="urn:microsoft.com/office/officeart/2005/8/layout/list1"/>
    <dgm:cxn modelId="{6603BA8C-4A0C-473A-B62D-903E972B76C9}" type="presOf" srcId="{E241D19D-9779-49FF-8332-3D30D30266E7}" destId="{C216B8A0-AEF1-4D62-B0C4-BE445850F18F}" srcOrd="0" destOrd="0" presId="urn:microsoft.com/office/officeart/2005/8/layout/list1"/>
    <dgm:cxn modelId="{26CA9B9F-9A28-46C4-BB5B-235EDC8069EB}" srcId="{ECD82CB8-1061-4B89-8CA8-5BCCF9EC8382}" destId="{0D6059EE-E8D4-4049-B366-379FF6A73A43}" srcOrd="1" destOrd="0" parTransId="{5286B7D3-6058-4EBD-A8FC-80F980394449}" sibTransId="{C39D7B2F-F707-4115-B91C-66052D28FE8A}"/>
    <dgm:cxn modelId="{F502C5B1-3482-4264-80C5-C52897909BE0}" type="presOf" srcId="{0D6059EE-E8D4-4049-B366-379FF6A73A43}" destId="{8C0FA0F2-7824-4D5A-B96A-3DB7F8408737}" srcOrd="1" destOrd="0" presId="urn:microsoft.com/office/officeart/2005/8/layout/list1"/>
    <dgm:cxn modelId="{3F4081C6-EF4D-4BD1-8752-E6ABB5AFC04B}" srcId="{ECD82CB8-1061-4B89-8CA8-5BCCF9EC8382}" destId="{73B7DCFD-AC5F-4780-BF1E-3CFB5446B1DB}" srcOrd="4" destOrd="0" parTransId="{BB92FA55-9718-490D-86C1-58622D00DE2D}" sibTransId="{9E631DD8-14A0-49DB-8B00-4597B2B17CA9}"/>
    <dgm:cxn modelId="{2FBEC1D2-60F9-4FE9-8EF4-19D7A02EDA7D}" type="presOf" srcId="{73B7DCFD-AC5F-4780-BF1E-3CFB5446B1DB}" destId="{209F484C-6AEA-4FAF-BED0-2F529F9522EE}" srcOrd="0" destOrd="0" presId="urn:microsoft.com/office/officeart/2005/8/layout/list1"/>
    <dgm:cxn modelId="{23DAC5E0-B220-430A-8F6A-13C285CA46EE}" srcId="{ECD82CB8-1061-4B89-8CA8-5BCCF9EC8382}" destId="{C2F8A87D-E6F2-4FF3-9478-0EC9E59C3F66}" srcOrd="5" destOrd="0" parTransId="{F80AE500-0C91-48E0-AD7B-999C68C84E06}" sibTransId="{88ECCB86-7F52-4C07-BA35-04C086923347}"/>
    <dgm:cxn modelId="{BE6A15E2-894A-41C0-A4F4-808201E9CD4E}" srcId="{ECD82CB8-1061-4B89-8CA8-5BCCF9EC8382}" destId="{FE0911D0-FCC4-49B2-B396-B5881A9D916C}" srcOrd="3" destOrd="0" parTransId="{C5A074C6-03DC-4D71-9FAE-CBB3FFE1B2BD}" sibTransId="{CAB70AF1-44D9-4503-A50A-1A0C65091BC1}"/>
    <dgm:cxn modelId="{67B3D248-16E5-456E-8911-201461D34278}" type="presParOf" srcId="{5054D10E-57AB-468A-8B9E-AF00D094129A}" destId="{22560378-C2CC-414F-BA25-EBF5281A6CA5}" srcOrd="0" destOrd="0" presId="urn:microsoft.com/office/officeart/2005/8/layout/list1"/>
    <dgm:cxn modelId="{B8E7EB30-D3D6-45F2-B70F-6C6CC2C62EFB}" type="presParOf" srcId="{22560378-C2CC-414F-BA25-EBF5281A6CA5}" destId="{C216B8A0-AEF1-4D62-B0C4-BE445850F18F}" srcOrd="0" destOrd="0" presId="urn:microsoft.com/office/officeart/2005/8/layout/list1"/>
    <dgm:cxn modelId="{DC5E9571-0534-4DDB-9B3B-DDB87E9BBFC1}" type="presParOf" srcId="{22560378-C2CC-414F-BA25-EBF5281A6CA5}" destId="{7630307A-4322-466E-ABF1-D838A4CDAA8E}" srcOrd="1" destOrd="0" presId="urn:microsoft.com/office/officeart/2005/8/layout/list1"/>
    <dgm:cxn modelId="{C3EE67A6-772A-4CB4-8E5A-0E90CB6F6FEF}" type="presParOf" srcId="{5054D10E-57AB-468A-8B9E-AF00D094129A}" destId="{9A12A8DC-3A57-4E97-8E95-3214A322CC61}" srcOrd="1" destOrd="0" presId="urn:microsoft.com/office/officeart/2005/8/layout/list1"/>
    <dgm:cxn modelId="{95F24201-2917-4A24-A330-F57D8492E20C}" type="presParOf" srcId="{5054D10E-57AB-468A-8B9E-AF00D094129A}" destId="{DF5B8313-2896-4FAC-9511-4BED593C3332}" srcOrd="2" destOrd="0" presId="urn:microsoft.com/office/officeart/2005/8/layout/list1"/>
    <dgm:cxn modelId="{830AB769-30DB-4D10-97BF-BF4FEC9D1377}" type="presParOf" srcId="{5054D10E-57AB-468A-8B9E-AF00D094129A}" destId="{354EFC04-BB5B-42C3-BF37-790A90E98638}" srcOrd="3" destOrd="0" presId="urn:microsoft.com/office/officeart/2005/8/layout/list1"/>
    <dgm:cxn modelId="{04A3AF48-7C49-45F8-AD89-F97231147B0E}" type="presParOf" srcId="{5054D10E-57AB-468A-8B9E-AF00D094129A}" destId="{5D09DFF5-05AC-4EEF-B28B-E74E10988BD1}" srcOrd="4" destOrd="0" presId="urn:microsoft.com/office/officeart/2005/8/layout/list1"/>
    <dgm:cxn modelId="{7DE7AFF2-289F-43B5-9083-EE1E98AB9026}" type="presParOf" srcId="{5D09DFF5-05AC-4EEF-B28B-E74E10988BD1}" destId="{4678125D-4ED3-4239-AFDF-3411FBFA5868}" srcOrd="0" destOrd="0" presId="urn:microsoft.com/office/officeart/2005/8/layout/list1"/>
    <dgm:cxn modelId="{F7C3D1CA-D52E-4295-BA35-A66455B41E64}" type="presParOf" srcId="{5D09DFF5-05AC-4EEF-B28B-E74E10988BD1}" destId="{8C0FA0F2-7824-4D5A-B96A-3DB7F8408737}" srcOrd="1" destOrd="0" presId="urn:microsoft.com/office/officeart/2005/8/layout/list1"/>
    <dgm:cxn modelId="{581CB406-6F08-473D-B5A6-5B1F0D0DC80B}" type="presParOf" srcId="{5054D10E-57AB-468A-8B9E-AF00D094129A}" destId="{5859E8B4-87AB-4028-B66E-093C5F697438}" srcOrd="5" destOrd="0" presId="urn:microsoft.com/office/officeart/2005/8/layout/list1"/>
    <dgm:cxn modelId="{5A0FEE08-21E7-4F4A-9A6C-CD8BC871B6C6}" type="presParOf" srcId="{5054D10E-57AB-468A-8B9E-AF00D094129A}" destId="{DAE32566-FAB6-4F64-A2C1-5FE55E8F4BA1}" srcOrd="6" destOrd="0" presId="urn:microsoft.com/office/officeart/2005/8/layout/list1"/>
    <dgm:cxn modelId="{2265F03D-CB57-48AA-B491-CD06790ED692}" type="presParOf" srcId="{5054D10E-57AB-468A-8B9E-AF00D094129A}" destId="{3D6196C1-1D58-4594-9742-488CA860F395}" srcOrd="7" destOrd="0" presId="urn:microsoft.com/office/officeart/2005/8/layout/list1"/>
    <dgm:cxn modelId="{61680054-A37B-4ECE-B0C4-821745CB187C}" type="presParOf" srcId="{5054D10E-57AB-468A-8B9E-AF00D094129A}" destId="{98BEFE9E-52CA-4F7A-8669-707B81A14E67}" srcOrd="8" destOrd="0" presId="urn:microsoft.com/office/officeart/2005/8/layout/list1"/>
    <dgm:cxn modelId="{293D0D58-F2CB-453B-8B13-B78F3BDDCAB5}" type="presParOf" srcId="{98BEFE9E-52CA-4F7A-8669-707B81A14E67}" destId="{D279692A-4F5E-4116-981E-1443785F09A8}" srcOrd="0" destOrd="0" presId="urn:microsoft.com/office/officeart/2005/8/layout/list1"/>
    <dgm:cxn modelId="{05DBD93C-EC8E-46B7-A243-221CDE4E3E8A}" type="presParOf" srcId="{98BEFE9E-52CA-4F7A-8669-707B81A14E67}" destId="{4DB2ED51-854F-49D6-9043-C1D3A8C39C17}" srcOrd="1" destOrd="0" presId="urn:microsoft.com/office/officeart/2005/8/layout/list1"/>
    <dgm:cxn modelId="{9D9D187B-A6B2-4806-B8F2-6A9E9FAE2213}" type="presParOf" srcId="{5054D10E-57AB-468A-8B9E-AF00D094129A}" destId="{CDB7078A-516C-4452-BF1C-A9C8825592D8}" srcOrd="9" destOrd="0" presId="urn:microsoft.com/office/officeart/2005/8/layout/list1"/>
    <dgm:cxn modelId="{B77943C2-2415-406E-AFD0-881BD44B4742}" type="presParOf" srcId="{5054D10E-57AB-468A-8B9E-AF00D094129A}" destId="{B03F13E5-C789-45D9-86E9-764B129A6CD6}" srcOrd="10" destOrd="0" presId="urn:microsoft.com/office/officeart/2005/8/layout/list1"/>
    <dgm:cxn modelId="{54DAB17D-C9A8-4748-A970-FFE917C43E6A}" type="presParOf" srcId="{5054D10E-57AB-468A-8B9E-AF00D094129A}" destId="{DDDD8A5B-CEBD-48A8-B940-BE3C14CEECF5}" srcOrd="11" destOrd="0" presId="urn:microsoft.com/office/officeart/2005/8/layout/list1"/>
    <dgm:cxn modelId="{22E87358-B805-4A50-9504-D6DDF72B3A06}" type="presParOf" srcId="{5054D10E-57AB-468A-8B9E-AF00D094129A}" destId="{9B507457-F907-4791-A9FE-7A61A0077481}" srcOrd="12" destOrd="0" presId="urn:microsoft.com/office/officeart/2005/8/layout/list1"/>
    <dgm:cxn modelId="{E8DF88DC-9CCF-43D1-80EE-C8338E48D840}" type="presParOf" srcId="{9B507457-F907-4791-A9FE-7A61A0077481}" destId="{4FC3E147-091D-4628-820E-80DEBBD378ED}" srcOrd="0" destOrd="0" presId="urn:microsoft.com/office/officeart/2005/8/layout/list1"/>
    <dgm:cxn modelId="{CE17F233-BBBF-4F2C-A6BB-CFF655C99748}" type="presParOf" srcId="{9B507457-F907-4791-A9FE-7A61A0077481}" destId="{FBFBFA4C-9CA8-4E16-9835-D0944FF870E9}" srcOrd="1" destOrd="0" presId="urn:microsoft.com/office/officeart/2005/8/layout/list1"/>
    <dgm:cxn modelId="{FAB15216-BD9D-44EF-A38D-F44A66CCBC13}" type="presParOf" srcId="{5054D10E-57AB-468A-8B9E-AF00D094129A}" destId="{DE6F154B-8A4F-4824-ADF8-EA3B614C30B3}" srcOrd="13" destOrd="0" presId="urn:microsoft.com/office/officeart/2005/8/layout/list1"/>
    <dgm:cxn modelId="{27145FBD-652E-4F25-A60B-B88251A034A7}" type="presParOf" srcId="{5054D10E-57AB-468A-8B9E-AF00D094129A}" destId="{794A3E32-8B9B-4B93-B6AC-D321C874F698}" srcOrd="14" destOrd="0" presId="urn:microsoft.com/office/officeart/2005/8/layout/list1"/>
    <dgm:cxn modelId="{DA33057D-1A13-4ADE-B496-8393E3CF22E3}" type="presParOf" srcId="{5054D10E-57AB-468A-8B9E-AF00D094129A}" destId="{9DB7679C-9047-4A96-BB06-EAFB087D4886}" srcOrd="15" destOrd="0" presId="urn:microsoft.com/office/officeart/2005/8/layout/list1"/>
    <dgm:cxn modelId="{C85DF910-4CFD-4347-840E-2E75B4A59AFC}" type="presParOf" srcId="{5054D10E-57AB-468A-8B9E-AF00D094129A}" destId="{0C1A503A-6CA3-4CDE-A758-3287B8DA8123}" srcOrd="16" destOrd="0" presId="urn:microsoft.com/office/officeart/2005/8/layout/list1"/>
    <dgm:cxn modelId="{875A44EE-AA19-4819-831A-20E1A347D14F}" type="presParOf" srcId="{0C1A503A-6CA3-4CDE-A758-3287B8DA8123}" destId="{209F484C-6AEA-4FAF-BED0-2F529F9522EE}" srcOrd="0" destOrd="0" presId="urn:microsoft.com/office/officeart/2005/8/layout/list1"/>
    <dgm:cxn modelId="{FCB18C38-506B-4D2C-9833-C2EC1D897C91}" type="presParOf" srcId="{0C1A503A-6CA3-4CDE-A758-3287B8DA8123}" destId="{9A08C30C-2E90-4A3E-BAB0-C21F51741EEC}" srcOrd="1" destOrd="0" presId="urn:microsoft.com/office/officeart/2005/8/layout/list1"/>
    <dgm:cxn modelId="{76466F2C-9996-4F45-8CA1-8580BCD3B88A}" type="presParOf" srcId="{5054D10E-57AB-468A-8B9E-AF00D094129A}" destId="{8001E7AE-8733-444B-B983-CA9AF0E80E13}" srcOrd="17" destOrd="0" presId="urn:microsoft.com/office/officeart/2005/8/layout/list1"/>
    <dgm:cxn modelId="{219576B9-084E-447B-B954-7746CF0070BB}" type="presParOf" srcId="{5054D10E-57AB-468A-8B9E-AF00D094129A}" destId="{5E5E4BB1-791C-40C6-9222-58A78446533B}" srcOrd="18" destOrd="0" presId="urn:microsoft.com/office/officeart/2005/8/layout/list1"/>
    <dgm:cxn modelId="{AFC880D6-A75F-40B6-B244-F081F4094A63}" type="presParOf" srcId="{5054D10E-57AB-468A-8B9E-AF00D094129A}" destId="{3E20CD44-7E10-4EB9-8863-CD3F1D57CA9E}" srcOrd="19" destOrd="0" presId="urn:microsoft.com/office/officeart/2005/8/layout/list1"/>
    <dgm:cxn modelId="{20DCB282-519F-430D-96F0-EABF0E2A5191}" type="presParOf" srcId="{5054D10E-57AB-468A-8B9E-AF00D094129A}" destId="{E6677DDC-D652-47F8-8CFD-23D688EE4CA2}" srcOrd="20" destOrd="0" presId="urn:microsoft.com/office/officeart/2005/8/layout/list1"/>
    <dgm:cxn modelId="{BF561CC6-A50B-4135-A5EA-8E20B1E3BC05}" type="presParOf" srcId="{E6677DDC-D652-47F8-8CFD-23D688EE4CA2}" destId="{8F85DC13-7F39-4DF6-8ABA-4E74C40000BF}" srcOrd="0" destOrd="0" presId="urn:microsoft.com/office/officeart/2005/8/layout/list1"/>
    <dgm:cxn modelId="{DA6D4293-4668-4484-A7A0-3BC77E4B1E79}" type="presParOf" srcId="{E6677DDC-D652-47F8-8CFD-23D688EE4CA2}" destId="{446809ED-E7E6-47A6-894E-5F0CE37A7DC2}" srcOrd="1" destOrd="0" presId="urn:microsoft.com/office/officeart/2005/8/layout/list1"/>
    <dgm:cxn modelId="{ACDB09C0-A41F-4C2A-9BAA-7B5BA942D367}" type="presParOf" srcId="{5054D10E-57AB-468A-8B9E-AF00D094129A}" destId="{C3DA8B1C-CCCC-4EFB-B79D-D22B9C7592F2}" srcOrd="21" destOrd="0" presId="urn:microsoft.com/office/officeart/2005/8/layout/list1"/>
    <dgm:cxn modelId="{98595B28-5158-43E7-A0CB-66B8BEAB2D07}" type="presParOf" srcId="{5054D10E-57AB-468A-8B9E-AF00D094129A}" destId="{24E891DE-39E7-471A-847B-8B5FBD409934}"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3200AF-6DBA-4464-ADA4-9E19BD2B005C}" type="doc">
      <dgm:prSet loTypeId="urn:microsoft.com/office/officeart/2005/8/layout/hierarchy3" loCatId="relationship" qsTypeId="urn:microsoft.com/office/officeart/2005/8/quickstyle/simple1" qsCatId="simple" csTypeId="urn:microsoft.com/office/officeart/2005/8/colors/accent0_1" csCatId="mainScheme" phldr="1"/>
      <dgm:spPr/>
      <dgm:t>
        <a:bodyPr/>
        <a:lstStyle/>
        <a:p>
          <a:endParaRPr lang="en-US"/>
        </a:p>
      </dgm:t>
    </dgm:pt>
    <dgm:pt modelId="{7976991C-D35D-42C3-B7E4-93294697E695}" type="pres">
      <dgm:prSet presAssocID="{BC3200AF-6DBA-4464-ADA4-9E19BD2B005C}" presName="diagram" presStyleCnt="0">
        <dgm:presLayoutVars>
          <dgm:chPref val="1"/>
          <dgm:dir/>
          <dgm:animOne val="branch"/>
          <dgm:animLvl val="lvl"/>
          <dgm:resizeHandles/>
        </dgm:presLayoutVars>
      </dgm:prSet>
      <dgm:spPr/>
    </dgm:pt>
  </dgm:ptLst>
  <dgm:cxnLst>
    <dgm:cxn modelId="{6A0D39C6-BCB4-4B9C-A0DC-E01DF6122FB1}" type="presOf" srcId="{BC3200AF-6DBA-4464-ADA4-9E19BD2B005C}" destId="{7976991C-D35D-42C3-B7E4-93294697E695}" srcOrd="0"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866442-A375-4944-9CA6-1F392BAE0FD7}">
      <dsp:nvSpPr>
        <dsp:cNvPr id="0" name=""/>
        <dsp:cNvSpPr/>
      </dsp:nvSpPr>
      <dsp:spPr>
        <a:xfrm>
          <a:off x="3474947" y="1064256"/>
          <a:ext cx="2651305" cy="2651305"/>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Java</a:t>
          </a:r>
        </a:p>
      </dsp:txBody>
      <dsp:txXfrm>
        <a:off x="3863222" y="1452531"/>
        <a:ext cx="1874755" cy="1874755"/>
      </dsp:txXfrm>
    </dsp:sp>
    <dsp:sp modelId="{A8894DBB-E4E0-415A-92F9-E50189121950}">
      <dsp:nvSpPr>
        <dsp:cNvPr id="0" name=""/>
        <dsp:cNvSpPr/>
      </dsp:nvSpPr>
      <dsp:spPr>
        <a:xfrm>
          <a:off x="4137773" y="473"/>
          <a:ext cx="1325652" cy="1325652"/>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Object</a:t>
          </a:r>
          <a:br>
            <a:rPr lang="en-US" sz="1800" kern="1200" dirty="0">
              <a:latin typeface="Times New Roman" panose="02020603050405020304" pitchFamily="18" charset="0"/>
              <a:cs typeface="Times New Roman" panose="02020603050405020304" pitchFamily="18" charset="0"/>
            </a:rPr>
          </a:br>
          <a:r>
            <a:rPr lang="en-US" sz="1800" kern="1200" dirty="0">
              <a:latin typeface="Times New Roman" panose="02020603050405020304" pitchFamily="18" charset="0"/>
              <a:cs typeface="Times New Roman" panose="02020603050405020304" pitchFamily="18" charset="0"/>
            </a:rPr>
            <a:t>Oriented</a:t>
          </a:r>
        </a:p>
      </dsp:txBody>
      <dsp:txXfrm>
        <a:off x="4331910" y="194610"/>
        <a:ext cx="937378" cy="937378"/>
      </dsp:txXfrm>
    </dsp:sp>
    <dsp:sp modelId="{88421AE5-9D91-4D4A-BEBD-959ABB65AFC1}">
      <dsp:nvSpPr>
        <dsp:cNvPr id="0" name=""/>
        <dsp:cNvSpPr/>
      </dsp:nvSpPr>
      <dsp:spPr>
        <a:xfrm>
          <a:off x="5864383" y="1727083"/>
          <a:ext cx="1325652" cy="1325652"/>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Secured</a:t>
          </a:r>
        </a:p>
      </dsp:txBody>
      <dsp:txXfrm>
        <a:off x="6058520" y="1921220"/>
        <a:ext cx="937378" cy="937378"/>
      </dsp:txXfrm>
    </dsp:sp>
    <dsp:sp modelId="{37E7AD37-B920-4330-A3A7-DD66BB02329F}">
      <dsp:nvSpPr>
        <dsp:cNvPr id="0" name=""/>
        <dsp:cNvSpPr/>
      </dsp:nvSpPr>
      <dsp:spPr>
        <a:xfrm>
          <a:off x="4137773" y="3453692"/>
          <a:ext cx="1325652" cy="1325652"/>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Platform Independent</a:t>
          </a:r>
        </a:p>
      </dsp:txBody>
      <dsp:txXfrm>
        <a:off x="4331910" y="3647829"/>
        <a:ext cx="937378" cy="937378"/>
      </dsp:txXfrm>
    </dsp:sp>
    <dsp:sp modelId="{2406827C-1CFA-4C38-B100-8F3FA050EECE}">
      <dsp:nvSpPr>
        <dsp:cNvPr id="0" name=""/>
        <dsp:cNvSpPr/>
      </dsp:nvSpPr>
      <dsp:spPr>
        <a:xfrm>
          <a:off x="2411163" y="1727083"/>
          <a:ext cx="1325652" cy="1325652"/>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Multi</a:t>
          </a:r>
        </a:p>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threading</a:t>
          </a:r>
        </a:p>
      </dsp:txBody>
      <dsp:txXfrm>
        <a:off x="2605300" y="1921220"/>
        <a:ext cx="937378" cy="937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B8313-2896-4FAC-9511-4BED593C3332}">
      <dsp:nvSpPr>
        <dsp:cNvPr id="0" name=""/>
        <dsp:cNvSpPr/>
      </dsp:nvSpPr>
      <dsp:spPr>
        <a:xfrm>
          <a:off x="0" y="272885"/>
          <a:ext cx="9344891" cy="3276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30307A-4322-466E-ABF1-D838A4CDAA8E}">
      <dsp:nvSpPr>
        <dsp:cNvPr id="0" name=""/>
        <dsp:cNvSpPr/>
      </dsp:nvSpPr>
      <dsp:spPr>
        <a:xfrm>
          <a:off x="467244" y="81005"/>
          <a:ext cx="6541423" cy="3837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250" tIns="0" rIns="24725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Desktop GUI</a:t>
          </a:r>
        </a:p>
      </dsp:txBody>
      <dsp:txXfrm>
        <a:off x="485978" y="99739"/>
        <a:ext cx="6503955" cy="346292"/>
      </dsp:txXfrm>
    </dsp:sp>
    <dsp:sp modelId="{DAE32566-FAB6-4F64-A2C1-5FE55E8F4BA1}">
      <dsp:nvSpPr>
        <dsp:cNvPr id="0" name=""/>
        <dsp:cNvSpPr/>
      </dsp:nvSpPr>
      <dsp:spPr>
        <a:xfrm>
          <a:off x="0" y="862565"/>
          <a:ext cx="9344891" cy="3276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0FA0F2-7824-4D5A-B96A-3DB7F8408737}">
      <dsp:nvSpPr>
        <dsp:cNvPr id="0" name=""/>
        <dsp:cNvSpPr/>
      </dsp:nvSpPr>
      <dsp:spPr>
        <a:xfrm>
          <a:off x="467244" y="670685"/>
          <a:ext cx="6541423" cy="3837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250" tIns="0" rIns="24725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Mobile App</a:t>
          </a:r>
        </a:p>
      </dsp:txBody>
      <dsp:txXfrm>
        <a:off x="485978" y="689419"/>
        <a:ext cx="6503955" cy="346292"/>
      </dsp:txXfrm>
    </dsp:sp>
    <dsp:sp modelId="{B03F13E5-C789-45D9-86E9-764B129A6CD6}">
      <dsp:nvSpPr>
        <dsp:cNvPr id="0" name=""/>
        <dsp:cNvSpPr/>
      </dsp:nvSpPr>
      <dsp:spPr>
        <a:xfrm>
          <a:off x="0" y="1452245"/>
          <a:ext cx="9344891" cy="3276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B2ED51-854F-49D6-9043-C1D3A8C39C17}">
      <dsp:nvSpPr>
        <dsp:cNvPr id="0" name=""/>
        <dsp:cNvSpPr/>
      </dsp:nvSpPr>
      <dsp:spPr>
        <a:xfrm>
          <a:off x="467244" y="1260365"/>
          <a:ext cx="6541423" cy="3837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250" tIns="0" rIns="24725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Game Development</a:t>
          </a:r>
        </a:p>
      </dsp:txBody>
      <dsp:txXfrm>
        <a:off x="485978" y="1279099"/>
        <a:ext cx="6503955" cy="346292"/>
      </dsp:txXfrm>
    </dsp:sp>
    <dsp:sp modelId="{794A3E32-8B9B-4B93-B6AC-D321C874F698}">
      <dsp:nvSpPr>
        <dsp:cNvPr id="0" name=""/>
        <dsp:cNvSpPr/>
      </dsp:nvSpPr>
      <dsp:spPr>
        <a:xfrm>
          <a:off x="0" y="2041926"/>
          <a:ext cx="9344891" cy="3276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FBFA4C-9CA8-4E16-9835-D0944FF870E9}">
      <dsp:nvSpPr>
        <dsp:cNvPr id="0" name=""/>
        <dsp:cNvSpPr/>
      </dsp:nvSpPr>
      <dsp:spPr>
        <a:xfrm>
          <a:off x="467244" y="1850046"/>
          <a:ext cx="6541423" cy="3837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250" tIns="0" rIns="24725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Web Based App</a:t>
          </a:r>
        </a:p>
      </dsp:txBody>
      <dsp:txXfrm>
        <a:off x="485978" y="1868780"/>
        <a:ext cx="6503955" cy="346292"/>
      </dsp:txXfrm>
    </dsp:sp>
    <dsp:sp modelId="{5E5E4BB1-791C-40C6-9222-58A78446533B}">
      <dsp:nvSpPr>
        <dsp:cNvPr id="0" name=""/>
        <dsp:cNvSpPr/>
      </dsp:nvSpPr>
      <dsp:spPr>
        <a:xfrm>
          <a:off x="0" y="2631606"/>
          <a:ext cx="9344891" cy="3276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08C30C-2E90-4A3E-BAB0-C21F51741EEC}">
      <dsp:nvSpPr>
        <dsp:cNvPr id="0" name=""/>
        <dsp:cNvSpPr/>
      </dsp:nvSpPr>
      <dsp:spPr>
        <a:xfrm>
          <a:off x="467244" y="2439726"/>
          <a:ext cx="6541423" cy="3837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250" tIns="0" rIns="24725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Enterprise</a:t>
          </a:r>
        </a:p>
      </dsp:txBody>
      <dsp:txXfrm>
        <a:off x="485978" y="2458460"/>
        <a:ext cx="6503955" cy="346292"/>
      </dsp:txXfrm>
    </dsp:sp>
    <dsp:sp modelId="{24E891DE-39E7-471A-847B-8B5FBD409934}">
      <dsp:nvSpPr>
        <dsp:cNvPr id="0" name=""/>
        <dsp:cNvSpPr/>
      </dsp:nvSpPr>
      <dsp:spPr>
        <a:xfrm>
          <a:off x="0" y="3221286"/>
          <a:ext cx="9344891" cy="327600"/>
        </a:xfrm>
        <a:prstGeom prst="rect">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6809ED-E7E6-47A6-894E-5F0CE37A7DC2}">
      <dsp:nvSpPr>
        <dsp:cNvPr id="0" name=""/>
        <dsp:cNvSpPr/>
      </dsp:nvSpPr>
      <dsp:spPr>
        <a:xfrm>
          <a:off x="467244" y="3029406"/>
          <a:ext cx="6541423" cy="3837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250" tIns="0" rIns="24725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Scientific</a:t>
          </a:r>
        </a:p>
      </dsp:txBody>
      <dsp:txXfrm>
        <a:off x="485978" y="3048140"/>
        <a:ext cx="6503955"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4/13/2025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4/13/2025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4/13/2025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4/13/2025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4/13/2025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4/13/2025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4/13/2025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4/13/2025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4/13/2025</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4/13/2025</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4/13/2025</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1909346"/>
            <a:ext cx="9604310" cy="693727"/>
          </a:xfrm>
        </p:spPr>
        <p:txBody>
          <a:bodyPr>
            <a:normAutofit/>
          </a:bodyPr>
          <a:lstStyle/>
          <a:p>
            <a:r>
              <a:rPr lang="en-US" sz="3600" dirty="0">
                <a:latin typeface="Times New Roman" panose="02020603050405020304" pitchFamily="18" charset="0"/>
                <a:cs typeface="Times New Roman" panose="02020603050405020304" pitchFamily="18" charset="0"/>
              </a:rPr>
              <a:t>Java Basics</a:t>
            </a:r>
          </a:p>
        </p:txBody>
      </p:sp>
      <p:sp>
        <p:nvSpPr>
          <p:cNvPr id="3" name="Subtitle 2"/>
          <p:cNvSpPr>
            <a:spLocks noGrp="1"/>
          </p:cNvSpPr>
          <p:nvPr>
            <p:ph type="subTitle" idx="1"/>
          </p:nvPr>
        </p:nvSpPr>
        <p:spPr>
          <a:xfrm>
            <a:off x="1293845" y="2729345"/>
            <a:ext cx="9604310" cy="443346"/>
          </a:xfrm>
        </p:spPr>
        <p:txBody>
          <a:bodyPr>
            <a:normAutofit/>
          </a:bodyPr>
          <a:lstStyle/>
          <a:p>
            <a:r>
              <a:rPr lang="en-US" sz="2400" dirty="0">
                <a:latin typeface="Times New Roman" panose="02020603050405020304" pitchFamily="18" charset="0"/>
                <a:cs typeface="Times New Roman" panose="02020603050405020304" pitchFamily="18" charset="0"/>
              </a:rPr>
              <a:t>Syntax, and Core Concepts</a:t>
            </a:r>
          </a:p>
        </p:txBody>
      </p:sp>
      <p:sp>
        <p:nvSpPr>
          <p:cNvPr id="4" name="TextBox 3">
            <a:extLst>
              <a:ext uri="{FF2B5EF4-FFF2-40B4-BE49-F238E27FC236}">
                <a16:creationId xmlns:a16="http://schemas.microsoft.com/office/drawing/2014/main" id="{DED1E412-D4EC-3308-640C-D1A71BA941EB}"/>
              </a:ext>
            </a:extLst>
          </p:cNvPr>
          <p:cNvSpPr txBox="1"/>
          <p:nvPr/>
        </p:nvSpPr>
        <p:spPr>
          <a:xfrm>
            <a:off x="1293845" y="3754582"/>
            <a:ext cx="3638373"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Presented By:</a:t>
            </a:r>
            <a:br>
              <a:rPr lang="en-US" dirty="0">
                <a:latin typeface="Times New Roman" panose="02020603050405020304" pitchFamily="18" charset="0"/>
                <a:cs typeface="Times New Roman" panose="02020603050405020304" pitchFamily="18" charset="0"/>
              </a:rPr>
            </a:br>
            <a:r>
              <a:rPr lang="en-US" b="1" dirty="0" err="1">
                <a:latin typeface="Times New Roman" panose="02020603050405020304" pitchFamily="18" charset="0"/>
                <a:cs typeface="Times New Roman" panose="02020603050405020304" pitchFamily="18" charset="0"/>
              </a:rPr>
              <a:t>Mirazul</a:t>
            </a:r>
            <a:r>
              <a:rPr lang="en-US" b="1" dirty="0">
                <a:latin typeface="Times New Roman" panose="02020603050405020304" pitchFamily="18" charset="0"/>
                <a:cs typeface="Times New Roman" panose="02020603050405020304" pitchFamily="18" charset="0"/>
              </a:rPr>
              <a:t> Islam</a:t>
            </a:r>
            <a:br>
              <a:rPr lang="en-US" b="1" dirty="0">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Java Instructor, EU</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4206-E4BB-018D-9AC5-045B6128F5EA}"/>
              </a:ext>
            </a:extLst>
          </p:cNvPr>
          <p:cNvSpPr txBox="1">
            <a:spLocks/>
          </p:cNvSpPr>
          <p:nvPr/>
        </p:nvSpPr>
        <p:spPr>
          <a:xfrm>
            <a:off x="1295400" y="503854"/>
            <a:ext cx="9601200" cy="687638"/>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Operators in Java</a:t>
            </a:r>
          </a:p>
        </p:txBody>
      </p:sp>
      <p:sp>
        <p:nvSpPr>
          <p:cNvPr id="3" name="Content Placeholder 2">
            <a:extLst>
              <a:ext uri="{FF2B5EF4-FFF2-40B4-BE49-F238E27FC236}">
                <a16:creationId xmlns:a16="http://schemas.microsoft.com/office/drawing/2014/main" id="{95F85ED5-48DB-3212-0C76-254EFA007F0D}"/>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Mathematical operations.</a:t>
            </a:r>
          </a:p>
          <a:p>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73974BD-A44F-DF76-3512-219139DC3F25}"/>
              </a:ext>
            </a:extLst>
          </p:cNvPr>
          <p:cNvPicPr>
            <a:picLocks noChangeAspect="1"/>
          </p:cNvPicPr>
          <p:nvPr/>
        </p:nvPicPr>
        <p:blipFill>
          <a:blip r:embed="rId2"/>
          <a:stretch>
            <a:fillRect/>
          </a:stretch>
        </p:blipFill>
        <p:spPr>
          <a:xfrm>
            <a:off x="1502229" y="2514471"/>
            <a:ext cx="9054935" cy="3110473"/>
          </a:xfrm>
          <a:prstGeom prst="rect">
            <a:avLst/>
          </a:prstGeom>
        </p:spPr>
      </p:pic>
    </p:spTree>
    <p:extLst>
      <p:ext uri="{BB962C8B-B14F-4D97-AF65-F5344CB8AC3E}">
        <p14:creationId xmlns:p14="http://schemas.microsoft.com/office/powerpoint/2010/main" val="57349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60F8-AA74-35B1-F2E8-C1F454787245}"/>
              </a:ext>
            </a:extLst>
          </p:cNvPr>
          <p:cNvSpPr txBox="1">
            <a:spLocks/>
          </p:cNvSpPr>
          <p:nvPr/>
        </p:nvSpPr>
        <p:spPr>
          <a:xfrm>
            <a:off x="1295400" y="503854"/>
            <a:ext cx="9601200" cy="874842"/>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Relational (Comparison) Operators</a:t>
            </a:r>
          </a:p>
        </p:txBody>
      </p:sp>
      <p:sp>
        <p:nvSpPr>
          <p:cNvPr id="3" name="TextBox 2">
            <a:extLst>
              <a:ext uri="{FF2B5EF4-FFF2-40B4-BE49-F238E27FC236}">
                <a16:creationId xmlns:a16="http://schemas.microsoft.com/office/drawing/2014/main" id="{0AECEA31-6AD5-E284-38C5-9FB6A4F39F1A}"/>
              </a:ext>
            </a:extLst>
          </p:cNvPr>
          <p:cNvSpPr txBox="1"/>
          <p:nvPr/>
        </p:nvSpPr>
        <p:spPr>
          <a:xfrm>
            <a:off x="1426030" y="4837435"/>
            <a:ext cx="6106884" cy="646331"/>
          </a:xfrm>
          <a:prstGeom prst="rect">
            <a:avLst/>
          </a:prstGeom>
          <a:noFill/>
        </p:spPr>
        <p:txBody>
          <a:bodyPr wrap="square">
            <a:spAutoFit/>
          </a:bodyPr>
          <a:lstStyle/>
          <a:p>
            <a:r>
              <a:rPr lang="en-US" dirty="0"/>
              <a:t>int x = 5, y = 10; </a:t>
            </a:r>
            <a:br>
              <a:rPr lang="en-US" dirty="0"/>
            </a:br>
            <a:r>
              <a:rPr lang="en-US" dirty="0" err="1"/>
              <a:t>System.out.println</a:t>
            </a:r>
            <a:r>
              <a:rPr lang="en-US" dirty="0"/>
              <a:t>(x &lt; y); // Output: true</a:t>
            </a:r>
          </a:p>
        </p:txBody>
      </p:sp>
      <p:pic>
        <p:nvPicPr>
          <p:cNvPr id="4" name="Content Placeholder 7">
            <a:extLst>
              <a:ext uri="{FF2B5EF4-FFF2-40B4-BE49-F238E27FC236}">
                <a16:creationId xmlns:a16="http://schemas.microsoft.com/office/drawing/2014/main" id="{218F0CAB-1E0E-E4ED-31C0-8502B1561D69}"/>
              </a:ext>
            </a:extLst>
          </p:cNvPr>
          <p:cNvPicPr>
            <a:picLocks noChangeAspect="1"/>
          </p:cNvPicPr>
          <p:nvPr/>
        </p:nvPicPr>
        <p:blipFill>
          <a:blip r:embed="rId2"/>
          <a:stretch>
            <a:fillRect/>
          </a:stretch>
        </p:blipFill>
        <p:spPr>
          <a:xfrm>
            <a:off x="1426030" y="1646237"/>
            <a:ext cx="7861302" cy="2923657"/>
          </a:xfrm>
          <a:prstGeom prst="rect">
            <a:avLst/>
          </a:prstGeom>
        </p:spPr>
      </p:pic>
    </p:spTree>
    <p:extLst>
      <p:ext uri="{BB962C8B-B14F-4D97-AF65-F5344CB8AC3E}">
        <p14:creationId xmlns:p14="http://schemas.microsoft.com/office/powerpoint/2010/main" val="302237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1D7D-F3CB-687F-2891-68F13B61745A}"/>
              </a:ext>
            </a:extLst>
          </p:cNvPr>
          <p:cNvSpPr>
            <a:spLocks noGrp="1"/>
          </p:cNvSpPr>
          <p:nvPr>
            <p:ph type="title"/>
          </p:nvPr>
        </p:nvSpPr>
        <p:spPr>
          <a:xfrm>
            <a:off x="1295400" y="503854"/>
            <a:ext cx="9601200" cy="590656"/>
          </a:xfrm>
        </p:spPr>
        <p:txBody>
          <a:bodyPr>
            <a:normAutofit/>
          </a:bodyPr>
          <a:lstStyle/>
          <a:p>
            <a:r>
              <a:rPr lang="en-US" sz="2800" dirty="0">
                <a:latin typeface="Times New Roman" panose="02020603050405020304" pitchFamily="18" charset="0"/>
                <a:cs typeface="Times New Roman" panose="02020603050405020304" pitchFamily="18" charset="0"/>
              </a:rPr>
              <a:t>Logical Operators</a:t>
            </a:r>
          </a:p>
        </p:txBody>
      </p:sp>
      <p:pic>
        <p:nvPicPr>
          <p:cNvPr id="3" name="Picture 2">
            <a:extLst>
              <a:ext uri="{FF2B5EF4-FFF2-40B4-BE49-F238E27FC236}">
                <a16:creationId xmlns:a16="http://schemas.microsoft.com/office/drawing/2014/main" id="{A982DC5B-59E8-56E3-D3B5-EC5C6230633D}"/>
              </a:ext>
            </a:extLst>
          </p:cNvPr>
          <p:cNvPicPr>
            <a:picLocks noChangeAspect="1"/>
          </p:cNvPicPr>
          <p:nvPr/>
        </p:nvPicPr>
        <p:blipFill>
          <a:blip r:embed="rId2"/>
          <a:stretch>
            <a:fillRect/>
          </a:stretch>
        </p:blipFill>
        <p:spPr>
          <a:xfrm>
            <a:off x="1556199" y="2092036"/>
            <a:ext cx="8643715" cy="3470564"/>
          </a:xfrm>
          <a:prstGeom prst="rect">
            <a:avLst/>
          </a:prstGeom>
        </p:spPr>
      </p:pic>
    </p:spTree>
    <p:extLst>
      <p:ext uri="{BB962C8B-B14F-4D97-AF65-F5344CB8AC3E}">
        <p14:creationId xmlns:p14="http://schemas.microsoft.com/office/powerpoint/2010/main" val="247761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10C4-1EF1-A77A-668C-6E8D5772E111}"/>
              </a:ext>
            </a:extLst>
          </p:cNvPr>
          <p:cNvSpPr>
            <a:spLocks noGrp="1"/>
          </p:cNvSpPr>
          <p:nvPr>
            <p:ph type="title"/>
          </p:nvPr>
        </p:nvSpPr>
        <p:spPr>
          <a:xfrm>
            <a:off x="1295400" y="503854"/>
            <a:ext cx="9601200" cy="881602"/>
          </a:xfrm>
        </p:spPr>
        <p:txBody>
          <a:bodyPr>
            <a:normAutofit/>
          </a:bodyPr>
          <a:lstStyle/>
          <a:p>
            <a:r>
              <a:rPr lang="en-US" sz="2800" b="1" dirty="0">
                <a:latin typeface="Times New Roman" panose="02020603050405020304" pitchFamily="18" charset="0"/>
                <a:cs typeface="Times New Roman" panose="02020603050405020304" pitchFamily="18" charset="0"/>
              </a:rPr>
              <a:t>Java Comments</a:t>
            </a:r>
            <a:br>
              <a:rPr lang="en-US"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53EB04-926F-4447-B5AC-3C4A7961DCA4}"/>
              </a:ext>
            </a:extLst>
          </p:cNvPr>
          <p:cNvSpPr>
            <a:spLocks noGrp="1"/>
          </p:cNvSpPr>
          <p:nvPr>
            <p:ph idx="1"/>
          </p:nvPr>
        </p:nvSpPr>
        <p:spPr>
          <a:xfrm>
            <a:off x="1295400" y="1385457"/>
            <a:ext cx="9601200" cy="4405744"/>
          </a:xfrm>
        </p:spPr>
        <p:txBody>
          <a:bodyPr>
            <a:noAutofit/>
          </a:bodyPr>
          <a:lstStyle/>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Single-line Comments</a:t>
            </a: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This is a single-line comment</a:t>
            </a:r>
          </a:p>
          <a:p>
            <a:pPr marL="0" indent="0">
              <a:buNone/>
            </a:pPr>
            <a:r>
              <a:rPr lang="en-US" sz="1800" dirty="0">
                <a:latin typeface="Times New Roman" panose="02020603050405020304" pitchFamily="18" charset="0"/>
                <a:cs typeface="Times New Roman" panose="02020603050405020304" pitchFamily="18" charset="0"/>
              </a:rPr>
              <a:t>int age = 25;</a:t>
            </a:r>
          </a:p>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Multi-line Comments</a:t>
            </a:r>
          </a:p>
          <a:p>
            <a:pPr marL="0" indent="0">
              <a:buNone/>
            </a:pPr>
            <a:r>
              <a:rPr lang="en-US" sz="1800" dirty="0">
                <a:latin typeface="Times New Roman" panose="02020603050405020304" pitchFamily="18" charset="0"/>
                <a:cs typeface="Times New Roman" panose="02020603050405020304" pitchFamily="18" charset="0"/>
              </a:rPr>
              <a:t>Use /* */ for longer explanations</a:t>
            </a:r>
          </a:p>
          <a:p>
            <a:pPr marL="0" indent="0">
              <a:buNone/>
            </a:pPr>
            <a:r>
              <a:rPr lang="en-US" sz="1800" dirty="0">
                <a:latin typeface="Times New Roman" panose="02020603050405020304" pitchFamily="18" charset="0"/>
                <a:cs typeface="Times New Roman" panose="02020603050405020304" pitchFamily="18" charset="0"/>
              </a:rPr>
              <a:t>/* This is a multi-line comment</a:t>
            </a:r>
          </a:p>
          <a:p>
            <a:pPr marL="0" indent="0">
              <a:buNone/>
            </a:pPr>
            <a:r>
              <a:rPr lang="en-US" sz="1800" dirty="0">
                <a:latin typeface="Times New Roman" panose="02020603050405020304" pitchFamily="18" charset="0"/>
                <a:cs typeface="Times New Roman" panose="02020603050405020304" pitchFamily="18" charset="0"/>
              </a:rPr>
              <a:t>   used to explain logic in detail */</a:t>
            </a:r>
          </a:p>
          <a:p>
            <a:pPr marL="0" indent="0">
              <a:buNone/>
            </a:pPr>
            <a:r>
              <a:rPr lang="en-US" sz="1800" dirty="0">
                <a:latin typeface="Times New Roman" panose="02020603050405020304" pitchFamily="18" charset="0"/>
                <a:cs typeface="Times New Roman" panose="02020603050405020304" pitchFamily="18" charset="0"/>
              </a:rPr>
              <a:t>int result = a + b;</a:t>
            </a:r>
          </a:p>
        </p:txBody>
      </p:sp>
    </p:spTree>
    <p:extLst>
      <p:ext uri="{BB962C8B-B14F-4D97-AF65-F5344CB8AC3E}">
        <p14:creationId xmlns:p14="http://schemas.microsoft.com/office/powerpoint/2010/main" val="255159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10C4-1EF1-A77A-668C-6E8D5772E111}"/>
              </a:ext>
            </a:extLst>
          </p:cNvPr>
          <p:cNvSpPr>
            <a:spLocks noGrp="1"/>
          </p:cNvSpPr>
          <p:nvPr>
            <p:ph type="title"/>
          </p:nvPr>
        </p:nvSpPr>
        <p:spPr>
          <a:xfrm>
            <a:off x="1295400" y="503854"/>
            <a:ext cx="9601200" cy="881602"/>
          </a:xfrm>
        </p:spPr>
        <p:txBody>
          <a:bodyPr>
            <a:normAutofit/>
          </a:bodyPr>
          <a:lstStyle/>
          <a:p>
            <a:r>
              <a:rPr lang="en-US" sz="2800" dirty="0">
                <a:latin typeface="Times New Roman" panose="02020603050405020304" pitchFamily="18" charset="0"/>
                <a:cs typeface="Times New Roman" panose="02020603050405020304" pitchFamily="18" charset="0"/>
              </a:rPr>
              <a:t>User Input in Java</a:t>
            </a:r>
            <a:br>
              <a:rPr lang="en-US"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53EB04-926F-4447-B5AC-3C4A7961DCA4}"/>
              </a:ext>
            </a:extLst>
          </p:cNvPr>
          <p:cNvSpPr>
            <a:spLocks noGrp="1"/>
          </p:cNvSpPr>
          <p:nvPr>
            <p:ph idx="1"/>
          </p:nvPr>
        </p:nvSpPr>
        <p:spPr>
          <a:xfrm>
            <a:off x="1295400" y="1385457"/>
            <a:ext cx="9601200" cy="4405744"/>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java.util.Scanner</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Scanner input = new Scanner(System.in);</a:t>
            </a:r>
          </a:p>
          <a:p>
            <a:pPr marL="0" indent="0">
              <a:buNone/>
            </a:pPr>
            <a:r>
              <a:rPr lang="en-US" sz="1800" b="1" dirty="0">
                <a:latin typeface="Times New Roman" panose="02020603050405020304" pitchFamily="18" charset="0"/>
                <a:cs typeface="Times New Roman" panose="02020603050405020304" pitchFamily="18" charset="0"/>
              </a:rPr>
              <a:t>Use methods like:</a:t>
            </a:r>
          </a:p>
          <a:p>
            <a:pPr marL="0" indent="0">
              <a:buNone/>
            </a:pPr>
            <a:r>
              <a:rPr lang="en-US" sz="1800" dirty="0" err="1">
                <a:latin typeface="Times New Roman" panose="02020603050405020304" pitchFamily="18" charset="0"/>
                <a:cs typeface="Times New Roman" panose="02020603050405020304" pitchFamily="18" charset="0"/>
              </a:rPr>
              <a:t>nextLine</a:t>
            </a:r>
            <a:r>
              <a:rPr lang="en-US" sz="1800" dirty="0">
                <a:latin typeface="Times New Roman" panose="02020603050405020304" pitchFamily="18" charset="0"/>
                <a:cs typeface="Times New Roman" panose="02020603050405020304" pitchFamily="18" charset="0"/>
              </a:rPr>
              <a:t>() → for strings</a:t>
            </a:r>
          </a:p>
          <a:p>
            <a:pPr marL="0" indent="0">
              <a:buNone/>
            </a:pPr>
            <a:r>
              <a:rPr lang="en-US" sz="1800" dirty="0" err="1">
                <a:latin typeface="Times New Roman" panose="02020603050405020304" pitchFamily="18" charset="0"/>
                <a:cs typeface="Times New Roman" panose="02020603050405020304" pitchFamily="18" charset="0"/>
              </a:rPr>
              <a:t>nextInt</a:t>
            </a:r>
            <a:r>
              <a:rPr lang="en-US" sz="1800" dirty="0">
                <a:latin typeface="Times New Roman" panose="02020603050405020304" pitchFamily="18" charset="0"/>
                <a:cs typeface="Times New Roman" panose="02020603050405020304" pitchFamily="18" charset="0"/>
              </a:rPr>
              <a:t>() → for integers</a:t>
            </a:r>
          </a:p>
          <a:p>
            <a:pPr marL="0" indent="0">
              <a:buNone/>
            </a:pPr>
            <a:r>
              <a:rPr lang="en-US" sz="1800" dirty="0" err="1">
                <a:latin typeface="Times New Roman" panose="02020603050405020304" pitchFamily="18" charset="0"/>
                <a:cs typeface="Times New Roman" panose="02020603050405020304" pitchFamily="18" charset="0"/>
              </a:rPr>
              <a:t>nextDouble</a:t>
            </a:r>
            <a:r>
              <a:rPr lang="en-US" sz="1800" dirty="0">
                <a:latin typeface="Times New Roman" panose="02020603050405020304" pitchFamily="18" charset="0"/>
                <a:cs typeface="Times New Roman" panose="02020603050405020304" pitchFamily="18" charset="0"/>
              </a:rPr>
              <a:t>() → for decimals</a:t>
            </a:r>
          </a:p>
          <a:p>
            <a:pPr marL="0" indent="0">
              <a:buNone/>
            </a:pPr>
            <a:r>
              <a:rPr lang="en-US" sz="1800" dirty="0">
                <a:latin typeface="Times New Roman" panose="02020603050405020304" pitchFamily="18" charset="0"/>
                <a:cs typeface="Times New Roman" panose="02020603050405020304" pitchFamily="18" charset="0"/>
              </a:rPr>
              <a:t>Always close with </a:t>
            </a:r>
            <a:r>
              <a:rPr lang="en-US" sz="1800" dirty="0" err="1">
                <a:latin typeface="Times New Roman" panose="02020603050405020304" pitchFamily="18" charset="0"/>
                <a:cs typeface="Times New Roman" panose="02020603050405020304" pitchFamily="18" charset="0"/>
              </a:rPr>
              <a:t>input.close</a:t>
            </a:r>
            <a:r>
              <a:rPr lang="en-US" sz="18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119017C9-AB5A-CC62-75FF-6E4C44423F5D}"/>
              </a:ext>
            </a:extLst>
          </p:cNvPr>
          <p:cNvPicPr>
            <a:picLocks noChangeAspect="1"/>
          </p:cNvPicPr>
          <p:nvPr/>
        </p:nvPicPr>
        <p:blipFill>
          <a:blip r:embed="rId2"/>
          <a:stretch>
            <a:fillRect/>
          </a:stretch>
        </p:blipFill>
        <p:spPr>
          <a:xfrm>
            <a:off x="5721927" y="1385456"/>
            <a:ext cx="5174673" cy="3131126"/>
          </a:xfrm>
          <a:prstGeom prst="rect">
            <a:avLst/>
          </a:prstGeom>
        </p:spPr>
      </p:pic>
    </p:spTree>
    <p:extLst>
      <p:ext uri="{BB962C8B-B14F-4D97-AF65-F5344CB8AC3E}">
        <p14:creationId xmlns:p14="http://schemas.microsoft.com/office/powerpoint/2010/main" val="177717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46F4-CE6D-8C37-E43C-758D823A3EF6}"/>
              </a:ext>
            </a:extLst>
          </p:cNvPr>
          <p:cNvSpPr>
            <a:spLocks noGrp="1"/>
          </p:cNvSpPr>
          <p:nvPr>
            <p:ph type="title"/>
          </p:nvPr>
        </p:nvSpPr>
        <p:spPr>
          <a:xfrm>
            <a:off x="1295400" y="503854"/>
            <a:ext cx="9601200" cy="950874"/>
          </a:xfrm>
        </p:spPr>
        <p:txBody>
          <a:bodyPr>
            <a:normAutofit/>
          </a:bodyPr>
          <a:lstStyle/>
          <a:p>
            <a:r>
              <a:rPr lang="en-US" sz="2800" b="1" dirty="0">
                <a:latin typeface="Times New Roman" panose="02020603050405020304" pitchFamily="18" charset="0"/>
                <a:cs typeface="Times New Roman" panose="02020603050405020304" pitchFamily="18" charset="0"/>
              </a:rPr>
              <a:t>Control Flow</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005388-1E66-0D82-F381-A36863FC33C4}"/>
              </a:ext>
            </a:extLst>
          </p:cNvPr>
          <p:cNvSpPr txBox="1"/>
          <p:nvPr/>
        </p:nvSpPr>
        <p:spPr>
          <a:xfrm>
            <a:off x="1295400" y="2413337"/>
            <a:ext cx="7869381"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Control flow</a:t>
            </a:r>
            <a:r>
              <a:rPr lang="en-US" dirty="0">
                <a:latin typeface="Times New Roman" panose="02020603050405020304" pitchFamily="18" charset="0"/>
                <a:cs typeface="Times New Roman" panose="02020603050405020304" pitchFamily="18" charset="0"/>
              </a:rPr>
              <a:t> determines the </a:t>
            </a:r>
            <a:r>
              <a:rPr lang="en-US" b="1" dirty="0">
                <a:latin typeface="Times New Roman" panose="02020603050405020304" pitchFamily="18" charset="0"/>
                <a:cs typeface="Times New Roman" panose="02020603050405020304" pitchFamily="18" charset="0"/>
              </a:rPr>
              <a:t>order of execution</a:t>
            </a:r>
            <a:r>
              <a:rPr lang="en-US" dirty="0">
                <a:latin typeface="Times New Roman" panose="02020603050405020304" pitchFamily="18" charset="0"/>
                <a:cs typeface="Times New Roman" panose="02020603050405020304" pitchFamily="18" charset="0"/>
              </a:rPr>
              <a:t> of statements in Java.</a:t>
            </a:r>
          </a:p>
          <a:p>
            <a:r>
              <a:rPr lang="en-US" dirty="0">
                <a:latin typeface="Times New Roman" panose="02020603050405020304" pitchFamily="18" charset="0"/>
                <a:cs typeface="Times New Roman" panose="02020603050405020304" pitchFamily="18" charset="0"/>
              </a:rPr>
              <a:t>Java provides different types of control flow statements: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Conditional Statements (if, if-else, switch)</a:t>
            </a:r>
          </a:p>
          <a:p>
            <a:pPr marL="0" indent="0">
              <a:buNone/>
            </a:pPr>
            <a:r>
              <a:rPr lang="en-US" dirty="0">
                <a:latin typeface="Times New Roman" panose="02020603050405020304" pitchFamily="18" charset="0"/>
                <a:cs typeface="Times New Roman" panose="02020603050405020304" pitchFamily="18" charset="0"/>
              </a:rPr>
              <a:t>- Looping Statements (for, while, do-while)</a:t>
            </a:r>
          </a:p>
          <a:p>
            <a:pPr marL="0" indent="0">
              <a:buNone/>
            </a:pPr>
            <a:r>
              <a:rPr lang="en-US" dirty="0">
                <a:latin typeface="Times New Roman" panose="02020603050405020304" pitchFamily="18" charset="0"/>
                <a:cs typeface="Times New Roman" panose="02020603050405020304" pitchFamily="18" charset="0"/>
              </a:rPr>
              <a:t>- Jump Statements (break, continue, return)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7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5418-3D6B-03F3-836D-A0CC5B81F8D0}"/>
              </a:ext>
            </a:extLst>
          </p:cNvPr>
          <p:cNvSpPr txBox="1">
            <a:spLocks/>
          </p:cNvSpPr>
          <p:nvPr/>
        </p:nvSpPr>
        <p:spPr>
          <a:xfrm>
            <a:off x="836431" y="568036"/>
            <a:ext cx="9601200" cy="777693"/>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Conditional Statement</a:t>
            </a:r>
          </a:p>
        </p:txBody>
      </p:sp>
      <p:sp>
        <p:nvSpPr>
          <p:cNvPr id="3" name="Content Placeholder 2">
            <a:extLst>
              <a:ext uri="{FF2B5EF4-FFF2-40B4-BE49-F238E27FC236}">
                <a16:creationId xmlns:a16="http://schemas.microsoft.com/office/drawing/2014/main" id="{53B34961-635E-8033-3AF8-13E12661835B}"/>
              </a:ext>
            </a:extLst>
          </p:cNvPr>
          <p:cNvSpPr txBox="1">
            <a:spLocks/>
          </p:cNvSpPr>
          <p:nvPr/>
        </p:nvSpPr>
        <p:spPr>
          <a:xfrm>
            <a:off x="1295400" y="1530345"/>
            <a:ext cx="9601200" cy="4260856"/>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Font typeface="Arial" pitchFamily="34" charset="0"/>
              <a:buNone/>
            </a:pPr>
            <a:r>
              <a:rPr lang="en-US"/>
              <a:t> </a:t>
            </a:r>
            <a:endParaRPr lang="en-US" dirty="0"/>
          </a:p>
        </p:txBody>
      </p:sp>
      <p:pic>
        <p:nvPicPr>
          <p:cNvPr id="4" name="Content Placeholder 4">
            <a:extLst>
              <a:ext uri="{FF2B5EF4-FFF2-40B4-BE49-F238E27FC236}">
                <a16:creationId xmlns:a16="http://schemas.microsoft.com/office/drawing/2014/main" id="{134A1378-49C2-100D-6262-E33823E2C257}"/>
              </a:ext>
            </a:extLst>
          </p:cNvPr>
          <p:cNvPicPr>
            <a:picLocks noChangeAspect="1"/>
          </p:cNvPicPr>
          <p:nvPr/>
        </p:nvPicPr>
        <p:blipFill>
          <a:blip r:embed="rId2"/>
          <a:stretch>
            <a:fillRect/>
          </a:stretch>
        </p:blipFill>
        <p:spPr>
          <a:xfrm>
            <a:off x="912213" y="1981200"/>
            <a:ext cx="4976959" cy="1384790"/>
          </a:xfrm>
          <a:prstGeom prst="rect">
            <a:avLst/>
          </a:prstGeom>
        </p:spPr>
      </p:pic>
      <p:pic>
        <p:nvPicPr>
          <p:cNvPr id="5" name="Picture 4">
            <a:extLst>
              <a:ext uri="{FF2B5EF4-FFF2-40B4-BE49-F238E27FC236}">
                <a16:creationId xmlns:a16="http://schemas.microsoft.com/office/drawing/2014/main" id="{BA7243F0-23CC-474C-3FF2-95F932A591DF}"/>
              </a:ext>
            </a:extLst>
          </p:cNvPr>
          <p:cNvPicPr>
            <a:picLocks noChangeAspect="1"/>
          </p:cNvPicPr>
          <p:nvPr/>
        </p:nvPicPr>
        <p:blipFill>
          <a:blip r:embed="rId3"/>
          <a:stretch>
            <a:fillRect/>
          </a:stretch>
        </p:blipFill>
        <p:spPr>
          <a:xfrm>
            <a:off x="6409322" y="1981200"/>
            <a:ext cx="5046922" cy="1396203"/>
          </a:xfrm>
          <a:prstGeom prst="rect">
            <a:avLst/>
          </a:prstGeom>
        </p:spPr>
      </p:pic>
      <p:pic>
        <p:nvPicPr>
          <p:cNvPr id="6" name="Picture 5">
            <a:extLst>
              <a:ext uri="{FF2B5EF4-FFF2-40B4-BE49-F238E27FC236}">
                <a16:creationId xmlns:a16="http://schemas.microsoft.com/office/drawing/2014/main" id="{09A483C2-9416-F58C-0205-38CDD365125B}"/>
              </a:ext>
            </a:extLst>
          </p:cNvPr>
          <p:cNvPicPr>
            <a:picLocks noChangeAspect="1"/>
          </p:cNvPicPr>
          <p:nvPr/>
        </p:nvPicPr>
        <p:blipFill>
          <a:blip r:embed="rId4"/>
          <a:stretch>
            <a:fillRect/>
          </a:stretch>
        </p:blipFill>
        <p:spPr>
          <a:xfrm>
            <a:off x="912213" y="3668873"/>
            <a:ext cx="4976959" cy="1672123"/>
          </a:xfrm>
          <a:prstGeom prst="rect">
            <a:avLst/>
          </a:prstGeom>
        </p:spPr>
      </p:pic>
      <p:pic>
        <p:nvPicPr>
          <p:cNvPr id="7" name="Picture 6">
            <a:extLst>
              <a:ext uri="{FF2B5EF4-FFF2-40B4-BE49-F238E27FC236}">
                <a16:creationId xmlns:a16="http://schemas.microsoft.com/office/drawing/2014/main" id="{18C07878-D322-F4A1-7EB7-576033BAED95}"/>
              </a:ext>
            </a:extLst>
          </p:cNvPr>
          <p:cNvPicPr>
            <a:picLocks noChangeAspect="1"/>
          </p:cNvPicPr>
          <p:nvPr/>
        </p:nvPicPr>
        <p:blipFill>
          <a:blip r:embed="rId5"/>
          <a:stretch>
            <a:fillRect/>
          </a:stretch>
        </p:blipFill>
        <p:spPr>
          <a:xfrm>
            <a:off x="6426960" y="3738882"/>
            <a:ext cx="5046921" cy="1609430"/>
          </a:xfrm>
          <a:prstGeom prst="rect">
            <a:avLst/>
          </a:prstGeom>
        </p:spPr>
      </p:pic>
    </p:spTree>
    <p:extLst>
      <p:ext uri="{BB962C8B-B14F-4D97-AF65-F5344CB8AC3E}">
        <p14:creationId xmlns:p14="http://schemas.microsoft.com/office/powerpoint/2010/main" val="395264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2">
            <a:extLst>
              <a:ext uri="{FF2B5EF4-FFF2-40B4-BE49-F238E27FC236}">
                <a16:creationId xmlns:a16="http://schemas.microsoft.com/office/drawing/2014/main" id="{738A9F27-0050-E2C1-81B3-16C19D401AD1}"/>
              </a:ext>
            </a:extLst>
          </p:cNvPr>
          <p:cNvPicPr>
            <a:picLocks noChangeAspect="1"/>
          </p:cNvPicPr>
          <p:nvPr/>
        </p:nvPicPr>
        <p:blipFill>
          <a:blip r:embed="rId2"/>
          <a:stretch>
            <a:fillRect/>
          </a:stretch>
        </p:blipFill>
        <p:spPr>
          <a:xfrm>
            <a:off x="522216" y="1353736"/>
            <a:ext cx="5573784" cy="3259827"/>
          </a:xfrm>
          <a:prstGeom prst="rect">
            <a:avLst/>
          </a:prstGeom>
        </p:spPr>
      </p:pic>
      <p:pic>
        <p:nvPicPr>
          <p:cNvPr id="3" name="Picture 2">
            <a:extLst>
              <a:ext uri="{FF2B5EF4-FFF2-40B4-BE49-F238E27FC236}">
                <a16:creationId xmlns:a16="http://schemas.microsoft.com/office/drawing/2014/main" id="{689DFCA8-1135-E34B-03A3-D8F8F163F74E}"/>
              </a:ext>
            </a:extLst>
          </p:cNvPr>
          <p:cNvPicPr>
            <a:picLocks noChangeAspect="1"/>
          </p:cNvPicPr>
          <p:nvPr/>
        </p:nvPicPr>
        <p:blipFill>
          <a:blip r:embed="rId3"/>
          <a:stretch>
            <a:fillRect/>
          </a:stretch>
        </p:blipFill>
        <p:spPr>
          <a:xfrm>
            <a:off x="6304542" y="1353737"/>
            <a:ext cx="5495571" cy="3259826"/>
          </a:xfrm>
          <a:prstGeom prst="rect">
            <a:avLst/>
          </a:prstGeom>
        </p:spPr>
      </p:pic>
    </p:spTree>
    <p:extLst>
      <p:ext uri="{BB962C8B-B14F-4D97-AF65-F5344CB8AC3E}">
        <p14:creationId xmlns:p14="http://schemas.microsoft.com/office/powerpoint/2010/main" val="195298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D9E3-F1F9-73AA-A26D-14CAD4CD684E}"/>
              </a:ext>
            </a:extLst>
          </p:cNvPr>
          <p:cNvSpPr txBox="1">
            <a:spLocks/>
          </p:cNvSpPr>
          <p:nvPr/>
        </p:nvSpPr>
        <p:spPr>
          <a:xfrm>
            <a:off x="1295398" y="554182"/>
            <a:ext cx="9601200" cy="813840"/>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Looping Statement</a:t>
            </a:r>
          </a:p>
        </p:txBody>
      </p:sp>
      <p:sp>
        <p:nvSpPr>
          <p:cNvPr id="3" name="Content Placeholder 2">
            <a:extLst>
              <a:ext uri="{FF2B5EF4-FFF2-40B4-BE49-F238E27FC236}">
                <a16:creationId xmlns:a16="http://schemas.microsoft.com/office/drawing/2014/main" id="{E9889B34-880A-91FE-792C-EB4AA1833CBE}"/>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Font typeface="Arial" pitchFamily="34" charset="0"/>
              <a:buNone/>
            </a:pPr>
            <a:r>
              <a:rPr lang="en-US"/>
              <a:t> </a:t>
            </a:r>
            <a:endParaRPr lang="en-US" dirty="0"/>
          </a:p>
        </p:txBody>
      </p:sp>
      <p:pic>
        <p:nvPicPr>
          <p:cNvPr id="4" name="Picture 3">
            <a:extLst>
              <a:ext uri="{FF2B5EF4-FFF2-40B4-BE49-F238E27FC236}">
                <a16:creationId xmlns:a16="http://schemas.microsoft.com/office/drawing/2014/main" id="{14BEA8A8-9EEE-9A41-8D95-AC725E040BF3}"/>
              </a:ext>
            </a:extLst>
          </p:cNvPr>
          <p:cNvPicPr>
            <a:picLocks noChangeAspect="1"/>
          </p:cNvPicPr>
          <p:nvPr/>
        </p:nvPicPr>
        <p:blipFill>
          <a:blip r:embed="rId2"/>
          <a:stretch>
            <a:fillRect/>
          </a:stretch>
        </p:blipFill>
        <p:spPr>
          <a:xfrm>
            <a:off x="1295400" y="1981201"/>
            <a:ext cx="4408714" cy="1273628"/>
          </a:xfrm>
          <a:prstGeom prst="rect">
            <a:avLst/>
          </a:prstGeom>
        </p:spPr>
      </p:pic>
      <p:pic>
        <p:nvPicPr>
          <p:cNvPr id="5" name="Picture 4">
            <a:extLst>
              <a:ext uri="{FF2B5EF4-FFF2-40B4-BE49-F238E27FC236}">
                <a16:creationId xmlns:a16="http://schemas.microsoft.com/office/drawing/2014/main" id="{380FFBAB-5D7A-EBBD-209D-AEAEDAEBA1D3}"/>
              </a:ext>
            </a:extLst>
          </p:cNvPr>
          <p:cNvPicPr>
            <a:picLocks noChangeAspect="1"/>
          </p:cNvPicPr>
          <p:nvPr/>
        </p:nvPicPr>
        <p:blipFill>
          <a:blip r:embed="rId3"/>
          <a:stretch>
            <a:fillRect/>
          </a:stretch>
        </p:blipFill>
        <p:spPr>
          <a:xfrm>
            <a:off x="1295399" y="3646715"/>
            <a:ext cx="4408713" cy="979714"/>
          </a:xfrm>
          <a:prstGeom prst="rect">
            <a:avLst/>
          </a:prstGeom>
        </p:spPr>
      </p:pic>
      <p:pic>
        <p:nvPicPr>
          <p:cNvPr id="6" name="Picture 5">
            <a:extLst>
              <a:ext uri="{FF2B5EF4-FFF2-40B4-BE49-F238E27FC236}">
                <a16:creationId xmlns:a16="http://schemas.microsoft.com/office/drawing/2014/main" id="{C7236144-9E36-43BB-3EB1-D6B0ADFC1D39}"/>
              </a:ext>
            </a:extLst>
          </p:cNvPr>
          <p:cNvPicPr>
            <a:picLocks noChangeAspect="1"/>
          </p:cNvPicPr>
          <p:nvPr/>
        </p:nvPicPr>
        <p:blipFill>
          <a:blip r:embed="rId4"/>
          <a:stretch>
            <a:fillRect/>
          </a:stretch>
        </p:blipFill>
        <p:spPr>
          <a:xfrm>
            <a:off x="6825343" y="1981201"/>
            <a:ext cx="4071257" cy="1733649"/>
          </a:xfrm>
          <a:prstGeom prst="rect">
            <a:avLst/>
          </a:prstGeom>
        </p:spPr>
      </p:pic>
      <p:pic>
        <p:nvPicPr>
          <p:cNvPr id="7" name="Picture 6">
            <a:extLst>
              <a:ext uri="{FF2B5EF4-FFF2-40B4-BE49-F238E27FC236}">
                <a16:creationId xmlns:a16="http://schemas.microsoft.com/office/drawing/2014/main" id="{77A9D4E1-6623-69FE-5FDA-FFC310DA59F5}"/>
              </a:ext>
            </a:extLst>
          </p:cNvPr>
          <p:cNvPicPr>
            <a:picLocks noChangeAspect="1"/>
          </p:cNvPicPr>
          <p:nvPr/>
        </p:nvPicPr>
        <p:blipFill>
          <a:blip r:embed="rId5"/>
          <a:stretch>
            <a:fillRect/>
          </a:stretch>
        </p:blipFill>
        <p:spPr>
          <a:xfrm>
            <a:off x="1295398" y="4918786"/>
            <a:ext cx="4408713" cy="1142384"/>
          </a:xfrm>
          <a:prstGeom prst="rect">
            <a:avLst/>
          </a:prstGeom>
        </p:spPr>
      </p:pic>
      <p:pic>
        <p:nvPicPr>
          <p:cNvPr id="8" name="Picture 7">
            <a:extLst>
              <a:ext uri="{FF2B5EF4-FFF2-40B4-BE49-F238E27FC236}">
                <a16:creationId xmlns:a16="http://schemas.microsoft.com/office/drawing/2014/main" id="{2CC109A1-75CE-1F30-7002-2C3639844D10}"/>
              </a:ext>
            </a:extLst>
          </p:cNvPr>
          <p:cNvPicPr>
            <a:picLocks noChangeAspect="1"/>
          </p:cNvPicPr>
          <p:nvPr/>
        </p:nvPicPr>
        <p:blipFill>
          <a:blip r:embed="rId6"/>
          <a:stretch>
            <a:fillRect/>
          </a:stretch>
        </p:blipFill>
        <p:spPr>
          <a:xfrm>
            <a:off x="6847910" y="3954822"/>
            <a:ext cx="4048690" cy="1836377"/>
          </a:xfrm>
          <a:prstGeom prst="rect">
            <a:avLst/>
          </a:prstGeom>
        </p:spPr>
      </p:pic>
    </p:spTree>
    <p:extLst>
      <p:ext uri="{BB962C8B-B14F-4D97-AF65-F5344CB8AC3E}">
        <p14:creationId xmlns:p14="http://schemas.microsoft.com/office/powerpoint/2010/main" val="251421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0502-F37E-D445-E2E5-5B5256945683}"/>
              </a:ext>
            </a:extLst>
          </p:cNvPr>
          <p:cNvSpPr txBox="1">
            <a:spLocks/>
          </p:cNvSpPr>
          <p:nvPr/>
        </p:nvSpPr>
        <p:spPr>
          <a:xfrm>
            <a:off x="1295400" y="503853"/>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Jump Statement</a:t>
            </a:r>
          </a:p>
        </p:txBody>
      </p:sp>
      <p:sp>
        <p:nvSpPr>
          <p:cNvPr id="3" name="Content Placeholder 2">
            <a:extLst>
              <a:ext uri="{FF2B5EF4-FFF2-40B4-BE49-F238E27FC236}">
                <a16:creationId xmlns:a16="http://schemas.microsoft.com/office/drawing/2014/main" id="{E68A579F-0249-0BFC-9C24-D3E11424B06F}"/>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Break statement (Exit Loop)</a:t>
            </a:r>
          </a:p>
        </p:txBody>
      </p:sp>
      <p:pic>
        <p:nvPicPr>
          <p:cNvPr id="4" name="Picture 3">
            <a:extLst>
              <a:ext uri="{FF2B5EF4-FFF2-40B4-BE49-F238E27FC236}">
                <a16:creationId xmlns:a16="http://schemas.microsoft.com/office/drawing/2014/main" id="{C7A0E77A-5FDA-45EE-C759-FA80097C2A7F}"/>
              </a:ext>
            </a:extLst>
          </p:cNvPr>
          <p:cNvPicPr>
            <a:picLocks noChangeAspect="1"/>
          </p:cNvPicPr>
          <p:nvPr/>
        </p:nvPicPr>
        <p:blipFill>
          <a:blip r:embed="rId2"/>
          <a:stretch>
            <a:fillRect/>
          </a:stretch>
        </p:blipFill>
        <p:spPr>
          <a:xfrm>
            <a:off x="1805361" y="2530928"/>
            <a:ext cx="6348039" cy="2710543"/>
          </a:xfrm>
          <a:prstGeom prst="rect">
            <a:avLst/>
          </a:prstGeom>
        </p:spPr>
      </p:pic>
    </p:spTree>
    <p:extLst>
      <p:ext uri="{BB962C8B-B14F-4D97-AF65-F5344CB8AC3E}">
        <p14:creationId xmlns:p14="http://schemas.microsoft.com/office/powerpoint/2010/main" val="238646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62947"/>
          </a:xfrm>
        </p:spPr>
        <p:txBody>
          <a:bodyPr>
            <a:normAutofit/>
          </a:bodyPr>
          <a:lstStyle/>
          <a:p>
            <a:r>
              <a:rPr lang="en-US" sz="2800" dirty="0">
                <a:latin typeface="Times New Roman" panose="02020603050405020304" pitchFamily="18" charset="0"/>
                <a:cs typeface="Times New Roman" panose="02020603050405020304" pitchFamily="18" charset="0"/>
              </a:rPr>
              <a:t>Features of Java</a:t>
            </a:r>
          </a:p>
        </p:txBody>
      </p:sp>
      <p:graphicFrame>
        <p:nvGraphicFramePr>
          <p:cNvPr id="6" name="Content Placeholder 5">
            <a:extLst>
              <a:ext uri="{FF2B5EF4-FFF2-40B4-BE49-F238E27FC236}">
                <a16:creationId xmlns:a16="http://schemas.microsoft.com/office/drawing/2014/main" id="{CE072B6E-4A7D-DE6C-5E22-748281FB685C}"/>
              </a:ext>
            </a:extLst>
          </p:cNvPr>
          <p:cNvGraphicFramePr>
            <a:graphicFrameLocks noGrp="1"/>
          </p:cNvGraphicFramePr>
          <p:nvPr>
            <p:ph idx="1"/>
            <p:extLst>
              <p:ext uri="{D42A27DB-BD31-4B8C-83A1-F6EECF244321}">
                <p14:modId xmlns:p14="http://schemas.microsoft.com/office/powerpoint/2010/main" val="3807000654"/>
              </p:ext>
            </p:extLst>
          </p:nvPr>
        </p:nvGraphicFramePr>
        <p:xfrm>
          <a:off x="1295400" y="1274617"/>
          <a:ext cx="9601200" cy="4779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3541-1004-B399-ADB4-AD1A82565CFC}"/>
              </a:ext>
            </a:extLst>
          </p:cNvPr>
          <p:cNvSpPr txBox="1">
            <a:spLocks/>
          </p:cNvSpPr>
          <p:nvPr/>
        </p:nvSpPr>
        <p:spPr>
          <a:xfrm>
            <a:off x="1295400" y="503853"/>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Jump Statement(Cont..)</a:t>
            </a:r>
          </a:p>
        </p:txBody>
      </p:sp>
      <p:sp>
        <p:nvSpPr>
          <p:cNvPr id="3" name="Content Placeholder 2">
            <a:extLst>
              <a:ext uri="{FF2B5EF4-FFF2-40B4-BE49-F238E27FC236}">
                <a16:creationId xmlns:a16="http://schemas.microsoft.com/office/drawing/2014/main" id="{8DC92068-487F-BFE9-4132-8AFFF4F98875}"/>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Continue Statement(Skip Iteration)</a:t>
            </a:r>
          </a:p>
        </p:txBody>
      </p:sp>
      <p:pic>
        <p:nvPicPr>
          <p:cNvPr id="4" name="Picture 3">
            <a:extLst>
              <a:ext uri="{FF2B5EF4-FFF2-40B4-BE49-F238E27FC236}">
                <a16:creationId xmlns:a16="http://schemas.microsoft.com/office/drawing/2014/main" id="{50DBA1E6-66E2-1943-E7B2-0EE022992813}"/>
              </a:ext>
            </a:extLst>
          </p:cNvPr>
          <p:cNvPicPr>
            <a:picLocks noChangeAspect="1"/>
          </p:cNvPicPr>
          <p:nvPr/>
        </p:nvPicPr>
        <p:blipFill>
          <a:blip r:embed="rId2"/>
          <a:stretch>
            <a:fillRect/>
          </a:stretch>
        </p:blipFill>
        <p:spPr>
          <a:xfrm>
            <a:off x="1436914" y="2857420"/>
            <a:ext cx="6564086" cy="2770494"/>
          </a:xfrm>
          <a:prstGeom prst="rect">
            <a:avLst/>
          </a:prstGeom>
        </p:spPr>
      </p:pic>
    </p:spTree>
    <p:extLst>
      <p:ext uri="{BB962C8B-B14F-4D97-AF65-F5344CB8AC3E}">
        <p14:creationId xmlns:p14="http://schemas.microsoft.com/office/powerpoint/2010/main" val="299190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5A38-4D78-B4E4-A901-255C9873F157}"/>
              </a:ext>
            </a:extLst>
          </p:cNvPr>
          <p:cNvSpPr txBox="1">
            <a:spLocks/>
          </p:cNvSpPr>
          <p:nvPr/>
        </p:nvSpPr>
        <p:spPr>
          <a:xfrm>
            <a:off x="1295400" y="503853"/>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Jump Statement(cont..)</a:t>
            </a:r>
          </a:p>
        </p:txBody>
      </p:sp>
      <p:sp>
        <p:nvSpPr>
          <p:cNvPr id="3" name="Content Placeholder 2">
            <a:extLst>
              <a:ext uri="{FF2B5EF4-FFF2-40B4-BE49-F238E27FC236}">
                <a16:creationId xmlns:a16="http://schemas.microsoft.com/office/drawing/2014/main" id="{08820B0A-F562-CA30-5D5B-F2BF928A1744}"/>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Return Statement(Exit Method)</a:t>
            </a:r>
          </a:p>
        </p:txBody>
      </p:sp>
      <p:pic>
        <p:nvPicPr>
          <p:cNvPr id="4" name="Picture 3">
            <a:extLst>
              <a:ext uri="{FF2B5EF4-FFF2-40B4-BE49-F238E27FC236}">
                <a16:creationId xmlns:a16="http://schemas.microsoft.com/office/drawing/2014/main" id="{CAE04DD9-DA81-CFCC-0476-DE7454FB2AAD}"/>
              </a:ext>
            </a:extLst>
          </p:cNvPr>
          <p:cNvPicPr>
            <a:picLocks noChangeAspect="1"/>
          </p:cNvPicPr>
          <p:nvPr/>
        </p:nvPicPr>
        <p:blipFill>
          <a:blip r:embed="rId2"/>
          <a:stretch>
            <a:fillRect/>
          </a:stretch>
        </p:blipFill>
        <p:spPr>
          <a:xfrm>
            <a:off x="1621971" y="2612571"/>
            <a:ext cx="6172200" cy="2362200"/>
          </a:xfrm>
          <a:prstGeom prst="rect">
            <a:avLst/>
          </a:prstGeom>
        </p:spPr>
      </p:pic>
    </p:spTree>
    <p:extLst>
      <p:ext uri="{BB962C8B-B14F-4D97-AF65-F5344CB8AC3E}">
        <p14:creationId xmlns:p14="http://schemas.microsoft.com/office/powerpoint/2010/main" val="2181813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5910-E9B0-831D-0005-961D4E7214BC}"/>
              </a:ext>
            </a:extLst>
          </p:cNvPr>
          <p:cNvSpPr txBox="1">
            <a:spLocks/>
          </p:cNvSpPr>
          <p:nvPr/>
        </p:nvSpPr>
        <p:spPr>
          <a:xfrm>
            <a:off x="1295400" y="503853"/>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Strings in Java</a:t>
            </a:r>
          </a:p>
        </p:txBody>
      </p:sp>
      <p:sp>
        <p:nvSpPr>
          <p:cNvPr id="3" name="Rectangle 1">
            <a:extLst>
              <a:ext uri="{FF2B5EF4-FFF2-40B4-BE49-F238E27FC236}">
                <a16:creationId xmlns:a16="http://schemas.microsoft.com/office/drawing/2014/main" id="{F0BEE2AF-1209-0F1A-DF6F-7D48FD639E31}"/>
              </a:ext>
            </a:extLst>
          </p:cNvPr>
          <p:cNvSpPr txBox="1">
            <a:spLocks noChangeArrowheads="1"/>
          </p:cNvSpPr>
          <p:nvPr/>
        </p:nvSpPr>
        <p:spPr bwMode="auto">
          <a:xfrm>
            <a:off x="1295399" y="1624048"/>
            <a:ext cx="904602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SzTx/>
              <a:buFontTx/>
              <a:buNone/>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FontTx/>
              <a:buChar char="•"/>
            </a:pPr>
            <a:r>
              <a:rPr lang="en-US" altLang="en-US" sz="1800" dirty="0">
                <a:latin typeface="Times New Roman" panose="02020603050405020304" pitchFamily="18" charset="0"/>
                <a:cs typeface="Times New Roman" panose="02020603050405020304" pitchFamily="18" charset="0"/>
              </a:rPr>
              <a:t>A </a:t>
            </a:r>
            <a:r>
              <a:rPr lang="en-US" altLang="en-US" sz="1800" b="1" dirty="0">
                <a:latin typeface="Times New Roman" panose="02020603050405020304" pitchFamily="18" charset="0"/>
                <a:cs typeface="Times New Roman" panose="02020603050405020304" pitchFamily="18" charset="0"/>
              </a:rPr>
              <a:t>String</a:t>
            </a:r>
            <a:r>
              <a:rPr lang="en-US" altLang="en-US" sz="1800" dirty="0">
                <a:latin typeface="Times New Roman" panose="02020603050405020304" pitchFamily="18" charset="0"/>
                <a:cs typeface="Times New Roman" panose="02020603050405020304" pitchFamily="18" charset="0"/>
              </a:rPr>
              <a:t> in Java is a sequence of characters.</a:t>
            </a:r>
          </a:p>
          <a:p>
            <a:pPr marL="0" indent="0" eaLnBrk="0" fontAlgn="base" hangingPunct="0">
              <a:lnSpc>
                <a:spcPct val="100000"/>
              </a:lnSpc>
              <a:spcBef>
                <a:spcPct val="0"/>
              </a:spcBef>
              <a:spcAft>
                <a:spcPct val="0"/>
              </a:spcAft>
              <a:buClrTx/>
              <a:buSzTx/>
              <a:buFontTx/>
              <a:buChar char="•"/>
            </a:pPr>
            <a:r>
              <a:rPr lang="en-US" altLang="en-US" sz="1800" b="1" dirty="0">
                <a:latin typeface="Times New Roman" panose="02020603050405020304" pitchFamily="18" charset="0"/>
                <a:cs typeface="Times New Roman" panose="02020603050405020304" pitchFamily="18" charset="0"/>
              </a:rPr>
              <a:t>Strings are immutable</a:t>
            </a:r>
            <a:r>
              <a:rPr lang="en-US" altLang="en-US" sz="1800" dirty="0">
                <a:latin typeface="Times New Roman" panose="02020603050405020304" pitchFamily="18" charset="0"/>
                <a:cs typeface="Times New Roman" panose="02020603050405020304" pitchFamily="18" charset="0"/>
              </a:rPr>
              <a:t> (once created, they cannot be changed).</a:t>
            </a:r>
          </a:p>
          <a:p>
            <a:pPr marL="0" indent="0" eaLnBrk="0" fontAlgn="base" hangingPunct="0">
              <a:lnSpc>
                <a:spcPct val="100000"/>
              </a:lnSpc>
              <a:spcBef>
                <a:spcPct val="0"/>
              </a:spcBef>
              <a:spcAft>
                <a:spcPct val="0"/>
              </a:spcAft>
              <a:buClrTx/>
              <a:buSzTx/>
              <a:buFontTx/>
              <a:buChar char="•"/>
            </a:pPr>
            <a:r>
              <a:rPr lang="en-US" altLang="en-US" sz="1800" dirty="0">
                <a:latin typeface="Times New Roman" panose="02020603050405020304" pitchFamily="18" charset="0"/>
                <a:cs typeface="Times New Roman" panose="02020603050405020304" pitchFamily="18" charset="0"/>
              </a:rPr>
              <a:t>Defined using the String class in Java </a:t>
            </a:r>
          </a:p>
          <a:p>
            <a:pPr marL="0" indent="0" eaLnBrk="0" fontAlgn="base" hangingPunct="0">
              <a:lnSpc>
                <a:spcPct val="100000"/>
              </a:lnSpc>
              <a:spcBef>
                <a:spcPct val="0"/>
              </a:spcBef>
              <a:spcAft>
                <a:spcPct val="0"/>
              </a:spcAft>
              <a:buClrTx/>
              <a:buSzTx/>
              <a:buFontTx/>
              <a:buChar char="•"/>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FontTx/>
              <a:buChar char="•"/>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FontTx/>
              <a:buChar char="•"/>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FontTx/>
              <a:buChar char="•"/>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FontTx/>
              <a:buChar char="•"/>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FontTx/>
              <a:buChar char="•"/>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FontTx/>
              <a:buChar char="•"/>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FontTx/>
              <a:buChar char="•"/>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FontTx/>
              <a:buChar char="•"/>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FontTx/>
              <a:buChar char="•"/>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FontTx/>
              <a:buChar char="•"/>
            </a:pP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Font typeface="Arial" pitchFamily="34" charset="0"/>
              <a:buNone/>
            </a:pPr>
            <a:endParaRPr lang="en-US" alt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4B7E155-DA0A-682A-79CD-1222CC6E8ECD}"/>
              </a:ext>
            </a:extLst>
          </p:cNvPr>
          <p:cNvPicPr>
            <a:picLocks noChangeAspect="1"/>
          </p:cNvPicPr>
          <p:nvPr/>
        </p:nvPicPr>
        <p:blipFill>
          <a:blip r:embed="rId2"/>
          <a:stretch>
            <a:fillRect/>
          </a:stretch>
        </p:blipFill>
        <p:spPr>
          <a:xfrm>
            <a:off x="1481614" y="3071762"/>
            <a:ext cx="4004786" cy="1142385"/>
          </a:xfrm>
          <a:prstGeom prst="rect">
            <a:avLst/>
          </a:prstGeom>
        </p:spPr>
      </p:pic>
      <p:pic>
        <p:nvPicPr>
          <p:cNvPr id="5" name="Picture 4">
            <a:extLst>
              <a:ext uri="{FF2B5EF4-FFF2-40B4-BE49-F238E27FC236}">
                <a16:creationId xmlns:a16="http://schemas.microsoft.com/office/drawing/2014/main" id="{DC0F8ABC-984C-FB81-221B-65D7F6EB1C48}"/>
              </a:ext>
            </a:extLst>
          </p:cNvPr>
          <p:cNvPicPr>
            <a:picLocks noChangeAspect="1"/>
          </p:cNvPicPr>
          <p:nvPr/>
        </p:nvPicPr>
        <p:blipFill>
          <a:blip r:embed="rId3"/>
          <a:stretch>
            <a:fillRect/>
          </a:stretch>
        </p:blipFill>
        <p:spPr>
          <a:xfrm>
            <a:off x="6361180" y="3071762"/>
            <a:ext cx="3658111" cy="1042358"/>
          </a:xfrm>
          <a:prstGeom prst="rect">
            <a:avLst/>
          </a:prstGeom>
        </p:spPr>
      </p:pic>
      <p:sp>
        <p:nvSpPr>
          <p:cNvPr id="6" name="TextBox 5">
            <a:extLst>
              <a:ext uri="{FF2B5EF4-FFF2-40B4-BE49-F238E27FC236}">
                <a16:creationId xmlns:a16="http://schemas.microsoft.com/office/drawing/2014/main" id="{14615FA4-B045-1E28-EA95-8B62BD753C3D}"/>
              </a:ext>
            </a:extLst>
          </p:cNvPr>
          <p:cNvSpPr txBox="1"/>
          <p:nvPr/>
        </p:nvSpPr>
        <p:spPr>
          <a:xfrm>
            <a:off x="2046514" y="4439342"/>
            <a:ext cx="262345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Stored in String Pool</a:t>
            </a:r>
          </a:p>
        </p:txBody>
      </p:sp>
      <p:sp>
        <p:nvSpPr>
          <p:cNvPr id="7" name="TextBox 6">
            <a:extLst>
              <a:ext uri="{FF2B5EF4-FFF2-40B4-BE49-F238E27FC236}">
                <a16:creationId xmlns:a16="http://schemas.microsoft.com/office/drawing/2014/main" id="{E66868D9-7F3C-B5C5-B360-3587CB5AF7DC}"/>
              </a:ext>
            </a:extLst>
          </p:cNvPr>
          <p:cNvSpPr txBox="1"/>
          <p:nvPr/>
        </p:nvSpPr>
        <p:spPr>
          <a:xfrm>
            <a:off x="6564085" y="4439342"/>
            <a:ext cx="274319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Stored in Heap Memory</a:t>
            </a:r>
          </a:p>
        </p:txBody>
      </p:sp>
    </p:spTree>
    <p:extLst>
      <p:ext uri="{BB962C8B-B14F-4D97-AF65-F5344CB8AC3E}">
        <p14:creationId xmlns:p14="http://schemas.microsoft.com/office/powerpoint/2010/main" val="42775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AAFF-1F7E-FB4F-BF79-1932A9164E29}"/>
              </a:ext>
            </a:extLst>
          </p:cNvPr>
          <p:cNvSpPr txBox="1">
            <a:spLocks/>
          </p:cNvSpPr>
          <p:nvPr/>
        </p:nvSpPr>
        <p:spPr>
          <a:xfrm>
            <a:off x="1295400" y="503853"/>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String Comparison</a:t>
            </a:r>
          </a:p>
        </p:txBody>
      </p:sp>
      <p:sp>
        <p:nvSpPr>
          <p:cNvPr id="3" name="Content Placeholder 2">
            <a:extLst>
              <a:ext uri="{FF2B5EF4-FFF2-40B4-BE49-F238E27FC236}">
                <a16:creationId xmlns:a16="http://schemas.microsoft.com/office/drawing/2014/main" id="{46DBD0D8-9E79-F193-CE4E-4CB3BD22F37E}"/>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Using equals() (Checks content)</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Using == Operator (Checks reference)</a:t>
            </a:r>
          </a:p>
        </p:txBody>
      </p:sp>
      <p:pic>
        <p:nvPicPr>
          <p:cNvPr id="4" name="Picture 3">
            <a:extLst>
              <a:ext uri="{FF2B5EF4-FFF2-40B4-BE49-F238E27FC236}">
                <a16:creationId xmlns:a16="http://schemas.microsoft.com/office/drawing/2014/main" id="{DE4CF072-6A7C-9CDB-BAEE-E033169B7219}"/>
              </a:ext>
            </a:extLst>
          </p:cNvPr>
          <p:cNvPicPr>
            <a:picLocks noChangeAspect="1"/>
          </p:cNvPicPr>
          <p:nvPr/>
        </p:nvPicPr>
        <p:blipFill>
          <a:blip r:embed="rId2"/>
          <a:stretch>
            <a:fillRect/>
          </a:stretch>
        </p:blipFill>
        <p:spPr>
          <a:xfrm>
            <a:off x="1680211" y="2514471"/>
            <a:ext cx="5220429" cy="1262871"/>
          </a:xfrm>
          <a:prstGeom prst="rect">
            <a:avLst/>
          </a:prstGeom>
        </p:spPr>
      </p:pic>
      <p:pic>
        <p:nvPicPr>
          <p:cNvPr id="5" name="Picture 4">
            <a:extLst>
              <a:ext uri="{FF2B5EF4-FFF2-40B4-BE49-F238E27FC236}">
                <a16:creationId xmlns:a16="http://schemas.microsoft.com/office/drawing/2014/main" id="{56D51277-C4C0-3FFC-2AB0-4529A33622EB}"/>
              </a:ext>
            </a:extLst>
          </p:cNvPr>
          <p:cNvPicPr>
            <a:picLocks noChangeAspect="1"/>
          </p:cNvPicPr>
          <p:nvPr/>
        </p:nvPicPr>
        <p:blipFill>
          <a:blip r:embed="rId3"/>
          <a:stretch>
            <a:fillRect/>
          </a:stretch>
        </p:blipFill>
        <p:spPr>
          <a:xfrm>
            <a:off x="1680212" y="4561745"/>
            <a:ext cx="6407874" cy="1262871"/>
          </a:xfrm>
          <a:prstGeom prst="rect">
            <a:avLst/>
          </a:prstGeom>
        </p:spPr>
      </p:pic>
    </p:spTree>
    <p:extLst>
      <p:ext uri="{BB962C8B-B14F-4D97-AF65-F5344CB8AC3E}">
        <p14:creationId xmlns:p14="http://schemas.microsoft.com/office/powerpoint/2010/main" val="769666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45667-16D2-FD13-9F7C-7C3BD2599369}"/>
              </a:ext>
            </a:extLst>
          </p:cNvPr>
          <p:cNvSpPr txBox="1">
            <a:spLocks/>
          </p:cNvSpPr>
          <p:nvPr/>
        </p:nvSpPr>
        <p:spPr>
          <a:xfrm>
            <a:off x="1295400" y="503853"/>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What is the String Pool?</a:t>
            </a:r>
          </a:p>
        </p:txBody>
      </p:sp>
      <p:sp>
        <p:nvSpPr>
          <p:cNvPr id="3" name="Content Placeholder 2">
            <a:extLst>
              <a:ext uri="{FF2B5EF4-FFF2-40B4-BE49-F238E27FC236}">
                <a16:creationId xmlns:a16="http://schemas.microsoft.com/office/drawing/2014/main" id="{F6455A26-22DF-FE8C-39B9-433BC9DB7AD7}"/>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String Pool (also known as String Intern Pool) is a special memory area in Java's Heap memory to optimize memory usage.</a:t>
            </a:r>
          </a:p>
          <a:p>
            <a:r>
              <a:rPr lang="en-US" sz="1800" dirty="0">
                <a:latin typeface="Times New Roman" panose="02020603050405020304" pitchFamily="18" charset="0"/>
                <a:cs typeface="Times New Roman" panose="02020603050405020304" pitchFamily="18" charset="0"/>
              </a:rPr>
              <a:t>It stores unique string literals to save memory and improve performance.</a:t>
            </a:r>
          </a:p>
          <a:p>
            <a:r>
              <a:rPr lang="en-US" sz="1800" dirty="0">
                <a:latin typeface="Times New Roman" panose="02020603050405020304" pitchFamily="18" charset="0"/>
                <a:cs typeface="Times New Roman" panose="02020603050405020304" pitchFamily="18" charset="0"/>
              </a:rPr>
              <a:t>Implements the concept of "string interning"</a:t>
            </a:r>
          </a:p>
        </p:txBody>
      </p:sp>
    </p:spTree>
    <p:extLst>
      <p:ext uri="{BB962C8B-B14F-4D97-AF65-F5344CB8AC3E}">
        <p14:creationId xmlns:p14="http://schemas.microsoft.com/office/powerpoint/2010/main" val="8756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1F64887A-9C5A-02D8-652B-F694E948E5B2}"/>
              </a:ext>
            </a:extLst>
          </p:cNvPr>
          <p:cNvPicPr>
            <a:picLocks noChangeAspect="1"/>
          </p:cNvPicPr>
          <p:nvPr/>
        </p:nvPicPr>
        <p:blipFill>
          <a:blip r:embed="rId2"/>
          <a:stretch>
            <a:fillRect/>
          </a:stretch>
        </p:blipFill>
        <p:spPr>
          <a:xfrm>
            <a:off x="729343" y="2175165"/>
            <a:ext cx="4637313" cy="2113808"/>
          </a:xfrm>
          <a:prstGeom prst="rect">
            <a:avLst/>
          </a:prstGeom>
        </p:spPr>
      </p:pic>
      <p:pic>
        <p:nvPicPr>
          <p:cNvPr id="3" name="Picture 2">
            <a:extLst>
              <a:ext uri="{FF2B5EF4-FFF2-40B4-BE49-F238E27FC236}">
                <a16:creationId xmlns:a16="http://schemas.microsoft.com/office/drawing/2014/main" id="{B47FD925-F241-0AB5-EBF0-3AD2F6AF75C0}"/>
              </a:ext>
            </a:extLst>
          </p:cNvPr>
          <p:cNvPicPr>
            <a:picLocks noChangeAspect="1"/>
          </p:cNvPicPr>
          <p:nvPr/>
        </p:nvPicPr>
        <p:blipFill>
          <a:blip r:embed="rId3"/>
          <a:stretch>
            <a:fillRect/>
          </a:stretch>
        </p:blipFill>
        <p:spPr>
          <a:xfrm>
            <a:off x="6224329" y="1773609"/>
            <a:ext cx="3705742" cy="2739381"/>
          </a:xfrm>
          <a:prstGeom prst="rect">
            <a:avLst/>
          </a:prstGeom>
        </p:spPr>
      </p:pic>
    </p:spTree>
    <p:extLst>
      <p:ext uri="{BB962C8B-B14F-4D97-AF65-F5344CB8AC3E}">
        <p14:creationId xmlns:p14="http://schemas.microsoft.com/office/powerpoint/2010/main" val="227525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37A2924-63A4-CDAE-C451-D8ADD2EA858C}"/>
              </a:ext>
            </a:extLst>
          </p:cNvPr>
          <p:cNvSpPr txBox="1">
            <a:spLocks/>
          </p:cNvSpPr>
          <p:nvPr/>
        </p:nvSpPr>
        <p:spPr>
          <a:xfrm>
            <a:off x="1295400" y="805543"/>
            <a:ext cx="9601200" cy="498565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Font typeface="Arial" pitchFamily="34" charset="0"/>
              <a:buNone/>
            </a:pPr>
            <a:r>
              <a:rPr lang="en-US"/>
              <a:t> </a:t>
            </a:r>
            <a:endParaRPr lang="en-US" dirty="0"/>
          </a:p>
        </p:txBody>
      </p:sp>
      <p:pic>
        <p:nvPicPr>
          <p:cNvPr id="3" name="Picture 2">
            <a:extLst>
              <a:ext uri="{FF2B5EF4-FFF2-40B4-BE49-F238E27FC236}">
                <a16:creationId xmlns:a16="http://schemas.microsoft.com/office/drawing/2014/main" id="{D22B707C-C83A-41CA-FC22-F1E5B048303E}"/>
              </a:ext>
            </a:extLst>
          </p:cNvPr>
          <p:cNvPicPr>
            <a:picLocks noChangeAspect="1"/>
          </p:cNvPicPr>
          <p:nvPr/>
        </p:nvPicPr>
        <p:blipFill>
          <a:blip r:embed="rId2"/>
          <a:stretch>
            <a:fillRect/>
          </a:stretch>
        </p:blipFill>
        <p:spPr>
          <a:xfrm>
            <a:off x="1382487" y="1066799"/>
            <a:ext cx="9089570" cy="4724401"/>
          </a:xfrm>
          <a:prstGeom prst="rect">
            <a:avLst/>
          </a:prstGeom>
        </p:spPr>
      </p:pic>
    </p:spTree>
    <p:extLst>
      <p:ext uri="{BB962C8B-B14F-4D97-AF65-F5344CB8AC3E}">
        <p14:creationId xmlns:p14="http://schemas.microsoft.com/office/powerpoint/2010/main" val="139993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50452-F0F6-8956-383A-EEBFC691B0D4}"/>
              </a:ext>
            </a:extLst>
          </p:cNvPr>
          <p:cNvSpPr>
            <a:spLocks noGrp="1"/>
          </p:cNvSpPr>
          <p:nvPr>
            <p:ph idx="1"/>
          </p:nvPr>
        </p:nvSpPr>
        <p:spPr>
          <a:xfrm>
            <a:off x="1295400" y="443345"/>
            <a:ext cx="9601200" cy="5347855"/>
          </a:xfrm>
        </p:spPr>
        <p:txBody>
          <a:bodyPr>
            <a:normAutofit/>
          </a:bodyPr>
          <a:lstStyle/>
          <a:p>
            <a:r>
              <a:rPr lang="en-US" sz="1800" b="1" dirty="0">
                <a:latin typeface="Times New Roman" panose="02020603050405020304" pitchFamily="18" charset="0"/>
                <a:cs typeface="Times New Roman" panose="02020603050405020304" pitchFamily="18" charset="0"/>
              </a:rPr>
              <a:t>Problem Statement 1:</a:t>
            </a:r>
          </a:p>
          <a:p>
            <a:r>
              <a:rPr lang="en-US" sz="1800" dirty="0">
                <a:latin typeface="Times New Roman" panose="02020603050405020304" pitchFamily="18" charset="0"/>
                <a:cs typeface="Times New Roman" panose="02020603050405020304" pitchFamily="18" charset="0"/>
              </a:rPr>
              <a:t>You are tasked with implementing a simple calculator that can perform basic arithmetic operations. The calculator should be able to perform addition, subtraction, multiplication, and division on two numbers provided by the user. After performing each operation, the program should allow the user to continue performing calculations until they choose to exit.</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Input</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Enter first number: 7</a:t>
            </a:r>
          </a:p>
          <a:p>
            <a:pPr marL="0" indent="0">
              <a:buNone/>
            </a:pPr>
            <a:r>
              <a:rPr lang="en-US" sz="1800" dirty="0">
                <a:latin typeface="Times New Roman" panose="02020603050405020304" pitchFamily="18" charset="0"/>
                <a:cs typeface="Times New Roman" panose="02020603050405020304" pitchFamily="18" charset="0"/>
              </a:rPr>
              <a:t>    Enter second number: 3</a:t>
            </a:r>
          </a:p>
          <a:p>
            <a:pPr marL="0" indent="0">
              <a:buNone/>
            </a:pPr>
            <a:r>
              <a:rPr lang="en-US" sz="1800" dirty="0">
                <a:latin typeface="Times New Roman" panose="02020603050405020304" pitchFamily="18" charset="0"/>
                <a:cs typeface="Times New Roman" panose="02020603050405020304" pitchFamily="18" charset="0"/>
              </a:rPr>
              <a:t>    Enter operation (+, -, *, /): *</a:t>
            </a:r>
          </a:p>
          <a:p>
            <a:pPr marL="0" indent="0">
              <a:buNone/>
            </a:pPr>
            <a:r>
              <a:rPr lang="en-US" sz="1800" dirty="0">
                <a:latin typeface="Times New Roman" panose="02020603050405020304" pitchFamily="18" charset="0"/>
                <a:cs typeface="Times New Roman" panose="02020603050405020304" pitchFamily="18" charset="0"/>
              </a:rPr>
              <a:t>    Do you want to perform another calculation? (yes/no): no</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Output</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Result: 21.0</a:t>
            </a:r>
          </a:p>
          <a:p>
            <a:pPr marL="0" indent="0">
              <a:buNone/>
            </a:pPr>
            <a:r>
              <a:rPr lang="en-US" sz="1800" dirty="0">
                <a:latin typeface="Times New Roman" panose="02020603050405020304" pitchFamily="18" charset="0"/>
                <a:cs typeface="Times New Roman" panose="02020603050405020304" pitchFamily="18" charset="0"/>
              </a:rPr>
              <a:t>    Thank you for using the calculator!</a:t>
            </a:r>
          </a:p>
        </p:txBody>
      </p:sp>
    </p:spTree>
    <p:extLst>
      <p:ext uri="{BB962C8B-B14F-4D97-AF65-F5344CB8AC3E}">
        <p14:creationId xmlns:p14="http://schemas.microsoft.com/office/powerpoint/2010/main" val="10973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50452-F0F6-8956-383A-EEBFC691B0D4}"/>
              </a:ext>
            </a:extLst>
          </p:cNvPr>
          <p:cNvSpPr>
            <a:spLocks noGrp="1"/>
          </p:cNvSpPr>
          <p:nvPr>
            <p:ph idx="1"/>
          </p:nvPr>
        </p:nvSpPr>
        <p:spPr>
          <a:xfrm>
            <a:off x="1295400" y="443345"/>
            <a:ext cx="9601200" cy="5347855"/>
          </a:xfrm>
        </p:spPr>
        <p:txBody>
          <a:bodyPr>
            <a:normAutofit/>
          </a:bodyPr>
          <a:lstStyle/>
          <a:p>
            <a:r>
              <a:rPr lang="en-US" sz="1800" b="1" dirty="0">
                <a:latin typeface="Times New Roman" panose="02020603050405020304" pitchFamily="18" charset="0"/>
                <a:cs typeface="Times New Roman" panose="02020603050405020304" pitchFamily="18" charset="0"/>
              </a:rPr>
              <a:t>Problem </a:t>
            </a:r>
            <a:r>
              <a:rPr lang="en-US" sz="1800" b="1">
                <a:latin typeface="Times New Roman" panose="02020603050405020304" pitchFamily="18" charset="0"/>
                <a:cs typeface="Times New Roman" panose="02020603050405020304" pitchFamily="18" charset="0"/>
              </a:rPr>
              <a:t>Statement 2:</a:t>
            </a:r>
            <a:endParaRPr lang="en-US" sz="18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You are given a string s consisting of lowercase English letters and a character c. Your task is to     determine how many times the character c appears in the string s.</a:t>
            </a:r>
          </a:p>
          <a:p>
            <a:pPr marL="0" indent="0">
              <a:buNone/>
            </a:pPr>
            <a:r>
              <a:rPr lang="en-US" sz="1800" b="1" dirty="0">
                <a:latin typeface="Times New Roman" panose="02020603050405020304" pitchFamily="18" charset="0"/>
                <a:cs typeface="Times New Roman" panose="02020603050405020304" pitchFamily="18" charset="0"/>
              </a:rPr>
              <a:t>   Input</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programming</a:t>
            </a:r>
          </a:p>
          <a:p>
            <a:pPr marL="0" indent="0">
              <a:buNone/>
            </a:pPr>
            <a:r>
              <a:rPr lang="en-US" sz="1800" dirty="0">
                <a:latin typeface="Times New Roman" panose="02020603050405020304" pitchFamily="18" charset="0"/>
                <a:cs typeface="Times New Roman" panose="02020603050405020304" pitchFamily="18" charset="0"/>
              </a:rPr>
              <a:t>   g</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Output</a:t>
            </a:r>
            <a:r>
              <a:rPr lang="en-US" sz="1800" dirty="0">
                <a:latin typeface="Times New Roman" panose="02020603050405020304" pitchFamily="18" charset="0"/>
                <a:cs typeface="Times New Roman" panose="02020603050405020304" pitchFamily="18" charset="0"/>
              </a:rPr>
              <a:t>:  2</a:t>
            </a:r>
          </a:p>
        </p:txBody>
      </p:sp>
    </p:spTree>
    <p:extLst>
      <p:ext uri="{BB962C8B-B14F-4D97-AF65-F5344CB8AC3E}">
        <p14:creationId xmlns:p14="http://schemas.microsoft.com/office/powerpoint/2010/main" val="178544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562947"/>
          </a:xfrm>
        </p:spPr>
        <p:txBody>
          <a:bodyPr>
            <a:normAutofit/>
          </a:bodyPr>
          <a:lstStyle/>
          <a:p>
            <a:r>
              <a:rPr lang="en-US" sz="2800" dirty="0">
                <a:latin typeface="Times New Roman" panose="02020603050405020304" pitchFamily="18" charset="0"/>
                <a:cs typeface="Times New Roman" panose="02020603050405020304" pitchFamily="18" charset="0"/>
              </a:rPr>
              <a:t>Applications of Java</a:t>
            </a:r>
          </a:p>
        </p:txBody>
      </p:sp>
      <p:graphicFrame>
        <p:nvGraphicFramePr>
          <p:cNvPr id="5" name="Content Placeholder 4">
            <a:extLst>
              <a:ext uri="{FF2B5EF4-FFF2-40B4-BE49-F238E27FC236}">
                <a16:creationId xmlns:a16="http://schemas.microsoft.com/office/drawing/2014/main" id="{8CC39FC6-5C7E-8976-FC7F-F01081251055}"/>
              </a:ext>
            </a:extLst>
          </p:cNvPr>
          <p:cNvGraphicFramePr>
            <a:graphicFrameLocks noGrp="1"/>
          </p:cNvGraphicFramePr>
          <p:nvPr>
            <p:ph idx="1"/>
            <p:extLst>
              <p:ext uri="{D42A27DB-BD31-4B8C-83A1-F6EECF244321}">
                <p14:modId xmlns:p14="http://schemas.microsoft.com/office/powerpoint/2010/main" val="3111619318"/>
              </p:ext>
            </p:extLst>
          </p:nvPr>
        </p:nvGraphicFramePr>
        <p:xfrm>
          <a:off x="1295400" y="1981200"/>
          <a:ext cx="9344891" cy="3629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917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5E61-B92E-4CD6-9F83-2A1CD247954B}"/>
              </a:ext>
            </a:extLst>
          </p:cNvPr>
          <p:cNvSpPr txBox="1">
            <a:spLocks/>
          </p:cNvSpPr>
          <p:nvPr/>
        </p:nvSpPr>
        <p:spPr>
          <a:xfrm>
            <a:off x="1295400" y="503853"/>
            <a:ext cx="9601200" cy="562947"/>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Key Differences Between Java and C++</a:t>
            </a:r>
          </a:p>
        </p:txBody>
      </p:sp>
      <p:graphicFrame>
        <p:nvGraphicFramePr>
          <p:cNvPr id="3" name="Content Placeholder 11">
            <a:extLst>
              <a:ext uri="{FF2B5EF4-FFF2-40B4-BE49-F238E27FC236}">
                <a16:creationId xmlns:a16="http://schemas.microsoft.com/office/drawing/2014/main" id="{239D12B3-A8A9-58FB-0EB8-000B6AFA88DC}"/>
              </a:ext>
            </a:extLst>
          </p:cNvPr>
          <p:cNvGraphicFramePr>
            <a:graphicFrameLocks/>
          </p:cNvGraphicFramePr>
          <p:nvPr>
            <p:extLst>
              <p:ext uri="{D42A27DB-BD31-4B8C-83A1-F6EECF244321}">
                <p14:modId xmlns:p14="http://schemas.microsoft.com/office/powerpoint/2010/main" val="1608603167"/>
              </p:ext>
            </p:extLst>
          </p:nvPr>
        </p:nvGraphicFramePr>
        <p:xfrm>
          <a:off x="1295399" y="1870363"/>
          <a:ext cx="9400309" cy="4087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a:extLst>
              <a:ext uri="{FF2B5EF4-FFF2-40B4-BE49-F238E27FC236}">
                <a16:creationId xmlns:a16="http://schemas.microsoft.com/office/drawing/2014/main" id="{89D13D92-01BD-56B7-D95C-614B8C2DA5E2}"/>
              </a:ext>
            </a:extLst>
          </p:cNvPr>
          <p:cNvGraphicFramePr>
            <a:graphicFrameLocks noGrp="1"/>
          </p:cNvGraphicFramePr>
          <p:nvPr>
            <p:extLst>
              <p:ext uri="{D42A27DB-BD31-4B8C-83A1-F6EECF244321}">
                <p14:modId xmlns:p14="http://schemas.microsoft.com/office/powerpoint/2010/main" val="3870871142"/>
              </p:ext>
            </p:extLst>
          </p:nvPr>
        </p:nvGraphicFramePr>
        <p:xfrm>
          <a:off x="1197430" y="1338943"/>
          <a:ext cx="8962569" cy="5079274"/>
        </p:xfrm>
        <a:graphic>
          <a:graphicData uri="http://schemas.openxmlformats.org/drawingml/2006/table">
            <a:tbl>
              <a:tblPr firstRow="1" bandRow="1">
                <a:tableStyleId>{BC89EF96-8CEA-46FF-86C4-4CE0E7609802}</a:tableStyleId>
              </a:tblPr>
              <a:tblGrid>
                <a:gridCol w="2987523">
                  <a:extLst>
                    <a:ext uri="{9D8B030D-6E8A-4147-A177-3AD203B41FA5}">
                      <a16:colId xmlns:a16="http://schemas.microsoft.com/office/drawing/2014/main" val="3149218477"/>
                    </a:ext>
                  </a:extLst>
                </a:gridCol>
                <a:gridCol w="2987523">
                  <a:extLst>
                    <a:ext uri="{9D8B030D-6E8A-4147-A177-3AD203B41FA5}">
                      <a16:colId xmlns:a16="http://schemas.microsoft.com/office/drawing/2014/main" val="1466378246"/>
                    </a:ext>
                  </a:extLst>
                </a:gridCol>
                <a:gridCol w="2987523">
                  <a:extLst>
                    <a:ext uri="{9D8B030D-6E8A-4147-A177-3AD203B41FA5}">
                      <a16:colId xmlns:a16="http://schemas.microsoft.com/office/drawing/2014/main" val="3844999881"/>
                    </a:ext>
                  </a:extLst>
                </a:gridCol>
              </a:tblGrid>
              <a:tr h="598714">
                <a:tc>
                  <a:txBody>
                    <a:bodyPr/>
                    <a:lstStyle/>
                    <a:p>
                      <a:pPr algn="l"/>
                      <a:r>
                        <a:rPr lang="en-US" sz="1800" dirty="0">
                          <a:latin typeface="Times New Roman" panose="02020603050405020304" pitchFamily="18" charset="0"/>
                          <a:cs typeface="Times New Roman" panose="02020603050405020304" pitchFamily="18" charset="0"/>
                        </a:rPr>
                        <a:t>Feature</a:t>
                      </a:r>
                    </a:p>
                  </a:txBody>
                  <a:tcPr anchor="ctr"/>
                </a:tc>
                <a:tc>
                  <a:txBody>
                    <a:bodyPr/>
                    <a:lstStyle/>
                    <a:p>
                      <a:pPr algn="l"/>
                      <a:r>
                        <a:rPr lang="en-US" sz="1800" dirty="0">
                          <a:latin typeface="Times New Roman" panose="02020603050405020304" pitchFamily="18" charset="0"/>
                          <a:cs typeface="Times New Roman" panose="02020603050405020304" pitchFamily="18" charset="0"/>
                        </a:rPr>
                        <a:t>Java</a:t>
                      </a:r>
                    </a:p>
                  </a:txBody>
                  <a:tcPr anchor="ctr"/>
                </a:tc>
                <a:tc>
                  <a:txBody>
                    <a:bodyPr/>
                    <a:lstStyle/>
                    <a:p>
                      <a:pPr algn="l"/>
                      <a:r>
                        <a:rPr lang="en-US" sz="1800" dirty="0">
                          <a:latin typeface="Times New Roman" panose="02020603050405020304" pitchFamily="18" charset="0"/>
                          <a:cs typeface="Times New Roman" panose="02020603050405020304" pitchFamily="18" charset="0"/>
                        </a:rPr>
                        <a:t>C++</a:t>
                      </a:r>
                    </a:p>
                  </a:txBody>
                  <a:tcPr anchor="ctr"/>
                </a:tc>
                <a:extLst>
                  <a:ext uri="{0D108BD9-81ED-4DB2-BD59-A6C34878D82A}">
                    <a16:rowId xmlns:a16="http://schemas.microsoft.com/office/drawing/2014/main" val="1628854322"/>
                  </a:ext>
                </a:extLst>
              </a:tr>
              <a:tr h="598714">
                <a:tc>
                  <a:txBody>
                    <a:bodyPr/>
                    <a:lstStyle/>
                    <a:p>
                      <a:pPr algn="l"/>
                      <a:r>
                        <a:rPr lang="en-US" sz="1800" b="0" dirty="0">
                          <a:latin typeface="Times New Roman" panose="02020603050405020304" pitchFamily="18" charset="0"/>
                          <a:cs typeface="Times New Roman" panose="02020603050405020304" pitchFamily="18" charset="0"/>
                        </a:rPr>
                        <a:t>Paradigm</a:t>
                      </a:r>
                    </a:p>
                  </a:txBody>
                  <a:tcPr anchor="ctr"/>
                </a:tc>
                <a:tc>
                  <a:txBody>
                    <a:bodyPr/>
                    <a:lstStyle/>
                    <a:p>
                      <a:pPr algn="l"/>
                      <a:r>
                        <a:rPr lang="en-US" sz="1800" dirty="0">
                          <a:latin typeface="Times New Roman" panose="02020603050405020304" pitchFamily="18" charset="0"/>
                          <a:cs typeface="Times New Roman" panose="02020603050405020304" pitchFamily="18" charset="0"/>
                        </a:rPr>
                        <a:t>Purely Object-Oriented (except for primitive types)</a:t>
                      </a:r>
                    </a:p>
                  </a:txBody>
                  <a:tcPr/>
                </a:tc>
                <a:tc>
                  <a:txBody>
                    <a:bodyPr/>
                    <a:lstStyle/>
                    <a:p>
                      <a:pPr algn="l"/>
                      <a:r>
                        <a:rPr lang="en-US" sz="1800" dirty="0">
                          <a:latin typeface="Times New Roman" panose="02020603050405020304" pitchFamily="18" charset="0"/>
                          <a:cs typeface="Times New Roman" panose="02020603050405020304" pitchFamily="18" charset="0"/>
                        </a:rPr>
                        <a:t>Supports both Procedural and Object-Oriented Programming</a:t>
                      </a:r>
                    </a:p>
                  </a:txBody>
                  <a:tcPr/>
                </a:tc>
                <a:extLst>
                  <a:ext uri="{0D108BD9-81ED-4DB2-BD59-A6C34878D82A}">
                    <a16:rowId xmlns:a16="http://schemas.microsoft.com/office/drawing/2014/main" val="579798142"/>
                  </a:ext>
                </a:extLst>
              </a:tr>
              <a:tr h="424543">
                <a:tc>
                  <a:txBody>
                    <a:bodyPr/>
                    <a:lstStyle/>
                    <a:p>
                      <a:pPr algn="l"/>
                      <a:r>
                        <a:rPr lang="en-US" sz="1800" dirty="0">
                          <a:latin typeface="Times New Roman" panose="02020603050405020304" pitchFamily="18" charset="0"/>
                          <a:cs typeface="Times New Roman" panose="02020603050405020304" pitchFamily="18" charset="0"/>
                        </a:rPr>
                        <a:t>Platform Dependency</a:t>
                      </a:r>
                    </a:p>
                  </a:txBody>
                  <a:tcPr/>
                </a:tc>
                <a:tc>
                  <a:txBody>
                    <a:bodyPr/>
                    <a:lstStyle/>
                    <a:p>
                      <a:pPr algn="l"/>
                      <a:r>
                        <a:rPr lang="en-US" sz="1800" dirty="0">
                          <a:latin typeface="Times New Roman" panose="02020603050405020304" pitchFamily="18" charset="0"/>
                          <a:cs typeface="Times New Roman" panose="02020603050405020304" pitchFamily="18" charset="0"/>
                        </a:rPr>
                        <a:t>Platform-Independent (Runs on JVM)</a:t>
                      </a:r>
                    </a:p>
                  </a:txBody>
                  <a:tcPr anchor="ctr"/>
                </a:tc>
                <a:tc>
                  <a:txBody>
                    <a:bodyPr/>
                    <a:lstStyle/>
                    <a:p>
                      <a:pPr algn="l"/>
                      <a:r>
                        <a:rPr lang="en-US" sz="1800" dirty="0">
                          <a:latin typeface="Times New Roman" panose="02020603050405020304" pitchFamily="18" charset="0"/>
                          <a:cs typeface="Times New Roman" panose="02020603050405020304" pitchFamily="18" charset="0"/>
                        </a:rPr>
                        <a:t>Platform-Dependent (Compiled to Machine Code)</a:t>
                      </a:r>
                    </a:p>
                  </a:txBody>
                  <a:tcPr anchor="ctr"/>
                </a:tc>
                <a:extLst>
                  <a:ext uri="{0D108BD9-81ED-4DB2-BD59-A6C34878D82A}">
                    <a16:rowId xmlns:a16="http://schemas.microsoft.com/office/drawing/2014/main" val="2163244350"/>
                  </a:ext>
                </a:extLst>
              </a:tr>
              <a:tr h="598714">
                <a:tc>
                  <a:txBody>
                    <a:bodyPr/>
                    <a:lstStyle/>
                    <a:p>
                      <a:pPr algn="l"/>
                      <a:r>
                        <a:rPr lang="en-US" sz="1800" dirty="0">
                          <a:latin typeface="Times New Roman" panose="02020603050405020304" pitchFamily="18" charset="0"/>
                          <a:cs typeface="Times New Roman" panose="02020603050405020304" pitchFamily="18" charset="0"/>
                        </a:rPr>
                        <a:t>Memory Management</a:t>
                      </a:r>
                    </a:p>
                  </a:txBody>
                  <a:tcPr/>
                </a:tc>
                <a:tc>
                  <a:txBody>
                    <a:bodyPr/>
                    <a:lstStyle/>
                    <a:p>
                      <a:pPr algn="l"/>
                      <a:r>
                        <a:rPr lang="en-US" sz="1800" dirty="0">
                          <a:latin typeface="Times New Roman" panose="02020603050405020304" pitchFamily="18" charset="0"/>
                          <a:cs typeface="Times New Roman" panose="02020603050405020304" pitchFamily="18" charset="0"/>
                        </a:rPr>
                        <a:t>Automatic Garbage Collection</a:t>
                      </a:r>
                    </a:p>
                  </a:txBody>
                  <a:tcPr anchor="ctr"/>
                </a:tc>
                <a:tc>
                  <a:txBody>
                    <a:bodyPr/>
                    <a:lstStyle/>
                    <a:p>
                      <a:pPr algn="l"/>
                      <a:r>
                        <a:rPr lang="en-US" sz="1800" dirty="0">
                          <a:latin typeface="Times New Roman" panose="02020603050405020304" pitchFamily="18" charset="0"/>
                          <a:cs typeface="Times New Roman" panose="02020603050405020304" pitchFamily="18" charset="0"/>
                        </a:rPr>
                        <a:t>Manual Memory Management (new/delete)</a:t>
                      </a:r>
                    </a:p>
                  </a:txBody>
                  <a:tcPr anchor="ctr"/>
                </a:tc>
                <a:extLst>
                  <a:ext uri="{0D108BD9-81ED-4DB2-BD59-A6C34878D82A}">
                    <a16:rowId xmlns:a16="http://schemas.microsoft.com/office/drawing/2014/main" val="19412152"/>
                  </a:ext>
                </a:extLst>
              </a:tr>
              <a:tr h="598714">
                <a:tc>
                  <a:txBody>
                    <a:bodyPr/>
                    <a:lstStyle/>
                    <a:p>
                      <a:pPr algn="l"/>
                      <a:r>
                        <a:rPr lang="en-US" sz="1800" b="0" dirty="0">
                          <a:latin typeface="Times New Roman" panose="02020603050405020304" pitchFamily="18" charset="0"/>
                          <a:cs typeface="Times New Roman" panose="02020603050405020304" pitchFamily="18" charset="0"/>
                        </a:rPr>
                        <a:t>Multiple Inheritance</a:t>
                      </a:r>
                    </a:p>
                  </a:txBody>
                  <a:tcPr anchor="ctr"/>
                </a:tc>
                <a:tc>
                  <a:txBody>
                    <a:bodyPr/>
                    <a:lstStyle/>
                    <a:p>
                      <a:pPr algn="l"/>
                      <a:r>
                        <a:rPr lang="en-US" sz="1800" dirty="0">
                          <a:latin typeface="Times New Roman" panose="02020603050405020304" pitchFamily="18" charset="0"/>
                          <a:cs typeface="Times New Roman" panose="02020603050405020304" pitchFamily="18" charset="0"/>
                        </a:rPr>
                        <a:t>Not supported (Uses Interfaces)</a:t>
                      </a:r>
                    </a:p>
                  </a:txBody>
                  <a:tcPr anchor="ctr"/>
                </a:tc>
                <a:tc>
                  <a:txBody>
                    <a:bodyPr/>
                    <a:lstStyle/>
                    <a:p>
                      <a:pPr algn="l"/>
                      <a:r>
                        <a:rPr lang="en-US" sz="1800" dirty="0">
                          <a:latin typeface="Times New Roman" panose="02020603050405020304" pitchFamily="18" charset="0"/>
                          <a:cs typeface="Times New Roman" panose="02020603050405020304" pitchFamily="18" charset="0"/>
                        </a:rPr>
                        <a:t>Supported</a:t>
                      </a:r>
                    </a:p>
                  </a:txBody>
                  <a:tcPr anchor="ctr"/>
                </a:tc>
                <a:extLst>
                  <a:ext uri="{0D108BD9-81ED-4DB2-BD59-A6C34878D82A}">
                    <a16:rowId xmlns:a16="http://schemas.microsoft.com/office/drawing/2014/main" val="1299697809"/>
                  </a:ext>
                </a:extLst>
              </a:tr>
              <a:tr h="598714">
                <a:tc>
                  <a:txBody>
                    <a:bodyPr/>
                    <a:lstStyle/>
                    <a:p>
                      <a:pPr algn="l"/>
                      <a:r>
                        <a:rPr lang="en-US" sz="1800" dirty="0">
                          <a:latin typeface="Times New Roman" panose="02020603050405020304" pitchFamily="18" charset="0"/>
                          <a:cs typeface="Times New Roman" panose="02020603050405020304" pitchFamily="18" charset="0"/>
                        </a:rPr>
                        <a:t>Pointers</a:t>
                      </a:r>
                    </a:p>
                  </a:txBody>
                  <a:tcPr/>
                </a:tc>
                <a:tc>
                  <a:txBody>
                    <a:bodyPr/>
                    <a:lstStyle/>
                    <a:p>
                      <a:pPr algn="l"/>
                      <a:r>
                        <a:rPr lang="en-US" sz="1800" dirty="0">
                          <a:latin typeface="Times New Roman" panose="02020603050405020304" pitchFamily="18" charset="0"/>
                          <a:cs typeface="Times New Roman" panose="02020603050405020304" pitchFamily="18" charset="0"/>
                        </a:rPr>
                        <a:t>Does not support explicit pointers (for security)</a:t>
                      </a:r>
                    </a:p>
                  </a:txBody>
                  <a:tcPr anchor="ctr"/>
                </a:tc>
                <a:tc>
                  <a:txBody>
                    <a:bodyPr/>
                    <a:lstStyle/>
                    <a:p>
                      <a:pPr algn="l"/>
                      <a:r>
                        <a:rPr lang="en-US" sz="1800" dirty="0">
                          <a:latin typeface="Times New Roman" panose="02020603050405020304" pitchFamily="18" charset="0"/>
                          <a:cs typeface="Times New Roman" panose="02020603050405020304" pitchFamily="18" charset="0"/>
                        </a:rPr>
                        <a:t>Fully supports pointers</a:t>
                      </a:r>
                    </a:p>
                  </a:txBody>
                  <a:tcPr anchor="ctr"/>
                </a:tc>
                <a:extLst>
                  <a:ext uri="{0D108BD9-81ED-4DB2-BD59-A6C34878D82A}">
                    <a16:rowId xmlns:a16="http://schemas.microsoft.com/office/drawing/2014/main" val="2846033522"/>
                  </a:ext>
                </a:extLst>
              </a:tr>
              <a:tr h="598714">
                <a:tc>
                  <a:txBody>
                    <a:bodyPr/>
                    <a:lstStyle/>
                    <a:p>
                      <a:pPr algn="l"/>
                      <a:r>
                        <a:rPr lang="en-US" sz="1800" dirty="0">
                          <a:latin typeface="Times New Roman" panose="02020603050405020304" pitchFamily="18" charset="0"/>
                          <a:cs typeface="Times New Roman" panose="02020603050405020304" pitchFamily="18" charset="0"/>
                        </a:rPr>
                        <a:t>Compilation &amp; Execution</a:t>
                      </a:r>
                    </a:p>
                  </a:txBody>
                  <a:tcPr/>
                </a:tc>
                <a:tc>
                  <a:txBody>
                    <a:bodyPr/>
                    <a:lstStyle/>
                    <a:p>
                      <a:pPr algn="l"/>
                      <a:r>
                        <a:rPr lang="en-US" sz="1800" dirty="0">
                          <a:latin typeface="Times New Roman" panose="02020603050405020304" pitchFamily="18" charset="0"/>
                          <a:cs typeface="Times New Roman" panose="02020603050405020304" pitchFamily="18" charset="0"/>
                        </a:rPr>
                        <a:t>Compiled to Bytecode and runs on JVM</a:t>
                      </a:r>
                    </a:p>
                  </a:txBody>
                  <a:tcPr/>
                </a:tc>
                <a:tc>
                  <a:txBody>
                    <a:bodyPr/>
                    <a:lstStyle/>
                    <a:p>
                      <a:pPr algn="l"/>
                      <a:r>
                        <a:rPr lang="en-US" sz="1800" dirty="0">
                          <a:latin typeface="Times New Roman" panose="02020603050405020304" pitchFamily="18" charset="0"/>
                          <a:cs typeface="Times New Roman" panose="02020603050405020304" pitchFamily="18" charset="0"/>
                        </a:rPr>
                        <a:t>Compiled directly to machine code</a:t>
                      </a:r>
                    </a:p>
                  </a:txBody>
                  <a:tcPr anchor="ctr"/>
                </a:tc>
                <a:extLst>
                  <a:ext uri="{0D108BD9-81ED-4DB2-BD59-A6C34878D82A}">
                    <a16:rowId xmlns:a16="http://schemas.microsoft.com/office/drawing/2014/main" val="1690643673"/>
                  </a:ext>
                </a:extLst>
              </a:tr>
              <a:tr h="598714">
                <a:tc>
                  <a:txBody>
                    <a:bodyPr/>
                    <a:lstStyle/>
                    <a:p>
                      <a:r>
                        <a:rPr lang="en-US" sz="1800" dirty="0">
                          <a:latin typeface="Times New Roman" panose="02020603050405020304" pitchFamily="18" charset="0"/>
                          <a:cs typeface="Times New Roman" panose="02020603050405020304" pitchFamily="18" charset="0"/>
                        </a:rPr>
                        <a:t>Speed &amp; Performance</a:t>
                      </a:r>
                    </a:p>
                  </a:txBody>
                  <a:tcPr/>
                </a:tc>
                <a:tc>
                  <a:txBody>
                    <a:bodyPr/>
                    <a:lstStyle/>
                    <a:p>
                      <a:r>
                        <a:rPr lang="en-US" sz="1800" dirty="0">
                          <a:latin typeface="Times New Roman" panose="02020603050405020304" pitchFamily="18" charset="0"/>
                          <a:cs typeface="Times New Roman" panose="02020603050405020304" pitchFamily="18" charset="0"/>
                        </a:rPr>
                        <a:t>Slightly slower due to JVM overhead</a:t>
                      </a:r>
                    </a:p>
                  </a:txBody>
                  <a:tcPr/>
                </a:tc>
                <a:tc>
                  <a:txBody>
                    <a:bodyPr/>
                    <a:lstStyle/>
                    <a:p>
                      <a:r>
                        <a:rPr lang="en-US" sz="1800" dirty="0">
                          <a:latin typeface="Times New Roman" panose="02020603050405020304" pitchFamily="18" charset="0"/>
                          <a:cs typeface="Times New Roman" panose="02020603050405020304" pitchFamily="18" charset="0"/>
                        </a:rPr>
                        <a:t>Faster as it compiles to native code</a:t>
                      </a:r>
                    </a:p>
                  </a:txBody>
                  <a:tcPr anchor="ctr"/>
                </a:tc>
                <a:extLst>
                  <a:ext uri="{0D108BD9-81ED-4DB2-BD59-A6C34878D82A}">
                    <a16:rowId xmlns:a16="http://schemas.microsoft.com/office/drawing/2014/main" val="1150936825"/>
                  </a:ext>
                </a:extLst>
              </a:tr>
            </a:tbl>
          </a:graphicData>
        </a:graphic>
      </p:graphicFrame>
    </p:spTree>
    <p:extLst>
      <p:ext uri="{BB962C8B-B14F-4D97-AF65-F5344CB8AC3E}">
        <p14:creationId xmlns:p14="http://schemas.microsoft.com/office/powerpoint/2010/main" val="132971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7A39-2C6C-6D6B-8452-BEBA2A216177}"/>
              </a:ext>
            </a:extLst>
          </p:cNvPr>
          <p:cNvSpPr>
            <a:spLocks noGrp="1"/>
          </p:cNvSpPr>
          <p:nvPr>
            <p:ph type="title"/>
          </p:nvPr>
        </p:nvSpPr>
        <p:spPr>
          <a:xfrm>
            <a:off x="1295400" y="503853"/>
            <a:ext cx="9601200" cy="562947"/>
          </a:xfrm>
        </p:spPr>
        <p:txBody>
          <a:bodyPr>
            <a:normAutofit/>
          </a:bodyPr>
          <a:lstStyle/>
          <a:p>
            <a:r>
              <a:rPr lang="en-US" sz="2800" dirty="0">
                <a:latin typeface="Times New Roman" panose="02020603050405020304" pitchFamily="18" charset="0"/>
                <a:cs typeface="Times New Roman" panose="02020603050405020304" pitchFamily="18" charset="0"/>
              </a:rPr>
              <a:t>Sample Java Program</a:t>
            </a:r>
          </a:p>
        </p:txBody>
      </p:sp>
      <p:pic>
        <p:nvPicPr>
          <p:cNvPr id="5" name="Content Placeholder 4">
            <a:extLst>
              <a:ext uri="{FF2B5EF4-FFF2-40B4-BE49-F238E27FC236}">
                <a16:creationId xmlns:a16="http://schemas.microsoft.com/office/drawing/2014/main" id="{68EA1831-5609-3DBF-FBE0-F973FE7B3FDA}"/>
              </a:ext>
            </a:extLst>
          </p:cNvPr>
          <p:cNvPicPr>
            <a:picLocks noGrp="1" noChangeAspect="1"/>
          </p:cNvPicPr>
          <p:nvPr>
            <p:ph idx="1"/>
          </p:nvPr>
        </p:nvPicPr>
        <p:blipFill>
          <a:blip r:embed="rId2"/>
          <a:stretch>
            <a:fillRect/>
          </a:stretch>
        </p:blipFill>
        <p:spPr>
          <a:xfrm>
            <a:off x="1295401" y="1817567"/>
            <a:ext cx="4800600" cy="1574870"/>
          </a:xfrm>
        </p:spPr>
      </p:pic>
      <p:sp>
        <p:nvSpPr>
          <p:cNvPr id="7" name="Oval 6">
            <a:extLst>
              <a:ext uri="{FF2B5EF4-FFF2-40B4-BE49-F238E27FC236}">
                <a16:creationId xmlns:a16="http://schemas.microsoft.com/office/drawing/2014/main" id="{04FF9D2D-7789-A253-4066-8573450B0280}"/>
              </a:ext>
            </a:extLst>
          </p:cNvPr>
          <p:cNvSpPr/>
          <p:nvPr/>
        </p:nvSpPr>
        <p:spPr>
          <a:xfrm>
            <a:off x="7924800" y="1904276"/>
            <a:ext cx="2453640" cy="71320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Java Compiler</a:t>
            </a:r>
          </a:p>
        </p:txBody>
      </p:sp>
      <p:sp>
        <p:nvSpPr>
          <p:cNvPr id="9" name="Rectangle: Rounded Corners 8">
            <a:extLst>
              <a:ext uri="{FF2B5EF4-FFF2-40B4-BE49-F238E27FC236}">
                <a16:creationId xmlns:a16="http://schemas.microsoft.com/office/drawing/2014/main" id="{FBB5CF43-5F17-BFA3-F6C4-436C863AB8C2}"/>
              </a:ext>
            </a:extLst>
          </p:cNvPr>
          <p:cNvSpPr/>
          <p:nvPr/>
        </p:nvSpPr>
        <p:spPr>
          <a:xfrm>
            <a:off x="7665720" y="726071"/>
            <a:ext cx="2971800" cy="638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Java Source Code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(.java file)</a:t>
            </a:r>
          </a:p>
        </p:txBody>
      </p:sp>
      <p:sp>
        <p:nvSpPr>
          <p:cNvPr id="12" name="Rectangle: Rounded Corners 11">
            <a:extLst>
              <a:ext uri="{FF2B5EF4-FFF2-40B4-BE49-F238E27FC236}">
                <a16:creationId xmlns:a16="http://schemas.microsoft.com/office/drawing/2014/main" id="{ECCAFD74-2E03-DB10-444B-EE85C156F938}"/>
              </a:ext>
            </a:extLst>
          </p:cNvPr>
          <p:cNvSpPr/>
          <p:nvPr/>
        </p:nvSpPr>
        <p:spPr>
          <a:xfrm>
            <a:off x="7665720" y="3126131"/>
            <a:ext cx="2971800" cy="6380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Bytecode File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(.class file)</a:t>
            </a:r>
          </a:p>
        </p:txBody>
      </p:sp>
      <p:sp>
        <p:nvSpPr>
          <p:cNvPr id="13" name="Oval 12">
            <a:extLst>
              <a:ext uri="{FF2B5EF4-FFF2-40B4-BE49-F238E27FC236}">
                <a16:creationId xmlns:a16="http://schemas.microsoft.com/office/drawing/2014/main" id="{6D5E7A77-3C2B-25C7-E647-DD3BA2758F18}"/>
              </a:ext>
            </a:extLst>
          </p:cNvPr>
          <p:cNvSpPr/>
          <p:nvPr/>
        </p:nvSpPr>
        <p:spPr>
          <a:xfrm>
            <a:off x="8183877" y="4290018"/>
            <a:ext cx="1935480" cy="71320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JVM</a:t>
            </a:r>
          </a:p>
        </p:txBody>
      </p:sp>
      <p:sp>
        <p:nvSpPr>
          <p:cNvPr id="14" name="Rectangle: Rounded Corners 13">
            <a:extLst>
              <a:ext uri="{FF2B5EF4-FFF2-40B4-BE49-F238E27FC236}">
                <a16:creationId xmlns:a16="http://schemas.microsoft.com/office/drawing/2014/main" id="{FB25B8AC-B6A7-2447-04B9-8F8A6C9EA8A9}"/>
              </a:ext>
            </a:extLst>
          </p:cNvPr>
          <p:cNvSpPr/>
          <p:nvPr/>
        </p:nvSpPr>
        <p:spPr>
          <a:xfrm>
            <a:off x="7665720" y="5526191"/>
            <a:ext cx="2971800" cy="6380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Machine Code</a:t>
            </a:r>
          </a:p>
        </p:txBody>
      </p:sp>
      <p:sp>
        <p:nvSpPr>
          <p:cNvPr id="16" name="Arrow: Right 15">
            <a:extLst>
              <a:ext uri="{FF2B5EF4-FFF2-40B4-BE49-F238E27FC236}">
                <a16:creationId xmlns:a16="http://schemas.microsoft.com/office/drawing/2014/main" id="{14E0B196-D30A-9EEC-44B6-667F7A795C98}"/>
              </a:ext>
            </a:extLst>
          </p:cNvPr>
          <p:cNvSpPr/>
          <p:nvPr/>
        </p:nvSpPr>
        <p:spPr>
          <a:xfrm rot="5400000">
            <a:off x="8918948" y="1514604"/>
            <a:ext cx="465343" cy="2509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02EF8AE1-E98C-D4A5-81D4-7F91F16A6DAE}"/>
              </a:ext>
            </a:extLst>
          </p:cNvPr>
          <p:cNvSpPr/>
          <p:nvPr/>
        </p:nvSpPr>
        <p:spPr>
          <a:xfrm rot="5400000">
            <a:off x="8918947" y="2755040"/>
            <a:ext cx="465343" cy="2509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348854C4-654A-5E17-5132-6806DC141DB3}"/>
              </a:ext>
            </a:extLst>
          </p:cNvPr>
          <p:cNvSpPr/>
          <p:nvPr/>
        </p:nvSpPr>
        <p:spPr>
          <a:xfrm rot="5400000">
            <a:off x="8918946" y="3894663"/>
            <a:ext cx="465343" cy="2509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9C464B9F-4EDF-75FA-095B-6032FD7C4362}"/>
              </a:ext>
            </a:extLst>
          </p:cNvPr>
          <p:cNvSpPr/>
          <p:nvPr/>
        </p:nvSpPr>
        <p:spPr>
          <a:xfrm rot="5400000">
            <a:off x="8918945" y="5147641"/>
            <a:ext cx="465343" cy="2509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606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DBCF-F564-2084-FB6B-A4CC6291FF72}"/>
              </a:ext>
            </a:extLst>
          </p:cNvPr>
          <p:cNvSpPr>
            <a:spLocks noGrp="1"/>
          </p:cNvSpPr>
          <p:nvPr>
            <p:ph type="title"/>
          </p:nvPr>
        </p:nvSpPr>
        <p:spPr>
          <a:xfrm>
            <a:off x="1295400" y="503853"/>
            <a:ext cx="9601200" cy="562947"/>
          </a:xfrm>
        </p:spPr>
        <p:txBody>
          <a:bodyPr>
            <a:normAutofit/>
          </a:bodyPr>
          <a:lstStyle/>
          <a:p>
            <a:r>
              <a:rPr lang="en-US" sz="2800" dirty="0">
                <a:latin typeface="Times New Roman" panose="02020603050405020304" pitchFamily="18" charset="0"/>
                <a:cs typeface="Times New Roman" panose="02020603050405020304" pitchFamily="18" charset="0"/>
              </a:rPr>
              <a:t>Data Types in Java</a:t>
            </a:r>
          </a:p>
        </p:txBody>
      </p:sp>
      <p:sp>
        <p:nvSpPr>
          <p:cNvPr id="4" name="Rectangle: Rounded Corners 3">
            <a:extLst>
              <a:ext uri="{FF2B5EF4-FFF2-40B4-BE49-F238E27FC236}">
                <a16:creationId xmlns:a16="http://schemas.microsoft.com/office/drawing/2014/main" id="{834BA618-4B37-C049-158D-4C46F91237A5}"/>
              </a:ext>
            </a:extLst>
          </p:cNvPr>
          <p:cNvSpPr/>
          <p:nvPr/>
        </p:nvSpPr>
        <p:spPr>
          <a:xfrm>
            <a:off x="4998720" y="1263374"/>
            <a:ext cx="1661160" cy="3962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 Type</a:t>
            </a:r>
          </a:p>
        </p:txBody>
      </p:sp>
      <p:sp>
        <p:nvSpPr>
          <p:cNvPr id="7" name="Rectangle: Rounded Corners 6">
            <a:extLst>
              <a:ext uri="{FF2B5EF4-FFF2-40B4-BE49-F238E27FC236}">
                <a16:creationId xmlns:a16="http://schemas.microsoft.com/office/drawing/2014/main" id="{70AE5164-A5CF-C749-94C8-427450B79620}"/>
              </a:ext>
            </a:extLst>
          </p:cNvPr>
          <p:cNvSpPr/>
          <p:nvPr/>
        </p:nvSpPr>
        <p:spPr>
          <a:xfrm>
            <a:off x="3337560" y="1950720"/>
            <a:ext cx="1661160" cy="3962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Primitive</a:t>
            </a:r>
          </a:p>
        </p:txBody>
      </p:sp>
      <p:sp>
        <p:nvSpPr>
          <p:cNvPr id="9" name="Rectangle: Rounded Corners 8">
            <a:extLst>
              <a:ext uri="{FF2B5EF4-FFF2-40B4-BE49-F238E27FC236}">
                <a16:creationId xmlns:a16="http://schemas.microsoft.com/office/drawing/2014/main" id="{2362DE96-C3B8-8DB5-5CD1-1B9581DB6FEE}"/>
              </a:ext>
            </a:extLst>
          </p:cNvPr>
          <p:cNvSpPr/>
          <p:nvPr/>
        </p:nvSpPr>
        <p:spPr>
          <a:xfrm>
            <a:off x="6659880" y="1950720"/>
            <a:ext cx="1661160" cy="39624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Non-Primitive</a:t>
            </a:r>
          </a:p>
        </p:txBody>
      </p:sp>
      <p:sp>
        <p:nvSpPr>
          <p:cNvPr id="11" name="Rectangle: Rounded Corners 10">
            <a:extLst>
              <a:ext uri="{FF2B5EF4-FFF2-40B4-BE49-F238E27FC236}">
                <a16:creationId xmlns:a16="http://schemas.microsoft.com/office/drawing/2014/main" id="{510227C1-6D9B-3F85-D983-8BDBAF8DBCF2}"/>
              </a:ext>
            </a:extLst>
          </p:cNvPr>
          <p:cNvSpPr/>
          <p:nvPr/>
        </p:nvSpPr>
        <p:spPr>
          <a:xfrm>
            <a:off x="1676400" y="2827020"/>
            <a:ext cx="1661160" cy="3962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Boolean</a:t>
            </a:r>
          </a:p>
        </p:txBody>
      </p:sp>
      <p:sp>
        <p:nvSpPr>
          <p:cNvPr id="13" name="Rectangle: Rounded Corners 12">
            <a:extLst>
              <a:ext uri="{FF2B5EF4-FFF2-40B4-BE49-F238E27FC236}">
                <a16:creationId xmlns:a16="http://schemas.microsoft.com/office/drawing/2014/main" id="{1C516B75-0486-E165-7280-DB50D2958CF4}"/>
              </a:ext>
            </a:extLst>
          </p:cNvPr>
          <p:cNvSpPr/>
          <p:nvPr/>
        </p:nvSpPr>
        <p:spPr>
          <a:xfrm>
            <a:off x="4998720" y="2842260"/>
            <a:ext cx="1661160" cy="39624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Numeric</a:t>
            </a:r>
          </a:p>
        </p:txBody>
      </p:sp>
      <p:sp>
        <p:nvSpPr>
          <p:cNvPr id="14" name="Rectangle: Rounded Corners 13">
            <a:extLst>
              <a:ext uri="{FF2B5EF4-FFF2-40B4-BE49-F238E27FC236}">
                <a16:creationId xmlns:a16="http://schemas.microsoft.com/office/drawing/2014/main" id="{0C1175A2-DDAC-CD33-1027-C967FCDA194B}"/>
              </a:ext>
            </a:extLst>
          </p:cNvPr>
          <p:cNvSpPr/>
          <p:nvPr/>
        </p:nvSpPr>
        <p:spPr>
          <a:xfrm>
            <a:off x="6659880" y="3619501"/>
            <a:ext cx="1661160" cy="3962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Integral</a:t>
            </a:r>
          </a:p>
        </p:txBody>
      </p:sp>
      <p:sp>
        <p:nvSpPr>
          <p:cNvPr id="15" name="Rectangle: Rounded Corners 14">
            <a:extLst>
              <a:ext uri="{FF2B5EF4-FFF2-40B4-BE49-F238E27FC236}">
                <a16:creationId xmlns:a16="http://schemas.microsoft.com/office/drawing/2014/main" id="{B03B9AF7-36D6-F1A3-42D8-3A5266E0704B}"/>
              </a:ext>
            </a:extLst>
          </p:cNvPr>
          <p:cNvSpPr/>
          <p:nvPr/>
        </p:nvSpPr>
        <p:spPr>
          <a:xfrm>
            <a:off x="3337560" y="3589020"/>
            <a:ext cx="1661160" cy="3962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Character</a:t>
            </a:r>
          </a:p>
        </p:txBody>
      </p:sp>
      <p:sp>
        <p:nvSpPr>
          <p:cNvPr id="16" name="Rectangle: Rounded Corners 15">
            <a:extLst>
              <a:ext uri="{FF2B5EF4-FFF2-40B4-BE49-F238E27FC236}">
                <a16:creationId xmlns:a16="http://schemas.microsoft.com/office/drawing/2014/main" id="{1A708882-76F7-B80A-8581-1CEA0083825D}"/>
              </a:ext>
            </a:extLst>
          </p:cNvPr>
          <p:cNvSpPr/>
          <p:nvPr/>
        </p:nvSpPr>
        <p:spPr>
          <a:xfrm>
            <a:off x="8374380" y="4198622"/>
            <a:ext cx="1661160" cy="3962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Float</a:t>
            </a:r>
          </a:p>
        </p:txBody>
      </p:sp>
      <p:sp>
        <p:nvSpPr>
          <p:cNvPr id="17" name="Rectangle: Rounded Corners 16">
            <a:extLst>
              <a:ext uri="{FF2B5EF4-FFF2-40B4-BE49-F238E27FC236}">
                <a16:creationId xmlns:a16="http://schemas.microsoft.com/office/drawing/2014/main" id="{7779FA5D-BA78-6C97-EF4E-EAB9B03BEE02}"/>
              </a:ext>
            </a:extLst>
          </p:cNvPr>
          <p:cNvSpPr/>
          <p:nvPr/>
        </p:nvSpPr>
        <p:spPr>
          <a:xfrm>
            <a:off x="4998720" y="4198622"/>
            <a:ext cx="1661160" cy="3962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Integer</a:t>
            </a:r>
          </a:p>
        </p:txBody>
      </p:sp>
      <p:sp>
        <p:nvSpPr>
          <p:cNvPr id="20" name="TextBox 19">
            <a:extLst>
              <a:ext uri="{FF2B5EF4-FFF2-40B4-BE49-F238E27FC236}">
                <a16:creationId xmlns:a16="http://schemas.microsoft.com/office/drawing/2014/main" id="{1E3C9A3B-4CEA-2075-BD5A-4115AF06F020}"/>
              </a:ext>
            </a:extLst>
          </p:cNvPr>
          <p:cNvSpPr txBox="1"/>
          <p:nvPr/>
        </p:nvSpPr>
        <p:spPr>
          <a:xfrm>
            <a:off x="1805940" y="5074920"/>
            <a:ext cx="1226820"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boolean</a:t>
            </a:r>
            <a:endParaRPr lang="en-US"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F14F1D91-6D48-9A19-50D8-67B8C6A00711}"/>
              </a:ext>
            </a:extLst>
          </p:cNvPr>
          <p:cNvSpPr txBox="1"/>
          <p:nvPr/>
        </p:nvSpPr>
        <p:spPr>
          <a:xfrm>
            <a:off x="3520440" y="5074920"/>
            <a:ext cx="12268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char</a:t>
            </a:r>
          </a:p>
        </p:txBody>
      </p:sp>
      <p:sp>
        <p:nvSpPr>
          <p:cNvPr id="23" name="TextBox 22">
            <a:extLst>
              <a:ext uri="{FF2B5EF4-FFF2-40B4-BE49-F238E27FC236}">
                <a16:creationId xmlns:a16="http://schemas.microsoft.com/office/drawing/2014/main" id="{92B23170-8A78-2242-8042-3050787C7C51}"/>
              </a:ext>
            </a:extLst>
          </p:cNvPr>
          <p:cNvSpPr txBox="1"/>
          <p:nvPr/>
        </p:nvSpPr>
        <p:spPr>
          <a:xfrm>
            <a:off x="6419850" y="5574507"/>
            <a:ext cx="12268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long</a:t>
            </a:r>
          </a:p>
        </p:txBody>
      </p:sp>
      <p:sp>
        <p:nvSpPr>
          <p:cNvPr id="24" name="TextBox 23">
            <a:extLst>
              <a:ext uri="{FF2B5EF4-FFF2-40B4-BE49-F238E27FC236}">
                <a16:creationId xmlns:a16="http://schemas.microsoft.com/office/drawing/2014/main" id="{3F11C686-3331-61B8-F077-1A18A1EF690C}"/>
              </a:ext>
            </a:extLst>
          </p:cNvPr>
          <p:cNvSpPr txBox="1"/>
          <p:nvPr/>
        </p:nvSpPr>
        <p:spPr>
          <a:xfrm>
            <a:off x="6427470" y="5286736"/>
            <a:ext cx="12268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int</a:t>
            </a:r>
          </a:p>
        </p:txBody>
      </p:sp>
      <p:sp>
        <p:nvSpPr>
          <p:cNvPr id="25" name="TextBox 24">
            <a:extLst>
              <a:ext uri="{FF2B5EF4-FFF2-40B4-BE49-F238E27FC236}">
                <a16:creationId xmlns:a16="http://schemas.microsoft.com/office/drawing/2014/main" id="{81EC3F8A-91A1-1768-2B8D-7C6D629E18A9}"/>
              </a:ext>
            </a:extLst>
          </p:cNvPr>
          <p:cNvSpPr txBox="1"/>
          <p:nvPr/>
        </p:nvSpPr>
        <p:spPr>
          <a:xfrm>
            <a:off x="6423660" y="5008365"/>
            <a:ext cx="12268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short</a:t>
            </a:r>
          </a:p>
        </p:txBody>
      </p:sp>
      <p:sp>
        <p:nvSpPr>
          <p:cNvPr id="26" name="TextBox 25">
            <a:extLst>
              <a:ext uri="{FF2B5EF4-FFF2-40B4-BE49-F238E27FC236}">
                <a16:creationId xmlns:a16="http://schemas.microsoft.com/office/drawing/2014/main" id="{0DDBB364-87A6-04C9-9E62-16580FECF359}"/>
              </a:ext>
            </a:extLst>
          </p:cNvPr>
          <p:cNvSpPr txBox="1"/>
          <p:nvPr/>
        </p:nvSpPr>
        <p:spPr>
          <a:xfrm>
            <a:off x="6427470" y="4720830"/>
            <a:ext cx="12268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byte</a:t>
            </a:r>
          </a:p>
        </p:txBody>
      </p:sp>
      <p:sp>
        <p:nvSpPr>
          <p:cNvPr id="27" name="TextBox 26">
            <a:extLst>
              <a:ext uri="{FF2B5EF4-FFF2-40B4-BE49-F238E27FC236}">
                <a16:creationId xmlns:a16="http://schemas.microsoft.com/office/drawing/2014/main" id="{00954BD2-D8DC-68C3-71A3-472A543A9873}"/>
              </a:ext>
            </a:extLst>
          </p:cNvPr>
          <p:cNvSpPr txBox="1"/>
          <p:nvPr/>
        </p:nvSpPr>
        <p:spPr>
          <a:xfrm>
            <a:off x="9825992" y="5377697"/>
            <a:ext cx="12268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double</a:t>
            </a:r>
          </a:p>
        </p:txBody>
      </p:sp>
      <p:sp>
        <p:nvSpPr>
          <p:cNvPr id="28" name="TextBox 27">
            <a:extLst>
              <a:ext uri="{FF2B5EF4-FFF2-40B4-BE49-F238E27FC236}">
                <a16:creationId xmlns:a16="http://schemas.microsoft.com/office/drawing/2014/main" id="{E10ED1CD-92FC-E0EC-AFEB-2C340CB99EDC}"/>
              </a:ext>
            </a:extLst>
          </p:cNvPr>
          <p:cNvSpPr txBox="1"/>
          <p:nvPr/>
        </p:nvSpPr>
        <p:spPr>
          <a:xfrm>
            <a:off x="9787889" y="5008365"/>
            <a:ext cx="12268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float</a:t>
            </a:r>
          </a:p>
        </p:txBody>
      </p:sp>
      <p:sp>
        <p:nvSpPr>
          <p:cNvPr id="29" name="TextBox 28">
            <a:extLst>
              <a:ext uri="{FF2B5EF4-FFF2-40B4-BE49-F238E27FC236}">
                <a16:creationId xmlns:a16="http://schemas.microsoft.com/office/drawing/2014/main" id="{830C0858-B9B5-1674-350F-6D51D4022B0D}"/>
              </a:ext>
            </a:extLst>
          </p:cNvPr>
          <p:cNvSpPr txBox="1"/>
          <p:nvPr/>
        </p:nvSpPr>
        <p:spPr>
          <a:xfrm>
            <a:off x="8126730" y="3116017"/>
            <a:ext cx="12268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etc.</a:t>
            </a:r>
          </a:p>
        </p:txBody>
      </p:sp>
      <p:sp>
        <p:nvSpPr>
          <p:cNvPr id="30" name="TextBox 29">
            <a:extLst>
              <a:ext uri="{FF2B5EF4-FFF2-40B4-BE49-F238E27FC236}">
                <a16:creationId xmlns:a16="http://schemas.microsoft.com/office/drawing/2014/main" id="{E5C28598-D18A-6A28-D445-09A5367913D0}"/>
              </a:ext>
            </a:extLst>
          </p:cNvPr>
          <p:cNvSpPr txBox="1"/>
          <p:nvPr/>
        </p:nvSpPr>
        <p:spPr>
          <a:xfrm>
            <a:off x="8126730" y="2849254"/>
            <a:ext cx="12268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array</a:t>
            </a:r>
          </a:p>
        </p:txBody>
      </p:sp>
      <p:sp>
        <p:nvSpPr>
          <p:cNvPr id="31" name="TextBox 30">
            <a:extLst>
              <a:ext uri="{FF2B5EF4-FFF2-40B4-BE49-F238E27FC236}">
                <a16:creationId xmlns:a16="http://schemas.microsoft.com/office/drawing/2014/main" id="{ADB8A38E-4AFA-942F-9B35-8B3366D3752B}"/>
              </a:ext>
            </a:extLst>
          </p:cNvPr>
          <p:cNvSpPr txBox="1"/>
          <p:nvPr/>
        </p:nvSpPr>
        <p:spPr>
          <a:xfrm>
            <a:off x="8126730" y="2570858"/>
            <a:ext cx="12268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string</a:t>
            </a:r>
          </a:p>
        </p:txBody>
      </p:sp>
      <p:cxnSp>
        <p:nvCxnSpPr>
          <p:cNvPr id="35" name="Straight Arrow Connector 34">
            <a:extLst>
              <a:ext uri="{FF2B5EF4-FFF2-40B4-BE49-F238E27FC236}">
                <a16:creationId xmlns:a16="http://schemas.microsoft.com/office/drawing/2014/main" id="{B5282FBD-D138-E2C4-B42B-8CBDC436EF05}"/>
              </a:ext>
            </a:extLst>
          </p:cNvPr>
          <p:cNvCxnSpPr>
            <a:cxnSpLocks/>
          </p:cNvCxnSpPr>
          <p:nvPr/>
        </p:nvCxnSpPr>
        <p:spPr>
          <a:xfrm>
            <a:off x="2419350" y="3331488"/>
            <a:ext cx="0" cy="1830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B000ADC-5D66-A5AA-0039-CE9E587C4893}"/>
              </a:ext>
            </a:extLst>
          </p:cNvPr>
          <p:cNvCxnSpPr>
            <a:cxnSpLocks/>
          </p:cNvCxnSpPr>
          <p:nvPr/>
        </p:nvCxnSpPr>
        <p:spPr>
          <a:xfrm>
            <a:off x="3790950" y="4015741"/>
            <a:ext cx="0" cy="1059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E74E374-FA01-AA89-3EDD-98B22346C0B9}"/>
              </a:ext>
            </a:extLst>
          </p:cNvPr>
          <p:cNvCxnSpPr>
            <a:cxnSpLocks/>
          </p:cNvCxnSpPr>
          <p:nvPr/>
        </p:nvCxnSpPr>
        <p:spPr>
          <a:xfrm>
            <a:off x="5772151" y="4594086"/>
            <a:ext cx="0" cy="1165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0A7A409-771B-2820-CC62-7BD421E41453}"/>
              </a:ext>
            </a:extLst>
          </p:cNvPr>
          <p:cNvCxnSpPr>
            <a:cxnSpLocks/>
          </p:cNvCxnSpPr>
          <p:nvPr/>
        </p:nvCxnSpPr>
        <p:spPr>
          <a:xfrm>
            <a:off x="9189721" y="4579530"/>
            <a:ext cx="15239" cy="994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0DFCE2E-808F-B072-0515-B2E129BB1826}"/>
              </a:ext>
            </a:extLst>
          </p:cNvPr>
          <p:cNvCxnSpPr>
            <a:cxnSpLocks/>
          </p:cNvCxnSpPr>
          <p:nvPr/>
        </p:nvCxnSpPr>
        <p:spPr>
          <a:xfrm>
            <a:off x="7471411" y="2370206"/>
            <a:ext cx="0" cy="961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3AE1A6-0228-2049-5EFC-F21A83B03A99}"/>
              </a:ext>
            </a:extLst>
          </p:cNvPr>
          <p:cNvCxnSpPr>
            <a:cxnSpLocks/>
          </p:cNvCxnSpPr>
          <p:nvPr/>
        </p:nvCxnSpPr>
        <p:spPr>
          <a:xfrm flipH="1">
            <a:off x="4998720" y="1708905"/>
            <a:ext cx="255270" cy="241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D26467E-44B3-FB4C-D5B7-02381062837D}"/>
              </a:ext>
            </a:extLst>
          </p:cNvPr>
          <p:cNvCxnSpPr>
            <a:cxnSpLocks/>
          </p:cNvCxnSpPr>
          <p:nvPr/>
        </p:nvCxnSpPr>
        <p:spPr>
          <a:xfrm>
            <a:off x="6404610" y="1720785"/>
            <a:ext cx="234315" cy="270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7129765-30AC-5D3A-EC47-B4AE5B2CBAC3}"/>
              </a:ext>
            </a:extLst>
          </p:cNvPr>
          <p:cNvCxnSpPr>
            <a:cxnSpLocks/>
          </p:cNvCxnSpPr>
          <p:nvPr/>
        </p:nvCxnSpPr>
        <p:spPr>
          <a:xfrm flipH="1">
            <a:off x="3169920" y="2409945"/>
            <a:ext cx="295275" cy="358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21F3A07-93A2-A352-F6D8-9AB84736E99B}"/>
              </a:ext>
            </a:extLst>
          </p:cNvPr>
          <p:cNvCxnSpPr>
            <a:cxnSpLocks/>
          </p:cNvCxnSpPr>
          <p:nvPr/>
        </p:nvCxnSpPr>
        <p:spPr>
          <a:xfrm flipH="1">
            <a:off x="4950142" y="3261362"/>
            <a:ext cx="245746" cy="297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EEC54F9-668E-87EE-52D1-7E3D7315BD21}"/>
              </a:ext>
            </a:extLst>
          </p:cNvPr>
          <p:cNvCxnSpPr>
            <a:cxnSpLocks/>
          </p:cNvCxnSpPr>
          <p:nvPr/>
        </p:nvCxnSpPr>
        <p:spPr>
          <a:xfrm flipH="1">
            <a:off x="6659880" y="4040625"/>
            <a:ext cx="274320" cy="23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04E7F2F-AD42-5129-8851-898C37442A3D}"/>
              </a:ext>
            </a:extLst>
          </p:cNvPr>
          <p:cNvCxnSpPr>
            <a:cxnSpLocks/>
          </p:cNvCxnSpPr>
          <p:nvPr/>
        </p:nvCxnSpPr>
        <p:spPr>
          <a:xfrm>
            <a:off x="6491287" y="3277347"/>
            <a:ext cx="234315" cy="270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531250A-C1E2-FA62-D805-B840BC929E0F}"/>
              </a:ext>
            </a:extLst>
          </p:cNvPr>
          <p:cNvCxnSpPr>
            <a:cxnSpLocks/>
          </p:cNvCxnSpPr>
          <p:nvPr/>
        </p:nvCxnSpPr>
        <p:spPr>
          <a:xfrm>
            <a:off x="8086725" y="4021932"/>
            <a:ext cx="234315" cy="270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53FE875-ECE4-86B4-DAD5-6A14DD0E21E7}"/>
              </a:ext>
            </a:extLst>
          </p:cNvPr>
          <p:cNvCxnSpPr>
            <a:cxnSpLocks/>
            <a:endCxn id="26" idx="1"/>
          </p:cNvCxnSpPr>
          <p:nvPr/>
        </p:nvCxnSpPr>
        <p:spPr>
          <a:xfrm>
            <a:off x="5772151" y="4905496"/>
            <a:ext cx="655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73A8E2A-B32D-D117-D385-5A83DCF89687}"/>
              </a:ext>
            </a:extLst>
          </p:cNvPr>
          <p:cNvCxnSpPr>
            <a:cxnSpLocks/>
          </p:cNvCxnSpPr>
          <p:nvPr/>
        </p:nvCxnSpPr>
        <p:spPr>
          <a:xfrm>
            <a:off x="5772151" y="5176629"/>
            <a:ext cx="655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192C36B-8B9A-FC9B-B8DF-231BAB488483}"/>
              </a:ext>
            </a:extLst>
          </p:cNvPr>
          <p:cNvCxnSpPr>
            <a:cxnSpLocks/>
          </p:cNvCxnSpPr>
          <p:nvPr/>
        </p:nvCxnSpPr>
        <p:spPr>
          <a:xfrm>
            <a:off x="5768340" y="5471402"/>
            <a:ext cx="655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126D1BA-BE5E-6AF7-9FD3-DD22CB55F3F8}"/>
              </a:ext>
            </a:extLst>
          </p:cNvPr>
          <p:cNvCxnSpPr>
            <a:cxnSpLocks/>
          </p:cNvCxnSpPr>
          <p:nvPr/>
        </p:nvCxnSpPr>
        <p:spPr>
          <a:xfrm>
            <a:off x="5772151" y="5759173"/>
            <a:ext cx="655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7B4DBBB-03F5-B8E4-1EF5-F40A1869B839}"/>
              </a:ext>
            </a:extLst>
          </p:cNvPr>
          <p:cNvCxnSpPr>
            <a:cxnSpLocks/>
          </p:cNvCxnSpPr>
          <p:nvPr/>
        </p:nvCxnSpPr>
        <p:spPr>
          <a:xfrm>
            <a:off x="9170673" y="5176629"/>
            <a:ext cx="655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EDA4AA3-FEAD-DE52-DE23-4012D99BB405}"/>
              </a:ext>
            </a:extLst>
          </p:cNvPr>
          <p:cNvCxnSpPr>
            <a:cxnSpLocks/>
          </p:cNvCxnSpPr>
          <p:nvPr/>
        </p:nvCxnSpPr>
        <p:spPr>
          <a:xfrm>
            <a:off x="9204960" y="5574507"/>
            <a:ext cx="655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7730A28-A2D4-5232-4BAF-30583C4A80C3}"/>
              </a:ext>
            </a:extLst>
          </p:cNvPr>
          <p:cNvCxnSpPr>
            <a:cxnSpLocks/>
          </p:cNvCxnSpPr>
          <p:nvPr/>
        </p:nvCxnSpPr>
        <p:spPr>
          <a:xfrm>
            <a:off x="7471411" y="2793593"/>
            <a:ext cx="655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DADDEC0-621B-02E6-85D6-E5BC85A7EFD0}"/>
              </a:ext>
            </a:extLst>
          </p:cNvPr>
          <p:cNvCxnSpPr>
            <a:cxnSpLocks/>
          </p:cNvCxnSpPr>
          <p:nvPr/>
        </p:nvCxnSpPr>
        <p:spPr>
          <a:xfrm>
            <a:off x="7471411" y="3040380"/>
            <a:ext cx="655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F8E9874-AD0C-E7BD-8750-403051917C41}"/>
              </a:ext>
            </a:extLst>
          </p:cNvPr>
          <p:cNvCxnSpPr>
            <a:cxnSpLocks/>
          </p:cNvCxnSpPr>
          <p:nvPr/>
        </p:nvCxnSpPr>
        <p:spPr>
          <a:xfrm>
            <a:off x="7490459" y="3331488"/>
            <a:ext cx="6553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12564AD0-8D69-19EE-BB65-AC0A9F4554B2}"/>
              </a:ext>
            </a:extLst>
          </p:cNvPr>
          <p:cNvCxnSpPr>
            <a:cxnSpLocks/>
          </p:cNvCxnSpPr>
          <p:nvPr/>
        </p:nvCxnSpPr>
        <p:spPr>
          <a:xfrm>
            <a:off x="4838700" y="2421559"/>
            <a:ext cx="357188" cy="379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32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4E276-1EF6-3496-BF93-1F4C46A2F3EA}"/>
              </a:ext>
            </a:extLst>
          </p:cNvPr>
          <p:cNvSpPr>
            <a:spLocks noGrp="1"/>
          </p:cNvSpPr>
          <p:nvPr>
            <p:ph type="title"/>
          </p:nvPr>
        </p:nvSpPr>
        <p:spPr>
          <a:xfrm>
            <a:off x="1295400" y="503853"/>
            <a:ext cx="9601200" cy="521383"/>
          </a:xfrm>
        </p:spPr>
        <p:txBody>
          <a:bodyPr>
            <a:normAutofit/>
          </a:bodyPr>
          <a:lstStyle/>
          <a:p>
            <a:r>
              <a:rPr lang="en-US" sz="2800" dirty="0">
                <a:latin typeface="Times New Roman" panose="02020603050405020304" pitchFamily="18" charset="0"/>
                <a:cs typeface="Times New Roman" panose="02020603050405020304" pitchFamily="18" charset="0"/>
              </a:rPr>
              <a:t>Primitive data types</a:t>
            </a:r>
          </a:p>
        </p:txBody>
      </p:sp>
      <p:pic>
        <p:nvPicPr>
          <p:cNvPr id="4" name="Content Placeholder 3">
            <a:extLst>
              <a:ext uri="{FF2B5EF4-FFF2-40B4-BE49-F238E27FC236}">
                <a16:creationId xmlns:a16="http://schemas.microsoft.com/office/drawing/2014/main" id="{A4E11124-3274-DE89-800A-B78696ED988B}"/>
              </a:ext>
            </a:extLst>
          </p:cNvPr>
          <p:cNvPicPr>
            <a:picLocks noGrp="1" noChangeAspect="1"/>
          </p:cNvPicPr>
          <p:nvPr>
            <p:ph idx="1"/>
          </p:nvPr>
        </p:nvPicPr>
        <p:blipFill>
          <a:blip r:embed="rId2"/>
          <a:stretch>
            <a:fillRect/>
          </a:stretch>
        </p:blipFill>
        <p:spPr>
          <a:xfrm>
            <a:off x="1440873" y="1357744"/>
            <a:ext cx="9767454" cy="4225637"/>
          </a:xfrm>
          <a:prstGeom prst="rect">
            <a:avLst/>
          </a:prstGeom>
        </p:spPr>
      </p:pic>
    </p:spTree>
    <p:extLst>
      <p:ext uri="{BB962C8B-B14F-4D97-AF65-F5344CB8AC3E}">
        <p14:creationId xmlns:p14="http://schemas.microsoft.com/office/powerpoint/2010/main" val="95635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10C4-1EF1-A77A-668C-6E8D5772E111}"/>
              </a:ext>
            </a:extLst>
          </p:cNvPr>
          <p:cNvSpPr>
            <a:spLocks noGrp="1"/>
          </p:cNvSpPr>
          <p:nvPr>
            <p:ph type="title"/>
          </p:nvPr>
        </p:nvSpPr>
        <p:spPr>
          <a:xfrm>
            <a:off x="1295400" y="503854"/>
            <a:ext cx="9601200" cy="881602"/>
          </a:xfrm>
        </p:spPr>
        <p:txBody>
          <a:bodyPr>
            <a:normAutofit fontScale="90000"/>
          </a:bodyPr>
          <a:lstStyle/>
          <a:p>
            <a:r>
              <a:rPr lang="en-US" sz="3100" b="1" dirty="0">
                <a:latin typeface="Times New Roman" panose="02020603050405020304" pitchFamily="18" charset="0"/>
                <a:cs typeface="Times New Roman" panose="02020603050405020304" pitchFamily="18" charset="0"/>
              </a:rPr>
              <a:t>Type Casting in Java</a:t>
            </a:r>
            <a:br>
              <a:rPr lang="en-US" b="1" dirty="0"/>
            </a:br>
            <a:endParaRPr lang="en-US" dirty="0"/>
          </a:p>
        </p:txBody>
      </p:sp>
      <p:sp>
        <p:nvSpPr>
          <p:cNvPr id="3" name="Content Placeholder 2">
            <a:extLst>
              <a:ext uri="{FF2B5EF4-FFF2-40B4-BE49-F238E27FC236}">
                <a16:creationId xmlns:a16="http://schemas.microsoft.com/office/drawing/2014/main" id="{8D53EB04-926F-4447-B5AC-3C4A7961DCA4}"/>
              </a:ext>
            </a:extLst>
          </p:cNvPr>
          <p:cNvSpPr>
            <a:spLocks noGrp="1"/>
          </p:cNvSpPr>
          <p:nvPr>
            <p:ph idx="1"/>
          </p:nvPr>
        </p:nvSpPr>
        <p:spPr>
          <a:xfrm>
            <a:off x="1295400" y="1385457"/>
            <a:ext cx="9601200" cy="440574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Converting a variable from one data type to another.</a:t>
            </a:r>
          </a:p>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Implicit Casting (Widening Conversion)</a:t>
            </a:r>
          </a:p>
          <a:p>
            <a:r>
              <a:rPr lang="en-US" sz="1800" dirty="0">
                <a:latin typeface="Times New Roman" panose="02020603050405020304" pitchFamily="18" charset="0"/>
                <a:cs typeface="Times New Roman" panose="02020603050405020304" pitchFamily="18" charset="0"/>
              </a:rPr>
              <a:t>Automatically done by Java.</a:t>
            </a:r>
          </a:p>
          <a:p>
            <a:r>
              <a:rPr lang="en-US" sz="1800" dirty="0">
                <a:latin typeface="Times New Roman" panose="02020603050405020304" pitchFamily="18" charset="0"/>
                <a:cs typeface="Times New Roman" panose="02020603050405020304" pitchFamily="18" charset="0"/>
              </a:rPr>
              <a:t>Converts a smaller type to a larger type.</a:t>
            </a:r>
          </a:p>
          <a:p>
            <a:r>
              <a:rPr lang="en-US" sz="1800" dirty="0">
                <a:latin typeface="Times New Roman" panose="02020603050405020304" pitchFamily="18" charset="0"/>
                <a:cs typeface="Times New Roman" panose="02020603050405020304" pitchFamily="18" charset="0"/>
              </a:rPr>
              <a:t>Examples:</a:t>
            </a:r>
          </a:p>
          <a:p>
            <a:r>
              <a:rPr lang="en-US" sz="1800" dirty="0">
                <a:latin typeface="Times New Roman" panose="02020603050405020304" pitchFamily="18" charset="0"/>
                <a:cs typeface="Times New Roman" panose="02020603050405020304" pitchFamily="18" charset="0"/>
              </a:rPr>
              <a:t>int → long → float → double</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int a = 10;</a:t>
            </a:r>
          </a:p>
          <a:p>
            <a:pPr marL="0" indent="0">
              <a:buNone/>
            </a:pPr>
            <a:r>
              <a:rPr lang="en-US" sz="1800" dirty="0">
                <a:latin typeface="Times New Roman" panose="02020603050405020304" pitchFamily="18" charset="0"/>
                <a:cs typeface="Times New Roman" panose="02020603050405020304" pitchFamily="18" charset="0"/>
              </a:rPr>
              <a:t>   double b = a; // Implicit casting</a:t>
            </a:r>
          </a:p>
        </p:txBody>
      </p:sp>
    </p:spTree>
    <p:extLst>
      <p:ext uri="{BB962C8B-B14F-4D97-AF65-F5344CB8AC3E}">
        <p14:creationId xmlns:p14="http://schemas.microsoft.com/office/powerpoint/2010/main" val="225745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10C4-1EF1-A77A-668C-6E8D5772E111}"/>
              </a:ext>
            </a:extLst>
          </p:cNvPr>
          <p:cNvSpPr>
            <a:spLocks noGrp="1"/>
          </p:cNvSpPr>
          <p:nvPr>
            <p:ph type="title"/>
          </p:nvPr>
        </p:nvSpPr>
        <p:spPr>
          <a:xfrm>
            <a:off x="1295400" y="503854"/>
            <a:ext cx="9601200" cy="881602"/>
          </a:xfrm>
        </p:spPr>
        <p:txBody>
          <a:bodyPr>
            <a:normAutofit/>
          </a:bodyPr>
          <a:lstStyle/>
          <a:p>
            <a:r>
              <a:rPr lang="en-US" sz="2800" b="1" dirty="0">
                <a:latin typeface="Times New Roman" panose="02020603050405020304" pitchFamily="18" charset="0"/>
                <a:cs typeface="Times New Roman" panose="02020603050405020304" pitchFamily="18" charset="0"/>
              </a:rPr>
              <a:t>Type Casting in Java</a:t>
            </a:r>
            <a:br>
              <a:rPr lang="en-US"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53EB04-926F-4447-B5AC-3C4A7961DCA4}"/>
              </a:ext>
            </a:extLst>
          </p:cNvPr>
          <p:cNvSpPr>
            <a:spLocks noGrp="1"/>
          </p:cNvSpPr>
          <p:nvPr>
            <p:ph idx="1"/>
          </p:nvPr>
        </p:nvSpPr>
        <p:spPr>
          <a:xfrm>
            <a:off x="1295400" y="1385457"/>
            <a:ext cx="9601200" cy="4405744"/>
          </a:xfrm>
        </p:spPr>
        <p:txBody>
          <a:bodyPr>
            <a:normAutofit/>
          </a:bodyPr>
          <a:lstStyle/>
          <a:p>
            <a:pPr>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Explicit Casting (Narrowing Conversion)</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Must be done manually using a cast operator.</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Converts a larger type to a smaller type.</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Risk of data loss.</a:t>
            </a:r>
          </a:p>
          <a:p>
            <a:pPr>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Example:</a:t>
            </a:r>
          </a:p>
          <a:p>
            <a:pPr marL="0" indent="0">
              <a:buNone/>
            </a:pP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fr-FR" sz="1800" dirty="0">
                <a:latin typeface="Times New Roman" panose="02020603050405020304" pitchFamily="18" charset="0"/>
                <a:cs typeface="Times New Roman" panose="02020603050405020304" pitchFamily="18" charset="0"/>
              </a:rPr>
              <a:t>double x = 9.8;</a:t>
            </a:r>
          </a:p>
          <a:p>
            <a:pPr marL="0" indent="0">
              <a:buNone/>
            </a:pP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int</a:t>
            </a:r>
            <a:r>
              <a:rPr lang="fr-FR" sz="1800" dirty="0">
                <a:latin typeface="Times New Roman" panose="02020603050405020304" pitchFamily="18" charset="0"/>
                <a:cs typeface="Times New Roman" panose="02020603050405020304" pitchFamily="18" charset="0"/>
              </a:rPr>
              <a:t> y = (</a:t>
            </a:r>
            <a:r>
              <a:rPr lang="fr-FR" sz="1800" dirty="0" err="1">
                <a:latin typeface="Times New Roman" panose="02020603050405020304" pitchFamily="18" charset="0"/>
                <a:cs typeface="Times New Roman" panose="02020603050405020304" pitchFamily="18" charset="0"/>
              </a:rPr>
              <a:t>int</a:t>
            </a:r>
            <a:r>
              <a:rPr lang="fr-FR" sz="1800" dirty="0">
                <a:latin typeface="Times New Roman" panose="02020603050405020304" pitchFamily="18" charset="0"/>
                <a:cs typeface="Times New Roman" panose="02020603050405020304" pitchFamily="18" charset="0"/>
              </a:rPr>
              <a:t>) x; // Explicit casting</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19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638</TotalTime>
  <Words>821</Words>
  <Application>Microsoft Office PowerPoint</Application>
  <PresentationFormat>Widescreen</PresentationFormat>
  <Paragraphs>162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Times New Roman</vt:lpstr>
      <vt:lpstr>Wingdings</vt:lpstr>
      <vt:lpstr>Diamond Grid 16x9</vt:lpstr>
      <vt:lpstr>Java Basics</vt:lpstr>
      <vt:lpstr>Features of Java</vt:lpstr>
      <vt:lpstr>Applications of Java</vt:lpstr>
      <vt:lpstr>PowerPoint Presentation</vt:lpstr>
      <vt:lpstr>Sample Java Program</vt:lpstr>
      <vt:lpstr>Data Types in Java</vt:lpstr>
      <vt:lpstr>Primitive data types</vt:lpstr>
      <vt:lpstr>Type Casting in Java </vt:lpstr>
      <vt:lpstr>Type Casting in Java </vt:lpstr>
      <vt:lpstr>PowerPoint Presentation</vt:lpstr>
      <vt:lpstr>PowerPoint Presentation</vt:lpstr>
      <vt:lpstr>Logical Operators</vt:lpstr>
      <vt:lpstr>Java Comments </vt:lpstr>
      <vt:lpstr>User Input in Java </vt:lpstr>
      <vt:lpstr>Control Flow: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34</cp:revision>
  <dcterms:created xsi:type="dcterms:W3CDTF">2025-02-03T18:47:54Z</dcterms:created>
  <dcterms:modified xsi:type="dcterms:W3CDTF">2025-04-13T17:22:04Z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