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1" r:id="rId2"/>
    <p:sldId id="304" r:id="rId3"/>
    <p:sldId id="30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D56D03-2616-4D53-B016-B8A1B50A0602}">
          <p14:sldIdLst>
            <p14:sldId id="261"/>
            <p14:sldId id="304"/>
            <p14:sldId id="30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2412" autoAdjust="0"/>
  </p:normalViewPr>
  <p:slideViewPr>
    <p:cSldViewPr snapToGrid="0">
      <p:cViewPr varScale="1">
        <p:scale>
          <a:sx n="69" d="100"/>
          <a:sy n="69" d="100"/>
        </p:scale>
        <p:origin x="780" y="5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5/8/2025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5/8/2025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5/8/2025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5/8/2025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5/8/2025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23201"/>
            <a:ext cx="9604310" cy="6937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Essentials: A Practical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1E412-D4EC-3308-640C-D1A71BA941EB}"/>
              </a:ext>
            </a:extLst>
          </p:cNvPr>
          <p:cNvSpPr txBox="1"/>
          <p:nvPr/>
        </p:nvSpPr>
        <p:spPr>
          <a:xfrm>
            <a:off x="1293845" y="3754582"/>
            <a:ext cx="363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Mirazul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Java Instructor, EU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21FE-813C-0D94-29A4-BA982C66F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451412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 Spring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E1468F-1B2E-8EAF-95B7-7417C22D3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391384"/>
            <a:ext cx="5274011" cy="3638515"/>
          </a:xfrm>
        </p:spPr>
      </p:pic>
    </p:spTree>
    <p:extLst>
      <p:ext uri="{BB962C8B-B14F-4D97-AF65-F5344CB8AC3E}">
        <p14:creationId xmlns:p14="http://schemas.microsoft.com/office/powerpoint/2010/main" val="15423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0B29A-FAF7-FD7C-C53C-0E24F21A3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47D06-ED4D-1544-2EDC-3228409FB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02327"/>
            <a:ext cx="9601200" cy="448887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the user interface (UI) elements of the application.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Spring,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typically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Thymeleaf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templates that present the data from the model.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3F2FAE-3371-E657-9D35-22BC016A1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26" y="2759546"/>
            <a:ext cx="9576237" cy="171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212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47AC-2F75-04A1-C03D-0E5BDD0A8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D43C-D5D4-65EB-7FF0-C7CA4ABE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74619"/>
            <a:ext cx="9601200" cy="451658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an intermediary between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095F2-C238-7F93-489B-374BA2595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123" y="1788382"/>
            <a:ext cx="8525713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9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10C4-1EF1-A77A-668C-6E8D5772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Spring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B04-926F-4447-B5AC-3C4A7961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85457"/>
            <a:ext cx="9601200" cy="44057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project generator for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you quickly set up a new Spring Boot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customizable project configuration and dependencies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EC2DF4EF-9F38-2EA0-A283-9E1477A5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272" y="2834268"/>
            <a:ext cx="7869383" cy="312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45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10C4-1EF1-A77A-668C-6E8D5772E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 Database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EB04-926F-4447-B5AC-3C4A7961D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85457"/>
            <a:ext cx="9601200" cy="44057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mode: Data is stored in RAM (disappears after app stops)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or Server modes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SQL-compliant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installation (jar-based)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web-based console (h2-console)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integration with Spring Boot</a:t>
            </a:r>
          </a:p>
        </p:txBody>
      </p:sp>
    </p:spTree>
    <p:extLst>
      <p:ext uri="{BB962C8B-B14F-4D97-AF65-F5344CB8AC3E}">
        <p14:creationId xmlns:p14="http://schemas.microsoft.com/office/powerpoint/2010/main" val="42361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CE162-CC25-FD2B-78B7-0C39DA5D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+ H2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2B10-A149-DDA0-A31D-BA05C05E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46909"/>
            <a:ext cx="9601200" cy="561109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dependency in pom.xml: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H2 Console: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http://localhost:8080/h2-console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3C5E0B-F0FC-D20B-A4EB-87784DF7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81" y="1614223"/>
            <a:ext cx="3335701" cy="1000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7F67E3-3D10-6DF4-C940-900286A22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081" y="3352801"/>
            <a:ext cx="476316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9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984A-929C-F4CC-F861-15CD1D33C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Autofit/>
          </a:bodyPr>
          <a:lstStyle/>
          <a:p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pom.xml?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B62D5-93BC-4569-8DB1-1F125212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91491"/>
            <a:ext cx="9601200" cy="4599709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pom.xml stands for Project Object Model and is the core configuration file used in Maven projects.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an XML file that tells Maven: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project is (name, version, description)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dependencies it needs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build and package the project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plugins and goals to use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 and other metadata</a:t>
            </a:r>
          </a:p>
        </p:txBody>
      </p:sp>
    </p:spTree>
    <p:extLst>
      <p:ext uri="{BB962C8B-B14F-4D97-AF65-F5344CB8AC3E}">
        <p14:creationId xmlns:p14="http://schemas.microsoft.com/office/powerpoint/2010/main" val="368651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A290-D2EB-CE65-85A2-02EA219F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46596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JPA?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F9FA0-E9D5-6813-2B23-A25F84C1E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77637"/>
            <a:ext cx="9601200" cy="461356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JPA (Java Persistence API) is a Java specification for managing relational data in Java applications. It defines how Java objects are mapped to database tables and how to manage their lifecycle (create, read, update, delete).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(Object-Relational Mapping): Maps Java classes to database tables.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Annotations: Uses annotations like @Entity, @Table, @Id, @Column to define mappings.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Manager: Provides API to interact with the database.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JPQL (Java Persistence Query Language): Object-oriented version of SQL.</a:t>
            </a:r>
          </a:p>
        </p:txBody>
      </p:sp>
    </p:spTree>
    <p:extLst>
      <p:ext uri="{BB962C8B-B14F-4D97-AF65-F5344CB8AC3E}">
        <p14:creationId xmlns:p14="http://schemas.microsoft.com/office/powerpoint/2010/main" val="4011565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A8DB2-130E-D61C-19D7-4E4D651CB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56294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REST(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Representational State Transfer)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888F-90FC-4196-8DA8-09BB448F1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457049"/>
            <a:ext cx="9601200" cy="433415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Architectural style for designing networked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standard HTTP methods for CRUD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 and scalable communication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HTTP Methods in REST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03B660-5FDD-DB0F-568C-B6784E281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81" y="3429000"/>
            <a:ext cx="6773220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6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B74E-79DD-B6CB-5FF6-F37E7D1B7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@Autowired in 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BC9B-A5EB-FA26-96EF-23F8189A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524001"/>
            <a:ext cx="9601200" cy="42672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@Autowired is a Spring annotation used for dependency injection. It allows Spring to automatically inject the necessary dependencies into a class at runtime, making the class less dependent on external configuration.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example,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userRepo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dependency is automatically injected into the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by Spring. No explicit instantiation or configuration is required.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16D80-E78B-5641-DEF6-465F7A65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361" y="2572479"/>
            <a:ext cx="5477639" cy="196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09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F0B1-5BB1-E4AA-F695-31517A0A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MVC?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BC174-A845-674F-E6D3-C01BFF72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33055"/>
            <a:ext cx="9601200" cy="455814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stands for Model-View-Controller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design pattern that separates application logic into three interconnected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7878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817</TotalTime>
  <Words>451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Times New Roman</vt:lpstr>
      <vt:lpstr>Diamond Grid 16x9</vt:lpstr>
      <vt:lpstr>Spring Boot Essentials: A Practical Introduction</vt:lpstr>
      <vt:lpstr>What is Spring Initializr?</vt:lpstr>
      <vt:lpstr>H2 Database Overview</vt:lpstr>
      <vt:lpstr>Spring Boot + H2 Setup</vt:lpstr>
      <vt:lpstr>   What is pom.xml?</vt:lpstr>
      <vt:lpstr> What is JPA?</vt:lpstr>
      <vt:lpstr>Introduction to REST(Representational State Transfer)</vt:lpstr>
      <vt:lpstr>@Autowired in Spring</vt:lpstr>
      <vt:lpstr>What is MVC?</vt:lpstr>
      <vt:lpstr>Model in Spring</vt:lpstr>
      <vt:lpstr>View</vt:lpstr>
      <vt:lpstr>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41</cp:revision>
  <dcterms:created xsi:type="dcterms:W3CDTF">2025-02-03T18:47:54Z</dcterms:created>
  <dcterms:modified xsi:type="dcterms:W3CDTF">2025-05-07T19:38:32Z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