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57" r:id="rId3"/>
    <p:sldId id="262" r:id="rId4"/>
    <p:sldId id="264" r:id="rId5"/>
    <p:sldId id="271" r:id="rId6"/>
    <p:sldId id="263" r:id="rId7"/>
    <p:sldId id="285" r:id="rId8"/>
    <p:sldId id="286" r:id="rId9"/>
    <p:sldId id="272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D56D03-2616-4D53-B016-B8A1B50A0602}">
          <p14:sldIdLst>
            <p14:sldId id="261"/>
            <p14:sldId id="257"/>
            <p14:sldId id="262"/>
            <p14:sldId id="264"/>
            <p14:sldId id="271"/>
            <p14:sldId id="263"/>
            <p14:sldId id="285"/>
            <p14:sldId id="286"/>
            <p14:sldId id="272"/>
            <p14:sldId id="273"/>
            <p14:sldId id="274"/>
            <p14:sldId id="276"/>
            <p14:sldId id="277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2412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7D4B6-C5AE-458F-B52C-BBA76A46F47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D363AB-63D0-4459-8F1A-A6D6C6FF671D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gm:t>
    </dgm:pt>
    <dgm:pt modelId="{5699E421-1589-4949-AC5C-BFC1A23AFEBC}" type="parTrans" cxnId="{886E25B4-182D-4B2B-9BCA-7EE6FE9A2429}">
      <dgm:prSet/>
      <dgm:spPr/>
      <dgm:t>
        <a:bodyPr/>
        <a:lstStyle/>
        <a:p>
          <a:endParaRPr lang="en-US"/>
        </a:p>
      </dgm:t>
    </dgm:pt>
    <dgm:pt modelId="{DCD8CF35-92BE-4210-9293-87A631AEBA66}" type="sibTrans" cxnId="{886E25B4-182D-4B2B-9BCA-7EE6FE9A2429}">
      <dgm:prSet/>
      <dgm:spPr/>
      <dgm:t>
        <a:bodyPr/>
        <a:lstStyle/>
        <a:p>
          <a:endParaRPr lang="en-US"/>
        </a:p>
      </dgm:t>
    </dgm:pt>
    <dgm:pt modelId="{2D226513-10AA-47B6-84EA-517EE0A8CF90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b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Oriented</a:t>
          </a:r>
        </a:p>
      </dgm:t>
    </dgm:pt>
    <dgm:pt modelId="{6DDB3F94-9F4B-4D2A-BF68-DD278E66FB8E}" type="parTrans" cxnId="{52392FF7-82D0-456F-952B-CCE1026EEEF3}">
      <dgm:prSet/>
      <dgm:spPr/>
      <dgm:t>
        <a:bodyPr/>
        <a:lstStyle/>
        <a:p>
          <a:endParaRPr lang="en-US"/>
        </a:p>
      </dgm:t>
    </dgm:pt>
    <dgm:pt modelId="{89501A39-26DB-4B14-AEB1-19E0B98DD253}" type="sibTrans" cxnId="{52392FF7-82D0-456F-952B-CCE1026EEEF3}">
      <dgm:prSet/>
      <dgm:spPr/>
      <dgm:t>
        <a:bodyPr/>
        <a:lstStyle/>
        <a:p>
          <a:endParaRPr lang="en-US"/>
        </a:p>
      </dgm:t>
    </dgm:pt>
    <dgm:pt modelId="{CE1947F8-10B1-40F3-BC20-2C6B4E94CAD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Secured</a:t>
          </a:r>
        </a:p>
      </dgm:t>
    </dgm:pt>
    <dgm:pt modelId="{A0282441-99AD-4424-89C4-2DF95962D632}" type="parTrans" cxnId="{3A6CDB06-65A2-4A0E-AE46-B338A36B4EF6}">
      <dgm:prSet/>
      <dgm:spPr/>
      <dgm:t>
        <a:bodyPr/>
        <a:lstStyle/>
        <a:p>
          <a:endParaRPr lang="en-US"/>
        </a:p>
      </dgm:t>
    </dgm:pt>
    <dgm:pt modelId="{785CDA89-BB5D-4D3F-A391-1E1F8BA1DECB}" type="sibTrans" cxnId="{3A6CDB06-65A2-4A0E-AE46-B338A36B4EF6}">
      <dgm:prSet/>
      <dgm:spPr/>
      <dgm:t>
        <a:bodyPr/>
        <a:lstStyle/>
        <a:p>
          <a:endParaRPr lang="en-US"/>
        </a:p>
      </dgm:t>
    </dgm:pt>
    <dgm:pt modelId="{14A308EB-F352-4BD1-BA12-620C2431A43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Independent</a:t>
          </a:r>
        </a:p>
      </dgm:t>
    </dgm:pt>
    <dgm:pt modelId="{18AC854E-B0DC-458D-97AF-E95FAB44AB3F}" type="parTrans" cxnId="{C65E9D2E-7EE5-49FD-94A0-88AB6ADB4380}">
      <dgm:prSet/>
      <dgm:spPr/>
      <dgm:t>
        <a:bodyPr/>
        <a:lstStyle/>
        <a:p>
          <a:endParaRPr lang="en-US"/>
        </a:p>
      </dgm:t>
    </dgm:pt>
    <dgm:pt modelId="{077E9724-FA5C-4051-8CF7-3EB1FFA41D29}" type="sibTrans" cxnId="{C65E9D2E-7EE5-49FD-94A0-88AB6ADB4380}">
      <dgm:prSet/>
      <dgm:spPr/>
      <dgm:t>
        <a:bodyPr/>
        <a:lstStyle/>
        <a:p>
          <a:endParaRPr lang="en-US"/>
        </a:p>
      </dgm:t>
    </dgm:pt>
    <dgm:pt modelId="{D1BBF7AE-EFF9-4E8B-8D99-37F3B021975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Multi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threading</a:t>
          </a:r>
        </a:p>
      </dgm:t>
    </dgm:pt>
    <dgm:pt modelId="{E7D13975-9D2A-4083-9D2E-2836FC4F033C}" type="parTrans" cxnId="{44F5497B-63C9-4728-9F2A-994AB6A7C850}">
      <dgm:prSet/>
      <dgm:spPr/>
      <dgm:t>
        <a:bodyPr/>
        <a:lstStyle/>
        <a:p>
          <a:endParaRPr lang="en-US"/>
        </a:p>
      </dgm:t>
    </dgm:pt>
    <dgm:pt modelId="{D2CDF925-D5C9-4BCA-8FA8-A3C0FC44B246}" type="sibTrans" cxnId="{44F5497B-63C9-4728-9F2A-994AB6A7C850}">
      <dgm:prSet/>
      <dgm:spPr/>
      <dgm:t>
        <a:bodyPr/>
        <a:lstStyle/>
        <a:p>
          <a:endParaRPr lang="en-US"/>
        </a:p>
      </dgm:t>
    </dgm:pt>
    <dgm:pt modelId="{AF31527E-D52E-485D-8007-FF092F271530}" type="pres">
      <dgm:prSet presAssocID="{4F97D4B6-C5AE-458F-B52C-BBA76A46F474}" presName="composite" presStyleCnt="0">
        <dgm:presLayoutVars>
          <dgm:chMax val="1"/>
          <dgm:dir/>
          <dgm:resizeHandles val="exact"/>
        </dgm:presLayoutVars>
      </dgm:prSet>
      <dgm:spPr/>
    </dgm:pt>
    <dgm:pt modelId="{4841BD2F-E6E0-40A6-B1B9-D3298BDD4FCC}" type="pres">
      <dgm:prSet presAssocID="{4F97D4B6-C5AE-458F-B52C-BBA76A46F474}" presName="radial" presStyleCnt="0">
        <dgm:presLayoutVars>
          <dgm:animLvl val="ctr"/>
        </dgm:presLayoutVars>
      </dgm:prSet>
      <dgm:spPr/>
    </dgm:pt>
    <dgm:pt modelId="{01866442-A375-4944-9CA6-1F392BAE0FD7}" type="pres">
      <dgm:prSet presAssocID="{D3D363AB-63D0-4459-8F1A-A6D6C6FF671D}" presName="centerShape" presStyleLbl="vennNode1" presStyleIdx="0" presStyleCnt="5"/>
      <dgm:spPr/>
    </dgm:pt>
    <dgm:pt modelId="{A8894DBB-E4E0-415A-92F9-E50189121950}" type="pres">
      <dgm:prSet presAssocID="{2D226513-10AA-47B6-84EA-517EE0A8CF90}" presName="node" presStyleLbl="vennNode1" presStyleIdx="1" presStyleCnt="5">
        <dgm:presLayoutVars>
          <dgm:bulletEnabled val="1"/>
        </dgm:presLayoutVars>
      </dgm:prSet>
      <dgm:spPr/>
    </dgm:pt>
    <dgm:pt modelId="{88421AE5-9D91-4D4A-BEBD-959ABB65AFC1}" type="pres">
      <dgm:prSet presAssocID="{CE1947F8-10B1-40F3-BC20-2C6B4E94CADE}" presName="node" presStyleLbl="vennNode1" presStyleIdx="2" presStyleCnt="5">
        <dgm:presLayoutVars>
          <dgm:bulletEnabled val="1"/>
        </dgm:presLayoutVars>
      </dgm:prSet>
      <dgm:spPr/>
    </dgm:pt>
    <dgm:pt modelId="{37E7AD37-B920-4330-A3A7-DD66BB02329F}" type="pres">
      <dgm:prSet presAssocID="{14A308EB-F352-4BD1-BA12-620C2431A43E}" presName="node" presStyleLbl="vennNode1" presStyleIdx="3" presStyleCnt="5">
        <dgm:presLayoutVars>
          <dgm:bulletEnabled val="1"/>
        </dgm:presLayoutVars>
      </dgm:prSet>
      <dgm:spPr/>
    </dgm:pt>
    <dgm:pt modelId="{2406827C-1CFA-4C38-B100-8F3FA050EECE}" type="pres">
      <dgm:prSet presAssocID="{D1BBF7AE-EFF9-4E8B-8D99-37F3B021975C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3A6CDB06-65A2-4A0E-AE46-B338A36B4EF6}" srcId="{D3D363AB-63D0-4459-8F1A-A6D6C6FF671D}" destId="{CE1947F8-10B1-40F3-BC20-2C6B4E94CADE}" srcOrd="1" destOrd="0" parTransId="{A0282441-99AD-4424-89C4-2DF95962D632}" sibTransId="{785CDA89-BB5D-4D3F-A391-1E1F8BA1DECB}"/>
    <dgm:cxn modelId="{C65E9D2E-7EE5-49FD-94A0-88AB6ADB4380}" srcId="{D3D363AB-63D0-4459-8F1A-A6D6C6FF671D}" destId="{14A308EB-F352-4BD1-BA12-620C2431A43E}" srcOrd="2" destOrd="0" parTransId="{18AC854E-B0DC-458D-97AF-E95FAB44AB3F}" sibTransId="{077E9724-FA5C-4051-8CF7-3EB1FFA41D29}"/>
    <dgm:cxn modelId="{A577CB32-D8C6-45A3-8E5B-F11AA9BBDA2D}" type="presOf" srcId="{CE1947F8-10B1-40F3-BC20-2C6B4E94CADE}" destId="{88421AE5-9D91-4D4A-BEBD-959ABB65AFC1}" srcOrd="0" destOrd="0" presId="urn:microsoft.com/office/officeart/2005/8/layout/radial3"/>
    <dgm:cxn modelId="{95A72465-CD17-45EC-BBB2-6D2C7DCE60B2}" type="presOf" srcId="{4F97D4B6-C5AE-458F-B52C-BBA76A46F474}" destId="{AF31527E-D52E-485D-8007-FF092F271530}" srcOrd="0" destOrd="0" presId="urn:microsoft.com/office/officeart/2005/8/layout/radial3"/>
    <dgm:cxn modelId="{40C08173-1FBB-43EC-9E1E-81E56F30789E}" type="presOf" srcId="{14A308EB-F352-4BD1-BA12-620C2431A43E}" destId="{37E7AD37-B920-4330-A3A7-DD66BB02329F}" srcOrd="0" destOrd="0" presId="urn:microsoft.com/office/officeart/2005/8/layout/radial3"/>
    <dgm:cxn modelId="{44F5497B-63C9-4728-9F2A-994AB6A7C850}" srcId="{D3D363AB-63D0-4459-8F1A-A6D6C6FF671D}" destId="{D1BBF7AE-EFF9-4E8B-8D99-37F3B021975C}" srcOrd="3" destOrd="0" parTransId="{E7D13975-9D2A-4083-9D2E-2836FC4F033C}" sibTransId="{D2CDF925-D5C9-4BCA-8FA8-A3C0FC44B246}"/>
    <dgm:cxn modelId="{4F155684-2136-404F-B825-5238ED89DEEA}" type="presOf" srcId="{D3D363AB-63D0-4459-8F1A-A6D6C6FF671D}" destId="{01866442-A375-4944-9CA6-1F392BAE0FD7}" srcOrd="0" destOrd="0" presId="urn:microsoft.com/office/officeart/2005/8/layout/radial3"/>
    <dgm:cxn modelId="{01AE00AC-8BCD-48ED-A0EC-4B6C702E9989}" type="presOf" srcId="{D1BBF7AE-EFF9-4E8B-8D99-37F3B021975C}" destId="{2406827C-1CFA-4C38-B100-8F3FA050EECE}" srcOrd="0" destOrd="0" presId="urn:microsoft.com/office/officeart/2005/8/layout/radial3"/>
    <dgm:cxn modelId="{886E25B4-182D-4B2B-9BCA-7EE6FE9A2429}" srcId="{4F97D4B6-C5AE-458F-B52C-BBA76A46F474}" destId="{D3D363AB-63D0-4459-8F1A-A6D6C6FF671D}" srcOrd="0" destOrd="0" parTransId="{5699E421-1589-4949-AC5C-BFC1A23AFEBC}" sibTransId="{DCD8CF35-92BE-4210-9293-87A631AEBA66}"/>
    <dgm:cxn modelId="{AF5D88CB-A4CC-43F6-B29D-2E5DE47DCE91}" type="presOf" srcId="{2D226513-10AA-47B6-84EA-517EE0A8CF90}" destId="{A8894DBB-E4E0-415A-92F9-E50189121950}" srcOrd="0" destOrd="0" presId="urn:microsoft.com/office/officeart/2005/8/layout/radial3"/>
    <dgm:cxn modelId="{52392FF7-82D0-456F-952B-CCE1026EEEF3}" srcId="{D3D363AB-63D0-4459-8F1A-A6D6C6FF671D}" destId="{2D226513-10AA-47B6-84EA-517EE0A8CF90}" srcOrd="0" destOrd="0" parTransId="{6DDB3F94-9F4B-4D2A-BF68-DD278E66FB8E}" sibTransId="{89501A39-26DB-4B14-AEB1-19E0B98DD253}"/>
    <dgm:cxn modelId="{CF0F3D42-BF35-4EBB-A931-EB427AEE9A51}" type="presParOf" srcId="{AF31527E-D52E-485D-8007-FF092F271530}" destId="{4841BD2F-E6E0-40A6-B1B9-D3298BDD4FCC}" srcOrd="0" destOrd="0" presId="urn:microsoft.com/office/officeart/2005/8/layout/radial3"/>
    <dgm:cxn modelId="{3BC21842-AA70-46DE-863D-2E3FD129CAF1}" type="presParOf" srcId="{4841BD2F-E6E0-40A6-B1B9-D3298BDD4FCC}" destId="{01866442-A375-4944-9CA6-1F392BAE0FD7}" srcOrd="0" destOrd="0" presId="urn:microsoft.com/office/officeart/2005/8/layout/radial3"/>
    <dgm:cxn modelId="{E1540F43-A464-4AA9-BFBE-1B14CA3D584C}" type="presParOf" srcId="{4841BD2F-E6E0-40A6-B1B9-D3298BDD4FCC}" destId="{A8894DBB-E4E0-415A-92F9-E50189121950}" srcOrd="1" destOrd="0" presId="urn:microsoft.com/office/officeart/2005/8/layout/radial3"/>
    <dgm:cxn modelId="{7132D70A-0A9F-4921-A6F9-1324C4AE65C5}" type="presParOf" srcId="{4841BD2F-E6E0-40A6-B1B9-D3298BDD4FCC}" destId="{88421AE5-9D91-4D4A-BEBD-959ABB65AFC1}" srcOrd="2" destOrd="0" presId="urn:microsoft.com/office/officeart/2005/8/layout/radial3"/>
    <dgm:cxn modelId="{5B78E98C-EE5C-4C02-B921-A79E81003E7E}" type="presParOf" srcId="{4841BD2F-E6E0-40A6-B1B9-D3298BDD4FCC}" destId="{37E7AD37-B920-4330-A3A7-DD66BB02329F}" srcOrd="3" destOrd="0" presId="urn:microsoft.com/office/officeart/2005/8/layout/radial3"/>
    <dgm:cxn modelId="{731AA667-4B6F-4F53-9133-58E7CB9388B5}" type="presParOf" srcId="{4841BD2F-E6E0-40A6-B1B9-D3298BDD4FCC}" destId="{2406827C-1CFA-4C38-B100-8F3FA050EECE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82CB8-1061-4B89-8CA8-5BCCF9EC8382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41D19D-9779-49FF-8332-3D30D30266E7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Desktop GUI</a:t>
          </a:r>
        </a:p>
      </dgm:t>
    </dgm:pt>
    <dgm:pt modelId="{7F51CA30-3E5F-4BBC-8F1C-CF51566FF13A}" type="parTrans" cxnId="{8DEE3938-2A0F-4ED5-A1B0-B52D74CBC9DE}">
      <dgm:prSet/>
      <dgm:spPr/>
      <dgm:t>
        <a:bodyPr/>
        <a:lstStyle/>
        <a:p>
          <a:endParaRPr lang="en-US"/>
        </a:p>
      </dgm:t>
    </dgm:pt>
    <dgm:pt modelId="{41A528AB-63C5-49B9-8058-DDB09B517079}" type="sibTrans" cxnId="{8DEE3938-2A0F-4ED5-A1B0-B52D74CBC9DE}">
      <dgm:prSet/>
      <dgm:spPr/>
      <dgm:t>
        <a:bodyPr/>
        <a:lstStyle/>
        <a:p>
          <a:endParaRPr lang="en-US"/>
        </a:p>
      </dgm:t>
    </dgm:pt>
    <dgm:pt modelId="{0D6059EE-E8D4-4049-B366-379FF6A73A4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Mobile App</a:t>
          </a:r>
        </a:p>
      </dgm:t>
    </dgm:pt>
    <dgm:pt modelId="{5286B7D3-6058-4EBD-A8FC-80F980394449}" type="parTrans" cxnId="{26CA9B9F-9A28-46C4-BB5B-235EDC8069EB}">
      <dgm:prSet/>
      <dgm:spPr/>
      <dgm:t>
        <a:bodyPr/>
        <a:lstStyle/>
        <a:p>
          <a:endParaRPr lang="en-US"/>
        </a:p>
      </dgm:t>
    </dgm:pt>
    <dgm:pt modelId="{C39D7B2F-F707-4115-B91C-66052D28FE8A}" type="sibTrans" cxnId="{26CA9B9F-9A28-46C4-BB5B-235EDC8069EB}">
      <dgm:prSet/>
      <dgm:spPr/>
      <dgm:t>
        <a:bodyPr/>
        <a:lstStyle/>
        <a:p>
          <a:endParaRPr lang="en-US"/>
        </a:p>
      </dgm:t>
    </dgm:pt>
    <dgm:pt modelId="{6793F305-397E-4EAA-932B-EB35093584FD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Game Development</a:t>
          </a:r>
        </a:p>
      </dgm:t>
    </dgm:pt>
    <dgm:pt modelId="{A23D9356-BA73-48A3-9777-C0AAE16BEBCB}" type="parTrans" cxnId="{AAA9E612-01B1-451D-8E9C-295909976B35}">
      <dgm:prSet/>
      <dgm:spPr/>
      <dgm:t>
        <a:bodyPr/>
        <a:lstStyle/>
        <a:p>
          <a:endParaRPr lang="en-US"/>
        </a:p>
      </dgm:t>
    </dgm:pt>
    <dgm:pt modelId="{7AC2D44A-64E1-43B5-B33F-DAC85A27C0AA}" type="sibTrans" cxnId="{AAA9E612-01B1-451D-8E9C-295909976B35}">
      <dgm:prSet/>
      <dgm:spPr/>
      <dgm:t>
        <a:bodyPr/>
        <a:lstStyle/>
        <a:p>
          <a:endParaRPr lang="en-US"/>
        </a:p>
      </dgm:t>
    </dgm:pt>
    <dgm:pt modelId="{FE0911D0-FCC4-49B2-B396-B5881A9D916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Web Based App</a:t>
          </a:r>
        </a:p>
      </dgm:t>
    </dgm:pt>
    <dgm:pt modelId="{C5A074C6-03DC-4D71-9FAE-CBB3FFE1B2BD}" type="parTrans" cxnId="{BE6A15E2-894A-41C0-A4F4-808201E9CD4E}">
      <dgm:prSet/>
      <dgm:spPr/>
      <dgm:t>
        <a:bodyPr/>
        <a:lstStyle/>
        <a:p>
          <a:endParaRPr lang="en-US"/>
        </a:p>
      </dgm:t>
    </dgm:pt>
    <dgm:pt modelId="{CAB70AF1-44D9-4503-A50A-1A0C65091BC1}" type="sibTrans" cxnId="{BE6A15E2-894A-41C0-A4F4-808201E9CD4E}">
      <dgm:prSet/>
      <dgm:spPr/>
      <dgm:t>
        <a:bodyPr/>
        <a:lstStyle/>
        <a:p>
          <a:endParaRPr lang="en-US"/>
        </a:p>
      </dgm:t>
    </dgm:pt>
    <dgm:pt modelId="{73B7DCFD-AC5F-4780-BF1E-3CFB5446B1DB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</a:t>
          </a:r>
        </a:p>
      </dgm:t>
    </dgm:pt>
    <dgm:pt modelId="{BB92FA55-9718-490D-86C1-58622D00DE2D}" type="parTrans" cxnId="{3F4081C6-EF4D-4BD1-8752-E6ABB5AFC04B}">
      <dgm:prSet/>
      <dgm:spPr/>
      <dgm:t>
        <a:bodyPr/>
        <a:lstStyle/>
        <a:p>
          <a:endParaRPr lang="en-US"/>
        </a:p>
      </dgm:t>
    </dgm:pt>
    <dgm:pt modelId="{9E631DD8-14A0-49DB-8B00-4597B2B17CA9}" type="sibTrans" cxnId="{3F4081C6-EF4D-4BD1-8752-E6ABB5AFC04B}">
      <dgm:prSet/>
      <dgm:spPr/>
      <dgm:t>
        <a:bodyPr/>
        <a:lstStyle/>
        <a:p>
          <a:endParaRPr lang="en-US"/>
        </a:p>
      </dgm:t>
    </dgm:pt>
    <dgm:pt modelId="{C2F8A87D-E6F2-4FF3-9478-0EC9E59C3F66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Scientific</a:t>
          </a:r>
        </a:p>
      </dgm:t>
    </dgm:pt>
    <dgm:pt modelId="{F80AE500-0C91-48E0-AD7B-999C68C84E06}" type="parTrans" cxnId="{23DAC5E0-B220-430A-8F6A-13C285CA46EE}">
      <dgm:prSet/>
      <dgm:spPr/>
      <dgm:t>
        <a:bodyPr/>
        <a:lstStyle/>
        <a:p>
          <a:endParaRPr lang="en-US"/>
        </a:p>
      </dgm:t>
    </dgm:pt>
    <dgm:pt modelId="{88ECCB86-7F52-4C07-BA35-04C086923347}" type="sibTrans" cxnId="{23DAC5E0-B220-430A-8F6A-13C285CA46EE}">
      <dgm:prSet/>
      <dgm:spPr/>
      <dgm:t>
        <a:bodyPr/>
        <a:lstStyle/>
        <a:p>
          <a:endParaRPr lang="en-US"/>
        </a:p>
      </dgm:t>
    </dgm:pt>
    <dgm:pt modelId="{5054D10E-57AB-468A-8B9E-AF00D094129A}" type="pres">
      <dgm:prSet presAssocID="{ECD82CB8-1061-4B89-8CA8-5BCCF9EC8382}" presName="linear" presStyleCnt="0">
        <dgm:presLayoutVars>
          <dgm:dir/>
          <dgm:animLvl val="lvl"/>
          <dgm:resizeHandles val="exact"/>
        </dgm:presLayoutVars>
      </dgm:prSet>
      <dgm:spPr/>
    </dgm:pt>
    <dgm:pt modelId="{22560378-C2CC-414F-BA25-EBF5281A6CA5}" type="pres">
      <dgm:prSet presAssocID="{E241D19D-9779-49FF-8332-3D30D30266E7}" presName="parentLin" presStyleCnt="0"/>
      <dgm:spPr/>
    </dgm:pt>
    <dgm:pt modelId="{C216B8A0-AEF1-4D62-B0C4-BE445850F18F}" type="pres">
      <dgm:prSet presAssocID="{E241D19D-9779-49FF-8332-3D30D30266E7}" presName="parentLeftMargin" presStyleLbl="node1" presStyleIdx="0" presStyleCnt="6"/>
      <dgm:spPr/>
    </dgm:pt>
    <dgm:pt modelId="{7630307A-4322-466E-ABF1-D838A4CDAA8E}" type="pres">
      <dgm:prSet presAssocID="{E241D19D-9779-49FF-8332-3D30D30266E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A12A8DC-3A57-4E97-8E95-3214A322CC61}" type="pres">
      <dgm:prSet presAssocID="{E241D19D-9779-49FF-8332-3D30D30266E7}" presName="negativeSpace" presStyleCnt="0"/>
      <dgm:spPr/>
    </dgm:pt>
    <dgm:pt modelId="{DF5B8313-2896-4FAC-9511-4BED593C3332}" type="pres">
      <dgm:prSet presAssocID="{E241D19D-9779-49FF-8332-3D30D30266E7}" presName="childText" presStyleLbl="conFgAcc1" presStyleIdx="0" presStyleCnt="6">
        <dgm:presLayoutVars>
          <dgm:bulletEnabled val="1"/>
        </dgm:presLayoutVars>
      </dgm:prSet>
      <dgm:spPr/>
    </dgm:pt>
    <dgm:pt modelId="{354EFC04-BB5B-42C3-BF37-790A90E98638}" type="pres">
      <dgm:prSet presAssocID="{41A528AB-63C5-49B9-8058-DDB09B517079}" presName="spaceBetweenRectangles" presStyleCnt="0"/>
      <dgm:spPr/>
    </dgm:pt>
    <dgm:pt modelId="{5D09DFF5-05AC-4EEF-B28B-E74E10988BD1}" type="pres">
      <dgm:prSet presAssocID="{0D6059EE-E8D4-4049-B366-379FF6A73A43}" presName="parentLin" presStyleCnt="0"/>
      <dgm:spPr/>
    </dgm:pt>
    <dgm:pt modelId="{4678125D-4ED3-4239-AFDF-3411FBFA5868}" type="pres">
      <dgm:prSet presAssocID="{0D6059EE-E8D4-4049-B366-379FF6A73A43}" presName="parentLeftMargin" presStyleLbl="node1" presStyleIdx="0" presStyleCnt="6"/>
      <dgm:spPr/>
    </dgm:pt>
    <dgm:pt modelId="{8C0FA0F2-7824-4D5A-B96A-3DB7F8408737}" type="pres">
      <dgm:prSet presAssocID="{0D6059EE-E8D4-4049-B366-379FF6A73A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859E8B4-87AB-4028-B66E-093C5F697438}" type="pres">
      <dgm:prSet presAssocID="{0D6059EE-E8D4-4049-B366-379FF6A73A43}" presName="negativeSpace" presStyleCnt="0"/>
      <dgm:spPr/>
    </dgm:pt>
    <dgm:pt modelId="{DAE32566-FAB6-4F64-A2C1-5FE55E8F4BA1}" type="pres">
      <dgm:prSet presAssocID="{0D6059EE-E8D4-4049-B366-379FF6A73A43}" presName="childText" presStyleLbl="conFgAcc1" presStyleIdx="1" presStyleCnt="6">
        <dgm:presLayoutVars>
          <dgm:bulletEnabled val="1"/>
        </dgm:presLayoutVars>
      </dgm:prSet>
      <dgm:spPr/>
    </dgm:pt>
    <dgm:pt modelId="{3D6196C1-1D58-4594-9742-488CA860F395}" type="pres">
      <dgm:prSet presAssocID="{C39D7B2F-F707-4115-B91C-66052D28FE8A}" presName="spaceBetweenRectangles" presStyleCnt="0"/>
      <dgm:spPr/>
    </dgm:pt>
    <dgm:pt modelId="{98BEFE9E-52CA-4F7A-8669-707B81A14E67}" type="pres">
      <dgm:prSet presAssocID="{6793F305-397E-4EAA-932B-EB35093584FD}" presName="parentLin" presStyleCnt="0"/>
      <dgm:spPr/>
    </dgm:pt>
    <dgm:pt modelId="{D279692A-4F5E-4116-981E-1443785F09A8}" type="pres">
      <dgm:prSet presAssocID="{6793F305-397E-4EAA-932B-EB35093584FD}" presName="parentLeftMargin" presStyleLbl="node1" presStyleIdx="1" presStyleCnt="6"/>
      <dgm:spPr/>
    </dgm:pt>
    <dgm:pt modelId="{4DB2ED51-854F-49D6-9043-C1D3A8C39C17}" type="pres">
      <dgm:prSet presAssocID="{6793F305-397E-4EAA-932B-EB35093584F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DB7078A-516C-4452-BF1C-A9C8825592D8}" type="pres">
      <dgm:prSet presAssocID="{6793F305-397E-4EAA-932B-EB35093584FD}" presName="negativeSpace" presStyleCnt="0"/>
      <dgm:spPr/>
    </dgm:pt>
    <dgm:pt modelId="{B03F13E5-C789-45D9-86E9-764B129A6CD6}" type="pres">
      <dgm:prSet presAssocID="{6793F305-397E-4EAA-932B-EB35093584FD}" presName="childText" presStyleLbl="conFgAcc1" presStyleIdx="2" presStyleCnt="6">
        <dgm:presLayoutVars>
          <dgm:bulletEnabled val="1"/>
        </dgm:presLayoutVars>
      </dgm:prSet>
      <dgm:spPr/>
    </dgm:pt>
    <dgm:pt modelId="{DDDD8A5B-CEBD-48A8-B940-BE3C14CEECF5}" type="pres">
      <dgm:prSet presAssocID="{7AC2D44A-64E1-43B5-B33F-DAC85A27C0AA}" presName="spaceBetweenRectangles" presStyleCnt="0"/>
      <dgm:spPr/>
    </dgm:pt>
    <dgm:pt modelId="{9B507457-F907-4791-A9FE-7A61A0077481}" type="pres">
      <dgm:prSet presAssocID="{FE0911D0-FCC4-49B2-B396-B5881A9D916C}" presName="parentLin" presStyleCnt="0"/>
      <dgm:spPr/>
    </dgm:pt>
    <dgm:pt modelId="{4FC3E147-091D-4628-820E-80DEBBD378ED}" type="pres">
      <dgm:prSet presAssocID="{FE0911D0-FCC4-49B2-B396-B5881A9D916C}" presName="parentLeftMargin" presStyleLbl="node1" presStyleIdx="2" presStyleCnt="6"/>
      <dgm:spPr/>
    </dgm:pt>
    <dgm:pt modelId="{FBFBFA4C-9CA8-4E16-9835-D0944FF870E9}" type="pres">
      <dgm:prSet presAssocID="{FE0911D0-FCC4-49B2-B396-B5881A9D91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E6F154B-8A4F-4824-ADF8-EA3B614C30B3}" type="pres">
      <dgm:prSet presAssocID="{FE0911D0-FCC4-49B2-B396-B5881A9D916C}" presName="negativeSpace" presStyleCnt="0"/>
      <dgm:spPr/>
    </dgm:pt>
    <dgm:pt modelId="{794A3E32-8B9B-4B93-B6AC-D321C874F698}" type="pres">
      <dgm:prSet presAssocID="{FE0911D0-FCC4-49B2-B396-B5881A9D916C}" presName="childText" presStyleLbl="conFgAcc1" presStyleIdx="3" presStyleCnt="6">
        <dgm:presLayoutVars>
          <dgm:bulletEnabled val="1"/>
        </dgm:presLayoutVars>
      </dgm:prSet>
      <dgm:spPr/>
    </dgm:pt>
    <dgm:pt modelId="{9DB7679C-9047-4A96-BB06-EAFB087D4886}" type="pres">
      <dgm:prSet presAssocID="{CAB70AF1-44D9-4503-A50A-1A0C65091BC1}" presName="spaceBetweenRectangles" presStyleCnt="0"/>
      <dgm:spPr/>
    </dgm:pt>
    <dgm:pt modelId="{0C1A503A-6CA3-4CDE-A758-3287B8DA8123}" type="pres">
      <dgm:prSet presAssocID="{73B7DCFD-AC5F-4780-BF1E-3CFB5446B1DB}" presName="parentLin" presStyleCnt="0"/>
      <dgm:spPr/>
    </dgm:pt>
    <dgm:pt modelId="{209F484C-6AEA-4FAF-BED0-2F529F9522EE}" type="pres">
      <dgm:prSet presAssocID="{73B7DCFD-AC5F-4780-BF1E-3CFB5446B1DB}" presName="parentLeftMargin" presStyleLbl="node1" presStyleIdx="3" presStyleCnt="6"/>
      <dgm:spPr/>
    </dgm:pt>
    <dgm:pt modelId="{9A08C30C-2E90-4A3E-BAB0-C21F51741EEC}" type="pres">
      <dgm:prSet presAssocID="{73B7DCFD-AC5F-4780-BF1E-3CFB5446B1D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001E7AE-8733-444B-B983-CA9AF0E80E13}" type="pres">
      <dgm:prSet presAssocID="{73B7DCFD-AC5F-4780-BF1E-3CFB5446B1DB}" presName="negativeSpace" presStyleCnt="0"/>
      <dgm:spPr/>
    </dgm:pt>
    <dgm:pt modelId="{5E5E4BB1-791C-40C6-9222-58A78446533B}" type="pres">
      <dgm:prSet presAssocID="{73B7DCFD-AC5F-4780-BF1E-3CFB5446B1DB}" presName="childText" presStyleLbl="conFgAcc1" presStyleIdx="4" presStyleCnt="6">
        <dgm:presLayoutVars>
          <dgm:bulletEnabled val="1"/>
        </dgm:presLayoutVars>
      </dgm:prSet>
      <dgm:spPr/>
    </dgm:pt>
    <dgm:pt modelId="{3E20CD44-7E10-4EB9-8863-CD3F1D57CA9E}" type="pres">
      <dgm:prSet presAssocID="{9E631DD8-14A0-49DB-8B00-4597B2B17CA9}" presName="spaceBetweenRectangles" presStyleCnt="0"/>
      <dgm:spPr/>
    </dgm:pt>
    <dgm:pt modelId="{E6677DDC-D652-47F8-8CFD-23D688EE4CA2}" type="pres">
      <dgm:prSet presAssocID="{C2F8A87D-E6F2-4FF3-9478-0EC9E59C3F66}" presName="parentLin" presStyleCnt="0"/>
      <dgm:spPr/>
    </dgm:pt>
    <dgm:pt modelId="{8F85DC13-7F39-4DF6-8ABA-4E74C40000BF}" type="pres">
      <dgm:prSet presAssocID="{C2F8A87D-E6F2-4FF3-9478-0EC9E59C3F66}" presName="parentLeftMargin" presStyleLbl="node1" presStyleIdx="4" presStyleCnt="6"/>
      <dgm:spPr/>
    </dgm:pt>
    <dgm:pt modelId="{446809ED-E7E6-47A6-894E-5F0CE37A7DC2}" type="pres">
      <dgm:prSet presAssocID="{C2F8A87D-E6F2-4FF3-9478-0EC9E59C3F6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3DA8B1C-CCCC-4EFB-B79D-D22B9C7592F2}" type="pres">
      <dgm:prSet presAssocID="{C2F8A87D-E6F2-4FF3-9478-0EC9E59C3F66}" presName="negativeSpace" presStyleCnt="0"/>
      <dgm:spPr/>
    </dgm:pt>
    <dgm:pt modelId="{24E891DE-39E7-471A-847B-8B5FBD409934}" type="pres">
      <dgm:prSet presAssocID="{C2F8A87D-E6F2-4FF3-9478-0EC9E59C3F6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AA9E612-01B1-451D-8E9C-295909976B35}" srcId="{ECD82CB8-1061-4B89-8CA8-5BCCF9EC8382}" destId="{6793F305-397E-4EAA-932B-EB35093584FD}" srcOrd="2" destOrd="0" parTransId="{A23D9356-BA73-48A3-9777-C0AAE16BEBCB}" sibTransId="{7AC2D44A-64E1-43B5-B33F-DAC85A27C0AA}"/>
    <dgm:cxn modelId="{25E9321E-0C8B-4111-83BD-1173398DF48E}" type="presOf" srcId="{6793F305-397E-4EAA-932B-EB35093584FD}" destId="{4DB2ED51-854F-49D6-9043-C1D3A8C39C17}" srcOrd="1" destOrd="0" presId="urn:microsoft.com/office/officeart/2005/8/layout/list1"/>
    <dgm:cxn modelId="{D0B0D426-14B4-4396-A50C-8BA26713A69D}" type="presOf" srcId="{FE0911D0-FCC4-49B2-B396-B5881A9D916C}" destId="{FBFBFA4C-9CA8-4E16-9835-D0944FF870E9}" srcOrd="1" destOrd="0" presId="urn:microsoft.com/office/officeart/2005/8/layout/list1"/>
    <dgm:cxn modelId="{F1A2D92D-1285-42F2-8EF2-9D790F6C50C7}" type="presOf" srcId="{ECD82CB8-1061-4B89-8CA8-5BCCF9EC8382}" destId="{5054D10E-57AB-468A-8B9E-AF00D094129A}" srcOrd="0" destOrd="0" presId="urn:microsoft.com/office/officeart/2005/8/layout/list1"/>
    <dgm:cxn modelId="{64549E30-76AC-48B9-98D8-B1B36B11D390}" type="presOf" srcId="{E241D19D-9779-49FF-8332-3D30D30266E7}" destId="{7630307A-4322-466E-ABF1-D838A4CDAA8E}" srcOrd="1" destOrd="0" presId="urn:microsoft.com/office/officeart/2005/8/layout/list1"/>
    <dgm:cxn modelId="{8BCFE336-9963-45D6-A895-88B2DD82F379}" type="presOf" srcId="{0D6059EE-E8D4-4049-B366-379FF6A73A43}" destId="{4678125D-4ED3-4239-AFDF-3411FBFA5868}" srcOrd="0" destOrd="0" presId="urn:microsoft.com/office/officeart/2005/8/layout/list1"/>
    <dgm:cxn modelId="{8DEE3938-2A0F-4ED5-A1B0-B52D74CBC9DE}" srcId="{ECD82CB8-1061-4B89-8CA8-5BCCF9EC8382}" destId="{E241D19D-9779-49FF-8332-3D30D30266E7}" srcOrd="0" destOrd="0" parTransId="{7F51CA30-3E5F-4BBC-8F1C-CF51566FF13A}" sibTransId="{41A528AB-63C5-49B9-8058-DDB09B517079}"/>
    <dgm:cxn modelId="{84C4E039-D995-4E9D-8114-A55EA1E8CE53}" type="presOf" srcId="{C2F8A87D-E6F2-4FF3-9478-0EC9E59C3F66}" destId="{8F85DC13-7F39-4DF6-8ABA-4E74C40000BF}" srcOrd="0" destOrd="0" presId="urn:microsoft.com/office/officeart/2005/8/layout/list1"/>
    <dgm:cxn modelId="{835ABF3C-9F0B-4262-92B2-6CD1D0D359DE}" type="presOf" srcId="{FE0911D0-FCC4-49B2-B396-B5881A9D916C}" destId="{4FC3E147-091D-4628-820E-80DEBBD378ED}" srcOrd="0" destOrd="0" presId="urn:microsoft.com/office/officeart/2005/8/layout/list1"/>
    <dgm:cxn modelId="{212BF068-A16D-468B-9741-92F27C94210F}" type="presOf" srcId="{6793F305-397E-4EAA-932B-EB35093584FD}" destId="{D279692A-4F5E-4116-981E-1443785F09A8}" srcOrd="0" destOrd="0" presId="urn:microsoft.com/office/officeart/2005/8/layout/list1"/>
    <dgm:cxn modelId="{AD2E0D6C-A8CD-4F05-B221-72EA2AFE3950}" type="presOf" srcId="{C2F8A87D-E6F2-4FF3-9478-0EC9E59C3F66}" destId="{446809ED-E7E6-47A6-894E-5F0CE37A7DC2}" srcOrd="1" destOrd="0" presId="urn:microsoft.com/office/officeart/2005/8/layout/list1"/>
    <dgm:cxn modelId="{D3065F59-BEAF-4453-A45F-9B6FA71821CB}" type="presOf" srcId="{73B7DCFD-AC5F-4780-BF1E-3CFB5446B1DB}" destId="{9A08C30C-2E90-4A3E-BAB0-C21F51741EEC}" srcOrd="1" destOrd="0" presId="urn:microsoft.com/office/officeart/2005/8/layout/list1"/>
    <dgm:cxn modelId="{6603BA8C-4A0C-473A-B62D-903E972B76C9}" type="presOf" srcId="{E241D19D-9779-49FF-8332-3D30D30266E7}" destId="{C216B8A0-AEF1-4D62-B0C4-BE445850F18F}" srcOrd="0" destOrd="0" presId="urn:microsoft.com/office/officeart/2005/8/layout/list1"/>
    <dgm:cxn modelId="{26CA9B9F-9A28-46C4-BB5B-235EDC8069EB}" srcId="{ECD82CB8-1061-4B89-8CA8-5BCCF9EC8382}" destId="{0D6059EE-E8D4-4049-B366-379FF6A73A43}" srcOrd="1" destOrd="0" parTransId="{5286B7D3-6058-4EBD-A8FC-80F980394449}" sibTransId="{C39D7B2F-F707-4115-B91C-66052D28FE8A}"/>
    <dgm:cxn modelId="{F502C5B1-3482-4264-80C5-C52897909BE0}" type="presOf" srcId="{0D6059EE-E8D4-4049-B366-379FF6A73A43}" destId="{8C0FA0F2-7824-4D5A-B96A-3DB7F8408737}" srcOrd="1" destOrd="0" presId="urn:microsoft.com/office/officeart/2005/8/layout/list1"/>
    <dgm:cxn modelId="{3F4081C6-EF4D-4BD1-8752-E6ABB5AFC04B}" srcId="{ECD82CB8-1061-4B89-8CA8-5BCCF9EC8382}" destId="{73B7DCFD-AC5F-4780-BF1E-3CFB5446B1DB}" srcOrd="4" destOrd="0" parTransId="{BB92FA55-9718-490D-86C1-58622D00DE2D}" sibTransId="{9E631DD8-14A0-49DB-8B00-4597B2B17CA9}"/>
    <dgm:cxn modelId="{2FBEC1D2-60F9-4FE9-8EF4-19D7A02EDA7D}" type="presOf" srcId="{73B7DCFD-AC5F-4780-BF1E-3CFB5446B1DB}" destId="{209F484C-6AEA-4FAF-BED0-2F529F9522EE}" srcOrd="0" destOrd="0" presId="urn:microsoft.com/office/officeart/2005/8/layout/list1"/>
    <dgm:cxn modelId="{23DAC5E0-B220-430A-8F6A-13C285CA46EE}" srcId="{ECD82CB8-1061-4B89-8CA8-5BCCF9EC8382}" destId="{C2F8A87D-E6F2-4FF3-9478-0EC9E59C3F66}" srcOrd="5" destOrd="0" parTransId="{F80AE500-0C91-48E0-AD7B-999C68C84E06}" sibTransId="{88ECCB86-7F52-4C07-BA35-04C086923347}"/>
    <dgm:cxn modelId="{BE6A15E2-894A-41C0-A4F4-808201E9CD4E}" srcId="{ECD82CB8-1061-4B89-8CA8-5BCCF9EC8382}" destId="{FE0911D0-FCC4-49B2-B396-B5881A9D916C}" srcOrd="3" destOrd="0" parTransId="{C5A074C6-03DC-4D71-9FAE-CBB3FFE1B2BD}" sibTransId="{CAB70AF1-44D9-4503-A50A-1A0C65091BC1}"/>
    <dgm:cxn modelId="{67B3D248-16E5-456E-8911-201461D34278}" type="presParOf" srcId="{5054D10E-57AB-468A-8B9E-AF00D094129A}" destId="{22560378-C2CC-414F-BA25-EBF5281A6CA5}" srcOrd="0" destOrd="0" presId="urn:microsoft.com/office/officeart/2005/8/layout/list1"/>
    <dgm:cxn modelId="{B8E7EB30-D3D6-45F2-B70F-6C6CC2C62EFB}" type="presParOf" srcId="{22560378-C2CC-414F-BA25-EBF5281A6CA5}" destId="{C216B8A0-AEF1-4D62-B0C4-BE445850F18F}" srcOrd="0" destOrd="0" presId="urn:microsoft.com/office/officeart/2005/8/layout/list1"/>
    <dgm:cxn modelId="{DC5E9571-0534-4DDB-9B3B-DDB87E9BBFC1}" type="presParOf" srcId="{22560378-C2CC-414F-BA25-EBF5281A6CA5}" destId="{7630307A-4322-466E-ABF1-D838A4CDAA8E}" srcOrd="1" destOrd="0" presId="urn:microsoft.com/office/officeart/2005/8/layout/list1"/>
    <dgm:cxn modelId="{C3EE67A6-772A-4CB4-8E5A-0E90CB6F6FEF}" type="presParOf" srcId="{5054D10E-57AB-468A-8B9E-AF00D094129A}" destId="{9A12A8DC-3A57-4E97-8E95-3214A322CC61}" srcOrd="1" destOrd="0" presId="urn:microsoft.com/office/officeart/2005/8/layout/list1"/>
    <dgm:cxn modelId="{95F24201-2917-4A24-A330-F57D8492E20C}" type="presParOf" srcId="{5054D10E-57AB-468A-8B9E-AF00D094129A}" destId="{DF5B8313-2896-4FAC-9511-4BED593C3332}" srcOrd="2" destOrd="0" presId="urn:microsoft.com/office/officeart/2005/8/layout/list1"/>
    <dgm:cxn modelId="{830AB769-30DB-4D10-97BF-BF4FEC9D1377}" type="presParOf" srcId="{5054D10E-57AB-468A-8B9E-AF00D094129A}" destId="{354EFC04-BB5B-42C3-BF37-790A90E98638}" srcOrd="3" destOrd="0" presId="urn:microsoft.com/office/officeart/2005/8/layout/list1"/>
    <dgm:cxn modelId="{04A3AF48-7C49-45F8-AD89-F97231147B0E}" type="presParOf" srcId="{5054D10E-57AB-468A-8B9E-AF00D094129A}" destId="{5D09DFF5-05AC-4EEF-B28B-E74E10988BD1}" srcOrd="4" destOrd="0" presId="urn:microsoft.com/office/officeart/2005/8/layout/list1"/>
    <dgm:cxn modelId="{7DE7AFF2-289F-43B5-9083-EE1E98AB9026}" type="presParOf" srcId="{5D09DFF5-05AC-4EEF-B28B-E74E10988BD1}" destId="{4678125D-4ED3-4239-AFDF-3411FBFA5868}" srcOrd="0" destOrd="0" presId="urn:microsoft.com/office/officeart/2005/8/layout/list1"/>
    <dgm:cxn modelId="{F7C3D1CA-D52E-4295-BA35-A66455B41E64}" type="presParOf" srcId="{5D09DFF5-05AC-4EEF-B28B-E74E10988BD1}" destId="{8C0FA0F2-7824-4D5A-B96A-3DB7F8408737}" srcOrd="1" destOrd="0" presId="urn:microsoft.com/office/officeart/2005/8/layout/list1"/>
    <dgm:cxn modelId="{581CB406-6F08-473D-B5A6-5B1F0D0DC80B}" type="presParOf" srcId="{5054D10E-57AB-468A-8B9E-AF00D094129A}" destId="{5859E8B4-87AB-4028-B66E-093C5F697438}" srcOrd="5" destOrd="0" presId="urn:microsoft.com/office/officeart/2005/8/layout/list1"/>
    <dgm:cxn modelId="{5A0FEE08-21E7-4F4A-9A6C-CD8BC871B6C6}" type="presParOf" srcId="{5054D10E-57AB-468A-8B9E-AF00D094129A}" destId="{DAE32566-FAB6-4F64-A2C1-5FE55E8F4BA1}" srcOrd="6" destOrd="0" presId="urn:microsoft.com/office/officeart/2005/8/layout/list1"/>
    <dgm:cxn modelId="{2265F03D-CB57-48AA-B491-CD06790ED692}" type="presParOf" srcId="{5054D10E-57AB-468A-8B9E-AF00D094129A}" destId="{3D6196C1-1D58-4594-9742-488CA860F395}" srcOrd="7" destOrd="0" presId="urn:microsoft.com/office/officeart/2005/8/layout/list1"/>
    <dgm:cxn modelId="{61680054-A37B-4ECE-B0C4-821745CB187C}" type="presParOf" srcId="{5054D10E-57AB-468A-8B9E-AF00D094129A}" destId="{98BEFE9E-52CA-4F7A-8669-707B81A14E67}" srcOrd="8" destOrd="0" presId="urn:microsoft.com/office/officeart/2005/8/layout/list1"/>
    <dgm:cxn modelId="{293D0D58-F2CB-453B-8B13-B78F3BDDCAB5}" type="presParOf" srcId="{98BEFE9E-52CA-4F7A-8669-707B81A14E67}" destId="{D279692A-4F5E-4116-981E-1443785F09A8}" srcOrd="0" destOrd="0" presId="urn:microsoft.com/office/officeart/2005/8/layout/list1"/>
    <dgm:cxn modelId="{05DBD93C-EC8E-46B7-A243-221CDE4E3E8A}" type="presParOf" srcId="{98BEFE9E-52CA-4F7A-8669-707B81A14E67}" destId="{4DB2ED51-854F-49D6-9043-C1D3A8C39C17}" srcOrd="1" destOrd="0" presId="urn:microsoft.com/office/officeart/2005/8/layout/list1"/>
    <dgm:cxn modelId="{9D9D187B-A6B2-4806-B8F2-6A9E9FAE2213}" type="presParOf" srcId="{5054D10E-57AB-468A-8B9E-AF00D094129A}" destId="{CDB7078A-516C-4452-BF1C-A9C8825592D8}" srcOrd="9" destOrd="0" presId="urn:microsoft.com/office/officeart/2005/8/layout/list1"/>
    <dgm:cxn modelId="{B77943C2-2415-406E-AFD0-881BD44B4742}" type="presParOf" srcId="{5054D10E-57AB-468A-8B9E-AF00D094129A}" destId="{B03F13E5-C789-45D9-86E9-764B129A6CD6}" srcOrd="10" destOrd="0" presId="urn:microsoft.com/office/officeart/2005/8/layout/list1"/>
    <dgm:cxn modelId="{54DAB17D-C9A8-4748-A970-FFE917C43E6A}" type="presParOf" srcId="{5054D10E-57AB-468A-8B9E-AF00D094129A}" destId="{DDDD8A5B-CEBD-48A8-B940-BE3C14CEECF5}" srcOrd="11" destOrd="0" presId="urn:microsoft.com/office/officeart/2005/8/layout/list1"/>
    <dgm:cxn modelId="{22E87358-B805-4A50-9504-D6DDF72B3A06}" type="presParOf" srcId="{5054D10E-57AB-468A-8B9E-AF00D094129A}" destId="{9B507457-F907-4791-A9FE-7A61A0077481}" srcOrd="12" destOrd="0" presId="urn:microsoft.com/office/officeart/2005/8/layout/list1"/>
    <dgm:cxn modelId="{E8DF88DC-9CCF-43D1-80EE-C8338E48D840}" type="presParOf" srcId="{9B507457-F907-4791-A9FE-7A61A0077481}" destId="{4FC3E147-091D-4628-820E-80DEBBD378ED}" srcOrd="0" destOrd="0" presId="urn:microsoft.com/office/officeart/2005/8/layout/list1"/>
    <dgm:cxn modelId="{CE17F233-BBBF-4F2C-A6BB-CFF655C99748}" type="presParOf" srcId="{9B507457-F907-4791-A9FE-7A61A0077481}" destId="{FBFBFA4C-9CA8-4E16-9835-D0944FF870E9}" srcOrd="1" destOrd="0" presId="urn:microsoft.com/office/officeart/2005/8/layout/list1"/>
    <dgm:cxn modelId="{FAB15216-BD9D-44EF-A38D-F44A66CCBC13}" type="presParOf" srcId="{5054D10E-57AB-468A-8B9E-AF00D094129A}" destId="{DE6F154B-8A4F-4824-ADF8-EA3B614C30B3}" srcOrd="13" destOrd="0" presId="urn:microsoft.com/office/officeart/2005/8/layout/list1"/>
    <dgm:cxn modelId="{27145FBD-652E-4F25-A60B-B88251A034A7}" type="presParOf" srcId="{5054D10E-57AB-468A-8B9E-AF00D094129A}" destId="{794A3E32-8B9B-4B93-B6AC-D321C874F698}" srcOrd="14" destOrd="0" presId="urn:microsoft.com/office/officeart/2005/8/layout/list1"/>
    <dgm:cxn modelId="{DA33057D-1A13-4ADE-B496-8393E3CF22E3}" type="presParOf" srcId="{5054D10E-57AB-468A-8B9E-AF00D094129A}" destId="{9DB7679C-9047-4A96-BB06-EAFB087D4886}" srcOrd="15" destOrd="0" presId="urn:microsoft.com/office/officeart/2005/8/layout/list1"/>
    <dgm:cxn modelId="{C85DF910-4CFD-4347-840E-2E75B4A59AFC}" type="presParOf" srcId="{5054D10E-57AB-468A-8B9E-AF00D094129A}" destId="{0C1A503A-6CA3-4CDE-A758-3287B8DA8123}" srcOrd="16" destOrd="0" presId="urn:microsoft.com/office/officeart/2005/8/layout/list1"/>
    <dgm:cxn modelId="{875A44EE-AA19-4819-831A-20E1A347D14F}" type="presParOf" srcId="{0C1A503A-6CA3-4CDE-A758-3287B8DA8123}" destId="{209F484C-6AEA-4FAF-BED0-2F529F9522EE}" srcOrd="0" destOrd="0" presId="urn:microsoft.com/office/officeart/2005/8/layout/list1"/>
    <dgm:cxn modelId="{FCB18C38-506B-4D2C-9833-C2EC1D897C91}" type="presParOf" srcId="{0C1A503A-6CA3-4CDE-A758-3287B8DA8123}" destId="{9A08C30C-2E90-4A3E-BAB0-C21F51741EEC}" srcOrd="1" destOrd="0" presId="urn:microsoft.com/office/officeart/2005/8/layout/list1"/>
    <dgm:cxn modelId="{76466F2C-9996-4F45-8CA1-8580BCD3B88A}" type="presParOf" srcId="{5054D10E-57AB-468A-8B9E-AF00D094129A}" destId="{8001E7AE-8733-444B-B983-CA9AF0E80E13}" srcOrd="17" destOrd="0" presId="urn:microsoft.com/office/officeart/2005/8/layout/list1"/>
    <dgm:cxn modelId="{219576B9-084E-447B-B954-7746CF0070BB}" type="presParOf" srcId="{5054D10E-57AB-468A-8B9E-AF00D094129A}" destId="{5E5E4BB1-791C-40C6-9222-58A78446533B}" srcOrd="18" destOrd="0" presId="urn:microsoft.com/office/officeart/2005/8/layout/list1"/>
    <dgm:cxn modelId="{AFC880D6-A75F-40B6-B244-F081F4094A63}" type="presParOf" srcId="{5054D10E-57AB-468A-8B9E-AF00D094129A}" destId="{3E20CD44-7E10-4EB9-8863-CD3F1D57CA9E}" srcOrd="19" destOrd="0" presId="urn:microsoft.com/office/officeart/2005/8/layout/list1"/>
    <dgm:cxn modelId="{20DCB282-519F-430D-96F0-EABF0E2A5191}" type="presParOf" srcId="{5054D10E-57AB-468A-8B9E-AF00D094129A}" destId="{E6677DDC-D652-47F8-8CFD-23D688EE4CA2}" srcOrd="20" destOrd="0" presId="urn:microsoft.com/office/officeart/2005/8/layout/list1"/>
    <dgm:cxn modelId="{BF561CC6-A50B-4135-A5EA-8E20B1E3BC05}" type="presParOf" srcId="{E6677DDC-D652-47F8-8CFD-23D688EE4CA2}" destId="{8F85DC13-7F39-4DF6-8ABA-4E74C40000BF}" srcOrd="0" destOrd="0" presId="urn:microsoft.com/office/officeart/2005/8/layout/list1"/>
    <dgm:cxn modelId="{DA6D4293-4668-4484-A7A0-3BC77E4B1E79}" type="presParOf" srcId="{E6677DDC-D652-47F8-8CFD-23D688EE4CA2}" destId="{446809ED-E7E6-47A6-894E-5F0CE37A7DC2}" srcOrd="1" destOrd="0" presId="urn:microsoft.com/office/officeart/2005/8/layout/list1"/>
    <dgm:cxn modelId="{ACDB09C0-A41F-4C2A-9BAA-7B5BA942D367}" type="presParOf" srcId="{5054D10E-57AB-468A-8B9E-AF00D094129A}" destId="{C3DA8B1C-CCCC-4EFB-B79D-D22B9C7592F2}" srcOrd="21" destOrd="0" presId="urn:microsoft.com/office/officeart/2005/8/layout/list1"/>
    <dgm:cxn modelId="{98595B28-5158-43E7-A0CB-66B8BEAB2D07}" type="presParOf" srcId="{5054D10E-57AB-468A-8B9E-AF00D094129A}" destId="{24E891DE-39E7-471A-847B-8B5FBD40993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200AF-6DBA-4464-ADA4-9E19BD2B005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36E7BCA-571E-4DCC-9C00-21071E32B69C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gm:t>
    </dgm:pt>
    <dgm:pt modelId="{8CFEAB5A-7D27-40FB-8B57-B5A76F13E211}" type="parTrans" cxnId="{86B784D3-536F-4B14-A4AD-12EE367FF703}">
      <dgm:prSet/>
      <dgm:spPr/>
      <dgm:t>
        <a:bodyPr/>
        <a:lstStyle/>
        <a:p>
          <a:endParaRPr lang="en-US"/>
        </a:p>
      </dgm:t>
    </dgm:pt>
    <dgm:pt modelId="{4E74C7C9-BA6B-4005-A701-EF20F5E544C4}" type="sibTrans" cxnId="{86B784D3-536F-4B14-A4AD-12EE367FF703}">
      <dgm:prSet/>
      <dgm:spPr/>
      <dgm:t>
        <a:bodyPr/>
        <a:lstStyle/>
        <a:p>
          <a:endParaRPr lang="en-US"/>
        </a:p>
      </dgm:t>
    </dgm:pt>
    <dgm:pt modelId="{297A17E1-5702-4AAD-AFF4-3C71A7DE13E9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independent</a:t>
          </a:r>
        </a:p>
      </dgm:t>
    </dgm:pt>
    <dgm:pt modelId="{38E5908C-4532-435C-AB7C-0BB360580B1E}" type="parTrans" cxnId="{AC7C723A-02D9-4B84-B009-08815EAC956B}">
      <dgm:prSet/>
      <dgm:spPr/>
      <dgm:t>
        <a:bodyPr/>
        <a:lstStyle/>
        <a:p>
          <a:endParaRPr lang="en-US"/>
        </a:p>
      </dgm:t>
    </dgm:pt>
    <dgm:pt modelId="{83C82F73-FF6A-4A8D-901E-0C94B37D854B}" type="sibTrans" cxnId="{AC7C723A-02D9-4B84-B009-08815EAC956B}">
      <dgm:prSet/>
      <dgm:spPr/>
      <dgm:t>
        <a:bodyPr/>
        <a:lstStyle/>
        <a:p>
          <a:endParaRPr lang="en-US"/>
        </a:p>
      </dgm:t>
    </dgm:pt>
    <dgm:pt modelId="{F07BA240-68CA-4065-AD0F-81F847786C63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C++</a:t>
          </a:r>
        </a:p>
      </dgm:t>
    </dgm:pt>
    <dgm:pt modelId="{0CA030C9-FC27-4B2B-BB71-E4FFC2CAD5DF}" type="parTrans" cxnId="{2078E330-20AB-4BCE-8A2B-95FD9CA6EA57}">
      <dgm:prSet/>
      <dgm:spPr/>
      <dgm:t>
        <a:bodyPr/>
        <a:lstStyle/>
        <a:p>
          <a:endParaRPr lang="en-US"/>
        </a:p>
      </dgm:t>
    </dgm:pt>
    <dgm:pt modelId="{5C75F3DC-4C9C-43E1-A3A5-017B60075D35}" type="sibTrans" cxnId="{2078E330-20AB-4BCE-8A2B-95FD9CA6EA57}">
      <dgm:prSet/>
      <dgm:spPr/>
      <dgm:t>
        <a:bodyPr/>
        <a:lstStyle/>
        <a:p>
          <a:endParaRPr lang="en-US"/>
        </a:p>
      </dgm:t>
    </dgm:pt>
    <dgm:pt modelId="{9D80426C-3C76-4422-A8F5-1DA722EA69E9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dependent</a:t>
          </a:r>
        </a:p>
      </dgm:t>
    </dgm:pt>
    <dgm:pt modelId="{6C5B7778-B7CF-4932-B244-FA7BBAE55F10}" type="parTrans" cxnId="{F70366F9-040E-4CEE-9FC5-BD2DFAD2B40D}">
      <dgm:prSet/>
      <dgm:spPr/>
      <dgm:t>
        <a:bodyPr/>
        <a:lstStyle/>
        <a:p>
          <a:endParaRPr lang="en-US"/>
        </a:p>
      </dgm:t>
    </dgm:pt>
    <dgm:pt modelId="{F6F42D66-9AC1-4EB3-B473-F11D0E392B0A}" type="sibTrans" cxnId="{F70366F9-040E-4CEE-9FC5-BD2DFAD2B40D}">
      <dgm:prSet/>
      <dgm:spPr/>
      <dgm:t>
        <a:bodyPr/>
        <a:lstStyle/>
        <a:p>
          <a:endParaRPr lang="en-US"/>
        </a:p>
      </dgm:t>
    </dgm:pt>
    <dgm:pt modelId="{F99E5569-802E-4E46-A0E9-F3CD177CCD2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Automatic garbage collector</a:t>
          </a:r>
        </a:p>
      </dgm:t>
    </dgm:pt>
    <dgm:pt modelId="{1078E3DD-74E3-4C47-AFEA-FD5694D33678}" type="parTrans" cxnId="{0F6B5371-2367-484B-BA7C-4035C6C150C9}">
      <dgm:prSet/>
      <dgm:spPr/>
      <dgm:t>
        <a:bodyPr/>
        <a:lstStyle/>
        <a:p>
          <a:endParaRPr lang="en-US"/>
        </a:p>
      </dgm:t>
    </dgm:pt>
    <dgm:pt modelId="{B547C131-5B45-4369-AF1E-40D08A9B4446}" type="sibTrans" cxnId="{0F6B5371-2367-484B-BA7C-4035C6C150C9}">
      <dgm:prSet/>
      <dgm:spPr/>
      <dgm:t>
        <a:bodyPr/>
        <a:lstStyle/>
        <a:p>
          <a:endParaRPr lang="en-US"/>
        </a:p>
      </dgm:t>
    </dgm:pt>
    <dgm:pt modelId="{73635160-BD0A-490E-8621-6537E6A10F79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Memory management is handled manually</a:t>
          </a:r>
        </a:p>
      </dgm:t>
    </dgm:pt>
    <dgm:pt modelId="{F504C950-8864-4804-A011-3FF548AD8997}" type="parTrans" cxnId="{134A17F0-691B-47E9-9CEA-ADF01637E963}">
      <dgm:prSet/>
      <dgm:spPr/>
      <dgm:t>
        <a:bodyPr/>
        <a:lstStyle/>
        <a:p>
          <a:endParaRPr lang="en-US"/>
        </a:p>
      </dgm:t>
    </dgm:pt>
    <dgm:pt modelId="{28164C21-0F0C-46A1-9D47-C29B2BBB8D90}" type="sibTrans" cxnId="{134A17F0-691B-47E9-9CEA-ADF01637E963}">
      <dgm:prSet/>
      <dgm:spPr/>
      <dgm:t>
        <a:bodyPr/>
        <a:lstStyle/>
        <a:p>
          <a:endParaRPr lang="en-US"/>
        </a:p>
      </dgm:t>
    </dgm:pt>
    <dgm:pt modelId="{DE7C9AA2-23F6-4844-9705-59186C6FEAE1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Slow</a:t>
          </a:r>
        </a:p>
      </dgm:t>
    </dgm:pt>
    <dgm:pt modelId="{7E646F73-CCD1-41F8-87B3-5841C6713340}" type="parTrans" cxnId="{B6A49C05-4AE7-423A-929C-DED0AC29DD75}">
      <dgm:prSet/>
      <dgm:spPr/>
      <dgm:t>
        <a:bodyPr/>
        <a:lstStyle/>
        <a:p>
          <a:endParaRPr lang="en-US"/>
        </a:p>
      </dgm:t>
    </dgm:pt>
    <dgm:pt modelId="{26CEFA0E-6623-4C1C-8C17-4D45ADCA2125}" type="sibTrans" cxnId="{B6A49C05-4AE7-423A-929C-DED0AC29DD75}">
      <dgm:prSet/>
      <dgm:spPr/>
      <dgm:t>
        <a:bodyPr/>
        <a:lstStyle/>
        <a:p>
          <a:endParaRPr lang="en-US"/>
        </a:p>
      </dgm:t>
    </dgm:pt>
    <dgm:pt modelId="{521BCE8B-93E7-459F-AC5D-934C4F2C795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Fast</a:t>
          </a:r>
        </a:p>
      </dgm:t>
    </dgm:pt>
    <dgm:pt modelId="{E07CEC8F-50AD-40F8-B90F-08B97429868F}" type="parTrans" cxnId="{10AA3FAD-4166-4543-8451-B0F5D4E4DB59}">
      <dgm:prSet/>
      <dgm:spPr/>
      <dgm:t>
        <a:bodyPr/>
        <a:lstStyle/>
        <a:p>
          <a:endParaRPr lang="en-US"/>
        </a:p>
      </dgm:t>
    </dgm:pt>
    <dgm:pt modelId="{59A6B7E6-8D9A-481D-B9BD-E8709A06A4E3}" type="sibTrans" cxnId="{10AA3FAD-4166-4543-8451-B0F5D4E4DB59}">
      <dgm:prSet/>
      <dgm:spPr/>
      <dgm:t>
        <a:bodyPr/>
        <a:lstStyle/>
        <a:p>
          <a:endParaRPr lang="en-US"/>
        </a:p>
      </dgm:t>
    </dgm:pt>
    <dgm:pt modelId="{8FC2EF4E-E9AE-4C4A-BF73-F75B66C12685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support for pointers</a:t>
          </a:r>
        </a:p>
      </dgm:t>
    </dgm:pt>
    <dgm:pt modelId="{90C603D5-B795-4AF4-AF00-C0013DADC9EE}" type="parTrans" cxnId="{9B092F4F-A07E-43DC-814E-5C927715912C}">
      <dgm:prSet/>
      <dgm:spPr/>
      <dgm:t>
        <a:bodyPr/>
        <a:lstStyle/>
        <a:p>
          <a:endParaRPr lang="en-US"/>
        </a:p>
      </dgm:t>
    </dgm:pt>
    <dgm:pt modelId="{8B3F1D47-8CF8-4B36-A11F-8C7ABE34B844}" type="sibTrans" cxnId="{9B092F4F-A07E-43DC-814E-5C927715912C}">
      <dgm:prSet/>
      <dgm:spPr/>
      <dgm:t>
        <a:bodyPr/>
        <a:lstStyle/>
        <a:p>
          <a:endParaRPr lang="en-US"/>
        </a:p>
      </dgm:t>
    </dgm:pt>
    <dgm:pt modelId="{3995D340-412C-47CC-B792-C30931C4E75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Strongly support pointer</a:t>
          </a:r>
        </a:p>
      </dgm:t>
    </dgm:pt>
    <dgm:pt modelId="{1C74BFB8-9A48-460A-8196-1E700FC31D81}" type="parTrans" cxnId="{6FE09F4B-EBCA-49A2-970E-D434EFA05EA1}">
      <dgm:prSet/>
      <dgm:spPr/>
      <dgm:t>
        <a:bodyPr/>
        <a:lstStyle/>
        <a:p>
          <a:endParaRPr lang="en-US"/>
        </a:p>
      </dgm:t>
    </dgm:pt>
    <dgm:pt modelId="{A2CDFD54-86D5-491E-8063-43F3E2BD5497}" type="sibTrans" cxnId="{6FE09F4B-EBCA-49A2-970E-D434EFA05EA1}">
      <dgm:prSet/>
      <dgm:spPr/>
      <dgm:t>
        <a:bodyPr/>
        <a:lstStyle/>
        <a:p>
          <a:endParaRPr lang="en-US"/>
        </a:p>
      </dgm:t>
    </dgm:pt>
    <dgm:pt modelId="{7976991C-D35D-42C3-B7E4-93294697E695}" type="pres">
      <dgm:prSet presAssocID="{BC3200AF-6DBA-4464-ADA4-9E19BD2B00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654342-7798-4211-86A9-078762619B37}" type="pres">
      <dgm:prSet presAssocID="{036E7BCA-571E-4DCC-9C00-21071E32B69C}" presName="root" presStyleCnt="0"/>
      <dgm:spPr/>
    </dgm:pt>
    <dgm:pt modelId="{1F3FEAB0-478F-456B-8847-3B811BD60704}" type="pres">
      <dgm:prSet presAssocID="{036E7BCA-571E-4DCC-9C00-21071E32B69C}" presName="rootComposite" presStyleCnt="0"/>
      <dgm:spPr/>
    </dgm:pt>
    <dgm:pt modelId="{8AA4988A-4120-4A4B-BC82-23CD3CF54C47}" type="pres">
      <dgm:prSet presAssocID="{036E7BCA-571E-4DCC-9C00-21071E32B69C}" presName="rootText" presStyleLbl="node1" presStyleIdx="0" presStyleCnt="2" custScaleX="90932" custScaleY="65329"/>
      <dgm:spPr/>
    </dgm:pt>
    <dgm:pt modelId="{0CD2C296-D601-4FE9-BA72-7FE83FE7A65D}" type="pres">
      <dgm:prSet presAssocID="{036E7BCA-571E-4DCC-9C00-21071E32B69C}" presName="rootConnector" presStyleLbl="node1" presStyleIdx="0" presStyleCnt="2"/>
      <dgm:spPr/>
    </dgm:pt>
    <dgm:pt modelId="{CCE92636-0913-4911-A4BD-F9C8F4C31A8F}" type="pres">
      <dgm:prSet presAssocID="{036E7BCA-571E-4DCC-9C00-21071E32B69C}" presName="childShape" presStyleCnt="0"/>
      <dgm:spPr/>
    </dgm:pt>
    <dgm:pt modelId="{8FAE2E6C-5C9F-42F9-9462-B1365972F53C}" type="pres">
      <dgm:prSet presAssocID="{38E5908C-4532-435C-AB7C-0BB360580B1E}" presName="Name13" presStyleLbl="parChTrans1D2" presStyleIdx="0" presStyleCnt="8"/>
      <dgm:spPr/>
    </dgm:pt>
    <dgm:pt modelId="{3AD521EF-46D2-4B80-9FDA-F9643A6544C7}" type="pres">
      <dgm:prSet presAssocID="{297A17E1-5702-4AAD-AFF4-3C71A7DE13E9}" presName="childText" presStyleLbl="bgAcc1" presStyleIdx="0" presStyleCnt="8" custScaleX="152306" custScaleY="61068">
        <dgm:presLayoutVars>
          <dgm:bulletEnabled val="1"/>
        </dgm:presLayoutVars>
      </dgm:prSet>
      <dgm:spPr/>
    </dgm:pt>
    <dgm:pt modelId="{CA412FFA-4A8D-429A-980B-561AC0DF5166}" type="pres">
      <dgm:prSet presAssocID="{1078E3DD-74E3-4C47-AFEA-FD5694D33678}" presName="Name13" presStyleLbl="parChTrans1D2" presStyleIdx="1" presStyleCnt="8"/>
      <dgm:spPr/>
    </dgm:pt>
    <dgm:pt modelId="{EE378A6F-4468-4830-82EC-ECFEAA8A59F8}" type="pres">
      <dgm:prSet presAssocID="{F99E5569-802E-4E46-A0E9-F3CD177CCD23}" presName="childText" presStyleLbl="bgAcc1" presStyleIdx="1" presStyleCnt="8" custScaleX="153397" custScaleY="82664">
        <dgm:presLayoutVars>
          <dgm:bulletEnabled val="1"/>
        </dgm:presLayoutVars>
      </dgm:prSet>
      <dgm:spPr/>
    </dgm:pt>
    <dgm:pt modelId="{6173F583-FB6A-4A74-9B0B-D4C8F13DD65B}" type="pres">
      <dgm:prSet presAssocID="{7E646F73-CCD1-41F8-87B3-5841C6713340}" presName="Name13" presStyleLbl="parChTrans1D2" presStyleIdx="2" presStyleCnt="8"/>
      <dgm:spPr/>
    </dgm:pt>
    <dgm:pt modelId="{5296C6BE-4DA7-42F0-9789-251757F03A74}" type="pres">
      <dgm:prSet presAssocID="{DE7C9AA2-23F6-4844-9705-59186C6FEAE1}" presName="childText" presStyleLbl="bgAcc1" presStyleIdx="2" presStyleCnt="8" custScaleX="155483" custScaleY="61068">
        <dgm:presLayoutVars>
          <dgm:bulletEnabled val="1"/>
        </dgm:presLayoutVars>
      </dgm:prSet>
      <dgm:spPr/>
    </dgm:pt>
    <dgm:pt modelId="{0FEF6BF9-3297-4015-AE05-0DF9B4A40739}" type="pres">
      <dgm:prSet presAssocID="{90C603D5-B795-4AF4-AF00-C0013DADC9EE}" presName="Name13" presStyleLbl="parChTrans1D2" presStyleIdx="3" presStyleCnt="8"/>
      <dgm:spPr/>
    </dgm:pt>
    <dgm:pt modelId="{2261B539-9226-4D21-AA83-2A101E92624B}" type="pres">
      <dgm:prSet presAssocID="{8FC2EF4E-E9AE-4C4A-BF73-F75B66C12685}" presName="childText" presStyleLbl="bgAcc1" presStyleIdx="3" presStyleCnt="8" custScaleX="155483" custScaleY="61068">
        <dgm:presLayoutVars>
          <dgm:bulletEnabled val="1"/>
        </dgm:presLayoutVars>
      </dgm:prSet>
      <dgm:spPr/>
    </dgm:pt>
    <dgm:pt modelId="{45CCFAFE-0BFF-479B-8DF2-4D6DF489F1D2}" type="pres">
      <dgm:prSet presAssocID="{F07BA240-68CA-4065-AD0F-81F847786C63}" presName="root" presStyleCnt="0"/>
      <dgm:spPr/>
    </dgm:pt>
    <dgm:pt modelId="{00FDCD57-22BD-4706-A07C-7C1F879E04D0}" type="pres">
      <dgm:prSet presAssocID="{F07BA240-68CA-4065-AD0F-81F847786C63}" presName="rootComposite" presStyleCnt="0"/>
      <dgm:spPr/>
    </dgm:pt>
    <dgm:pt modelId="{B8C871A3-D06E-4E52-9A61-AF81CE5915AD}" type="pres">
      <dgm:prSet presAssocID="{F07BA240-68CA-4065-AD0F-81F847786C63}" presName="rootText" presStyleLbl="node1" presStyleIdx="1" presStyleCnt="2" custScaleX="96678" custScaleY="63030"/>
      <dgm:spPr/>
    </dgm:pt>
    <dgm:pt modelId="{38A0D3E4-0F54-496F-9430-59A17C01C716}" type="pres">
      <dgm:prSet presAssocID="{F07BA240-68CA-4065-AD0F-81F847786C63}" presName="rootConnector" presStyleLbl="node1" presStyleIdx="1" presStyleCnt="2"/>
      <dgm:spPr/>
    </dgm:pt>
    <dgm:pt modelId="{6D813597-37FF-4B73-815C-D099AC5808D8}" type="pres">
      <dgm:prSet presAssocID="{F07BA240-68CA-4065-AD0F-81F847786C63}" presName="childShape" presStyleCnt="0"/>
      <dgm:spPr/>
    </dgm:pt>
    <dgm:pt modelId="{E5FE4AFC-8022-4B9C-9229-C374B127C655}" type="pres">
      <dgm:prSet presAssocID="{6C5B7778-B7CF-4932-B244-FA7BBAE55F10}" presName="Name13" presStyleLbl="parChTrans1D2" presStyleIdx="4" presStyleCnt="8"/>
      <dgm:spPr/>
    </dgm:pt>
    <dgm:pt modelId="{7ACE3FA0-7A53-43FC-A581-6594845CED56}" type="pres">
      <dgm:prSet presAssocID="{9D80426C-3C76-4422-A8F5-1DA722EA69E9}" presName="childText" presStyleLbl="bgAcc1" presStyleIdx="4" presStyleCnt="8" custScaleX="156448" custScaleY="63937">
        <dgm:presLayoutVars>
          <dgm:bulletEnabled val="1"/>
        </dgm:presLayoutVars>
      </dgm:prSet>
      <dgm:spPr/>
    </dgm:pt>
    <dgm:pt modelId="{FC2696EE-11D6-45BC-8083-79D7396639B6}" type="pres">
      <dgm:prSet presAssocID="{F504C950-8864-4804-A011-3FF548AD8997}" presName="Name13" presStyleLbl="parChTrans1D2" presStyleIdx="5" presStyleCnt="8"/>
      <dgm:spPr/>
    </dgm:pt>
    <dgm:pt modelId="{C4E05718-22FF-4CE3-BC14-6E2E1DD85174}" type="pres">
      <dgm:prSet presAssocID="{73635160-BD0A-490E-8621-6537E6A10F79}" presName="childText" presStyleLbl="bgAcc1" presStyleIdx="5" presStyleCnt="8" custScaleX="154362" custScaleY="84120">
        <dgm:presLayoutVars>
          <dgm:bulletEnabled val="1"/>
        </dgm:presLayoutVars>
      </dgm:prSet>
      <dgm:spPr/>
    </dgm:pt>
    <dgm:pt modelId="{7BC1F6EB-6DC2-448C-915E-A83E9083E0B9}" type="pres">
      <dgm:prSet presAssocID="{E07CEC8F-50AD-40F8-B90F-08B97429868F}" presName="Name13" presStyleLbl="parChTrans1D2" presStyleIdx="6" presStyleCnt="8"/>
      <dgm:spPr/>
    </dgm:pt>
    <dgm:pt modelId="{CD2A95C6-83F3-48B3-AE89-8882DB046EB5}" type="pres">
      <dgm:prSet presAssocID="{521BCE8B-93E7-459F-AC5D-934C4F2C795C}" presName="childText" presStyleLbl="bgAcc1" presStyleIdx="6" presStyleCnt="8" custScaleX="158444" custScaleY="63937">
        <dgm:presLayoutVars>
          <dgm:bulletEnabled val="1"/>
        </dgm:presLayoutVars>
      </dgm:prSet>
      <dgm:spPr/>
    </dgm:pt>
    <dgm:pt modelId="{FB31E601-43D1-4DC3-9B20-2487C71AB00A}" type="pres">
      <dgm:prSet presAssocID="{1C74BFB8-9A48-460A-8196-1E700FC31D81}" presName="Name13" presStyleLbl="parChTrans1D2" presStyleIdx="7" presStyleCnt="8"/>
      <dgm:spPr/>
    </dgm:pt>
    <dgm:pt modelId="{76830130-1BC2-46EF-9668-D80A3008D433}" type="pres">
      <dgm:prSet presAssocID="{3995D340-412C-47CC-B792-C30931C4E758}" presName="childText" presStyleLbl="bgAcc1" presStyleIdx="7" presStyleCnt="8" custScaleX="156358" custScaleY="63937">
        <dgm:presLayoutVars>
          <dgm:bulletEnabled val="1"/>
        </dgm:presLayoutVars>
      </dgm:prSet>
      <dgm:spPr/>
    </dgm:pt>
  </dgm:ptLst>
  <dgm:cxnLst>
    <dgm:cxn modelId="{4E3ECC02-C8AF-4DAF-BED7-1098360A9157}" type="presOf" srcId="{6C5B7778-B7CF-4932-B244-FA7BBAE55F10}" destId="{E5FE4AFC-8022-4B9C-9229-C374B127C655}" srcOrd="0" destOrd="0" presId="urn:microsoft.com/office/officeart/2005/8/layout/hierarchy3"/>
    <dgm:cxn modelId="{B6A49C05-4AE7-423A-929C-DED0AC29DD75}" srcId="{036E7BCA-571E-4DCC-9C00-21071E32B69C}" destId="{DE7C9AA2-23F6-4844-9705-59186C6FEAE1}" srcOrd="2" destOrd="0" parTransId="{7E646F73-CCD1-41F8-87B3-5841C6713340}" sibTransId="{26CEFA0E-6623-4C1C-8C17-4D45ADCA2125}"/>
    <dgm:cxn modelId="{FDF60B0C-BF2D-402C-A369-C67DE3BAB270}" type="presOf" srcId="{521BCE8B-93E7-459F-AC5D-934C4F2C795C}" destId="{CD2A95C6-83F3-48B3-AE89-8882DB046EB5}" srcOrd="0" destOrd="0" presId="urn:microsoft.com/office/officeart/2005/8/layout/hierarchy3"/>
    <dgm:cxn modelId="{A48A860C-2123-4F17-91A5-A20CE566AE9B}" type="presOf" srcId="{73635160-BD0A-490E-8621-6537E6A10F79}" destId="{C4E05718-22FF-4CE3-BC14-6E2E1DD85174}" srcOrd="0" destOrd="0" presId="urn:microsoft.com/office/officeart/2005/8/layout/hierarchy3"/>
    <dgm:cxn modelId="{79C56812-768E-40FE-8DF0-3DE5AC1DFE72}" type="presOf" srcId="{036E7BCA-571E-4DCC-9C00-21071E32B69C}" destId="{0CD2C296-D601-4FE9-BA72-7FE83FE7A65D}" srcOrd="1" destOrd="0" presId="urn:microsoft.com/office/officeart/2005/8/layout/hierarchy3"/>
    <dgm:cxn modelId="{AF1C362B-2649-4B9D-86C3-E5A9C3177CE1}" type="presOf" srcId="{DE7C9AA2-23F6-4844-9705-59186C6FEAE1}" destId="{5296C6BE-4DA7-42F0-9789-251757F03A74}" srcOrd="0" destOrd="0" presId="urn:microsoft.com/office/officeart/2005/8/layout/hierarchy3"/>
    <dgm:cxn modelId="{2078E330-20AB-4BCE-8A2B-95FD9CA6EA57}" srcId="{BC3200AF-6DBA-4464-ADA4-9E19BD2B005C}" destId="{F07BA240-68CA-4065-AD0F-81F847786C63}" srcOrd="1" destOrd="0" parTransId="{0CA030C9-FC27-4B2B-BB71-E4FFC2CAD5DF}" sibTransId="{5C75F3DC-4C9C-43E1-A3A5-017B60075D35}"/>
    <dgm:cxn modelId="{AC7C723A-02D9-4B84-B009-08815EAC956B}" srcId="{036E7BCA-571E-4DCC-9C00-21071E32B69C}" destId="{297A17E1-5702-4AAD-AFF4-3C71A7DE13E9}" srcOrd="0" destOrd="0" parTransId="{38E5908C-4532-435C-AB7C-0BB360580B1E}" sibTransId="{83C82F73-FF6A-4A8D-901E-0C94B37D854B}"/>
    <dgm:cxn modelId="{6FE09F4B-EBCA-49A2-970E-D434EFA05EA1}" srcId="{F07BA240-68CA-4065-AD0F-81F847786C63}" destId="{3995D340-412C-47CC-B792-C30931C4E758}" srcOrd="3" destOrd="0" parTransId="{1C74BFB8-9A48-460A-8196-1E700FC31D81}" sibTransId="{A2CDFD54-86D5-491E-8063-43F3E2BD5497}"/>
    <dgm:cxn modelId="{9B092F4F-A07E-43DC-814E-5C927715912C}" srcId="{036E7BCA-571E-4DCC-9C00-21071E32B69C}" destId="{8FC2EF4E-E9AE-4C4A-BF73-F75B66C12685}" srcOrd="3" destOrd="0" parTransId="{90C603D5-B795-4AF4-AF00-C0013DADC9EE}" sibTransId="{8B3F1D47-8CF8-4B36-A11F-8C7ABE34B844}"/>
    <dgm:cxn modelId="{43B31671-7C26-4321-8EE8-AF7311B09F6A}" type="presOf" srcId="{1078E3DD-74E3-4C47-AFEA-FD5694D33678}" destId="{CA412FFA-4A8D-429A-980B-561AC0DF5166}" srcOrd="0" destOrd="0" presId="urn:microsoft.com/office/officeart/2005/8/layout/hierarchy3"/>
    <dgm:cxn modelId="{0F6B5371-2367-484B-BA7C-4035C6C150C9}" srcId="{036E7BCA-571E-4DCC-9C00-21071E32B69C}" destId="{F99E5569-802E-4E46-A0E9-F3CD177CCD23}" srcOrd="1" destOrd="0" parTransId="{1078E3DD-74E3-4C47-AFEA-FD5694D33678}" sibTransId="{B547C131-5B45-4369-AF1E-40D08A9B4446}"/>
    <dgm:cxn modelId="{DC9BFF51-6EE6-4EA1-901E-10BE3288E069}" type="presOf" srcId="{3995D340-412C-47CC-B792-C30931C4E758}" destId="{76830130-1BC2-46EF-9668-D80A3008D433}" srcOrd="0" destOrd="0" presId="urn:microsoft.com/office/officeart/2005/8/layout/hierarchy3"/>
    <dgm:cxn modelId="{235BA052-68EA-43F1-9259-C2DF44306812}" type="presOf" srcId="{F07BA240-68CA-4065-AD0F-81F847786C63}" destId="{B8C871A3-D06E-4E52-9A61-AF81CE5915AD}" srcOrd="0" destOrd="0" presId="urn:microsoft.com/office/officeart/2005/8/layout/hierarchy3"/>
    <dgm:cxn modelId="{32C1B485-E2A3-4A44-9ABC-EE2757B3D66E}" type="presOf" srcId="{297A17E1-5702-4AAD-AFF4-3C71A7DE13E9}" destId="{3AD521EF-46D2-4B80-9FDA-F9643A6544C7}" srcOrd="0" destOrd="0" presId="urn:microsoft.com/office/officeart/2005/8/layout/hierarchy3"/>
    <dgm:cxn modelId="{F1FF9A8C-5FC7-477D-AE52-ACE163613249}" type="presOf" srcId="{1C74BFB8-9A48-460A-8196-1E700FC31D81}" destId="{FB31E601-43D1-4DC3-9B20-2487C71AB00A}" srcOrd="0" destOrd="0" presId="urn:microsoft.com/office/officeart/2005/8/layout/hierarchy3"/>
    <dgm:cxn modelId="{CF280C8E-0934-4370-8D33-117DFFCD050C}" type="presOf" srcId="{E07CEC8F-50AD-40F8-B90F-08B97429868F}" destId="{7BC1F6EB-6DC2-448C-915E-A83E9083E0B9}" srcOrd="0" destOrd="0" presId="urn:microsoft.com/office/officeart/2005/8/layout/hierarchy3"/>
    <dgm:cxn modelId="{9FD06A96-6D21-4B75-ABFB-AB14B4511F55}" type="presOf" srcId="{8FC2EF4E-E9AE-4C4A-BF73-F75B66C12685}" destId="{2261B539-9226-4D21-AA83-2A101E92624B}" srcOrd="0" destOrd="0" presId="urn:microsoft.com/office/officeart/2005/8/layout/hierarchy3"/>
    <dgm:cxn modelId="{AADD989C-AEC2-421F-B473-F59718EC6E86}" type="presOf" srcId="{036E7BCA-571E-4DCC-9C00-21071E32B69C}" destId="{8AA4988A-4120-4A4B-BC82-23CD3CF54C47}" srcOrd="0" destOrd="0" presId="urn:microsoft.com/office/officeart/2005/8/layout/hierarchy3"/>
    <dgm:cxn modelId="{10AA3FAD-4166-4543-8451-B0F5D4E4DB59}" srcId="{F07BA240-68CA-4065-AD0F-81F847786C63}" destId="{521BCE8B-93E7-459F-AC5D-934C4F2C795C}" srcOrd="2" destOrd="0" parTransId="{E07CEC8F-50AD-40F8-B90F-08B97429868F}" sibTransId="{59A6B7E6-8D9A-481D-B9BD-E8709A06A4E3}"/>
    <dgm:cxn modelId="{D70CF1B1-2967-40D2-AC12-2B6B142A6360}" type="presOf" srcId="{F99E5569-802E-4E46-A0E9-F3CD177CCD23}" destId="{EE378A6F-4468-4830-82EC-ECFEAA8A59F8}" srcOrd="0" destOrd="0" presId="urn:microsoft.com/office/officeart/2005/8/layout/hierarchy3"/>
    <dgm:cxn modelId="{6A0D39C6-BCB4-4B9C-A0DC-E01DF6122FB1}" type="presOf" srcId="{BC3200AF-6DBA-4464-ADA4-9E19BD2B005C}" destId="{7976991C-D35D-42C3-B7E4-93294697E695}" srcOrd="0" destOrd="0" presId="urn:microsoft.com/office/officeart/2005/8/layout/hierarchy3"/>
    <dgm:cxn modelId="{EE4B01CD-01FE-4915-9F8C-4D7E945EA39E}" type="presOf" srcId="{38E5908C-4532-435C-AB7C-0BB360580B1E}" destId="{8FAE2E6C-5C9F-42F9-9462-B1365972F53C}" srcOrd="0" destOrd="0" presId="urn:microsoft.com/office/officeart/2005/8/layout/hierarchy3"/>
    <dgm:cxn modelId="{32D454CD-49FA-436A-B893-592A9FD840E7}" type="presOf" srcId="{F07BA240-68CA-4065-AD0F-81F847786C63}" destId="{38A0D3E4-0F54-496F-9430-59A17C01C716}" srcOrd="1" destOrd="0" presId="urn:microsoft.com/office/officeart/2005/8/layout/hierarchy3"/>
    <dgm:cxn modelId="{86B784D3-536F-4B14-A4AD-12EE367FF703}" srcId="{BC3200AF-6DBA-4464-ADA4-9E19BD2B005C}" destId="{036E7BCA-571E-4DCC-9C00-21071E32B69C}" srcOrd="0" destOrd="0" parTransId="{8CFEAB5A-7D27-40FB-8B57-B5A76F13E211}" sibTransId="{4E74C7C9-BA6B-4005-A701-EF20F5E544C4}"/>
    <dgm:cxn modelId="{55E47AD5-BB92-4881-87C8-645EA3388116}" type="presOf" srcId="{7E646F73-CCD1-41F8-87B3-5841C6713340}" destId="{6173F583-FB6A-4A74-9B0B-D4C8F13DD65B}" srcOrd="0" destOrd="0" presId="urn:microsoft.com/office/officeart/2005/8/layout/hierarchy3"/>
    <dgm:cxn modelId="{134A17F0-691B-47E9-9CEA-ADF01637E963}" srcId="{F07BA240-68CA-4065-AD0F-81F847786C63}" destId="{73635160-BD0A-490E-8621-6537E6A10F79}" srcOrd="1" destOrd="0" parTransId="{F504C950-8864-4804-A011-3FF548AD8997}" sibTransId="{28164C21-0F0C-46A1-9D47-C29B2BBB8D90}"/>
    <dgm:cxn modelId="{B8DAD5F5-1D09-4559-823E-0765F25E2C4D}" type="presOf" srcId="{9D80426C-3C76-4422-A8F5-1DA722EA69E9}" destId="{7ACE3FA0-7A53-43FC-A581-6594845CED56}" srcOrd="0" destOrd="0" presId="urn:microsoft.com/office/officeart/2005/8/layout/hierarchy3"/>
    <dgm:cxn modelId="{9451BAF8-2886-4497-B958-3CD485E00913}" type="presOf" srcId="{90C603D5-B795-4AF4-AF00-C0013DADC9EE}" destId="{0FEF6BF9-3297-4015-AE05-0DF9B4A40739}" srcOrd="0" destOrd="0" presId="urn:microsoft.com/office/officeart/2005/8/layout/hierarchy3"/>
    <dgm:cxn modelId="{F70366F9-040E-4CEE-9FC5-BD2DFAD2B40D}" srcId="{F07BA240-68CA-4065-AD0F-81F847786C63}" destId="{9D80426C-3C76-4422-A8F5-1DA722EA69E9}" srcOrd="0" destOrd="0" parTransId="{6C5B7778-B7CF-4932-B244-FA7BBAE55F10}" sibTransId="{F6F42D66-9AC1-4EB3-B473-F11D0E392B0A}"/>
    <dgm:cxn modelId="{E50B06FF-CFCD-4820-93B1-3EAC6AEB9517}" type="presOf" srcId="{F504C950-8864-4804-A011-3FF548AD8997}" destId="{FC2696EE-11D6-45BC-8083-79D7396639B6}" srcOrd="0" destOrd="0" presId="urn:microsoft.com/office/officeart/2005/8/layout/hierarchy3"/>
    <dgm:cxn modelId="{B19F906C-03FC-44D3-A572-E0FBFA3CEB1B}" type="presParOf" srcId="{7976991C-D35D-42C3-B7E4-93294697E695}" destId="{F6654342-7798-4211-86A9-078762619B37}" srcOrd="0" destOrd="0" presId="urn:microsoft.com/office/officeart/2005/8/layout/hierarchy3"/>
    <dgm:cxn modelId="{45DF0A60-956E-441E-AB90-464B507AEC40}" type="presParOf" srcId="{F6654342-7798-4211-86A9-078762619B37}" destId="{1F3FEAB0-478F-456B-8847-3B811BD60704}" srcOrd="0" destOrd="0" presId="urn:microsoft.com/office/officeart/2005/8/layout/hierarchy3"/>
    <dgm:cxn modelId="{90B1D015-A3EC-446F-A1C1-1F74376C5996}" type="presParOf" srcId="{1F3FEAB0-478F-456B-8847-3B811BD60704}" destId="{8AA4988A-4120-4A4B-BC82-23CD3CF54C47}" srcOrd="0" destOrd="0" presId="urn:microsoft.com/office/officeart/2005/8/layout/hierarchy3"/>
    <dgm:cxn modelId="{21DDA41A-C91A-4592-AC73-56146E43C20D}" type="presParOf" srcId="{1F3FEAB0-478F-456B-8847-3B811BD60704}" destId="{0CD2C296-D601-4FE9-BA72-7FE83FE7A65D}" srcOrd="1" destOrd="0" presId="urn:microsoft.com/office/officeart/2005/8/layout/hierarchy3"/>
    <dgm:cxn modelId="{0A8C0916-188F-45C7-9FE0-E352B725C120}" type="presParOf" srcId="{F6654342-7798-4211-86A9-078762619B37}" destId="{CCE92636-0913-4911-A4BD-F9C8F4C31A8F}" srcOrd="1" destOrd="0" presId="urn:microsoft.com/office/officeart/2005/8/layout/hierarchy3"/>
    <dgm:cxn modelId="{CE6ECFD6-B82E-4B6C-A70A-2632F4DDEB63}" type="presParOf" srcId="{CCE92636-0913-4911-A4BD-F9C8F4C31A8F}" destId="{8FAE2E6C-5C9F-42F9-9462-B1365972F53C}" srcOrd="0" destOrd="0" presId="urn:microsoft.com/office/officeart/2005/8/layout/hierarchy3"/>
    <dgm:cxn modelId="{B73BED56-0377-484D-8CE0-1EDC389E652C}" type="presParOf" srcId="{CCE92636-0913-4911-A4BD-F9C8F4C31A8F}" destId="{3AD521EF-46D2-4B80-9FDA-F9643A6544C7}" srcOrd="1" destOrd="0" presId="urn:microsoft.com/office/officeart/2005/8/layout/hierarchy3"/>
    <dgm:cxn modelId="{18246FBE-91BB-4F95-806C-DA2BEF7BB363}" type="presParOf" srcId="{CCE92636-0913-4911-A4BD-F9C8F4C31A8F}" destId="{CA412FFA-4A8D-429A-980B-561AC0DF5166}" srcOrd="2" destOrd="0" presId="urn:microsoft.com/office/officeart/2005/8/layout/hierarchy3"/>
    <dgm:cxn modelId="{3133D626-CCDC-4C7A-8FDD-1708C34382CB}" type="presParOf" srcId="{CCE92636-0913-4911-A4BD-F9C8F4C31A8F}" destId="{EE378A6F-4468-4830-82EC-ECFEAA8A59F8}" srcOrd="3" destOrd="0" presId="urn:microsoft.com/office/officeart/2005/8/layout/hierarchy3"/>
    <dgm:cxn modelId="{BB69602D-D8DA-44E7-BD2C-D5EED532A933}" type="presParOf" srcId="{CCE92636-0913-4911-A4BD-F9C8F4C31A8F}" destId="{6173F583-FB6A-4A74-9B0B-D4C8F13DD65B}" srcOrd="4" destOrd="0" presId="urn:microsoft.com/office/officeart/2005/8/layout/hierarchy3"/>
    <dgm:cxn modelId="{ED11CDA7-6F85-4D15-B8FA-F98A54D9666D}" type="presParOf" srcId="{CCE92636-0913-4911-A4BD-F9C8F4C31A8F}" destId="{5296C6BE-4DA7-42F0-9789-251757F03A74}" srcOrd="5" destOrd="0" presId="urn:microsoft.com/office/officeart/2005/8/layout/hierarchy3"/>
    <dgm:cxn modelId="{3E6BD1AA-D334-4CC7-A7E5-2DDB6154F738}" type="presParOf" srcId="{CCE92636-0913-4911-A4BD-F9C8F4C31A8F}" destId="{0FEF6BF9-3297-4015-AE05-0DF9B4A40739}" srcOrd="6" destOrd="0" presId="urn:microsoft.com/office/officeart/2005/8/layout/hierarchy3"/>
    <dgm:cxn modelId="{106DB15F-762B-4BA8-8562-B366F76FD29C}" type="presParOf" srcId="{CCE92636-0913-4911-A4BD-F9C8F4C31A8F}" destId="{2261B539-9226-4D21-AA83-2A101E92624B}" srcOrd="7" destOrd="0" presId="urn:microsoft.com/office/officeart/2005/8/layout/hierarchy3"/>
    <dgm:cxn modelId="{39B7B847-028D-41AB-BC14-F11DB953531D}" type="presParOf" srcId="{7976991C-D35D-42C3-B7E4-93294697E695}" destId="{45CCFAFE-0BFF-479B-8DF2-4D6DF489F1D2}" srcOrd="1" destOrd="0" presId="urn:microsoft.com/office/officeart/2005/8/layout/hierarchy3"/>
    <dgm:cxn modelId="{22A43BE5-39F6-470A-8DDE-D9185C4C529B}" type="presParOf" srcId="{45CCFAFE-0BFF-479B-8DF2-4D6DF489F1D2}" destId="{00FDCD57-22BD-4706-A07C-7C1F879E04D0}" srcOrd="0" destOrd="0" presId="urn:microsoft.com/office/officeart/2005/8/layout/hierarchy3"/>
    <dgm:cxn modelId="{AE1F6629-2709-4E71-9377-1C5B47A353DE}" type="presParOf" srcId="{00FDCD57-22BD-4706-A07C-7C1F879E04D0}" destId="{B8C871A3-D06E-4E52-9A61-AF81CE5915AD}" srcOrd="0" destOrd="0" presId="urn:microsoft.com/office/officeart/2005/8/layout/hierarchy3"/>
    <dgm:cxn modelId="{F6B1785B-9445-4C10-ACAC-6BB5EA2EB9F1}" type="presParOf" srcId="{00FDCD57-22BD-4706-A07C-7C1F879E04D0}" destId="{38A0D3E4-0F54-496F-9430-59A17C01C716}" srcOrd="1" destOrd="0" presId="urn:microsoft.com/office/officeart/2005/8/layout/hierarchy3"/>
    <dgm:cxn modelId="{0BA935A2-FD42-4814-BFC3-17BCCA7D2223}" type="presParOf" srcId="{45CCFAFE-0BFF-479B-8DF2-4D6DF489F1D2}" destId="{6D813597-37FF-4B73-815C-D099AC5808D8}" srcOrd="1" destOrd="0" presId="urn:microsoft.com/office/officeart/2005/8/layout/hierarchy3"/>
    <dgm:cxn modelId="{59927C97-0FDD-42A7-9A26-C69ADFDCE18E}" type="presParOf" srcId="{6D813597-37FF-4B73-815C-D099AC5808D8}" destId="{E5FE4AFC-8022-4B9C-9229-C374B127C655}" srcOrd="0" destOrd="0" presId="urn:microsoft.com/office/officeart/2005/8/layout/hierarchy3"/>
    <dgm:cxn modelId="{DF2F51E4-D50C-4F0B-A95C-A3623993C34F}" type="presParOf" srcId="{6D813597-37FF-4B73-815C-D099AC5808D8}" destId="{7ACE3FA0-7A53-43FC-A581-6594845CED56}" srcOrd="1" destOrd="0" presId="urn:microsoft.com/office/officeart/2005/8/layout/hierarchy3"/>
    <dgm:cxn modelId="{1EA0C420-F5EA-4701-B6CF-77C8408D4B40}" type="presParOf" srcId="{6D813597-37FF-4B73-815C-D099AC5808D8}" destId="{FC2696EE-11D6-45BC-8083-79D7396639B6}" srcOrd="2" destOrd="0" presId="urn:microsoft.com/office/officeart/2005/8/layout/hierarchy3"/>
    <dgm:cxn modelId="{A0F79507-1878-4C17-AEFD-87CB6398BC82}" type="presParOf" srcId="{6D813597-37FF-4B73-815C-D099AC5808D8}" destId="{C4E05718-22FF-4CE3-BC14-6E2E1DD85174}" srcOrd="3" destOrd="0" presId="urn:microsoft.com/office/officeart/2005/8/layout/hierarchy3"/>
    <dgm:cxn modelId="{56004CF3-41EA-4CC0-93F9-F3339093D13B}" type="presParOf" srcId="{6D813597-37FF-4B73-815C-D099AC5808D8}" destId="{7BC1F6EB-6DC2-448C-915E-A83E9083E0B9}" srcOrd="4" destOrd="0" presId="urn:microsoft.com/office/officeart/2005/8/layout/hierarchy3"/>
    <dgm:cxn modelId="{877BD72C-B0B3-4FFD-8929-DAC2C625A188}" type="presParOf" srcId="{6D813597-37FF-4B73-815C-D099AC5808D8}" destId="{CD2A95C6-83F3-48B3-AE89-8882DB046EB5}" srcOrd="5" destOrd="0" presId="urn:microsoft.com/office/officeart/2005/8/layout/hierarchy3"/>
    <dgm:cxn modelId="{689A5C5B-187A-4175-9535-D82D50EAB34C}" type="presParOf" srcId="{6D813597-37FF-4B73-815C-D099AC5808D8}" destId="{FB31E601-43D1-4DC3-9B20-2487C71AB00A}" srcOrd="6" destOrd="0" presId="urn:microsoft.com/office/officeart/2005/8/layout/hierarchy3"/>
    <dgm:cxn modelId="{3C0BB923-28C2-4B9B-B084-755AC6824DAA}" type="presParOf" srcId="{6D813597-37FF-4B73-815C-D099AC5808D8}" destId="{76830130-1BC2-46EF-9668-D80A3008D43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E7ECC-59BA-4E97-8C22-4A3C75577EF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95DA42-BCB5-41BC-B118-3CBEE89914A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</a:p>
      </dgm:t>
    </dgm:pt>
    <dgm:pt modelId="{3CD24060-CCA1-45B0-9809-8F3529F61C00}" type="parTrans" cxnId="{14D39668-03F6-4350-A980-956762E55542}">
      <dgm:prSet/>
      <dgm:spPr/>
      <dgm:t>
        <a:bodyPr/>
        <a:lstStyle/>
        <a:p>
          <a:endParaRPr lang="en-US"/>
        </a:p>
      </dgm:t>
    </dgm:pt>
    <dgm:pt modelId="{0B376142-D971-4836-BF8F-E4B783FE820C}" type="sibTrans" cxnId="{14D39668-03F6-4350-A980-956762E5554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</a:p>
      </dgm:t>
    </dgm:pt>
    <dgm:pt modelId="{66E7EA63-050A-4E55-8B17-EDAF42A1FD6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Encapsulation</a:t>
          </a:r>
        </a:p>
      </dgm:t>
    </dgm:pt>
    <dgm:pt modelId="{86F29ED9-67DC-42D7-8B14-64829DE265C0}" type="parTrans" cxnId="{D35C66E7-4DE9-41D9-B996-5457C5947B43}">
      <dgm:prSet/>
      <dgm:spPr/>
      <dgm:t>
        <a:bodyPr/>
        <a:lstStyle/>
        <a:p>
          <a:endParaRPr lang="en-US"/>
        </a:p>
      </dgm:t>
    </dgm:pt>
    <dgm:pt modelId="{9643C319-BD9D-4B2E-94CE-C7A9AEA54384}" type="sibTrans" cxnId="{D35C66E7-4DE9-41D9-B996-5457C5947B4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Inheritance</a:t>
          </a:r>
        </a:p>
      </dgm:t>
    </dgm:pt>
    <dgm:pt modelId="{FBBF2870-660F-4605-BC83-4715B33CB946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8F547-D54A-475A-B290-9BB0EE1DF37E}" type="parTrans" cxnId="{391EEDE2-3E0B-4D13-80A0-7E99FFB234B3}">
      <dgm:prSet/>
      <dgm:spPr/>
      <dgm:t>
        <a:bodyPr/>
        <a:lstStyle/>
        <a:p>
          <a:endParaRPr lang="en-US"/>
        </a:p>
      </dgm:t>
    </dgm:pt>
    <dgm:pt modelId="{91B97859-E286-47EC-92F4-3013778DA14D}" type="sibTrans" cxnId="{391EEDE2-3E0B-4D13-80A0-7E99FFB234B3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Polymor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phism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7E098D-FCE5-4434-9FBD-887E495E087F}" type="pres">
      <dgm:prSet presAssocID="{F8BE7ECC-59BA-4E97-8C22-4A3C75577EF4}" presName="Name0" presStyleCnt="0">
        <dgm:presLayoutVars>
          <dgm:chMax/>
          <dgm:chPref/>
          <dgm:dir/>
          <dgm:animLvl val="lvl"/>
        </dgm:presLayoutVars>
      </dgm:prSet>
      <dgm:spPr/>
    </dgm:pt>
    <dgm:pt modelId="{CCEB0D01-7CBD-497C-BB2A-83AB6723E329}" type="pres">
      <dgm:prSet presAssocID="{F995DA42-BCB5-41BC-B118-3CBEE89914AC}" presName="composite" presStyleCnt="0"/>
      <dgm:spPr/>
    </dgm:pt>
    <dgm:pt modelId="{38D9581B-C83B-4C24-B332-EA84A4AB58C1}" type="pres">
      <dgm:prSet presAssocID="{F995DA42-BCB5-41BC-B118-3CBEE89914A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1A9E345-8C53-4A15-B344-1D77BDF380FE}" type="pres">
      <dgm:prSet presAssocID="{F995DA42-BCB5-41BC-B118-3CBEE89914A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4E96DB5-7C18-4556-B7FF-FC4BCB53E76E}" type="pres">
      <dgm:prSet presAssocID="{F995DA42-BCB5-41BC-B118-3CBEE89914AC}" presName="BalanceSpacing" presStyleCnt="0"/>
      <dgm:spPr/>
    </dgm:pt>
    <dgm:pt modelId="{1EED546A-B7ED-46E8-990C-4D1B5FE5742E}" type="pres">
      <dgm:prSet presAssocID="{F995DA42-BCB5-41BC-B118-3CBEE89914AC}" presName="BalanceSpacing1" presStyleCnt="0"/>
      <dgm:spPr/>
    </dgm:pt>
    <dgm:pt modelId="{94309065-3A73-4985-A531-8BBE6E5B9A78}" type="pres">
      <dgm:prSet presAssocID="{0B376142-D971-4836-BF8F-E4B783FE820C}" presName="Accent1Text" presStyleLbl="node1" presStyleIdx="1" presStyleCnt="6"/>
      <dgm:spPr/>
    </dgm:pt>
    <dgm:pt modelId="{973F5130-476B-4DF5-B30D-3056A64755A7}" type="pres">
      <dgm:prSet presAssocID="{0B376142-D971-4836-BF8F-E4B783FE820C}" presName="spaceBetweenRectangles" presStyleCnt="0"/>
      <dgm:spPr/>
    </dgm:pt>
    <dgm:pt modelId="{076DE90B-0156-4A1D-8949-8A9D62C40AD7}" type="pres">
      <dgm:prSet presAssocID="{66E7EA63-050A-4E55-8B17-EDAF42A1FD63}" presName="composite" presStyleCnt="0"/>
      <dgm:spPr/>
    </dgm:pt>
    <dgm:pt modelId="{B8B21813-3A02-483B-90D5-B43D8A584976}" type="pres">
      <dgm:prSet presAssocID="{66E7EA63-050A-4E55-8B17-EDAF42A1FD6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BAA9119-D85A-4414-8985-0D366405364D}" type="pres">
      <dgm:prSet presAssocID="{66E7EA63-050A-4E55-8B17-EDAF42A1FD6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B9083DC-3963-4E43-B959-7E23A395633C}" type="pres">
      <dgm:prSet presAssocID="{66E7EA63-050A-4E55-8B17-EDAF42A1FD63}" presName="BalanceSpacing" presStyleCnt="0"/>
      <dgm:spPr/>
    </dgm:pt>
    <dgm:pt modelId="{C20B5F7E-BBE5-4A04-946D-AD59DD33B826}" type="pres">
      <dgm:prSet presAssocID="{66E7EA63-050A-4E55-8B17-EDAF42A1FD63}" presName="BalanceSpacing1" presStyleCnt="0"/>
      <dgm:spPr/>
    </dgm:pt>
    <dgm:pt modelId="{5D7F7B60-F7B1-45E6-A481-CD3DEA4F5434}" type="pres">
      <dgm:prSet presAssocID="{9643C319-BD9D-4B2E-94CE-C7A9AEA54384}" presName="Accent1Text" presStyleLbl="node1" presStyleIdx="3" presStyleCnt="6"/>
      <dgm:spPr/>
    </dgm:pt>
    <dgm:pt modelId="{29A4F423-5D64-418F-851C-87E4770C2E4F}" type="pres">
      <dgm:prSet presAssocID="{9643C319-BD9D-4B2E-94CE-C7A9AEA54384}" presName="spaceBetweenRectangles" presStyleCnt="0"/>
      <dgm:spPr/>
    </dgm:pt>
    <dgm:pt modelId="{A4ACFEB6-BB50-4F79-B405-022A6A84D176}" type="pres">
      <dgm:prSet presAssocID="{FBBF2870-660F-4605-BC83-4715B33CB946}" presName="composite" presStyleCnt="0"/>
      <dgm:spPr/>
    </dgm:pt>
    <dgm:pt modelId="{41F4A4F6-B421-4ED6-AFE5-8E69F10930BD}" type="pres">
      <dgm:prSet presAssocID="{FBBF2870-660F-4605-BC83-4715B33CB94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AD6EC63-E4A5-49E7-81F4-04C5DB9CF8C0}" type="pres">
      <dgm:prSet presAssocID="{FBBF2870-660F-4605-BC83-4715B33CB94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F3C721F-F4E6-411C-A80A-5BBDDE6B77A3}" type="pres">
      <dgm:prSet presAssocID="{FBBF2870-660F-4605-BC83-4715B33CB946}" presName="BalanceSpacing" presStyleCnt="0"/>
      <dgm:spPr/>
    </dgm:pt>
    <dgm:pt modelId="{B444425E-D58D-46F4-B7D3-938EC0F81179}" type="pres">
      <dgm:prSet presAssocID="{FBBF2870-660F-4605-BC83-4715B33CB946}" presName="BalanceSpacing1" presStyleCnt="0"/>
      <dgm:spPr/>
    </dgm:pt>
    <dgm:pt modelId="{DD056D9B-EAFA-4E01-92DB-5349E9597117}" type="pres">
      <dgm:prSet presAssocID="{91B97859-E286-47EC-92F4-3013778DA14D}" presName="Accent1Text" presStyleLbl="node1" presStyleIdx="5" presStyleCnt="6"/>
      <dgm:spPr/>
    </dgm:pt>
  </dgm:ptLst>
  <dgm:cxnLst>
    <dgm:cxn modelId="{3763DB09-1BD0-42DC-94AC-2AB8D38CDA78}" type="presOf" srcId="{0B376142-D971-4836-BF8F-E4B783FE820C}" destId="{94309065-3A73-4985-A531-8BBE6E5B9A78}" srcOrd="0" destOrd="0" presId="urn:microsoft.com/office/officeart/2008/layout/AlternatingHexagons"/>
    <dgm:cxn modelId="{82DEED16-9DE0-4B88-B65D-9247DC480415}" type="presOf" srcId="{66E7EA63-050A-4E55-8B17-EDAF42A1FD63}" destId="{B8B21813-3A02-483B-90D5-B43D8A584976}" srcOrd="0" destOrd="0" presId="urn:microsoft.com/office/officeart/2008/layout/AlternatingHexagons"/>
    <dgm:cxn modelId="{14D39668-03F6-4350-A980-956762E55542}" srcId="{F8BE7ECC-59BA-4E97-8C22-4A3C75577EF4}" destId="{F995DA42-BCB5-41BC-B118-3CBEE89914AC}" srcOrd="0" destOrd="0" parTransId="{3CD24060-CCA1-45B0-9809-8F3529F61C00}" sibTransId="{0B376142-D971-4836-BF8F-E4B783FE820C}"/>
    <dgm:cxn modelId="{3F373E4D-2918-4340-A820-EFB43913E0F9}" type="presOf" srcId="{F8BE7ECC-59BA-4E97-8C22-4A3C75577EF4}" destId="{4C7E098D-FCE5-4434-9FBD-887E495E087F}" srcOrd="0" destOrd="0" presId="urn:microsoft.com/office/officeart/2008/layout/AlternatingHexagons"/>
    <dgm:cxn modelId="{A6E8F88E-D0F3-4DA5-B192-8A21BF25A0CC}" type="presOf" srcId="{FBBF2870-660F-4605-BC83-4715B33CB946}" destId="{41F4A4F6-B421-4ED6-AFE5-8E69F10930BD}" srcOrd="0" destOrd="0" presId="urn:microsoft.com/office/officeart/2008/layout/AlternatingHexagons"/>
    <dgm:cxn modelId="{26FB3ABB-E541-4AF0-8B4A-0455EBD583D1}" type="presOf" srcId="{F995DA42-BCB5-41BC-B118-3CBEE89914AC}" destId="{38D9581B-C83B-4C24-B332-EA84A4AB58C1}" srcOrd="0" destOrd="0" presId="urn:microsoft.com/office/officeart/2008/layout/AlternatingHexagons"/>
    <dgm:cxn modelId="{A2D326DD-2C8A-4E8A-B865-503A09A59666}" type="presOf" srcId="{9643C319-BD9D-4B2E-94CE-C7A9AEA54384}" destId="{5D7F7B60-F7B1-45E6-A481-CD3DEA4F5434}" srcOrd="0" destOrd="0" presId="urn:microsoft.com/office/officeart/2008/layout/AlternatingHexagons"/>
    <dgm:cxn modelId="{391EEDE2-3E0B-4D13-80A0-7E99FFB234B3}" srcId="{F8BE7ECC-59BA-4E97-8C22-4A3C75577EF4}" destId="{FBBF2870-660F-4605-BC83-4715B33CB946}" srcOrd="2" destOrd="0" parTransId="{C298F547-D54A-475A-B290-9BB0EE1DF37E}" sibTransId="{91B97859-E286-47EC-92F4-3013778DA14D}"/>
    <dgm:cxn modelId="{D35C66E7-4DE9-41D9-B996-5457C5947B43}" srcId="{F8BE7ECC-59BA-4E97-8C22-4A3C75577EF4}" destId="{66E7EA63-050A-4E55-8B17-EDAF42A1FD63}" srcOrd="1" destOrd="0" parTransId="{86F29ED9-67DC-42D7-8B14-64829DE265C0}" sibTransId="{9643C319-BD9D-4B2E-94CE-C7A9AEA54384}"/>
    <dgm:cxn modelId="{464AF5E7-97C4-4E2C-9991-93397D1300B8}" type="presOf" srcId="{91B97859-E286-47EC-92F4-3013778DA14D}" destId="{DD056D9B-EAFA-4E01-92DB-5349E9597117}" srcOrd="0" destOrd="0" presId="urn:microsoft.com/office/officeart/2008/layout/AlternatingHexagons"/>
    <dgm:cxn modelId="{9A0716C6-D167-46B9-99F0-ABC3ECE08D06}" type="presParOf" srcId="{4C7E098D-FCE5-4434-9FBD-887E495E087F}" destId="{CCEB0D01-7CBD-497C-BB2A-83AB6723E329}" srcOrd="0" destOrd="0" presId="urn:microsoft.com/office/officeart/2008/layout/AlternatingHexagons"/>
    <dgm:cxn modelId="{D89669CC-A0F5-4C79-BC0A-E37767EBE63E}" type="presParOf" srcId="{CCEB0D01-7CBD-497C-BB2A-83AB6723E329}" destId="{38D9581B-C83B-4C24-B332-EA84A4AB58C1}" srcOrd="0" destOrd="0" presId="urn:microsoft.com/office/officeart/2008/layout/AlternatingHexagons"/>
    <dgm:cxn modelId="{F2FF036B-482B-47B4-AA14-D651F73E1FE2}" type="presParOf" srcId="{CCEB0D01-7CBD-497C-BB2A-83AB6723E329}" destId="{51A9E345-8C53-4A15-B344-1D77BDF380FE}" srcOrd="1" destOrd="0" presId="urn:microsoft.com/office/officeart/2008/layout/AlternatingHexagons"/>
    <dgm:cxn modelId="{B85C0147-86A2-4E2F-8AA7-D908D7F8AED0}" type="presParOf" srcId="{CCEB0D01-7CBD-497C-BB2A-83AB6723E329}" destId="{E4E96DB5-7C18-4556-B7FF-FC4BCB53E76E}" srcOrd="2" destOrd="0" presId="urn:microsoft.com/office/officeart/2008/layout/AlternatingHexagons"/>
    <dgm:cxn modelId="{1495C9C5-2EA0-433E-A10E-A6EFB334B773}" type="presParOf" srcId="{CCEB0D01-7CBD-497C-BB2A-83AB6723E329}" destId="{1EED546A-B7ED-46E8-990C-4D1B5FE5742E}" srcOrd="3" destOrd="0" presId="urn:microsoft.com/office/officeart/2008/layout/AlternatingHexagons"/>
    <dgm:cxn modelId="{09012919-32B9-44CF-9303-3CD94314D21A}" type="presParOf" srcId="{CCEB0D01-7CBD-497C-BB2A-83AB6723E329}" destId="{94309065-3A73-4985-A531-8BBE6E5B9A78}" srcOrd="4" destOrd="0" presId="urn:microsoft.com/office/officeart/2008/layout/AlternatingHexagons"/>
    <dgm:cxn modelId="{108241A4-A74F-4C2F-9C49-DEC02ADBF70D}" type="presParOf" srcId="{4C7E098D-FCE5-4434-9FBD-887E495E087F}" destId="{973F5130-476B-4DF5-B30D-3056A64755A7}" srcOrd="1" destOrd="0" presId="urn:microsoft.com/office/officeart/2008/layout/AlternatingHexagons"/>
    <dgm:cxn modelId="{26183148-BAB4-48AB-A6C6-7BFD41B66607}" type="presParOf" srcId="{4C7E098D-FCE5-4434-9FBD-887E495E087F}" destId="{076DE90B-0156-4A1D-8949-8A9D62C40AD7}" srcOrd="2" destOrd="0" presId="urn:microsoft.com/office/officeart/2008/layout/AlternatingHexagons"/>
    <dgm:cxn modelId="{D87F856F-3955-4892-8F86-BC6ECFCD4038}" type="presParOf" srcId="{076DE90B-0156-4A1D-8949-8A9D62C40AD7}" destId="{B8B21813-3A02-483B-90D5-B43D8A584976}" srcOrd="0" destOrd="0" presId="urn:microsoft.com/office/officeart/2008/layout/AlternatingHexagons"/>
    <dgm:cxn modelId="{42B9EE8B-1212-48EB-88D1-830B5057399D}" type="presParOf" srcId="{076DE90B-0156-4A1D-8949-8A9D62C40AD7}" destId="{DBAA9119-D85A-4414-8985-0D366405364D}" srcOrd="1" destOrd="0" presId="urn:microsoft.com/office/officeart/2008/layout/AlternatingHexagons"/>
    <dgm:cxn modelId="{3099D34C-ED69-47A0-A889-5AE4E9CFD9B9}" type="presParOf" srcId="{076DE90B-0156-4A1D-8949-8A9D62C40AD7}" destId="{7B9083DC-3963-4E43-B959-7E23A395633C}" srcOrd="2" destOrd="0" presId="urn:microsoft.com/office/officeart/2008/layout/AlternatingHexagons"/>
    <dgm:cxn modelId="{37311897-D8B8-4858-A20C-9376510C4D19}" type="presParOf" srcId="{076DE90B-0156-4A1D-8949-8A9D62C40AD7}" destId="{C20B5F7E-BBE5-4A04-946D-AD59DD33B826}" srcOrd="3" destOrd="0" presId="urn:microsoft.com/office/officeart/2008/layout/AlternatingHexagons"/>
    <dgm:cxn modelId="{CC640FBA-3369-4C9F-A305-092493396D9F}" type="presParOf" srcId="{076DE90B-0156-4A1D-8949-8A9D62C40AD7}" destId="{5D7F7B60-F7B1-45E6-A481-CD3DEA4F5434}" srcOrd="4" destOrd="0" presId="urn:microsoft.com/office/officeart/2008/layout/AlternatingHexagons"/>
    <dgm:cxn modelId="{07CC1956-C515-4803-BEC1-600257CCF2D9}" type="presParOf" srcId="{4C7E098D-FCE5-4434-9FBD-887E495E087F}" destId="{29A4F423-5D64-418F-851C-87E4770C2E4F}" srcOrd="3" destOrd="0" presId="urn:microsoft.com/office/officeart/2008/layout/AlternatingHexagons"/>
    <dgm:cxn modelId="{44CD24E1-2AB6-4600-8164-F083F1C9DBB8}" type="presParOf" srcId="{4C7E098D-FCE5-4434-9FBD-887E495E087F}" destId="{A4ACFEB6-BB50-4F79-B405-022A6A84D176}" srcOrd="4" destOrd="0" presId="urn:microsoft.com/office/officeart/2008/layout/AlternatingHexagons"/>
    <dgm:cxn modelId="{17AAA708-5D30-4733-93CA-BD260C48E2EB}" type="presParOf" srcId="{A4ACFEB6-BB50-4F79-B405-022A6A84D176}" destId="{41F4A4F6-B421-4ED6-AFE5-8E69F10930BD}" srcOrd="0" destOrd="0" presId="urn:microsoft.com/office/officeart/2008/layout/AlternatingHexagons"/>
    <dgm:cxn modelId="{D31DAB30-2219-44A1-B9AA-AB74F2BBF5D1}" type="presParOf" srcId="{A4ACFEB6-BB50-4F79-B405-022A6A84D176}" destId="{4AD6EC63-E4A5-49E7-81F4-04C5DB9CF8C0}" srcOrd="1" destOrd="0" presId="urn:microsoft.com/office/officeart/2008/layout/AlternatingHexagons"/>
    <dgm:cxn modelId="{DB0A177B-B226-4F8A-A397-5B273D90073C}" type="presParOf" srcId="{A4ACFEB6-BB50-4F79-B405-022A6A84D176}" destId="{CF3C721F-F4E6-411C-A80A-5BBDDE6B77A3}" srcOrd="2" destOrd="0" presId="urn:microsoft.com/office/officeart/2008/layout/AlternatingHexagons"/>
    <dgm:cxn modelId="{F90D0AB4-E1A3-4548-A6B5-BE6289A88E4D}" type="presParOf" srcId="{A4ACFEB6-BB50-4F79-B405-022A6A84D176}" destId="{B444425E-D58D-46F4-B7D3-938EC0F81179}" srcOrd="3" destOrd="0" presId="urn:microsoft.com/office/officeart/2008/layout/AlternatingHexagons"/>
    <dgm:cxn modelId="{E2CAFDFC-BEA7-4FDE-A0EA-FB46D7B3D0D2}" type="presParOf" srcId="{A4ACFEB6-BB50-4F79-B405-022A6A84D176}" destId="{DD056D9B-EAFA-4E01-92DB-5349E95971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0156B3-C259-4334-AD54-DBCFC850AE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B042D6-F8AF-4762-A111-697528E85DBA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classes</a:t>
          </a:r>
        </a:p>
      </dgm:t>
    </dgm:pt>
    <dgm:pt modelId="{2965D333-B580-48E6-9419-A74457F97C1B}" type="parTrans" cxnId="{C43A8B82-6536-489D-A807-A1F8AF562D0E}">
      <dgm:prSet/>
      <dgm:spPr/>
      <dgm:t>
        <a:bodyPr/>
        <a:lstStyle/>
        <a:p>
          <a:endParaRPr lang="en-US"/>
        </a:p>
      </dgm:t>
    </dgm:pt>
    <dgm:pt modelId="{8E49C440-F432-4F02-A606-4B662729B045}" type="sibTrans" cxnId="{C43A8B82-6536-489D-A807-A1F8AF562D0E}">
      <dgm:prSet/>
      <dgm:spPr/>
      <dgm:t>
        <a:bodyPr/>
        <a:lstStyle/>
        <a:p>
          <a:endParaRPr lang="en-US"/>
        </a:p>
      </dgm:t>
    </dgm:pt>
    <dgm:pt modelId="{2506AE70-8542-490A-8066-277B10F2D9F2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 class with abstract methods.</a:t>
          </a:r>
        </a:p>
      </dgm:t>
    </dgm:pt>
    <dgm:pt modelId="{8CF42BD0-7687-4A4B-9969-591AC5BC8509}" type="parTrans" cxnId="{9D433C81-5817-4869-8257-22A5059ACC83}">
      <dgm:prSet/>
      <dgm:spPr/>
      <dgm:t>
        <a:bodyPr/>
        <a:lstStyle/>
        <a:p>
          <a:endParaRPr lang="en-US"/>
        </a:p>
      </dgm:t>
    </dgm:pt>
    <dgm:pt modelId="{056AE336-085E-4132-926D-DA9415CB470B}" type="sibTrans" cxnId="{9D433C81-5817-4869-8257-22A5059ACC83}">
      <dgm:prSet/>
      <dgm:spPr/>
      <dgm:t>
        <a:bodyPr/>
        <a:lstStyle/>
        <a:p>
          <a:endParaRPr lang="en-US"/>
        </a:p>
      </dgm:t>
    </dgm:pt>
    <dgm:pt modelId="{54EB277A-4727-45EC-BAB3-A4A66AB7E8C2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Interfaces</a:t>
          </a:r>
        </a:p>
      </dgm:t>
    </dgm:pt>
    <dgm:pt modelId="{886440FF-1AE2-447F-BBAA-EB5B3D624EF3}" type="parTrans" cxnId="{B0E0E63B-EE51-498B-BD6A-AC1330AB1967}">
      <dgm:prSet/>
      <dgm:spPr/>
      <dgm:t>
        <a:bodyPr/>
        <a:lstStyle/>
        <a:p>
          <a:endParaRPr lang="en-US"/>
        </a:p>
      </dgm:t>
    </dgm:pt>
    <dgm:pt modelId="{B696E18C-D464-4078-89D2-5847F3E700B6}" type="sibTrans" cxnId="{B0E0E63B-EE51-498B-BD6A-AC1330AB1967}">
      <dgm:prSet/>
      <dgm:spPr/>
      <dgm:t>
        <a:bodyPr/>
        <a:lstStyle/>
        <a:p>
          <a:endParaRPr lang="en-US"/>
        </a:p>
      </dgm:t>
    </dgm:pt>
    <dgm:pt modelId="{FBD22DC4-D856-45E5-A0C4-C2DD7F2121A4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Allow multiple inheritance.</a:t>
          </a:r>
        </a:p>
      </dgm:t>
    </dgm:pt>
    <dgm:pt modelId="{D9A52B69-EA7B-4CDA-8794-D26E3FE330ED}" type="parTrans" cxnId="{DC2EFA40-0936-4BE0-8D54-F39AA94FDC03}">
      <dgm:prSet/>
      <dgm:spPr/>
      <dgm:t>
        <a:bodyPr/>
        <a:lstStyle/>
        <a:p>
          <a:endParaRPr lang="en-US"/>
        </a:p>
      </dgm:t>
    </dgm:pt>
    <dgm:pt modelId="{073A0C69-0626-4A1B-B1A5-76F9BC649F57}" type="sibTrans" cxnId="{DC2EFA40-0936-4BE0-8D54-F39AA94FDC03}">
      <dgm:prSet/>
      <dgm:spPr/>
      <dgm:t>
        <a:bodyPr/>
        <a:lstStyle/>
        <a:p>
          <a:endParaRPr lang="en-US"/>
        </a:p>
      </dgm:t>
    </dgm:pt>
    <dgm:pt modelId="{04E2CCED-DD92-4C36-9F95-A1400E32A44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Can’t be instantiated.</a:t>
          </a:r>
        </a:p>
      </dgm:t>
    </dgm:pt>
    <dgm:pt modelId="{205FE932-61AD-4229-A6AA-C62A75ACFB4F}" type="parTrans" cxnId="{9AC39652-A000-4E34-936E-7A61E7F60272}">
      <dgm:prSet/>
      <dgm:spPr/>
      <dgm:t>
        <a:bodyPr/>
        <a:lstStyle/>
        <a:p>
          <a:endParaRPr lang="en-US"/>
        </a:p>
      </dgm:t>
    </dgm:pt>
    <dgm:pt modelId="{473158CB-D75C-461A-AE12-C2F3265B6BBE}" type="sibTrans" cxnId="{9AC39652-A000-4E34-936E-7A61E7F60272}">
      <dgm:prSet/>
      <dgm:spPr/>
      <dgm:t>
        <a:bodyPr/>
        <a:lstStyle/>
        <a:p>
          <a:endParaRPr lang="en-US"/>
        </a:p>
      </dgm:t>
    </dgm:pt>
    <dgm:pt modelId="{52D5B5D8-3E18-4E2F-BE9A-972C4AFCB570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E435BB-7942-455E-85ED-07E28E05E6D9}" type="parTrans" cxnId="{9C5FE79C-E989-4F5A-992E-BEDE9C3864A4}">
      <dgm:prSet/>
      <dgm:spPr/>
      <dgm:t>
        <a:bodyPr/>
        <a:lstStyle/>
        <a:p>
          <a:endParaRPr lang="en-US"/>
        </a:p>
      </dgm:t>
    </dgm:pt>
    <dgm:pt modelId="{4EFC61CF-B212-4916-8DF3-75EDA473E2CD}" type="sibTrans" cxnId="{9C5FE79C-E989-4F5A-992E-BEDE9C3864A4}">
      <dgm:prSet/>
      <dgm:spPr/>
      <dgm:t>
        <a:bodyPr/>
        <a:lstStyle/>
        <a:p>
          <a:endParaRPr lang="en-US"/>
        </a:p>
      </dgm:t>
    </dgm:pt>
    <dgm:pt modelId="{8A7B81B0-1688-450A-8CFF-2CFB84DFB696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291CD-BD86-4794-A1E5-AAC63A8F37D5}" type="parTrans" cxnId="{50BA01C7-3450-4F96-A53F-22E55B8CC2B6}">
      <dgm:prSet/>
      <dgm:spPr/>
      <dgm:t>
        <a:bodyPr/>
        <a:lstStyle/>
        <a:p>
          <a:endParaRPr lang="en-US"/>
        </a:p>
      </dgm:t>
    </dgm:pt>
    <dgm:pt modelId="{B4D3716A-7AB6-45D1-B72B-ED7A75D6A6A9}" type="sibTrans" cxnId="{50BA01C7-3450-4F96-A53F-22E55B8CC2B6}">
      <dgm:prSet/>
      <dgm:spPr/>
      <dgm:t>
        <a:bodyPr/>
        <a:lstStyle/>
        <a:p>
          <a:endParaRPr lang="en-US"/>
        </a:p>
      </dgm:t>
    </dgm:pt>
    <dgm:pt modelId="{CB2E20A7-47D3-4596-955B-61BAE68049A3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4BE50-A9F6-40A1-8A1C-57DCA575229D}" type="parTrans" cxnId="{01043793-555E-4975-9249-0BD1AD8A7E50}">
      <dgm:prSet/>
      <dgm:spPr/>
      <dgm:t>
        <a:bodyPr/>
        <a:lstStyle/>
        <a:p>
          <a:endParaRPr lang="en-US"/>
        </a:p>
      </dgm:t>
    </dgm:pt>
    <dgm:pt modelId="{2ED19312-21A2-4785-93F4-2FC4434A0781}" type="sibTrans" cxnId="{01043793-555E-4975-9249-0BD1AD8A7E50}">
      <dgm:prSet/>
      <dgm:spPr/>
      <dgm:t>
        <a:bodyPr/>
        <a:lstStyle/>
        <a:p>
          <a:endParaRPr lang="en-US"/>
        </a:p>
      </dgm:t>
    </dgm:pt>
    <dgm:pt modelId="{5AB2C1A2-4299-4EDB-BE80-7707FA23CA94}" type="pres">
      <dgm:prSet presAssocID="{890156B3-C259-4334-AD54-DBCFC850AE7C}" presName="linear" presStyleCnt="0">
        <dgm:presLayoutVars>
          <dgm:animLvl val="lvl"/>
          <dgm:resizeHandles val="exact"/>
        </dgm:presLayoutVars>
      </dgm:prSet>
      <dgm:spPr/>
    </dgm:pt>
    <dgm:pt modelId="{B87317F7-956B-4974-80E1-27D6C87BD6B9}" type="pres">
      <dgm:prSet presAssocID="{F8B042D6-F8AF-4762-A111-697528E85D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DA8ED2-6E5B-4FDF-A1AA-6E77E5D744A0}" type="pres">
      <dgm:prSet presAssocID="{F8B042D6-F8AF-4762-A111-697528E85DBA}" presName="childText" presStyleLbl="revTx" presStyleIdx="0" presStyleCnt="2">
        <dgm:presLayoutVars>
          <dgm:bulletEnabled val="1"/>
        </dgm:presLayoutVars>
      </dgm:prSet>
      <dgm:spPr/>
    </dgm:pt>
    <dgm:pt modelId="{8444398D-6F1E-4264-B95F-F15A5A98EEFB}" type="pres">
      <dgm:prSet presAssocID="{54EB277A-4727-45EC-BAB3-A4A66AB7E8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4DA4BD-9626-42D8-BD18-B4672DC3D76A}" type="pres">
      <dgm:prSet presAssocID="{54EB277A-4727-45EC-BAB3-A4A66AB7E8C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C0C20E-285F-4609-BEB4-B2F5FBF3B268}" type="presOf" srcId="{2506AE70-8542-490A-8066-277B10F2D9F2}" destId="{2ADA8ED2-6E5B-4FDF-A1AA-6E77E5D744A0}" srcOrd="0" destOrd="1" presId="urn:microsoft.com/office/officeart/2005/8/layout/vList2"/>
    <dgm:cxn modelId="{B126431D-0508-4910-BAA4-B8383410F161}" type="presOf" srcId="{52D5B5D8-3E18-4E2F-BE9A-972C4AFCB570}" destId="{FE4DA4BD-9626-42D8-BD18-B4672DC3D76A}" srcOrd="0" destOrd="0" presId="urn:microsoft.com/office/officeart/2005/8/layout/vList2"/>
    <dgm:cxn modelId="{A36A0E1E-E92E-4C5C-9313-9998162B416F}" type="presOf" srcId="{04E2CCED-DD92-4C36-9F95-A1400E32A443}" destId="{2ADA8ED2-6E5B-4FDF-A1AA-6E77E5D744A0}" srcOrd="0" destOrd="2" presId="urn:microsoft.com/office/officeart/2005/8/layout/vList2"/>
    <dgm:cxn modelId="{C79D022A-D757-4D48-8A64-F5D8311BB249}" type="presOf" srcId="{F8B042D6-F8AF-4762-A111-697528E85DBA}" destId="{B87317F7-956B-4974-80E1-27D6C87BD6B9}" srcOrd="0" destOrd="0" presId="urn:microsoft.com/office/officeart/2005/8/layout/vList2"/>
    <dgm:cxn modelId="{B0E0E63B-EE51-498B-BD6A-AC1330AB1967}" srcId="{890156B3-C259-4334-AD54-DBCFC850AE7C}" destId="{54EB277A-4727-45EC-BAB3-A4A66AB7E8C2}" srcOrd="1" destOrd="0" parTransId="{886440FF-1AE2-447F-BBAA-EB5B3D624EF3}" sibTransId="{B696E18C-D464-4078-89D2-5847F3E700B6}"/>
    <dgm:cxn modelId="{DC2EFA40-0936-4BE0-8D54-F39AA94FDC03}" srcId="{54EB277A-4727-45EC-BAB3-A4A66AB7E8C2}" destId="{FBD22DC4-D856-45E5-A0C4-C2DD7F2121A4}" srcOrd="1" destOrd="0" parTransId="{D9A52B69-EA7B-4CDA-8794-D26E3FE330ED}" sibTransId="{073A0C69-0626-4A1B-B1A5-76F9BC649F57}"/>
    <dgm:cxn modelId="{9AC39652-A000-4E34-936E-7A61E7F60272}" srcId="{F8B042D6-F8AF-4762-A111-697528E85DBA}" destId="{04E2CCED-DD92-4C36-9F95-A1400E32A443}" srcOrd="2" destOrd="0" parTransId="{205FE932-61AD-4229-A6AA-C62A75ACFB4F}" sibTransId="{473158CB-D75C-461A-AE12-C2F3265B6BBE}"/>
    <dgm:cxn modelId="{7C7BC675-BE04-467E-83FD-956803E0CCA9}" type="presOf" srcId="{890156B3-C259-4334-AD54-DBCFC850AE7C}" destId="{5AB2C1A2-4299-4EDB-BE80-7707FA23CA94}" srcOrd="0" destOrd="0" presId="urn:microsoft.com/office/officeart/2005/8/layout/vList2"/>
    <dgm:cxn modelId="{9D433C81-5817-4869-8257-22A5059ACC83}" srcId="{F8B042D6-F8AF-4762-A111-697528E85DBA}" destId="{2506AE70-8542-490A-8066-277B10F2D9F2}" srcOrd="1" destOrd="0" parTransId="{8CF42BD0-7687-4A4B-9969-591AC5BC8509}" sibTransId="{056AE336-085E-4132-926D-DA9415CB470B}"/>
    <dgm:cxn modelId="{C43A8B82-6536-489D-A807-A1F8AF562D0E}" srcId="{890156B3-C259-4334-AD54-DBCFC850AE7C}" destId="{F8B042D6-F8AF-4762-A111-697528E85DBA}" srcOrd="0" destOrd="0" parTransId="{2965D333-B580-48E6-9419-A74457F97C1B}" sibTransId="{8E49C440-F432-4F02-A606-4B662729B045}"/>
    <dgm:cxn modelId="{01043793-555E-4975-9249-0BD1AD8A7E50}" srcId="{F8B042D6-F8AF-4762-A111-697528E85DBA}" destId="{CB2E20A7-47D3-4596-955B-61BAE68049A3}" srcOrd="3" destOrd="0" parTransId="{10C4BE50-A9F6-40A1-8A1C-57DCA575229D}" sibTransId="{2ED19312-21A2-4785-93F4-2FC4434A0781}"/>
    <dgm:cxn modelId="{0A38F69A-EE62-4F62-9B39-760F3BB3F0C1}" type="presOf" srcId="{CB2E20A7-47D3-4596-955B-61BAE68049A3}" destId="{2ADA8ED2-6E5B-4FDF-A1AA-6E77E5D744A0}" srcOrd="0" destOrd="3" presId="urn:microsoft.com/office/officeart/2005/8/layout/vList2"/>
    <dgm:cxn modelId="{2B8A6F9B-DBC7-413D-A627-75442790510E}" type="presOf" srcId="{FBD22DC4-D856-45E5-A0C4-C2DD7F2121A4}" destId="{FE4DA4BD-9626-42D8-BD18-B4672DC3D76A}" srcOrd="0" destOrd="1" presId="urn:microsoft.com/office/officeart/2005/8/layout/vList2"/>
    <dgm:cxn modelId="{9C5FE79C-E989-4F5A-992E-BEDE9C3864A4}" srcId="{54EB277A-4727-45EC-BAB3-A4A66AB7E8C2}" destId="{52D5B5D8-3E18-4E2F-BE9A-972C4AFCB570}" srcOrd="0" destOrd="0" parTransId="{51E435BB-7942-455E-85ED-07E28E05E6D9}" sibTransId="{4EFC61CF-B212-4916-8DF3-75EDA473E2CD}"/>
    <dgm:cxn modelId="{B9C35C9D-32FB-448D-B90C-B37276F570A5}" type="presOf" srcId="{8A7B81B0-1688-450A-8CFF-2CFB84DFB696}" destId="{2ADA8ED2-6E5B-4FDF-A1AA-6E77E5D744A0}" srcOrd="0" destOrd="0" presId="urn:microsoft.com/office/officeart/2005/8/layout/vList2"/>
    <dgm:cxn modelId="{50BA01C7-3450-4F96-A53F-22E55B8CC2B6}" srcId="{F8B042D6-F8AF-4762-A111-697528E85DBA}" destId="{8A7B81B0-1688-450A-8CFF-2CFB84DFB696}" srcOrd="0" destOrd="0" parTransId="{D72291CD-BD86-4794-A1E5-AAC63A8F37D5}" sibTransId="{B4D3716A-7AB6-45D1-B72B-ED7A75D6A6A9}"/>
    <dgm:cxn modelId="{9E5CBCD9-72BF-425A-87B1-4C5D919D09BA}" type="presOf" srcId="{54EB277A-4727-45EC-BAB3-A4A66AB7E8C2}" destId="{8444398D-6F1E-4264-B95F-F15A5A98EEFB}" srcOrd="0" destOrd="0" presId="urn:microsoft.com/office/officeart/2005/8/layout/vList2"/>
    <dgm:cxn modelId="{4B86F6C8-1309-4EC2-ACBD-FA16648DD47B}" type="presParOf" srcId="{5AB2C1A2-4299-4EDB-BE80-7707FA23CA94}" destId="{B87317F7-956B-4974-80E1-27D6C87BD6B9}" srcOrd="0" destOrd="0" presId="urn:microsoft.com/office/officeart/2005/8/layout/vList2"/>
    <dgm:cxn modelId="{501C7B42-A9C6-46FF-B7CF-C3ACBC5BE2EC}" type="presParOf" srcId="{5AB2C1A2-4299-4EDB-BE80-7707FA23CA94}" destId="{2ADA8ED2-6E5B-4FDF-A1AA-6E77E5D744A0}" srcOrd="1" destOrd="0" presId="urn:microsoft.com/office/officeart/2005/8/layout/vList2"/>
    <dgm:cxn modelId="{F77702B7-2ECD-48A1-9567-A77642F808FB}" type="presParOf" srcId="{5AB2C1A2-4299-4EDB-BE80-7707FA23CA94}" destId="{8444398D-6F1E-4264-B95F-F15A5A98EEFB}" srcOrd="2" destOrd="0" presId="urn:microsoft.com/office/officeart/2005/8/layout/vList2"/>
    <dgm:cxn modelId="{72713FE2-88E7-47F3-8DFA-6C5A1D6436C9}" type="presParOf" srcId="{5AB2C1A2-4299-4EDB-BE80-7707FA23CA94}" destId="{FE4DA4BD-9626-42D8-BD18-B4672DC3D7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451EC5-6DF2-471E-849A-37EBD275148B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6089134-BD27-44D6-8F98-D45100DABA9D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Single Inheritance</a:t>
          </a:r>
        </a:p>
      </dgm:t>
    </dgm:pt>
    <dgm:pt modelId="{16505C39-7C58-4AAC-95AB-6076ACD65251}" type="parTrans" cxnId="{3C087F9A-40B4-4318-B2CC-B52A40AEA16C}">
      <dgm:prSet/>
      <dgm:spPr/>
      <dgm:t>
        <a:bodyPr/>
        <a:lstStyle/>
        <a:p>
          <a:endParaRPr lang="en-US"/>
        </a:p>
      </dgm:t>
    </dgm:pt>
    <dgm:pt modelId="{70821AD6-5081-432C-853A-0DD9E2476463}" type="sibTrans" cxnId="{3C087F9A-40B4-4318-B2CC-B52A40AEA16C}">
      <dgm:prSet/>
      <dgm:spPr/>
      <dgm:t>
        <a:bodyPr/>
        <a:lstStyle/>
        <a:p>
          <a:endParaRPr lang="en-US"/>
        </a:p>
      </dgm:t>
    </dgm:pt>
    <dgm:pt modelId="{AA9CD3DD-1397-472B-8F8A-F16E15E6074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Multilevel Inheritance</a:t>
          </a:r>
        </a:p>
      </dgm:t>
    </dgm:pt>
    <dgm:pt modelId="{4AE14446-2484-4791-894B-65E4891400E3}" type="parTrans" cxnId="{A9C4074A-EDAF-4DD9-9265-CC2211EC23DD}">
      <dgm:prSet/>
      <dgm:spPr/>
      <dgm:t>
        <a:bodyPr/>
        <a:lstStyle/>
        <a:p>
          <a:endParaRPr lang="en-US"/>
        </a:p>
      </dgm:t>
    </dgm:pt>
    <dgm:pt modelId="{4BEF1237-7C16-4B6D-AAE6-C6E0AB00AF63}" type="sibTrans" cxnId="{A9C4074A-EDAF-4DD9-9265-CC2211EC23DD}">
      <dgm:prSet/>
      <dgm:spPr/>
      <dgm:t>
        <a:bodyPr/>
        <a:lstStyle/>
        <a:p>
          <a:endParaRPr lang="en-US"/>
        </a:p>
      </dgm:t>
    </dgm:pt>
    <dgm:pt modelId="{C8DCA144-6C36-48C7-B315-B270FBB6641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Hierarchical Inheritance</a:t>
          </a:r>
        </a:p>
      </dgm:t>
    </dgm:pt>
    <dgm:pt modelId="{C3288D3B-ACA6-4F67-89F1-DA8C80E12623}" type="parTrans" cxnId="{F801A642-652C-4B96-A11D-2DA2442F16BE}">
      <dgm:prSet/>
      <dgm:spPr/>
      <dgm:t>
        <a:bodyPr/>
        <a:lstStyle/>
        <a:p>
          <a:endParaRPr lang="en-US"/>
        </a:p>
      </dgm:t>
    </dgm:pt>
    <dgm:pt modelId="{50BD7FF2-7E08-4DB5-875D-39B69109C051}" type="sibTrans" cxnId="{F801A642-652C-4B96-A11D-2DA2442F16BE}">
      <dgm:prSet/>
      <dgm:spPr/>
      <dgm:t>
        <a:bodyPr/>
        <a:lstStyle/>
        <a:p>
          <a:endParaRPr lang="en-US"/>
        </a:p>
      </dgm:t>
    </dgm:pt>
    <dgm:pt modelId="{904220F4-76CB-4360-8E3A-17D91F8C840A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Inheritance(via interface)</a:t>
          </a:r>
        </a:p>
      </dgm:t>
    </dgm:pt>
    <dgm:pt modelId="{FBEB941F-149D-45B4-AF22-566D4BFF3720}" type="parTrans" cxnId="{BF5ABEC6-7808-410C-9BB1-DBB2A433EBEF}">
      <dgm:prSet/>
      <dgm:spPr/>
      <dgm:t>
        <a:bodyPr/>
        <a:lstStyle/>
        <a:p>
          <a:endParaRPr lang="en-US"/>
        </a:p>
      </dgm:t>
    </dgm:pt>
    <dgm:pt modelId="{AE7441B2-8C39-4037-86C1-BB384ED261E2}" type="sibTrans" cxnId="{BF5ABEC6-7808-410C-9BB1-DBB2A433EBEF}">
      <dgm:prSet/>
      <dgm:spPr/>
      <dgm:t>
        <a:bodyPr/>
        <a:lstStyle/>
        <a:p>
          <a:endParaRPr lang="en-US"/>
        </a:p>
      </dgm:t>
    </dgm:pt>
    <dgm:pt modelId="{1DCCAB36-BB9B-463B-9C0C-80C49E88A178}" type="pres">
      <dgm:prSet presAssocID="{B6451EC5-6DF2-471E-849A-37EBD275148B}" presName="linear" presStyleCnt="0">
        <dgm:presLayoutVars>
          <dgm:dir/>
          <dgm:animLvl val="lvl"/>
          <dgm:resizeHandles val="exact"/>
        </dgm:presLayoutVars>
      </dgm:prSet>
      <dgm:spPr/>
    </dgm:pt>
    <dgm:pt modelId="{28D11CD4-C619-478F-9845-DF65B7EE0624}" type="pres">
      <dgm:prSet presAssocID="{E6089134-BD27-44D6-8F98-D45100DABA9D}" presName="parentLin" presStyleCnt="0"/>
      <dgm:spPr/>
    </dgm:pt>
    <dgm:pt modelId="{A1B343FF-738E-4A56-B06F-4B07A8D04077}" type="pres">
      <dgm:prSet presAssocID="{E6089134-BD27-44D6-8F98-D45100DABA9D}" presName="parentLeftMargin" presStyleLbl="node1" presStyleIdx="0" presStyleCnt="4"/>
      <dgm:spPr/>
    </dgm:pt>
    <dgm:pt modelId="{A5062AE6-82E7-4A92-8BCF-27D0F0A84971}" type="pres">
      <dgm:prSet presAssocID="{E6089134-BD27-44D6-8F98-D45100DABA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EEA291-3EFF-4D76-96FC-50EDD3A4E171}" type="pres">
      <dgm:prSet presAssocID="{E6089134-BD27-44D6-8F98-D45100DABA9D}" presName="negativeSpace" presStyleCnt="0"/>
      <dgm:spPr/>
    </dgm:pt>
    <dgm:pt modelId="{F5FAE96E-379E-4FF6-8AD9-5F56B5069218}" type="pres">
      <dgm:prSet presAssocID="{E6089134-BD27-44D6-8F98-D45100DABA9D}" presName="childText" presStyleLbl="conFgAcc1" presStyleIdx="0" presStyleCnt="4">
        <dgm:presLayoutVars>
          <dgm:bulletEnabled val="1"/>
        </dgm:presLayoutVars>
      </dgm:prSet>
      <dgm:spPr/>
    </dgm:pt>
    <dgm:pt modelId="{A16C94C4-AC95-4242-9EFD-C3A789FF25D4}" type="pres">
      <dgm:prSet presAssocID="{70821AD6-5081-432C-853A-0DD9E2476463}" presName="spaceBetweenRectangles" presStyleCnt="0"/>
      <dgm:spPr/>
    </dgm:pt>
    <dgm:pt modelId="{2E9A623B-CC16-42E0-96A2-AB34D5266611}" type="pres">
      <dgm:prSet presAssocID="{AA9CD3DD-1397-472B-8F8A-F16E15E6074C}" presName="parentLin" presStyleCnt="0"/>
      <dgm:spPr/>
    </dgm:pt>
    <dgm:pt modelId="{2E3E43FB-2504-4DE1-987B-BC1AD80BC9F2}" type="pres">
      <dgm:prSet presAssocID="{AA9CD3DD-1397-472B-8F8A-F16E15E6074C}" presName="parentLeftMargin" presStyleLbl="node1" presStyleIdx="0" presStyleCnt="4"/>
      <dgm:spPr/>
    </dgm:pt>
    <dgm:pt modelId="{AC0BA2DC-2E86-43DA-B06B-EB7CADFF1290}" type="pres">
      <dgm:prSet presAssocID="{AA9CD3DD-1397-472B-8F8A-F16E15E607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92748A-DD64-4678-B074-22F13A84BAA4}" type="pres">
      <dgm:prSet presAssocID="{AA9CD3DD-1397-472B-8F8A-F16E15E6074C}" presName="negativeSpace" presStyleCnt="0"/>
      <dgm:spPr/>
    </dgm:pt>
    <dgm:pt modelId="{9C1F4928-8CE0-4AF3-8206-AE41A2014524}" type="pres">
      <dgm:prSet presAssocID="{AA9CD3DD-1397-472B-8F8A-F16E15E6074C}" presName="childText" presStyleLbl="conFgAcc1" presStyleIdx="1" presStyleCnt="4">
        <dgm:presLayoutVars>
          <dgm:bulletEnabled val="1"/>
        </dgm:presLayoutVars>
      </dgm:prSet>
      <dgm:spPr/>
    </dgm:pt>
    <dgm:pt modelId="{8F3AEE2E-89D0-4CF9-A45A-496F029A7D0A}" type="pres">
      <dgm:prSet presAssocID="{4BEF1237-7C16-4B6D-AAE6-C6E0AB00AF63}" presName="spaceBetweenRectangles" presStyleCnt="0"/>
      <dgm:spPr/>
    </dgm:pt>
    <dgm:pt modelId="{96E94EBD-A152-4CDB-858E-8B4DAD23C3E6}" type="pres">
      <dgm:prSet presAssocID="{C8DCA144-6C36-48C7-B315-B270FBB6641E}" presName="parentLin" presStyleCnt="0"/>
      <dgm:spPr/>
    </dgm:pt>
    <dgm:pt modelId="{E1B2BA5A-11D3-4B02-B251-D1BC0AEB307B}" type="pres">
      <dgm:prSet presAssocID="{C8DCA144-6C36-48C7-B315-B270FBB6641E}" presName="parentLeftMargin" presStyleLbl="node1" presStyleIdx="1" presStyleCnt="4"/>
      <dgm:spPr/>
    </dgm:pt>
    <dgm:pt modelId="{260BF8A0-F426-4A4F-8976-FD81BB694A92}" type="pres">
      <dgm:prSet presAssocID="{C8DCA144-6C36-48C7-B315-B270FBB664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2EBC63-2C76-4A76-B436-667790AE1819}" type="pres">
      <dgm:prSet presAssocID="{C8DCA144-6C36-48C7-B315-B270FBB6641E}" presName="negativeSpace" presStyleCnt="0"/>
      <dgm:spPr/>
    </dgm:pt>
    <dgm:pt modelId="{845B307C-42D1-49C9-9F4A-863072E79A02}" type="pres">
      <dgm:prSet presAssocID="{C8DCA144-6C36-48C7-B315-B270FBB6641E}" presName="childText" presStyleLbl="conFgAcc1" presStyleIdx="2" presStyleCnt="4">
        <dgm:presLayoutVars>
          <dgm:bulletEnabled val="1"/>
        </dgm:presLayoutVars>
      </dgm:prSet>
      <dgm:spPr/>
    </dgm:pt>
    <dgm:pt modelId="{EF07E8AA-1D70-4708-AA13-737858316788}" type="pres">
      <dgm:prSet presAssocID="{50BD7FF2-7E08-4DB5-875D-39B69109C051}" presName="spaceBetweenRectangles" presStyleCnt="0"/>
      <dgm:spPr/>
    </dgm:pt>
    <dgm:pt modelId="{D47529A6-B822-434A-85E0-65806C30D7E0}" type="pres">
      <dgm:prSet presAssocID="{904220F4-76CB-4360-8E3A-17D91F8C840A}" presName="parentLin" presStyleCnt="0"/>
      <dgm:spPr/>
    </dgm:pt>
    <dgm:pt modelId="{01243F91-BF8A-4068-8B9F-8FDF2D2E90AC}" type="pres">
      <dgm:prSet presAssocID="{904220F4-76CB-4360-8E3A-17D91F8C840A}" presName="parentLeftMargin" presStyleLbl="node1" presStyleIdx="2" presStyleCnt="4"/>
      <dgm:spPr/>
    </dgm:pt>
    <dgm:pt modelId="{C4637C41-D939-4827-9241-3C38974F92C1}" type="pres">
      <dgm:prSet presAssocID="{904220F4-76CB-4360-8E3A-17D91F8C84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8E59B0B-A5DA-428A-AC96-794ED8AFE32E}" type="pres">
      <dgm:prSet presAssocID="{904220F4-76CB-4360-8E3A-17D91F8C840A}" presName="negativeSpace" presStyleCnt="0"/>
      <dgm:spPr/>
    </dgm:pt>
    <dgm:pt modelId="{34628F2F-9D59-4414-A0E4-8185A938DFE8}" type="pres">
      <dgm:prSet presAssocID="{904220F4-76CB-4360-8E3A-17D91F8C840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E62B2A-5E6A-415B-B4E4-5835D2102802}" type="presOf" srcId="{E6089134-BD27-44D6-8F98-D45100DABA9D}" destId="{A5062AE6-82E7-4A92-8BCF-27D0F0A84971}" srcOrd="1" destOrd="0" presId="urn:microsoft.com/office/officeart/2005/8/layout/list1"/>
    <dgm:cxn modelId="{09700D2C-FE31-4D8E-B01C-77E75D3CA909}" type="presOf" srcId="{C8DCA144-6C36-48C7-B315-B270FBB6641E}" destId="{E1B2BA5A-11D3-4B02-B251-D1BC0AEB307B}" srcOrd="0" destOrd="0" presId="urn:microsoft.com/office/officeart/2005/8/layout/list1"/>
    <dgm:cxn modelId="{F801A642-652C-4B96-A11D-2DA2442F16BE}" srcId="{B6451EC5-6DF2-471E-849A-37EBD275148B}" destId="{C8DCA144-6C36-48C7-B315-B270FBB6641E}" srcOrd="2" destOrd="0" parTransId="{C3288D3B-ACA6-4F67-89F1-DA8C80E12623}" sibTransId="{50BD7FF2-7E08-4DB5-875D-39B69109C051}"/>
    <dgm:cxn modelId="{A9C4074A-EDAF-4DD9-9265-CC2211EC23DD}" srcId="{B6451EC5-6DF2-471E-849A-37EBD275148B}" destId="{AA9CD3DD-1397-472B-8F8A-F16E15E6074C}" srcOrd="1" destOrd="0" parTransId="{4AE14446-2484-4791-894B-65E4891400E3}" sibTransId="{4BEF1237-7C16-4B6D-AAE6-C6E0AB00AF63}"/>
    <dgm:cxn modelId="{078B617C-EBB4-4680-B32B-5DC108D0D10B}" type="presOf" srcId="{C8DCA144-6C36-48C7-B315-B270FBB6641E}" destId="{260BF8A0-F426-4A4F-8976-FD81BB694A92}" srcOrd="1" destOrd="0" presId="urn:microsoft.com/office/officeart/2005/8/layout/list1"/>
    <dgm:cxn modelId="{8A708F7D-0FAE-4F83-BC0E-34489FA1D40A}" type="presOf" srcId="{904220F4-76CB-4360-8E3A-17D91F8C840A}" destId="{C4637C41-D939-4827-9241-3C38974F92C1}" srcOrd="1" destOrd="0" presId="urn:microsoft.com/office/officeart/2005/8/layout/list1"/>
    <dgm:cxn modelId="{53181F87-3009-4F01-BA81-29D70B4759EC}" type="presOf" srcId="{904220F4-76CB-4360-8E3A-17D91F8C840A}" destId="{01243F91-BF8A-4068-8B9F-8FDF2D2E90AC}" srcOrd="0" destOrd="0" presId="urn:microsoft.com/office/officeart/2005/8/layout/list1"/>
    <dgm:cxn modelId="{8233C898-F5F5-49BA-AE7E-1A95082AB32C}" type="presOf" srcId="{E6089134-BD27-44D6-8F98-D45100DABA9D}" destId="{A1B343FF-738E-4A56-B06F-4B07A8D04077}" srcOrd="0" destOrd="0" presId="urn:microsoft.com/office/officeart/2005/8/layout/list1"/>
    <dgm:cxn modelId="{3C087F9A-40B4-4318-B2CC-B52A40AEA16C}" srcId="{B6451EC5-6DF2-471E-849A-37EBD275148B}" destId="{E6089134-BD27-44D6-8F98-D45100DABA9D}" srcOrd="0" destOrd="0" parTransId="{16505C39-7C58-4AAC-95AB-6076ACD65251}" sibTransId="{70821AD6-5081-432C-853A-0DD9E2476463}"/>
    <dgm:cxn modelId="{EB2B2C9C-1D79-4EB0-9709-4B7B0042302C}" type="presOf" srcId="{B6451EC5-6DF2-471E-849A-37EBD275148B}" destId="{1DCCAB36-BB9B-463B-9C0C-80C49E88A178}" srcOrd="0" destOrd="0" presId="urn:microsoft.com/office/officeart/2005/8/layout/list1"/>
    <dgm:cxn modelId="{BF5ABEC6-7808-410C-9BB1-DBB2A433EBEF}" srcId="{B6451EC5-6DF2-471E-849A-37EBD275148B}" destId="{904220F4-76CB-4360-8E3A-17D91F8C840A}" srcOrd="3" destOrd="0" parTransId="{FBEB941F-149D-45B4-AF22-566D4BFF3720}" sibTransId="{AE7441B2-8C39-4037-86C1-BB384ED261E2}"/>
    <dgm:cxn modelId="{B2C9CFC7-4318-46C3-9D02-B0F776F86933}" type="presOf" srcId="{AA9CD3DD-1397-472B-8F8A-F16E15E6074C}" destId="{AC0BA2DC-2E86-43DA-B06B-EB7CADFF1290}" srcOrd="1" destOrd="0" presId="urn:microsoft.com/office/officeart/2005/8/layout/list1"/>
    <dgm:cxn modelId="{5E292DE7-61AD-48BD-89A0-191EA746AB08}" type="presOf" srcId="{AA9CD3DD-1397-472B-8F8A-F16E15E6074C}" destId="{2E3E43FB-2504-4DE1-987B-BC1AD80BC9F2}" srcOrd="0" destOrd="0" presId="urn:microsoft.com/office/officeart/2005/8/layout/list1"/>
    <dgm:cxn modelId="{791CE23C-837F-4E68-9A4B-6A46742F28A6}" type="presParOf" srcId="{1DCCAB36-BB9B-463B-9C0C-80C49E88A178}" destId="{28D11CD4-C619-478F-9845-DF65B7EE0624}" srcOrd="0" destOrd="0" presId="urn:microsoft.com/office/officeart/2005/8/layout/list1"/>
    <dgm:cxn modelId="{003E0EB5-485A-4060-9067-AC48C05230CE}" type="presParOf" srcId="{28D11CD4-C619-478F-9845-DF65B7EE0624}" destId="{A1B343FF-738E-4A56-B06F-4B07A8D04077}" srcOrd="0" destOrd="0" presId="urn:microsoft.com/office/officeart/2005/8/layout/list1"/>
    <dgm:cxn modelId="{1A8CA371-44D7-491E-89E9-7B3750510D07}" type="presParOf" srcId="{28D11CD4-C619-478F-9845-DF65B7EE0624}" destId="{A5062AE6-82E7-4A92-8BCF-27D0F0A84971}" srcOrd="1" destOrd="0" presId="urn:microsoft.com/office/officeart/2005/8/layout/list1"/>
    <dgm:cxn modelId="{4E9DB0D0-6363-4ADE-B9AA-DF288FCC5F83}" type="presParOf" srcId="{1DCCAB36-BB9B-463B-9C0C-80C49E88A178}" destId="{70EEA291-3EFF-4D76-96FC-50EDD3A4E171}" srcOrd="1" destOrd="0" presId="urn:microsoft.com/office/officeart/2005/8/layout/list1"/>
    <dgm:cxn modelId="{69768363-6857-4324-912B-36C835BC483A}" type="presParOf" srcId="{1DCCAB36-BB9B-463B-9C0C-80C49E88A178}" destId="{F5FAE96E-379E-4FF6-8AD9-5F56B5069218}" srcOrd="2" destOrd="0" presId="urn:microsoft.com/office/officeart/2005/8/layout/list1"/>
    <dgm:cxn modelId="{81ADAFE1-FCBC-40A8-BD84-A82D96B871D0}" type="presParOf" srcId="{1DCCAB36-BB9B-463B-9C0C-80C49E88A178}" destId="{A16C94C4-AC95-4242-9EFD-C3A789FF25D4}" srcOrd="3" destOrd="0" presId="urn:microsoft.com/office/officeart/2005/8/layout/list1"/>
    <dgm:cxn modelId="{23660396-3072-487C-915C-E4FB31B8DF6D}" type="presParOf" srcId="{1DCCAB36-BB9B-463B-9C0C-80C49E88A178}" destId="{2E9A623B-CC16-42E0-96A2-AB34D5266611}" srcOrd="4" destOrd="0" presId="urn:microsoft.com/office/officeart/2005/8/layout/list1"/>
    <dgm:cxn modelId="{7841B9D7-5C44-4EE8-8184-960DAD8FAA84}" type="presParOf" srcId="{2E9A623B-CC16-42E0-96A2-AB34D5266611}" destId="{2E3E43FB-2504-4DE1-987B-BC1AD80BC9F2}" srcOrd="0" destOrd="0" presId="urn:microsoft.com/office/officeart/2005/8/layout/list1"/>
    <dgm:cxn modelId="{2A892EC7-B04A-4F6E-B758-BEE6A965BBEC}" type="presParOf" srcId="{2E9A623B-CC16-42E0-96A2-AB34D5266611}" destId="{AC0BA2DC-2E86-43DA-B06B-EB7CADFF1290}" srcOrd="1" destOrd="0" presId="urn:microsoft.com/office/officeart/2005/8/layout/list1"/>
    <dgm:cxn modelId="{913D0C7F-FAB7-4AC5-87A2-26EBF9BC4CBB}" type="presParOf" srcId="{1DCCAB36-BB9B-463B-9C0C-80C49E88A178}" destId="{C192748A-DD64-4678-B074-22F13A84BAA4}" srcOrd="5" destOrd="0" presId="urn:microsoft.com/office/officeart/2005/8/layout/list1"/>
    <dgm:cxn modelId="{994C7427-1460-40C9-ACC6-384FA482E080}" type="presParOf" srcId="{1DCCAB36-BB9B-463B-9C0C-80C49E88A178}" destId="{9C1F4928-8CE0-4AF3-8206-AE41A2014524}" srcOrd="6" destOrd="0" presId="urn:microsoft.com/office/officeart/2005/8/layout/list1"/>
    <dgm:cxn modelId="{9CAADD26-8EC7-4E8C-A652-3054AFC5BC95}" type="presParOf" srcId="{1DCCAB36-BB9B-463B-9C0C-80C49E88A178}" destId="{8F3AEE2E-89D0-4CF9-A45A-496F029A7D0A}" srcOrd="7" destOrd="0" presId="urn:microsoft.com/office/officeart/2005/8/layout/list1"/>
    <dgm:cxn modelId="{B1A30524-4AA2-4A47-AF40-E958C4AA5CD6}" type="presParOf" srcId="{1DCCAB36-BB9B-463B-9C0C-80C49E88A178}" destId="{96E94EBD-A152-4CDB-858E-8B4DAD23C3E6}" srcOrd="8" destOrd="0" presId="urn:microsoft.com/office/officeart/2005/8/layout/list1"/>
    <dgm:cxn modelId="{102D84C4-2270-4118-AFF2-13DDAA662E73}" type="presParOf" srcId="{96E94EBD-A152-4CDB-858E-8B4DAD23C3E6}" destId="{E1B2BA5A-11D3-4B02-B251-D1BC0AEB307B}" srcOrd="0" destOrd="0" presId="urn:microsoft.com/office/officeart/2005/8/layout/list1"/>
    <dgm:cxn modelId="{F2763010-E107-41F6-9BCF-A4CF9FF4FFD2}" type="presParOf" srcId="{96E94EBD-A152-4CDB-858E-8B4DAD23C3E6}" destId="{260BF8A0-F426-4A4F-8976-FD81BB694A92}" srcOrd="1" destOrd="0" presId="urn:microsoft.com/office/officeart/2005/8/layout/list1"/>
    <dgm:cxn modelId="{E813123A-AF13-40FF-B9D1-93C10FEC5287}" type="presParOf" srcId="{1DCCAB36-BB9B-463B-9C0C-80C49E88A178}" destId="{D82EBC63-2C76-4A76-B436-667790AE1819}" srcOrd="9" destOrd="0" presId="urn:microsoft.com/office/officeart/2005/8/layout/list1"/>
    <dgm:cxn modelId="{D3EEAA86-5276-47A7-A783-4A5CC19351FA}" type="presParOf" srcId="{1DCCAB36-BB9B-463B-9C0C-80C49E88A178}" destId="{845B307C-42D1-49C9-9F4A-863072E79A02}" srcOrd="10" destOrd="0" presId="urn:microsoft.com/office/officeart/2005/8/layout/list1"/>
    <dgm:cxn modelId="{8EFD13DD-A5E7-425A-983D-BA00D5D2E1F8}" type="presParOf" srcId="{1DCCAB36-BB9B-463B-9C0C-80C49E88A178}" destId="{EF07E8AA-1D70-4708-AA13-737858316788}" srcOrd="11" destOrd="0" presId="urn:microsoft.com/office/officeart/2005/8/layout/list1"/>
    <dgm:cxn modelId="{8C496D26-EE78-4D2C-B90B-7941A4E82063}" type="presParOf" srcId="{1DCCAB36-BB9B-463B-9C0C-80C49E88A178}" destId="{D47529A6-B822-434A-85E0-65806C30D7E0}" srcOrd="12" destOrd="0" presId="urn:microsoft.com/office/officeart/2005/8/layout/list1"/>
    <dgm:cxn modelId="{9A6E4FB4-C065-42DB-AF7F-081EB869CE1D}" type="presParOf" srcId="{D47529A6-B822-434A-85E0-65806C30D7E0}" destId="{01243F91-BF8A-4068-8B9F-8FDF2D2E90AC}" srcOrd="0" destOrd="0" presId="urn:microsoft.com/office/officeart/2005/8/layout/list1"/>
    <dgm:cxn modelId="{FBD1A607-A20E-466F-BD7C-EBDA01BC5932}" type="presParOf" srcId="{D47529A6-B822-434A-85E0-65806C30D7E0}" destId="{C4637C41-D939-4827-9241-3C38974F92C1}" srcOrd="1" destOrd="0" presId="urn:microsoft.com/office/officeart/2005/8/layout/list1"/>
    <dgm:cxn modelId="{5D75E608-5493-447C-A762-CD9106BCE6C6}" type="presParOf" srcId="{1DCCAB36-BB9B-463B-9C0C-80C49E88A178}" destId="{98E59B0B-A5DA-428A-AC96-794ED8AFE32E}" srcOrd="13" destOrd="0" presId="urn:microsoft.com/office/officeart/2005/8/layout/list1"/>
    <dgm:cxn modelId="{0A90ABC4-1FB5-459B-B111-288F24B740E7}" type="presParOf" srcId="{1DCCAB36-BB9B-463B-9C0C-80C49E88A178}" destId="{34628F2F-9D59-4414-A0E4-8185A938DF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0156B3-C259-4334-AD54-DBCFC850AE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B042D6-F8AF-4762-A111-697528E85DB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Compile-time Polymorphism(Method Overloading)</a:t>
          </a:r>
        </a:p>
      </dgm:t>
    </dgm:pt>
    <dgm:pt modelId="{2965D333-B580-48E6-9419-A74457F97C1B}" type="parTrans" cxnId="{C43A8B82-6536-489D-A807-A1F8AF562D0E}">
      <dgm:prSet/>
      <dgm:spPr/>
      <dgm:t>
        <a:bodyPr/>
        <a:lstStyle/>
        <a:p>
          <a:endParaRPr lang="en-US"/>
        </a:p>
      </dgm:t>
    </dgm:pt>
    <dgm:pt modelId="{8E49C440-F432-4F02-A606-4B662729B045}" type="sibTrans" cxnId="{C43A8B82-6536-489D-A807-A1F8AF562D0E}">
      <dgm:prSet/>
      <dgm:spPr/>
      <dgm:t>
        <a:bodyPr/>
        <a:lstStyle/>
        <a:p>
          <a:endParaRPr lang="en-US"/>
        </a:p>
      </dgm:t>
    </dgm:pt>
    <dgm:pt modelId="{2506AE70-8542-490A-8066-277B10F2D9F2}">
      <dgm:prSet phldrT="[Text]"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methods with the same name but different parameters.</a:t>
          </a:r>
        </a:p>
      </dgm:t>
    </dgm:pt>
    <dgm:pt modelId="{8CF42BD0-7687-4A4B-9969-591AC5BC8509}" type="parTrans" cxnId="{9D433C81-5817-4869-8257-22A5059ACC83}">
      <dgm:prSet/>
      <dgm:spPr/>
      <dgm:t>
        <a:bodyPr/>
        <a:lstStyle/>
        <a:p>
          <a:endParaRPr lang="en-US"/>
        </a:p>
      </dgm:t>
    </dgm:pt>
    <dgm:pt modelId="{056AE336-085E-4132-926D-DA9415CB470B}" type="sibTrans" cxnId="{9D433C81-5817-4869-8257-22A5059ACC83}">
      <dgm:prSet/>
      <dgm:spPr/>
      <dgm:t>
        <a:bodyPr/>
        <a:lstStyle/>
        <a:p>
          <a:endParaRPr lang="en-US"/>
        </a:p>
      </dgm:t>
    </dgm:pt>
    <dgm:pt modelId="{54EB277A-4727-45EC-BAB3-A4A66AB7E8C2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Run-time Polymorphism(Method Overriding)</a:t>
          </a:r>
        </a:p>
      </dgm:t>
    </dgm:pt>
    <dgm:pt modelId="{886440FF-1AE2-447F-BBAA-EB5B3D624EF3}" type="parTrans" cxnId="{B0E0E63B-EE51-498B-BD6A-AC1330AB1967}">
      <dgm:prSet/>
      <dgm:spPr/>
      <dgm:t>
        <a:bodyPr/>
        <a:lstStyle/>
        <a:p>
          <a:endParaRPr lang="en-US"/>
        </a:p>
      </dgm:t>
    </dgm:pt>
    <dgm:pt modelId="{B696E18C-D464-4078-89D2-5847F3E700B6}" type="sibTrans" cxnId="{B0E0E63B-EE51-498B-BD6A-AC1330AB1967}">
      <dgm:prSet/>
      <dgm:spPr/>
      <dgm:t>
        <a:bodyPr/>
        <a:lstStyle/>
        <a:p>
          <a:endParaRPr lang="en-US"/>
        </a:p>
      </dgm:t>
    </dgm:pt>
    <dgm:pt modelId="{04E2CCED-DD92-4C36-9F95-A1400E32A443}">
      <dgm:prSet phldrT="[Text]"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resolved at compile time(static binding).</a:t>
          </a:r>
        </a:p>
      </dgm:t>
    </dgm:pt>
    <dgm:pt modelId="{205FE932-61AD-4229-A6AA-C62A75ACFB4F}" type="parTrans" cxnId="{9AC39652-A000-4E34-936E-7A61E7F60272}">
      <dgm:prSet/>
      <dgm:spPr/>
      <dgm:t>
        <a:bodyPr/>
        <a:lstStyle/>
        <a:p>
          <a:endParaRPr lang="en-US"/>
        </a:p>
      </dgm:t>
    </dgm:pt>
    <dgm:pt modelId="{473158CB-D75C-461A-AE12-C2F3265B6BBE}" type="sibTrans" cxnId="{9AC39652-A000-4E34-936E-7A61E7F60272}">
      <dgm:prSet/>
      <dgm:spPr/>
      <dgm:t>
        <a:bodyPr/>
        <a:lstStyle/>
        <a:p>
          <a:endParaRPr lang="en-US"/>
        </a:p>
      </dgm:t>
    </dgm:pt>
    <dgm:pt modelId="{52D5B5D8-3E18-4E2F-BE9A-972C4AFCB570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Same method name, same parameters but defer in subclass.</a:t>
          </a:r>
        </a:p>
      </dgm:t>
    </dgm:pt>
    <dgm:pt modelId="{51E435BB-7942-455E-85ED-07E28E05E6D9}" type="parTrans" cxnId="{9C5FE79C-E989-4F5A-992E-BEDE9C3864A4}">
      <dgm:prSet/>
      <dgm:spPr/>
      <dgm:t>
        <a:bodyPr/>
        <a:lstStyle/>
        <a:p>
          <a:endParaRPr lang="en-US"/>
        </a:p>
      </dgm:t>
    </dgm:pt>
    <dgm:pt modelId="{4EFC61CF-B212-4916-8DF3-75EDA473E2CD}" type="sibTrans" cxnId="{9C5FE79C-E989-4F5A-992E-BEDE9C3864A4}">
      <dgm:prSet/>
      <dgm:spPr/>
      <dgm:t>
        <a:bodyPr/>
        <a:lstStyle/>
        <a:p>
          <a:endParaRPr lang="en-US"/>
        </a:p>
      </dgm:t>
    </dgm:pt>
    <dgm:pt modelId="{8A7B81B0-1688-450A-8CFF-2CFB84DFB696}">
      <dgm:prSet phldrT="[Text]" custT="1"/>
      <dgm:spPr/>
      <dgm:t>
        <a:bodyPr/>
        <a:lstStyle/>
        <a:p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291CD-BD86-4794-A1E5-AAC63A8F37D5}" type="parTrans" cxnId="{50BA01C7-3450-4F96-A53F-22E55B8CC2B6}">
      <dgm:prSet/>
      <dgm:spPr/>
      <dgm:t>
        <a:bodyPr/>
        <a:lstStyle/>
        <a:p>
          <a:endParaRPr lang="en-US"/>
        </a:p>
      </dgm:t>
    </dgm:pt>
    <dgm:pt modelId="{B4D3716A-7AB6-45D1-B72B-ED7A75D6A6A9}" type="sibTrans" cxnId="{50BA01C7-3450-4F96-A53F-22E55B8CC2B6}">
      <dgm:prSet/>
      <dgm:spPr/>
      <dgm:t>
        <a:bodyPr/>
        <a:lstStyle/>
        <a:p>
          <a:endParaRPr lang="en-US"/>
        </a:p>
      </dgm:t>
    </dgm:pt>
    <dgm:pt modelId="{CB2E20A7-47D3-4596-955B-61BAE68049A3}">
      <dgm:prSet phldrT="[Text]" custT="1"/>
      <dgm:spPr/>
      <dgm:t>
        <a:bodyPr/>
        <a:lstStyle/>
        <a:p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4BE50-A9F6-40A1-8A1C-57DCA575229D}" type="parTrans" cxnId="{01043793-555E-4975-9249-0BD1AD8A7E50}">
      <dgm:prSet/>
      <dgm:spPr/>
      <dgm:t>
        <a:bodyPr/>
        <a:lstStyle/>
        <a:p>
          <a:endParaRPr lang="en-US"/>
        </a:p>
      </dgm:t>
    </dgm:pt>
    <dgm:pt modelId="{2ED19312-21A2-4785-93F4-2FC4434A0781}" type="sibTrans" cxnId="{01043793-555E-4975-9249-0BD1AD8A7E50}">
      <dgm:prSet/>
      <dgm:spPr/>
      <dgm:t>
        <a:bodyPr/>
        <a:lstStyle/>
        <a:p>
          <a:endParaRPr lang="en-US"/>
        </a:p>
      </dgm:t>
    </dgm:pt>
    <dgm:pt modelId="{4DDE4036-043B-4588-A2D1-5C1AFE153755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determined at runtime(dynamic binding).</a:t>
          </a:r>
        </a:p>
      </dgm:t>
    </dgm:pt>
    <dgm:pt modelId="{67BAB866-84C2-4BDB-ADE8-FB8BA5677EC8}" type="parTrans" cxnId="{5F57986A-52B3-469C-9A99-D43EC7D69CB8}">
      <dgm:prSet/>
      <dgm:spPr/>
      <dgm:t>
        <a:bodyPr/>
        <a:lstStyle/>
        <a:p>
          <a:endParaRPr lang="en-US"/>
        </a:p>
      </dgm:t>
    </dgm:pt>
    <dgm:pt modelId="{0D963BC3-B29B-4D1F-AB4D-24615C6AEECF}" type="sibTrans" cxnId="{5F57986A-52B3-469C-9A99-D43EC7D69CB8}">
      <dgm:prSet/>
      <dgm:spPr/>
      <dgm:t>
        <a:bodyPr/>
        <a:lstStyle/>
        <a:p>
          <a:endParaRPr lang="en-US"/>
        </a:p>
      </dgm:t>
    </dgm:pt>
    <dgm:pt modelId="{8FA635D5-AF09-492A-A4D5-8430BC602A33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5D734B-4BA6-4AA1-A0CC-F3B96437FF0E}" type="parTrans" cxnId="{21F6AD36-25AD-40DB-BE8D-1323C89D0C34}">
      <dgm:prSet/>
      <dgm:spPr/>
      <dgm:t>
        <a:bodyPr/>
        <a:lstStyle/>
        <a:p>
          <a:endParaRPr lang="en-US"/>
        </a:p>
      </dgm:t>
    </dgm:pt>
    <dgm:pt modelId="{71AFBB68-9E0C-4D68-9515-2FE4C3CBE521}" type="sibTrans" cxnId="{21F6AD36-25AD-40DB-BE8D-1323C89D0C34}">
      <dgm:prSet/>
      <dgm:spPr/>
      <dgm:t>
        <a:bodyPr/>
        <a:lstStyle/>
        <a:p>
          <a:endParaRPr lang="en-US"/>
        </a:p>
      </dgm:t>
    </dgm:pt>
    <dgm:pt modelId="{5AB2C1A2-4299-4EDB-BE80-7707FA23CA94}" type="pres">
      <dgm:prSet presAssocID="{890156B3-C259-4334-AD54-DBCFC850AE7C}" presName="linear" presStyleCnt="0">
        <dgm:presLayoutVars>
          <dgm:animLvl val="lvl"/>
          <dgm:resizeHandles val="exact"/>
        </dgm:presLayoutVars>
      </dgm:prSet>
      <dgm:spPr/>
    </dgm:pt>
    <dgm:pt modelId="{B87317F7-956B-4974-80E1-27D6C87BD6B9}" type="pres">
      <dgm:prSet presAssocID="{F8B042D6-F8AF-4762-A111-697528E85D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DA8ED2-6E5B-4FDF-A1AA-6E77E5D744A0}" type="pres">
      <dgm:prSet presAssocID="{F8B042D6-F8AF-4762-A111-697528E85DBA}" presName="childText" presStyleLbl="revTx" presStyleIdx="0" presStyleCnt="2">
        <dgm:presLayoutVars>
          <dgm:bulletEnabled val="1"/>
        </dgm:presLayoutVars>
      </dgm:prSet>
      <dgm:spPr/>
    </dgm:pt>
    <dgm:pt modelId="{8444398D-6F1E-4264-B95F-F15A5A98EEFB}" type="pres">
      <dgm:prSet presAssocID="{54EB277A-4727-45EC-BAB3-A4A66AB7E8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4DA4BD-9626-42D8-BD18-B4672DC3D76A}" type="pres">
      <dgm:prSet presAssocID="{54EB277A-4727-45EC-BAB3-A4A66AB7E8C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C0C20E-285F-4609-BEB4-B2F5FBF3B268}" type="presOf" srcId="{2506AE70-8542-490A-8066-277B10F2D9F2}" destId="{2ADA8ED2-6E5B-4FDF-A1AA-6E77E5D744A0}" srcOrd="0" destOrd="1" presId="urn:microsoft.com/office/officeart/2005/8/layout/vList2"/>
    <dgm:cxn modelId="{B126431D-0508-4910-BAA4-B8383410F161}" type="presOf" srcId="{52D5B5D8-3E18-4E2F-BE9A-972C4AFCB570}" destId="{FE4DA4BD-9626-42D8-BD18-B4672DC3D76A}" srcOrd="0" destOrd="1" presId="urn:microsoft.com/office/officeart/2005/8/layout/vList2"/>
    <dgm:cxn modelId="{A36A0E1E-E92E-4C5C-9313-9998162B416F}" type="presOf" srcId="{04E2CCED-DD92-4C36-9F95-A1400E32A443}" destId="{2ADA8ED2-6E5B-4FDF-A1AA-6E77E5D744A0}" srcOrd="0" destOrd="2" presId="urn:microsoft.com/office/officeart/2005/8/layout/vList2"/>
    <dgm:cxn modelId="{C79D022A-D757-4D48-8A64-F5D8311BB249}" type="presOf" srcId="{F8B042D6-F8AF-4762-A111-697528E85DBA}" destId="{B87317F7-956B-4974-80E1-27D6C87BD6B9}" srcOrd="0" destOrd="0" presId="urn:microsoft.com/office/officeart/2005/8/layout/vList2"/>
    <dgm:cxn modelId="{21F6AD36-25AD-40DB-BE8D-1323C89D0C34}" srcId="{54EB277A-4727-45EC-BAB3-A4A66AB7E8C2}" destId="{8FA635D5-AF09-492A-A4D5-8430BC602A33}" srcOrd="0" destOrd="0" parTransId="{795D734B-4BA6-4AA1-A0CC-F3B96437FF0E}" sibTransId="{71AFBB68-9E0C-4D68-9515-2FE4C3CBE521}"/>
    <dgm:cxn modelId="{B0E0E63B-EE51-498B-BD6A-AC1330AB1967}" srcId="{890156B3-C259-4334-AD54-DBCFC850AE7C}" destId="{54EB277A-4727-45EC-BAB3-A4A66AB7E8C2}" srcOrd="1" destOrd="0" parTransId="{886440FF-1AE2-447F-BBAA-EB5B3D624EF3}" sibTransId="{B696E18C-D464-4078-89D2-5847F3E700B6}"/>
    <dgm:cxn modelId="{5F57986A-52B3-469C-9A99-D43EC7D69CB8}" srcId="{54EB277A-4727-45EC-BAB3-A4A66AB7E8C2}" destId="{4DDE4036-043B-4588-A2D1-5C1AFE153755}" srcOrd="2" destOrd="0" parTransId="{67BAB866-84C2-4BDB-ADE8-FB8BA5677EC8}" sibTransId="{0D963BC3-B29B-4D1F-AB4D-24615C6AEECF}"/>
    <dgm:cxn modelId="{9AC39652-A000-4E34-936E-7A61E7F60272}" srcId="{F8B042D6-F8AF-4762-A111-697528E85DBA}" destId="{04E2CCED-DD92-4C36-9F95-A1400E32A443}" srcOrd="2" destOrd="0" parTransId="{205FE932-61AD-4229-A6AA-C62A75ACFB4F}" sibTransId="{473158CB-D75C-461A-AE12-C2F3265B6BBE}"/>
    <dgm:cxn modelId="{7C7BC675-BE04-467E-83FD-956803E0CCA9}" type="presOf" srcId="{890156B3-C259-4334-AD54-DBCFC850AE7C}" destId="{5AB2C1A2-4299-4EDB-BE80-7707FA23CA94}" srcOrd="0" destOrd="0" presId="urn:microsoft.com/office/officeart/2005/8/layout/vList2"/>
    <dgm:cxn modelId="{9D433C81-5817-4869-8257-22A5059ACC83}" srcId="{F8B042D6-F8AF-4762-A111-697528E85DBA}" destId="{2506AE70-8542-490A-8066-277B10F2D9F2}" srcOrd="1" destOrd="0" parTransId="{8CF42BD0-7687-4A4B-9969-591AC5BC8509}" sibTransId="{056AE336-085E-4132-926D-DA9415CB470B}"/>
    <dgm:cxn modelId="{C43A8B82-6536-489D-A807-A1F8AF562D0E}" srcId="{890156B3-C259-4334-AD54-DBCFC850AE7C}" destId="{F8B042D6-F8AF-4762-A111-697528E85DBA}" srcOrd="0" destOrd="0" parTransId="{2965D333-B580-48E6-9419-A74457F97C1B}" sibTransId="{8E49C440-F432-4F02-A606-4B662729B045}"/>
    <dgm:cxn modelId="{01043793-555E-4975-9249-0BD1AD8A7E50}" srcId="{F8B042D6-F8AF-4762-A111-697528E85DBA}" destId="{CB2E20A7-47D3-4596-955B-61BAE68049A3}" srcOrd="3" destOrd="0" parTransId="{10C4BE50-A9F6-40A1-8A1C-57DCA575229D}" sibTransId="{2ED19312-21A2-4785-93F4-2FC4434A0781}"/>
    <dgm:cxn modelId="{0A38F69A-EE62-4F62-9B39-760F3BB3F0C1}" type="presOf" srcId="{CB2E20A7-47D3-4596-955B-61BAE68049A3}" destId="{2ADA8ED2-6E5B-4FDF-A1AA-6E77E5D744A0}" srcOrd="0" destOrd="3" presId="urn:microsoft.com/office/officeart/2005/8/layout/vList2"/>
    <dgm:cxn modelId="{9C5FE79C-E989-4F5A-992E-BEDE9C3864A4}" srcId="{54EB277A-4727-45EC-BAB3-A4A66AB7E8C2}" destId="{52D5B5D8-3E18-4E2F-BE9A-972C4AFCB570}" srcOrd="1" destOrd="0" parTransId="{51E435BB-7942-455E-85ED-07E28E05E6D9}" sibTransId="{4EFC61CF-B212-4916-8DF3-75EDA473E2CD}"/>
    <dgm:cxn modelId="{B9C35C9D-32FB-448D-B90C-B37276F570A5}" type="presOf" srcId="{8A7B81B0-1688-450A-8CFF-2CFB84DFB696}" destId="{2ADA8ED2-6E5B-4FDF-A1AA-6E77E5D744A0}" srcOrd="0" destOrd="0" presId="urn:microsoft.com/office/officeart/2005/8/layout/vList2"/>
    <dgm:cxn modelId="{50BA01C7-3450-4F96-A53F-22E55B8CC2B6}" srcId="{F8B042D6-F8AF-4762-A111-697528E85DBA}" destId="{8A7B81B0-1688-450A-8CFF-2CFB84DFB696}" srcOrd="0" destOrd="0" parTransId="{D72291CD-BD86-4794-A1E5-AAC63A8F37D5}" sibTransId="{B4D3716A-7AB6-45D1-B72B-ED7A75D6A6A9}"/>
    <dgm:cxn modelId="{9E5CBCD9-72BF-425A-87B1-4C5D919D09BA}" type="presOf" srcId="{54EB277A-4727-45EC-BAB3-A4A66AB7E8C2}" destId="{8444398D-6F1E-4264-B95F-F15A5A98EEFB}" srcOrd="0" destOrd="0" presId="urn:microsoft.com/office/officeart/2005/8/layout/vList2"/>
    <dgm:cxn modelId="{6EF80AEB-177E-4767-B25E-0E0BD180EFAB}" type="presOf" srcId="{8FA635D5-AF09-492A-A4D5-8430BC602A33}" destId="{FE4DA4BD-9626-42D8-BD18-B4672DC3D76A}" srcOrd="0" destOrd="0" presId="urn:microsoft.com/office/officeart/2005/8/layout/vList2"/>
    <dgm:cxn modelId="{E0A6FEF6-DA4B-439A-B1F1-E68A59A18DA2}" type="presOf" srcId="{4DDE4036-043B-4588-A2D1-5C1AFE153755}" destId="{FE4DA4BD-9626-42D8-BD18-B4672DC3D76A}" srcOrd="0" destOrd="2" presId="urn:microsoft.com/office/officeart/2005/8/layout/vList2"/>
    <dgm:cxn modelId="{4B86F6C8-1309-4EC2-ACBD-FA16648DD47B}" type="presParOf" srcId="{5AB2C1A2-4299-4EDB-BE80-7707FA23CA94}" destId="{B87317F7-956B-4974-80E1-27D6C87BD6B9}" srcOrd="0" destOrd="0" presId="urn:microsoft.com/office/officeart/2005/8/layout/vList2"/>
    <dgm:cxn modelId="{501C7B42-A9C6-46FF-B7CF-C3ACBC5BE2EC}" type="presParOf" srcId="{5AB2C1A2-4299-4EDB-BE80-7707FA23CA94}" destId="{2ADA8ED2-6E5B-4FDF-A1AA-6E77E5D744A0}" srcOrd="1" destOrd="0" presId="urn:microsoft.com/office/officeart/2005/8/layout/vList2"/>
    <dgm:cxn modelId="{F77702B7-2ECD-48A1-9567-A77642F808FB}" type="presParOf" srcId="{5AB2C1A2-4299-4EDB-BE80-7707FA23CA94}" destId="{8444398D-6F1E-4264-B95F-F15A5A98EEFB}" srcOrd="2" destOrd="0" presId="urn:microsoft.com/office/officeart/2005/8/layout/vList2"/>
    <dgm:cxn modelId="{72713FE2-88E7-47F3-8DFA-6C5A1D6436C9}" type="presParOf" srcId="{5AB2C1A2-4299-4EDB-BE80-7707FA23CA94}" destId="{FE4DA4BD-9626-42D8-BD18-B4672DC3D7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66442-A375-4944-9CA6-1F392BAE0FD7}">
      <dsp:nvSpPr>
        <dsp:cNvPr id="0" name=""/>
        <dsp:cNvSpPr/>
      </dsp:nvSpPr>
      <dsp:spPr>
        <a:xfrm>
          <a:off x="3474947" y="1064256"/>
          <a:ext cx="2651305" cy="26513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sp:txBody>
      <dsp:txXfrm>
        <a:off x="3863222" y="1452531"/>
        <a:ext cx="1874755" cy="1874755"/>
      </dsp:txXfrm>
    </dsp:sp>
    <dsp:sp modelId="{A8894DBB-E4E0-415A-92F9-E50189121950}">
      <dsp:nvSpPr>
        <dsp:cNvPr id="0" name=""/>
        <dsp:cNvSpPr/>
      </dsp:nvSpPr>
      <dsp:spPr>
        <a:xfrm>
          <a:off x="4137773" y="473"/>
          <a:ext cx="1325652" cy="132565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b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Oriented</a:t>
          </a:r>
        </a:p>
      </dsp:txBody>
      <dsp:txXfrm>
        <a:off x="4331910" y="194610"/>
        <a:ext cx="937378" cy="937378"/>
      </dsp:txXfrm>
    </dsp:sp>
    <dsp:sp modelId="{88421AE5-9D91-4D4A-BEBD-959ABB65AFC1}">
      <dsp:nvSpPr>
        <dsp:cNvPr id="0" name=""/>
        <dsp:cNvSpPr/>
      </dsp:nvSpPr>
      <dsp:spPr>
        <a:xfrm>
          <a:off x="5864383" y="1727083"/>
          <a:ext cx="1325652" cy="132565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Secured</a:t>
          </a:r>
        </a:p>
      </dsp:txBody>
      <dsp:txXfrm>
        <a:off x="6058520" y="1921220"/>
        <a:ext cx="937378" cy="937378"/>
      </dsp:txXfrm>
    </dsp:sp>
    <dsp:sp modelId="{37E7AD37-B920-4330-A3A7-DD66BB02329F}">
      <dsp:nvSpPr>
        <dsp:cNvPr id="0" name=""/>
        <dsp:cNvSpPr/>
      </dsp:nvSpPr>
      <dsp:spPr>
        <a:xfrm>
          <a:off x="4137773" y="3453692"/>
          <a:ext cx="1325652" cy="132565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Independent</a:t>
          </a:r>
        </a:p>
      </dsp:txBody>
      <dsp:txXfrm>
        <a:off x="4331910" y="3647829"/>
        <a:ext cx="937378" cy="937378"/>
      </dsp:txXfrm>
    </dsp:sp>
    <dsp:sp modelId="{2406827C-1CFA-4C38-B100-8F3FA050EECE}">
      <dsp:nvSpPr>
        <dsp:cNvPr id="0" name=""/>
        <dsp:cNvSpPr/>
      </dsp:nvSpPr>
      <dsp:spPr>
        <a:xfrm>
          <a:off x="2411163" y="1727083"/>
          <a:ext cx="1325652" cy="132565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threading</a:t>
          </a:r>
        </a:p>
      </dsp:txBody>
      <dsp:txXfrm>
        <a:off x="2605300" y="1921220"/>
        <a:ext cx="937378" cy="937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B8313-2896-4FAC-9511-4BED593C3332}">
      <dsp:nvSpPr>
        <dsp:cNvPr id="0" name=""/>
        <dsp:cNvSpPr/>
      </dsp:nvSpPr>
      <dsp:spPr>
        <a:xfrm>
          <a:off x="0" y="272885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0307A-4322-466E-ABF1-D838A4CDAA8E}">
      <dsp:nvSpPr>
        <dsp:cNvPr id="0" name=""/>
        <dsp:cNvSpPr/>
      </dsp:nvSpPr>
      <dsp:spPr>
        <a:xfrm>
          <a:off x="467244" y="81005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Desktop GUI</a:t>
          </a:r>
        </a:p>
      </dsp:txBody>
      <dsp:txXfrm>
        <a:off x="485978" y="99739"/>
        <a:ext cx="6503955" cy="346292"/>
      </dsp:txXfrm>
    </dsp:sp>
    <dsp:sp modelId="{DAE32566-FAB6-4F64-A2C1-5FE55E8F4BA1}">
      <dsp:nvSpPr>
        <dsp:cNvPr id="0" name=""/>
        <dsp:cNvSpPr/>
      </dsp:nvSpPr>
      <dsp:spPr>
        <a:xfrm>
          <a:off x="0" y="862565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FA0F2-7824-4D5A-B96A-3DB7F8408737}">
      <dsp:nvSpPr>
        <dsp:cNvPr id="0" name=""/>
        <dsp:cNvSpPr/>
      </dsp:nvSpPr>
      <dsp:spPr>
        <a:xfrm>
          <a:off x="467244" y="670685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App</a:t>
          </a:r>
        </a:p>
      </dsp:txBody>
      <dsp:txXfrm>
        <a:off x="485978" y="689419"/>
        <a:ext cx="6503955" cy="346292"/>
      </dsp:txXfrm>
    </dsp:sp>
    <dsp:sp modelId="{B03F13E5-C789-45D9-86E9-764B129A6CD6}">
      <dsp:nvSpPr>
        <dsp:cNvPr id="0" name=""/>
        <dsp:cNvSpPr/>
      </dsp:nvSpPr>
      <dsp:spPr>
        <a:xfrm>
          <a:off x="0" y="1452245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2ED51-854F-49D6-9043-C1D3A8C39C17}">
      <dsp:nvSpPr>
        <dsp:cNvPr id="0" name=""/>
        <dsp:cNvSpPr/>
      </dsp:nvSpPr>
      <dsp:spPr>
        <a:xfrm>
          <a:off x="467244" y="1260365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 Development</a:t>
          </a:r>
        </a:p>
      </dsp:txBody>
      <dsp:txXfrm>
        <a:off x="485978" y="1279099"/>
        <a:ext cx="6503955" cy="346292"/>
      </dsp:txXfrm>
    </dsp:sp>
    <dsp:sp modelId="{794A3E32-8B9B-4B93-B6AC-D321C874F698}">
      <dsp:nvSpPr>
        <dsp:cNvPr id="0" name=""/>
        <dsp:cNvSpPr/>
      </dsp:nvSpPr>
      <dsp:spPr>
        <a:xfrm>
          <a:off x="0" y="2041926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BFA4C-9CA8-4E16-9835-D0944FF870E9}">
      <dsp:nvSpPr>
        <dsp:cNvPr id="0" name=""/>
        <dsp:cNvSpPr/>
      </dsp:nvSpPr>
      <dsp:spPr>
        <a:xfrm>
          <a:off x="467244" y="1850046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 Based App</a:t>
          </a:r>
        </a:p>
      </dsp:txBody>
      <dsp:txXfrm>
        <a:off x="485978" y="1868780"/>
        <a:ext cx="6503955" cy="346292"/>
      </dsp:txXfrm>
    </dsp:sp>
    <dsp:sp modelId="{5E5E4BB1-791C-40C6-9222-58A78446533B}">
      <dsp:nvSpPr>
        <dsp:cNvPr id="0" name=""/>
        <dsp:cNvSpPr/>
      </dsp:nvSpPr>
      <dsp:spPr>
        <a:xfrm>
          <a:off x="0" y="2631606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8C30C-2E90-4A3E-BAB0-C21F51741EEC}">
      <dsp:nvSpPr>
        <dsp:cNvPr id="0" name=""/>
        <dsp:cNvSpPr/>
      </dsp:nvSpPr>
      <dsp:spPr>
        <a:xfrm>
          <a:off x="467244" y="2439726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</a:t>
          </a:r>
        </a:p>
      </dsp:txBody>
      <dsp:txXfrm>
        <a:off x="485978" y="2458460"/>
        <a:ext cx="6503955" cy="346292"/>
      </dsp:txXfrm>
    </dsp:sp>
    <dsp:sp modelId="{24E891DE-39E7-471A-847B-8B5FBD409934}">
      <dsp:nvSpPr>
        <dsp:cNvPr id="0" name=""/>
        <dsp:cNvSpPr/>
      </dsp:nvSpPr>
      <dsp:spPr>
        <a:xfrm>
          <a:off x="0" y="3221286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809ED-E7E6-47A6-894E-5F0CE37A7DC2}">
      <dsp:nvSpPr>
        <dsp:cNvPr id="0" name=""/>
        <dsp:cNvSpPr/>
      </dsp:nvSpPr>
      <dsp:spPr>
        <a:xfrm>
          <a:off x="467244" y="3029406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Scientific</a:t>
          </a:r>
        </a:p>
      </dsp:txBody>
      <dsp:txXfrm>
        <a:off x="485978" y="3048140"/>
        <a:ext cx="6503955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4988A-4120-4A4B-BC82-23CD3CF54C47}">
      <dsp:nvSpPr>
        <dsp:cNvPr id="0" name=""/>
        <dsp:cNvSpPr/>
      </dsp:nvSpPr>
      <dsp:spPr>
        <a:xfrm>
          <a:off x="1961075" y="1012"/>
          <a:ext cx="1692465" cy="607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sp:txBody>
      <dsp:txXfrm>
        <a:off x="1978882" y="18819"/>
        <a:ext cx="1656851" cy="572351"/>
      </dsp:txXfrm>
    </dsp:sp>
    <dsp:sp modelId="{8FAE2E6C-5C9F-42F9-9462-B1365972F53C}">
      <dsp:nvSpPr>
        <dsp:cNvPr id="0" name=""/>
        <dsp:cNvSpPr/>
      </dsp:nvSpPr>
      <dsp:spPr>
        <a:xfrm>
          <a:off x="2130321" y="608978"/>
          <a:ext cx="169246" cy="516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811"/>
              </a:lnTo>
              <a:lnTo>
                <a:pt x="169246" y="51681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521EF-46D2-4B80-9FDA-F9643A6544C7}">
      <dsp:nvSpPr>
        <dsp:cNvPr id="0" name=""/>
        <dsp:cNvSpPr/>
      </dsp:nvSpPr>
      <dsp:spPr>
        <a:xfrm>
          <a:off x="2299568" y="841633"/>
          <a:ext cx="2267827" cy="5683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independent</a:t>
          </a:r>
        </a:p>
      </dsp:txBody>
      <dsp:txXfrm>
        <a:off x="2316213" y="858278"/>
        <a:ext cx="2234537" cy="535021"/>
      </dsp:txXfrm>
    </dsp:sp>
    <dsp:sp modelId="{CA412FFA-4A8D-429A-980B-561AC0DF5166}">
      <dsp:nvSpPr>
        <dsp:cNvPr id="0" name=""/>
        <dsp:cNvSpPr/>
      </dsp:nvSpPr>
      <dsp:spPr>
        <a:xfrm>
          <a:off x="2130321" y="608978"/>
          <a:ext cx="169246" cy="1418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67"/>
              </a:lnTo>
              <a:lnTo>
                <a:pt x="169246" y="14182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78A6F-4468-4830-82EC-ECFEAA8A59F8}">
      <dsp:nvSpPr>
        <dsp:cNvPr id="0" name=""/>
        <dsp:cNvSpPr/>
      </dsp:nvSpPr>
      <dsp:spPr>
        <a:xfrm>
          <a:off x="2299568" y="1642601"/>
          <a:ext cx="2284072" cy="76928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Automatic garbage collector</a:t>
          </a:r>
        </a:p>
      </dsp:txBody>
      <dsp:txXfrm>
        <a:off x="2322100" y="1665133"/>
        <a:ext cx="2239008" cy="724224"/>
      </dsp:txXfrm>
    </dsp:sp>
    <dsp:sp modelId="{6173F583-FB6A-4A74-9B0B-D4C8F13DD65B}">
      <dsp:nvSpPr>
        <dsp:cNvPr id="0" name=""/>
        <dsp:cNvSpPr/>
      </dsp:nvSpPr>
      <dsp:spPr>
        <a:xfrm>
          <a:off x="2130321" y="608978"/>
          <a:ext cx="169246" cy="231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9722"/>
              </a:lnTo>
              <a:lnTo>
                <a:pt x="169246" y="23197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6C6BE-4DA7-42F0-9789-251757F03A74}">
      <dsp:nvSpPr>
        <dsp:cNvPr id="0" name=""/>
        <dsp:cNvSpPr/>
      </dsp:nvSpPr>
      <dsp:spPr>
        <a:xfrm>
          <a:off x="2299568" y="2644545"/>
          <a:ext cx="2315132" cy="5683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Slow</a:t>
          </a:r>
        </a:p>
      </dsp:txBody>
      <dsp:txXfrm>
        <a:off x="2316213" y="2661190"/>
        <a:ext cx="2281842" cy="535021"/>
      </dsp:txXfrm>
    </dsp:sp>
    <dsp:sp modelId="{0FEF6BF9-3297-4015-AE05-0DF9B4A40739}">
      <dsp:nvSpPr>
        <dsp:cNvPr id="0" name=""/>
        <dsp:cNvSpPr/>
      </dsp:nvSpPr>
      <dsp:spPr>
        <a:xfrm>
          <a:off x="2130321" y="608978"/>
          <a:ext cx="169246" cy="3120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690"/>
              </a:lnTo>
              <a:lnTo>
                <a:pt x="169246" y="312069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1B539-9226-4D21-AA83-2A101E92624B}">
      <dsp:nvSpPr>
        <dsp:cNvPr id="0" name=""/>
        <dsp:cNvSpPr/>
      </dsp:nvSpPr>
      <dsp:spPr>
        <a:xfrm>
          <a:off x="2299568" y="3445512"/>
          <a:ext cx="2315132" cy="5683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support for pointers</a:t>
          </a:r>
        </a:p>
      </dsp:txBody>
      <dsp:txXfrm>
        <a:off x="2316213" y="3462157"/>
        <a:ext cx="2281842" cy="535021"/>
      </dsp:txXfrm>
    </dsp:sp>
    <dsp:sp modelId="{B8C871A3-D06E-4E52-9A61-AF81CE5915AD}">
      <dsp:nvSpPr>
        <dsp:cNvPr id="0" name=""/>
        <dsp:cNvSpPr/>
      </dsp:nvSpPr>
      <dsp:spPr>
        <a:xfrm>
          <a:off x="4720129" y="1012"/>
          <a:ext cx="1799412" cy="586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C++</a:t>
          </a:r>
        </a:p>
      </dsp:txBody>
      <dsp:txXfrm>
        <a:off x="4737309" y="18192"/>
        <a:ext cx="1765052" cy="552210"/>
      </dsp:txXfrm>
    </dsp:sp>
    <dsp:sp modelId="{E5FE4AFC-8022-4B9C-9229-C374B127C655}">
      <dsp:nvSpPr>
        <dsp:cNvPr id="0" name=""/>
        <dsp:cNvSpPr/>
      </dsp:nvSpPr>
      <dsp:spPr>
        <a:xfrm>
          <a:off x="4900070" y="587583"/>
          <a:ext cx="179941" cy="530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161"/>
              </a:lnTo>
              <a:lnTo>
                <a:pt x="179941" y="5301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3FA0-7A53-43FC-A581-6594845CED56}">
      <dsp:nvSpPr>
        <dsp:cNvPr id="0" name=""/>
        <dsp:cNvSpPr/>
      </dsp:nvSpPr>
      <dsp:spPr>
        <a:xfrm>
          <a:off x="5080011" y="820239"/>
          <a:ext cx="2329501" cy="5950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dependent</a:t>
          </a:r>
        </a:p>
      </dsp:txBody>
      <dsp:txXfrm>
        <a:off x="5097438" y="837666"/>
        <a:ext cx="2294647" cy="560157"/>
      </dsp:txXfrm>
    </dsp:sp>
    <dsp:sp modelId="{FC2696EE-11D6-45BC-8083-79D7396639B6}">
      <dsp:nvSpPr>
        <dsp:cNvPr id="0" name=""/>
        <dsp:cNvSpPr/>
      </dsp:nvSpPr>
      <dsp:spPr>
        <a:xfrm>
          <a:off x="4900070" y="587583"/>
          <a:ext cx="179941" cy="145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741"/>
              </a:lnTo>
              <a:lnTo>
                <a:pt x="179941" y="145174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05718-22FF-4CE3-BC14-6E2E1DD85174}">
      <dsp:nvSpPr>
        <dsp:cNvPr id="0" name=""/>
        <dsp:cNvSpPr/>
      </dsp:nvSpPr>
      <dsp:spPr>
        <a:xfrm>
          <a:off x="5080011" y="1647905"/>
          <a:ext cx="2298441" cy="78283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management is handled manually</a:t>
          </a:r>
        </a:p>
      </dsp:txBody>
      <dsp:txXfrm>
        <a:off x="5102940" y="1670834"/>
        <a:ext cx="2252583" cy="736980"/>
      </dsp:txXfrm>
    </dsp:sp>
    <dsp:sp modelId="{7BC1F6EB-6DC2-448C-915E-A83E9083E0B9}">
      <dsp:nvSpPr>
        <dsp:cNvPr id="0" name=""/>
        <dsp:cNvSpPr/>
      </dsp:nvSpPr>
      <dsp:spPr>
        <a:xfrm>
          <a:off x="4900070" y="587583"/>
          <a:ext cx="179941" cy="2373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321"/>
              </a:lnTo>
              <a:lnTo>
                <a:pt x="179941" y="237332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A95C6-83F3-48B3-AE89-8882DB046EB5}">
      <dsp:nvSpPr>
        <dsp:cNvPr id="0" name=""/>
        <dsp:cNvSpPr/>
      </dsp:nvSpPr>
      <dsp:spPr>
        <a:xfrm>
          <a:off x="5080011" y="2663399"/>
          <a:ext cx="2359222" cy="5950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Fast</a:t>
          </a:r>
        </a:p>
      </dsp:txBody>
      <dsp:txXfrm>
        <a:off x="5097438" y="2680826"/>
        <a:ext cx="2324368" cy="560157"/>
      </dsp:txXfrm>
    </dsp:sp>
    <dsp:sp modelId="{FB31E601-43D1-4DC3-9B20-2487C71AB00A}">
      <dsp:nvSpPr>
        <dsp:cNvPr id="0" name=""/>
        <dsp:cNvSpPr/>
      </dsp:nvSpPr>
      <dsp:spPr>
        <a:xfrm>
          <a:off x="4900070" y="587583"/>
          <a:ext cx="179941" cy="320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0988"/>
              </a:lnTo>
              <a:lnTo>
                <a:pt x="179941" y="320098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30130-1BC2-46EF-9668-D80A3008D433}">
      <dsp:nvSpPr>
        <dsp:cNvPr id="0" name=""/>
        <dsp:cNvSpPr/>
      </dsp:nvSpPr>
      <dsp:spPr>
        <a:xfrm>
          <a:off x="5080011" y="3491066"/>
          <a:ext cx="2328161" cy="5950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Strongly support pointer</a:t>
          </a:r>
        </a:p>
      </dsp:txBody>
      <dsp:txXfrm>
        <a:off x="5097438" y="3508493"/>
        <a:ext cx="2293307" cy="56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9581B-C83B-4C24-B332-EA84A4AB58C1}">
      <dsp:nvSpPr>
        <dsp:cNvPr id="0" name=""/>
        <dsp:cNvSpPr/>
      </dsp:nvSpPr>
      <dsp:spPr>
        <a:xfrm rot="5400000">
          <a:off x="3571027" y="115756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</a:p>
      </dsp:txBody>
      <dsp:txXfrm rot="-5400000">
        <a:off x="3927473" y="277177"/>
        <a:ext cx="1064226" cy="1223250"/>
      </dsp:txXfrm>
    </dsp:sp>
    <dsp:sp modelId="{51A9E345-8C53-4A15-B344-1D77BDF380FE}">
      <dsp:nvSpPr>
        <dsp:cNvPr id="0" name=""/>
        <dsp:cNvSpPr/>
      </dsp:nvSpPr>
      <dsp:spPr>
        <a:xfrm>
          <a:off x="5279548" y="355667"/>
          <a:ext cx="1983263" cy="1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09065-3A73-4985-A531-8BBE6E5B9A78}">
      <dsp:nvSpPr>
        <dsp:cNvPr id="0" name=""/>
        <dsp:cNvSpPr/>
      </dsp:nvSpPr>
      <dsp:spPr>
        <a:xfrm rot="5400000">
          <a:off x="1901247" y="115756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761679"/>
            <a:satOff val="-7123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</a:p>
      </dsp:txBody>
      <dsp:txXfrm rot="-5400000">
        <a:off x="2257693" y="277177"/>
        <a:ext cx="1064226" cy="1223250"/>
      </dsp:txXfrm>
    </dsp:sp>
    <dsp:sp modelId="{B8B21813-3A02-483B-90D5-B43D8A584976}">
      <dsp:nvSpPr>
        <dsp:cNvPr id="0" name=""/>
        <dsp:cNvSpPr/>
      </dsp:nvSpPr>
      <dsp:spPr>
        <a:xfrm rot="5400000">
          <a:off x="2732938" y="1624174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5523357"/>
            <a:satOff val="-14245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Encapsulation</a:t>
          </a:r>
        </a:p>
      </dsp:txBody>
      <dsp:txXfrm rot="-5400000">
        <a:off x="3089384" y="1785595"/>
        <a:ext cx="1064226" cy="1223250"/>
      </dsp:txXfrm>
    </dsp:sp>
    <dsp:sp modelId="{DBAA9119-D85A-4414-8985-0D366405364D}">
      <dsp:nvSpPr>
        <dsp:cNvPr id="0" name=""/>
        <dsp:cNvSpPr/>
      </dsp:nvSpPr>
      <dsp:spPr>
        <a:xfrm>
          <a:off x="865187" y="1864085"/>
          <a:ext cx="1919287" cy="1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F7B60-F7B1-45E6-A481-CD3DEA4F5434}">
      <dsp:nvSpPr>
        <dsp:cNvPr id="0" name=""/>
        <dsp:cNvSpPr/>
      </dsp:nvSpPr>
      <dsp:spPr>
        <a:xfrm rot="5400000">
          <a:off x="4402718" y="1624174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8285036"/>
            <a:satOff val="-21368"/>
            <a:lumOff val="1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Inheritance</a:t>
          </a:r>
        </a:p>
      </dsp:txBody>
      <dsp:txXfrm rot="-5400000">
        <a:off x="4759164" y="1785595"/>
        <a:ext cx="1064226" cy="1223250"/>
      </dsp:txXfrm>
    </dsp:sp>
    <dsp:sp modelId="{41F4A4F6-B421-4ED6-AFE5-8E69F10930BD}">
      <dsp:nvSpPr>
        <dsp:cNvPr id="0" name=""/>
        <dsp:cNvSpPr/>
      </dsp:nvSpPr>
      <dsp:spPr>
        <a:xfrm rot="5400000">
          <a:off x="3571027" y="3132592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1046714"/>
            <a:satOff val="-28490"/>
            <a:lumOff val="2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927473" y="3294013"/>
        <a:ext cx="1064226" cy="1223250"/>
      </dsp:txXfrm>
    </dsp:sp>
    <dsp:sp modelId="{4AD6EC63-E4A5-49E7-81F4-04C5DB9CF8C0}">
      <dsp:nvSpPr>
        <dsp:cNvPr id="0" name=""/>
        <dsp:cNvSpPr/>
      </dsp:nvSpPr>
      <dsp:spPr>
        <a:xfrm>
          <a:off x="5279548" y="3372503"/>
          <a:ext cx="1983263" cy="1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56D9B-EAFA-4E01-92DB-5349E9597117}">
      <dsp:nvSpPr>
        <dsp:cNvPr id="0" name=""/>
        <dsp:cNvSpPr/>
      </dsp:nvSpPr>
      <dsp:spPr>
        <a:xfrm rot="5400000">
          <a:off x="1901247" y="3132592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3808393"/>
            <a:satOff val="-35613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Polymor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phism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57693" y="3294013"/>
        <a:ext cx="1064226" cy="1223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17F7-956B-4974-80E1-27D6C87BD6B9}">
      <dsp:nvSpPr>
        <dsp:cNvPr id="0" name=""/>
        <dsp:cNvSpPr/>
      </dsp:nvSpPr>
      <dsp:spPr>
        <a:xfrm>
          <a:off x="0" y="17958"/>
          <a:ext cx="81280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classes</a:t>
          </a:r>
        </a:p>
      </dsp:txBody>
      <dsp:txXfrm>
        <a:off x="39295" y="57253"/>
        <a:ext cx="8049410" cy="726370"/>
      </dsp:txXfrm>
    </dsp:sp>
    <dsp:sp modelId="{2ADA8ED2-6E5B-4FDF-A1AA-6E77E5D744A0}">
      <dsp:nvSpPr>
        <dsp:cNvPr id="0" name=""/>
        <dsp:cNvSpPr/>
      </dsp:nvSpPr>
      <dsp:spPr>
        <a:xfrm>
          <a:off x="0" y="822918"/>
          <a:ext cx="8128000" cy="11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class with abstract methods.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Can’t be instantiated.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2918"/>
        <a:ext cx="8128000" cy="1157130"/>
      </dsp:txXfrm>
    </dsp:sp>
    <dsp:sp modelId="{8444398D-6F1E-4264-B95F-F15A5A98EEFB}">
      <dsp:nvSpPr>
        <dsp:cNvPr id="0" name=""/>
        <dsp:cNvSpPr/>
      </dsp:nvSpPr>
      <dsp:spPr>
        <a:xfrm>
          <a:off x="0" y="1980048"/>
          <a:ext cx="8128000" cy="804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Interfaces</a:t>
          </a:r>
        </a:p>
      </dsp:txBody>
      <dsp:txXfrm>
        <a:off x="39295" y="2019343"/>
        <a:ext cx="8049410" cy="726370"/>
      </dsp:txXfrm>
    </dsp:sp>
    <dsp:sp modelId="{FE4DA4BD-9626-42D8-BD18-B4672DC3D76A}">
      <dsp:nvSpPr>
        <dsp:cNvPr id="0" name=""/>
        <dsp:cNvSpPr/>
      </dsp:nvSpPr>
      <dsp:spPr>
        <a:xfrm>
          <a:off x="0" y="2785008"/>
          <a:ext cx="81280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 multiple inheritance.</a:t>
          </a:r>
        </a:p>
      </dsp:txBody>
      <dsp:txXfrm>
        <a:off x="0" y="2785008"/>
        <a:ext cx="8128000" cy="7120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E96E-379E-4FF6-8AD9-5F56B5069218}">
      <dsp:nvSpPr>
        <dsp:cNvPr id="0" name=""/>
        <dsp:cNvSpPr/>
      </dsp:nvSpPr>
      <dsp:spPr>
        <a:xfrm>
          <a:off x="0" y="28083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62AE6-82E7-4A92-8BCF-27D0F0A84971}">
      <dsp:nvSpPr>
        <dsp:cNvPr id="0" name=""/>
        <dsp:cNvSpPr/>
      </dsp:nvSpPr>
      <dsp:spPr>
        <a:xfrm>
          <a:off x="406400" y="39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Inheritance</a:t>
          </a:r>
        </a:p>
      </dsp:txBody>
      <dsp:txXfrm>
        <a:off x="433780" y="27772"/>
        <a:ext cx="5634840" cy="506120"/>
      </dsp:txXfrm>
    </dsp:sp>
    <dsp:sp modelId="{9C1F4928-8CE0-4AF3-8206-AE41A2014524}">
      <dsp:nvSpPr>
        <dsp:cNvPr id="0" name=""/>
        <dsp:cNvSpPr/>
      </dsp:nvSpPr>
      <dsp:spPr>
        <a:xfrm>
          <a:off x="0" y="114267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BA2DC-2E86-43DA-B06B-EB7CADFF1290}">
      <dsp:nvSpPr>
        <dsp:cNvPr id="0" name=""/>
        <dsp:cNvSpPr/>
      </dsp:nvSpPr>
      <dsp:spPr>
        <a:xfrm>
          <a:off x="406400" y="86223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Multilevel Inheritance</a:t>
          </a:r>
        </a:p>
      </dsp:txBody>
      <dsp:txXfrm>
        <a:off x="433780" y="889612"/>
        <a:ext cx="5634840" cy="506120"/>
      </dsp:txXfrm>
    </dsp:sp>
    <dsp:sp modelId="{845B307C-42D1-49C9-9F4A-863072E79A02}">
      <dsp:nvSpPr>
        <dsp:cNvPr id="0" name=""/>
        <dsp:cNvSpPr/>
      </dsp:nvSpPr>
      <dsp:spPr>
        <a:xfrm>
          <a:off x="0" y="200451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BF8A0-F426-4A4F-8976-FD81BB694A92}">
      <dsp:nvSpPr>
        <dsp:cNvPr id="0" name=""/>
        <dsp:cNvSpPr/>
      </dsp:nvSpPr>
      <dsp:spPr>
        <a:xfrm>
          <a:off x="406400" y="172407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Hierarchical Inheritance</a:t>
          </a:r>
        </a:p>
      </dsp:txBody>
      <dsp:txXfrm>
        <a:off x="433780" y="1751452"/>
        <a:ext cx="5634840" cy="506120"/>
      </dsp:txXfrm>
    </dsp:sp>
    <dsp:sp modelId="{34628F2F-9D59-4414-A0E4-8185A938DFE8}">
      <dsp:nvSpPr>
        <dsp:cNvPr id="0" name=""/>
        <dsp:cNvSpPr/>
      </dsp:nvSpPr>
      <dsp:spPr>
        <a:xfrm>
          <a:off x="0" y="286635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37C41-D939-4827-9241-3C38974F92C1}">
      <dsp:nvSpPr>
        <dsp:cNvPr id="0" name=""/>
        <dsp:cNvSpPr/>
      </dsp:nvSpPr>
      <dsp:spPr>
        <a:xfrm>
          <a:off x="406400" y="258591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Inheritance(via interface)</a:t>
          </a:r>
        </a:p>
      </dsp:txBody>
      <dsp:txXfrm>
        <a:off x="433780" y="2613292"/>
        <a:ext cx="5634840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17F7-956B-4974-80E1-27D6C87BD6B9}">
      <dsp:nvSpPr>
        <dsp:cNvPr id="0" name=""/>
        <dsp:cNvSpPr/>
      </dsp:nvSpPr>
      <dsp:spPr>
        <a:xfrm>
          <a:off x="0" y="18318"/>
          <a:ext cx="8128000" cy="73008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Compile-time Polymorphism(Method Overloading)</a:t>
          </a:r>
        </a:p>
      </dsp:txBody>
      <dsp:txXfrm>
        <a:off x="35640" y="53958"/>
        <a:ext cx="8056720" cy="658800"/>
      </dsp:txXfrm>
    </dsp:sp>
    <dsp:sp modelId="{2ADA8ED2-6E5B-4FDF-A1AA-6E77E5D744A0}">
      <dsp:nvSpPr>
        <dsp:cNvPr id="0" name=""/>
        <dsp:cNvSpPr/>
      </dsp:nvSpPr>
      <dsp:spPr>
        <a:xfrm>
          <a:off x="0" y="748398"/>
          <a:ext cx="8128000" cy="115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methods with the same name but different parameters.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resolved at compile time(static binding).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48398"/>
        <a:ext cx="8128000" cy="1150402"/>
      </dsp:txXfrm>
    </dsp:sp>
    <dsp:sp modelId="{8444398D-6F1E-4264-B95F-F15A5A98EEFB}">
      <dsp:nvSpPr>
        <dsp:cNvPr id="0" name=""/>
        <dsp:cNvSpPr/>
      </dsp:nvSpPr>
      <dsp:spPr>
        <a:xfrm>
          <a:off x="0" y="1898801"/>
          <a:ext cx="8128000" cy="730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Run-time Polymorphism(Method Overriding)</a:t>
          </a:r>
        </a:p>
      </dsp:txBody>
      <dsp:txXfrm>
        <a:off x="35640" y="1934441"/>
        <a:ext cx="8056720" cy="658800"/>
      </dsp:txXfrm>
    </dsp:sp>
    <dsp:sp modelId="{FE4DA4BD-9626-42D8-BD18-B4672DC3D76A}">
      <dsp:nvSpPr>
        <dsp:cNvPr id="0" name=""/>
        <dsp:cNvSpPr/>
      </dsp:nvSpPr>
      <dsp:spPr>
        <a:xfrm>
          <a:off x="0" y="2628880"/>
          <a:ext cx="8128000" cy="8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Same method name, same parameters but defer in subclass.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determined at runtime(dynamic binding).</a:t>
          </a:r>
        </a:p>
      </dsp:txBody>
      <dsp:txXfrm>
        <a:off x="0" y="2628880"/>
        <a:ext cx="8128000" cy="867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2/6/2025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6937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2729345"/>
            <a:ext cx="9604310" cy="44334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History, Syntax, and Core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1E412-D4EC-3308-640C-D1A71BA941EB}"/>
              </a:ext>
            </a:extLst>
          </p:cNvPr>
          <p:cNvSpPr txBox="1"/>
          <p:nvPr/>
        </p:nvSpPr>
        <p:spPr>
          <a:xfrm>
            <a:off x="1293845" y="3754582"/>
            <a:ext cx="363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Mirazul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Adjunct Lecturer, NUB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3155-5AD3-D3D9-851D-E6368B6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13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and Classes</a:t>
            </a:r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57E5EF1-A915-E26E-B41F-7045FC6A19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818322"/>
            <a:ext cx="4515203" cy="3676501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FD6FB23-B015-7FBE-9559-1AB80781C1C2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24601" y="1818322"/>
            <a:ext cx="54240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 for objects.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attributes (fields) and behaviors (methods).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8FE-B87D-1BF0-AF35-8B365CAA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82397-C643-9188-F8BD-21F7377102CB}"/>
              </a:ext>
            </a:extLst>
          </p:cNvPr>
          <p:cNvSpPr txBox="1">
            <a:spLocks/>
          </p:cNvSpPr>
          <p:nvPr/>
        </p:nvSpPr>
        <p:spPr>
          <a:xfrm>
            <a:off x="1447800" y="1454727"/>
            <a:ext cx="924790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implementation details and only exposes the essential functionalities.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Achieve Abstraction in Java.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410ED7B-054A-C83C-5FB9-4AF492F0C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451964"/>
              </p:ext>
            </p:extLst>
          </p:nvPr>
        </p:nvGraphicFramePr>
        <p:xfrm>
          <a:off x="1814285" y="2389760"/>
          <a:ext cx="8128000" cy="3515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8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DAC2-3A67-4587-38DC-0DBC28C8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4713C82-7E80-FF71-DCBB-C6AFA2312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57" y="1277258"/>
            <a:ext cx="7267687" cy="4034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09434-56C2-F04A-DB1B-3D79DFFF5518}"/>
              </a:ext>
            </a:extLst>
          </p:cNvPr>
          <p:cNvSpPr txBox="1"/>
          <p:nvPr/>
        </p:nvSpPr>
        <p:spPr>
          <a:xfrm>
            <a:off x="1480457" y="5500916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classes share common behavior but also require some unique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109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003-4C88-BFE9-508A-3E77E16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</p:txBody>
      </p:sp>
      <p:pic>
        <p:nvPicPr>
          <p:cNvPr id="7" name="Content Placeholder 6" descr="A computer code with text&#10;&#10;Description automatically generated">
            <a:extLst>
              <a:ext uri="{FF2B5EF4-FFF2-40B4-BE49-F238E27FC236}">
                <a16:creationId xmlns:a16="http://schemas.microsoft.com/office/drawing/2014/main" id="{C2ADC590-0B09-F0E9-2CBB-3451F09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74774"/>
            <a:ext cx="5430008" cy="3750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FF9FB-1156-6734-3DFF-75E9682D7846}"/>
              </a:ext>
            </a:extLst>
          </p:cNvPr>
          <p:cNvSpPr txBox="1"/>
          <p:nvPr/>
        </p:nvSpPr>
        <p:spPr>
          <a:xfrm>
            <a:off x="1295400" y="5573486"/>
            <a:ext cx="915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implement multiple interfaces, unlike inheritance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9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8FE-B87D-1BF0-AF35-8B365CAA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747D-8755-88F6-7A18-E4F5222B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382" y="2001833"/>
            <a:ext cx="5313218" cy="3515047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82397-C643-9188-F8BD-21F7377102CB}"/>
              </a:ext>
            </a:extLst>
          </p:cNvPr>
          <p:cNvSpPr txBox="1">
            <a:spLocks/>
          </p:cNvSpPr>
          <p:nvPr/>
        </p:nvSpPr>
        <p:spPr>
          <a:xfrm>
            <a:off x="1447800" y="1454727"/>
            <a:ext cx="924790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Wrapping of data and functions into a single unit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3271A-FEA9-2205-5BE0-4CEA6175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42" y="2001832"/>
            <a:ext cx="8227329" cy="40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D07-96AC-43CE-2E1B-5F02B0A2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C2FB-DBDB-9EE1-A60A-DEB296F4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0801"/>
            <a:ext cx="9601200" cy="4470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child class (subclass) inherits properties and behaviors (methods) from a parent class (superclass).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 in Java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6161290-BD81-54E6-167B-F1DF34472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911452"/>
              </p:ext>
            </p:extLst>
          </p:nvPr>
        </p:nvGraphicFramePr>
        <p:xfrm>
          <a:off x="1524000" y="2554515"/>
          <a:ext cx="8128000" cy="334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3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0631-9FDC-7508-306D-820F5441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32971"/>
            <a:ext cx="9601200" cy="667657"/>
          </a:xfrm>
        </p:spPr>
        <p:txBody>
          <a:bodyPr>
            <a:normAutofit fontScale="90000"/>
          </a:bodyPr>
          <a:lstStyle/>
          <a:p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73DE5-26DE-8071-9EF3-576B1F84D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89" y="1400627"/>
            <a:ext cx="5963897" cy="425994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2A1826-4866-E014-6079-AD4FB3CD2C29}"/>
              </a:ext>
            </a:extLst>
          </p:cNvPr>
          <p:cNvSpPr/>
          <p:nvPr/>
        </p:nvSpPr>
        <p:spPr>
          <a:xfrm>
            <a:off x="7545275" y="1400627"/>
            <a:ext cx="2481943" cy="101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BC3AF-55D7-6A3D-F759-B0497C3D6F72}"/>
              </a:ext>
            </a:extLst>
          </p:cNvPr>
          <p:cNvSpPr/>
          <p:nvPr/>
        </p:nvSpPr>
        <p:spPr>
          <a:xfrm>
            <a:off x="7545275" y="3316684"/>
            <a:ext cx="2481943" cy="1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Clild</a:t>
            </a:r>
            <a:r>
              <a:rPr lang="en-US" dirty="0"/>
              <a:t> Class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595FBA-BF03-3E89-0A81-AFE04309C27A}"/>
              </a:ext>
            </a:extLst>
          </p:cNvPr>
          <p:cNvSpPr/>
          <p:nvPr/>
        </p:nvSpPr>
        <p:spPr>
          <a:xfrm rot="5400000">
            <a:off x="8336217" y="2553691"/>
            <a:ext cx="900056" cy="625929"/>
          </a:xfrm>
          <a:prstGeom prst="rightArrow">
            <a:avLst>
              <a:gd name="adj1" fmla="val 5000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59D-3420-EFC0-B0A8-26EB95A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62090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7E49-C6C8-AE23-40B5-89B8DF271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887" y="1349829"/>
            <a:ext cx="6600584" cy="44413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6A3BA0-CFCE-4359-382B-79833E133BB3}"/>
              </a:ext>
            </a:extLst>
          </p:cNvPr>
          <p:cNvSpPr/>
          <p:nvPr/>
        </p:nvSpPr>
        <p:spPr>
          <a:xfrm>
            <a:off x="7545275" y="1400627"/>
            <a:ext cx="2481943" cy="101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EC249-0351-0B49-2F6D-4C6576A7C772}"/>
              </a:ext>
            </a:extLst>
          </p:cNvPr>
          <p:cNvSpPr/>
          <p:nvPr/>
        </p:nvSpPr>
        <p:spPr>
          <a:xfrm>
            <a:off x="7545274" y="3055342"/>
            <a:ext cx="2481943" cy="1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33208-9F92-ABE7-39AC-2BF65E3AFDBD}"/>
              </a:ext>
            </a:extLst>
          </p:cNvPr>
          <p:cNvSpPr/>
          <p:nvPr/>
        </p:nvSpPr>
        <p:spPr>
          <a:xfrm>
            <a:off x="7545274" y="4717229"/>
            <a:ext cx="2481943" cy="10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E5997B-0A4D-EB97-2EC1-A7E9D1F089A0}"/>
              </a:ext>
            </a:extLst>
          </p:cNvPr>
          <p:cNvSpPr/>
          <p:nvPr/>
        </p:nvSpPr>
        <p:spPr>
          <a:xfrm rot="5400000">
            <a:off x="8398609" y="2491299"/>
            <a:ext cx="631375" cy="48203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9A3CE7-13FC-ACBA-DE4A-6A18966D104E}"/>
              </a:ext>
            </a:extLst>
          </p:cNvPr>
          <p:cNvSpPr/>
          <p:nvPr/>
        </p:nvSpPr>
        <p:spPr>
          <a:xfrm rot="5400000">
            <a:off x="8398609" y="4160525"/>
            <a:ext cx="631375" cy="48203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8CD6-00EA-1218-5D0C-E15FA499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Hierarchical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830B7-FE42-1B60-A774-56B4FCFB5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155" y="1240748"/>
            <a:ext cx="4899073" cy="2895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6A9AF-6354-7F4A-FD7C-A7659A2C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55" y="4136571"/>
            <a:ext cx="4899073" cy="17852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54680-2BD0-1F30-7ADA-1374350C709C}"/>
              </a:ext>
            </a:extLst>
          </p:cNvPr>
          <p:cNvSpPr/>
          <p:nvPr/>
        </p:nvSpPr>
        <p:spPr>
          <a:xfrm>
            <a:off x="8271555" y="1955798"/>
            <a:ext cx="1685136" cy="5629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33205-C19A-D158-184F-B568224C99F8}"/>
              </a:ext>
            </a:extLst>
          </p:cNvPr>
          <p:cNvSpPr/>
          <p:nvPr/>
        </p:nvSpPr>
        <p:spPr>
          <a:xfrm>
            <a:off x="9637487" y="3573624"/>
            <a:ext cx="1592264" cy="56294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DD87B-1AC4-CCB2-A467-FEB9F080B212}"/>
              </a:ext>
            </a:extLst>
          </p:cNvPr>
          <p:cNvSpPr/>
          <p:nvPr/>
        </p:nvSpPr>
        <p:spPr>
          <a:xfrm>
            <a:off x="6925467" y="3573624"/>
            <a:ext cx="1592264" cy="56294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00D88D-EE31-87D0-A611-F2DCFBB1B47D}"/>
              </a:ext>
            </a:extLst>
          </p:cNvPr>
          <p:cNvSpPr/>
          <p:nvPr/>
        </p:nvSpPr>
        <p:spPr>
          <a:xfrm rot="7366063">
            <a:off x="7989357" y="2881355"/>
            <a:ext cx="1093974" cy="31025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374C76-F98E-726F-3ED4-B69FD5F58443}"/>
              </a:ext>
            </a:extLst>
          </p:cNvPr>
          <p:cNvSpPr/>
          <p:nvPr/>
        </p:nvSpPr>
        <p:spPr>
          <a:xfrm rot="3545223">
            <a:off x="9108400" y="2906097"/>
            <a:ext cx="1093974" cy="31025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EA00-E921-FB17-DC12-72DCEA7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35F3-1007-EF72-DB53-603D6A26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439782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single interface to represent multiple behaviors.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Polymorphism in Java.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91BC3C-9EFE-0974-B638-BDCAE519B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222729"/>
              </p:ext>
            </p:extLst>
          </p:nvPr>
        </p:nvGraphicFramePr>
        <p:xfrm>
          <a:off x="1498600" y="2418789"/>
          <a:ext cx="8128000" cy="3515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3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9601200" cy="50242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Java and C++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Java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Java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544A-2131-4B5C-532F-EB068C5E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Method Overloading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B84D9E-8F20-2F02-CA75-CB2F396F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4" y="1262743"/>
            <a:ext cx="7006932" cy="4528457"/>
          </a:xfrm>
        </p:spPr>
      </p:pic>
    </p:spTree>
    <p:extLst>
      <p:ext uri="{BB962C8B-B14F-4D97-AF65-F5344CB8AC3E}">
        <p14:creationId xmlns:p14="http://schemas.microsoft.com/office/powerpoint/2010/main" val="1991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B56-EC5C-FD78-DB37-3582754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9111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0898A-8873-6EAE-3C59-0E5F5A17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262743"/>
            <a:ext cx="7100711" cy="4528457"/>
          </a:xfrm>
        </p:spPr>
      </p:pic>
    </p:spTree>
    <p:extLst>
      <p:ext uri="{BB962C8B-B14F-4D97-AF65-F5344CB8AC3E}">
        <p14:creationId xmlns:p14="http://schemas.microsoft.com/office/powerpoint/2010/main" val="23714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D383-C9D7-F5C6-482D-3089C059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20981"/>
            <a:ext cx="9601200" cy="417021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Sun Microsystems in the mid-1990s.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called "Oak"; renamed Java in 1995.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1.0 released in 1996.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now owned by oracle, and more than 3 billon devices run Java.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072B6E-4A7D-DE6C-5E22-748281FB6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000654"/>
              </p:ext>
            </p:extLst>
          </p:nvPr>
        </p:nvGraphicFramePr>
        <p:xfrm>
          <a:off x="1295400" y="1274617"/>
          <a:ext cx="9601200" cy="477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Java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C39FC6-5C7E-8976-FC7F-F01081251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619318"/>
              </p:ext>
            </p:extLst>
          </p:nvPr>
        </p:nvGraphicFramePr>
        <p:xfrm>
          <a:off x="1295400" y="1981200"/>
          <a:ext cx="9344891" cy="362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1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Java and C++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8FC8EA7-E2F2-1F7F-27FC-0A116F080E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0763499"/>
              </p:ext>
            </p:extLst>
          </p:nvPr>
        </p:nvGraphicFramePr>
        <p:xfrm>
          <a:off x="1295399" y="1870363"/>
          <a:ext cx="9400309" cy="408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7A39-2C6C-6D6B-8452-BEBA2A21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Java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A1831-5609-3DBF-FBE0-F973FE7B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817567"/>
            <a:ext cx="4800600" cy="157487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FF9D2D-7789-A253-4066-8573450B0280}"/>
              </a:ext>
            </a:extLst>
          </p:cNvPr>
          <p:cNvSpPr/>
          <p:nvPr/>
        </p:nvSpPr>
        <p:spPr>
          <a:xfrm>
            <a:off x="7924800" y="1904276"/>
            <a:ext cx="2453640" cy="7132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B5CF43-5F17-BFA3-F6C4-436C863AB8C2}"/>
              </a:ext>
            </a:extLst>
          </p:cNvPr>
          <p:cNvSpPr/>
          <p:nvPr/>
        </p:nvSpPr>
        <p:spPr>
          <a:xfrm>
            <a:off x="7665720" y="726071"/>
            <a:ext cx="2971800" cy="638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Source Code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(.java file)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CAFD74-2E03-DB10-444B-EE85C156F938}"/>
              </a:ext>
            </a:extLst>
          </p:cNvPr>
          <p:cNvSpPr/>
          <p:nvPr/>
        </p:nvSpPr>
        <p:spPr>
          <a:xfrm>
            <a:off x="7665720" y="3126131"/>
            <a:ext cx="2971800" cy="638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Bytecode File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(.class file)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5E7A77-3C2B-25C7-E647-DD3BA2758F18}"/>
              </a:ext>
            </a:extLst>
          </p:cNvPr>
          <p:cNvSpPr/>
          <p:nvPr/>
        </p:nvSpPr>
        <p:spPr>
          <a:xfrm>
            <a:off x="8183877" y="4290018"/>
            <a:ext cx="1935480" cy="71320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25B8AC-B6A7-2447-04B9-8F8A6C9EA8A9}"/>
              </a:ext>
            </a:extLst>
          </p:cNvPr>
          <p:cNvSpPr/>
          <p:nvPr/>
        </p:nvSpPr>
        <p:spPr>
          <a:xfrm>
            <a:off x="7665720" y="5526191"/>
            <a:ext cx="2971800" cy="638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Code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4E0B196-D30A-9EEC-44B6-667F7A795C98}"/>
              </a:ext>
            </a:extLst>
          </p:cNvPr>
          <p:cNvSpPr/>
          <p:nvPr/>
        </p:nvSpPr>
        <p:spPr>
          <a:xfrm rot="5400000">
            <a:off x="8918948" y="1514604"/>
            <a:ext cx="465343" cy="2509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2EF8AE1-E98C-D4A5-81D4-7F91F16A6DAE}"/>
              </a:ext>
            </a:extLst>
          </p:cNvPr>
          <p:cNvSpPr/>
          <p:nvPr/>
        </p:nvSpPr>
        <p:spPr>
          <a:xfrm rot="5400000">
            <a:off x="8918947" y="2755040"/>
            <a:ext cx="465343" cy="2509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48854C4-654A-5E17-5132-6806DC141DB3}"/>
              </a:ext>
            </a:extLst>
          </p:cNvPr>
          <p:cNvSpPr/>
          <p:nvPr/>
        </p:nvSpPr>
        <p:spPr>
          <a:xfrm rot="5400000">
            <a:off x="8918946" y="3894663"/>
            <a:ext cx="465343" cy="2509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464B9F-4EDF-75FA-095B-6032FD7C4362}"/>
              </a:ext>
            </a:extLst>
          </p:cNvPr>
          <p:cNvSpPr/>
          <p:nvPr/>
        </p:nvSpPr>
        <p:spPr>
          <a:xfrm rot="5400000">
            <a:off x="8918945" y="5147641"/>
            <a:ext cx="465343" cy="2509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DBCF-F564-2084-FB6B-A4CC6291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Java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4BA618-4B37-C049-158D-4C46F91237A5}"/>
              </a:ext>
            </a:extLst>
          </p:cNvPr>
          <p:cNvSpPr/>
          <p:nvPr/>
        </p:nvSpPr>
        <p:spPr>
          <a:xfrm>
            <a:off x="4998720" y="1263374"/>
            <a:ext cx="1661160" cy="396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E5164-A5CF-C749-94C8-427450B79620}"/>
              </a:ext>
            </a:extLst>
          </p:cNvPr>
          <p:cNvSpPr/>
          <p:nvPr/>
        </p:nvSpPr>
        <p:spPr>
          <a:xfrm>
            <a:off x="3337560" y="1950720"/>
            <a:ext cx="1661160" cy="396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62DE96-C3B8-8DB5-5CD1-1B9581DB6FEE}"/>
              </a:ext>
            </a:extLst>
          </p:cNvPr>
          <p:cNvSpPr/>
          <p:nvPr/>
        </p:nvSpPr>
        <p:spPr>
          <a:xfrm>
            <a:off x="6659880" y="1950720"/>
            <a:ext cx="1661160" cy="396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0227C1-6D9B-3F85-D983-8BDBAF8DBCF2}"/>
              </a:ext>
            </a:extLst>
          </p:cNvPr>
          <p:cNvSpPr/>
          <p:nvPr/>
        </p:nvSpPr>
        <p:spPr>
          <a:xfrm>
            <a:off x="1676400" y="2827020"/>
            <a:ext cx="1661160" cy="396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516B75-0486-E165-7280-DB50D2958CF4}"/>
              </a:ext>
            </a:extLst>
          </p:cNvPr>
          <p:cNvSpPr/>
          <p:nvPr/>
        </p:nvSpPr>
        <p:spPr>
          <a:xfrm>
            <a:off x="4998720" y="2842260"/>
            <a:ext cx="1661160" cy="396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1175A2-DDAC-CD33-1027-C967FCDA194B}"/>
              </a:ext>
            </a:extLst>
          </p:cNvPr>
          <p:cNvSpPr/>
          <p:nvPr/>
        </p:nvSpPr>
        <p:spPr>
          <a:xfrm>
            <a:off x="6659880" y="3619501"/>
            <a:ext cx="1661160" cy="396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3B9AF7-36D6-F1A3-42D8-3A5266E0704B}"/>
              </a:ext>
            </a:extLst>
          </p:cNvPr>
          <p:cNvSpPr/>
          <p:nvPr/>
        </p:nvSpPr>
        <p:spPr>
          <a:xfrm>
            <a:off x="3337560" y="3589020"/>
            <a:ext cx="1661160" cy="396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708882-76F7-B80A-8581-1CEA0083825D}"/>
              </a:ext>
            </a:extLst>
          </p:cNvPr>
          <p:cNvSpPr/>
          <p:nvPr/>
        </p:nvSpPr>
        <p:spPr>
          <a:xfrm>
            <a:off x="8374380" y="4198622"/>
            <a:ext cx="1661160" cy="396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79FA5D-BA78-6C97-EF4E-EAB9B03BEE02}"/>
              </a:ext>
            </a:extLst>
          </p:cNvPr>
          <p:cNvSpPr/>
          <p:nvPr/>
        </p:nvSpPr>
        <p:spPr>
          <a:xfrm>
            <a:off x="4998720" y="4198622"/>
            <a:ext cx="1661160" cy="396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C9A3B-4CEA-2075-BD5A-4115AF06F020}"/>
              </a:ext>
            </a:extLst>
          </p:cNvPr>
          <p:cNvSpPr txBox="1"/>
          <p:nvPr/>
        </p:nvSpPr>
        <p:spPr>
          <a:xfrm>
            <a:off x="1805940" y="5074920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4F1D91-6D48-9A19-50D8-67B8C6A00711}"/>
              </a:ext>
            </a:extLst>
          </p:cNvPr>
          <p:cNvSpPr txBox="1"/>
          <p:nvPr/>
        </p:nvSpPr>
        <p:spPr>
          <a:xfrm>
            <a:off x="3520440" y="5074920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B23170-8A78-2242-8042-3050787C7C51}"/>
              </a:ext>
            </a:extLst>
          </p:cNvPr>
          <p:cNvSpPr txBox="1"/>
          <p:nvPr/>
        </p:nvSpPr>
        <p:spPr>
          <a:xfrm>
            <a:off x="6419850" y="5574507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11C686-3331-61B8-F077-1A18A1EF690C}"/>
              </a:ext>
            </a:extLst>
          </p:cNvPr>
          <p:cNvSpPr txBox="1"/>
          <p:nvPr/>
        </p:nvSpPr>
        <p:spPr>
          <a:xfrm>
            <a:off x="6427470" y="5286736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C3F8A-91A1-1768-2B8D-7C6D629E18A9}"/>
              </a:ext>
            </a:extLst>
          </p:cNvPr>
          <p:cNvSpPr txBox="1"/>
          <p:nvPr/>
        </p:nvSpPr>
        <p:spPr>
          <a:xfrm>
            <a:off x="6423660" y="5008365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DBB364-87A6-04C9-9E62-16580FECF359}"/>
              </a:ext>
            </a:extLst>
          </p:cNvPr>
          <p:cNvSpPr txBox="1"/>
          <p:nvPr/>
        </p:nvSpPr>
        <p:spPr>
          <a:xfrm>
            <a:off x="6427470" y="4720830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54BD2-D8DC-68C3-71A3-472A543A9873}"/>
              </a:ext>
            </a:extLst>
          </p:cNvPr>
          <p:cNvSpPr txBox="1"/>
          <p:nvPr/>
        </p:nvSpPr>
        <p:spPr>
          <a:xfrm>
            <a:off x="9825992" y="5377697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ED1CD-92FC-E0EC-AFEB-2C340CB99EDC}"/>
              </a:ext>
            </a:extLst>
          </p:cNvPr>
          <p:cNvSpPr txBox="1"/>
          <p:nvPr/>
        </p:nvSpPr>
        <p:spPr>
          <a:xfrm>
            <a:off x="9787889" y="5008365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0C0858-B9B5-1674-350F-6D51D4022B0D}"/>
              </a:ext>
            </a:extLst>
          </p:cNvPr>
          <p:cNvSpPr txBox="1"/>
          <p:nvPr/>
        </p:nvSpPr>
        <p:spPr>
          <a:xfrm>
            <a:off x="8126730" y="3116017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28598-D18A-6A28-D445-09A5367913D0}"/>
              </a:ext>
            </a:extLst>
          </p:cNvPr>
          <p:cNvSpPr txBox="1"/>
          <p:nvPr/>
        </p:nvSpPr>
        <p:spPr>
          <a:xfrm>
            <a:off x="8126730" y="2849254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B8A38E-4AFA-942F-9B35-8B3366D3752B}"/>
              </a:ext>
            </a:extLst>
          </p:cNvPr>
          <p:cNvSpPr txBox="1"/>
          <p:nvPr/>
        </p:nvSpPr>
        <p:spPr>
          <a:xfrm>
            <a:off x="8126730" y="2570858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282FBD-D138-E2C4-B42B-8CBDC436EF05}"/>
              </a:ext>
            </a:extLst>
          </p:cNvPr>
          <p:cNvCxnSpPr>
            <a:cxnSpLocks/>
          </p:cNvCxnSpPr>
          <p:nvPr/>
        </p:nvCxnSpPr>
        <p:spPr>
          <a:xfrm>
            <a:off x="2419350" y="3331488"/>
            <a:ext cx="0" cy="18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000ADC-5D66-A5AA-0039-CE9E587C4893}"/>
              </a:ext>
            </a:extLst>
          </p:cNvPr>
          <p:cNvCxnSpPr>
            <a:cxnSpLocks/>
          </p:cNvCxnSpPr>
          <p:nvPr/>
        </p:nvCxnSpPr>
        <p:spPr>
          <a:xfrm>
            <a:off x="3790950" y="4015741"/>
            <a:ext cx="0" cy="105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74E374-FA01-AA89-3EDD-98B22346C0B9}"/>
              </a:ext>
            </a:extLst>
          </p:cNvPr>
          <p:cNvCxnSpPr>
            <a:cxnSpLocks/>
          </p:cNvCxnSpPr>
          <p:nvPr/>
        </p:nvCxnSpPr>
        <p:spPr>
          <a:xfrm>
            <a:off x="5772151" y="4594086"/>
            <a:ext cx="0" cy="116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7A409-771B-2820-CC62-7BD421E41453}"/>
              </a:ext>
            </a:extLst>
          </p:cNvPr>
          <p:cNvCxnSpPr>
            <a:cxnSpLocks/>
          </p:cNvCxnSpPr>
          <p:nvPr/>
        </p:nvCxnSpPr>
        <p:spPr>
          <a:xfrm>
            <a:off x="9189721" y="4579530"/>
            <a:ext cx="15239" cy="99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DFCE2E-808F-B072-0515-B2E129BB1826}"/>
              </a:ext>
            </a:extLst>
          </p:cNvPr>
          <p:cNvCxnSpPr>
            <a:cxnSpLocks/>
          </p:cNvCxnSpPr>
          <p:nvPr/>
        </p:nvCxnSpPr>
        <p:spPr>
          <a:xfrm>
            <a:off x="7471411" y="2370206"/>
            <a:ext cx="0" cy="96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3AE1A6-0228-2049-5EFC-F21A83B03A99}"/>
              </a:ext>
            </a:extLst>
          </p:cNvPr>
          <p:cNvCxnSpPr>
            <a:cxnSpLocks/>
          </p:cNvCxnSpPr>
          <p:nvPr/>
        </p:nvCxnSpPr>
        <p:spPr>
          <a:xfrm flipH="1">
            <a:off x="4998720" y="1708905"/>
            <a:ext cx="255270" cy="24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26467E-44B3-FB4C-D5B7-02381062837D}"/>
              </a:ext>
            </a:extLst>
          </p:cNvPr>
          <p:cNvCxnSpPr>
            <a:cxnSpLocks/>
          </p:cNvCxnSpPr>
          <p:nvPr/>
        </p:nvCxnSpPr>
        <p:spPr>
          <a:xfrm>
            <a:off x="6404610" y="1720785"/>
            <a:ext cx="234315" cy="27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129765-30AC-5D3A-EC47-B4AE5B2CBAC3}"/>
              </a:ext>
            </a:extLst>
          </p:cNvPr>
          <p:cNvCxnSpPr>
            <a:cxnSpLocks/>
          </p:cNvCxnSpPr>
          <p:nvPr/>
        </p:nvCxnSpPr>
        <p:spPr>
          <a:xfrm flipH="1">
            <a:off x="3169920" y="2409945"/>
            <a:ext cx="295275" cy="35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1F3A07-93A2-A352-F6D8-9AB84736E99B}"/>
              </a:ext>
            </a:extLst>
          </p:cNvPr>
          <p:cNvCxnSpPr>
            <a:cxnSpLocks/>
          </p:cNvCxnSpPr>
          <p:nvPr/>
        </p:nvCxnSpPr>
        <p:spPr>
          <a:xfrm flipH="1">
            <a:off x="4950142" y="3261362"/>
            <a:ext cx="245746" cy="29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EC54F9-668E-87EE-52D1-7E3D7315BD21}"/>
              </a:ext>
            </a:extLst>
          </p:cNvPr>
          <p:cNvCxnSpPr>
            <a:cxnSpLocks/>
          </p:cNvCxnSpPr>
          <p:nvPr/>
        </p:nvCxnSpPr>
        <p:spPr>
          <a:xfrm flipH="1">
            <a:off x="6659880" y="4040625"/>
            <a:ext cx="274320" cy="23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04E7F2F-AD42-5129-8851-898C37442A3D}"/>
              </a:ext>
            </a:extLst>
          </p:cNvPr>
          <p:cNvCxnSpPr>
            <a:cxnSpLocks/>
          </p:cNvCxnSpPr>
          <p:nvPr/>
        </p:nvCxnSpPr>
        <p:spPr>
          <a:xfrm>
            <a:off x="6491287" y="3277347"/>
            <a:ext cx="234315" cy="27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31250A-C1E2-FA62-D805-B840BC929E0F}"/>
              </a:ext>
            </a:extLst>
          </p:cNvPr>
          <p:cNvCxnSpPr>
            <a:cxnSpLocks/>
          </p:cNvCxnSpPr>
          <p:nvPr/>
        </p:nvCxnSpPr>
        <p:spPr>
          <a:xfrm>
            <a:off x="8086725" y="4021932"/>
            <a:ext cx="234315" cy="27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3FE875-ECE4-86B4-DAD5-6A14DD0E21E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72151" y="4905496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3A8E2A-B32D-D117-D385-5A83DCF89687}"/>
              </a:ext>
            </a:extLst>
          </p:cNvPr>
          <p:cNvCxnSpPr>
            <a:cxnSpLocks/>
          </p:cNvCxnSpPr>
          <p:nvPr/>
        </p:nvCxnSpPr>
        <p:spPr>
          <a:xfrm>
            <a:off x="5772151" y="5176629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92C36B-8B9A-FC9B-B8DF-231BAB488483}"/>
              </a:ext>
            </a:extLst>
          </p:cNvPr>
          <p:cNvCxnSpPr>
            <a:cxnSpLocks/>
          </p:cNvCxnSpPr>
          <p:nvPr/>
        </p:nvCxnSpPr>
        <p:spPr>
          <a:xfrm>
            <a:off x="5768340" y="5471402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26D1BA-BE5E-6AF7-9FD3-DD22CB55F3F8}"/>
              </a:ext>
            </a:extLst>
          </p:cNvPr>
          <p:cNvCxnSpPr>
            <a:cxnSpLocks/>
          </p:cNvCxnSpPr>
          <p:nvPr/>
        </p:nvCxnSpPr>
        <p:spPr>
          <a:xfrm>
            <a:off x="5772151" y="5759173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B4DBBB-03F5-B8E4-1EF5-F40A1869B839}"/>
              </a:ext>
            </a:extLst>
          </p:cNvPr>
          <p:cNvCxnSpPr>
            <a:cxnSpLocks/>
          </p:cNvCxnSpPr>
          <p:nvPr/>
        </p:nvCxnSpPr>
        <p:spPr>
          <a:xfrm>
            <a:off x="9170673" y="5176629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EDA4AA3-FEAD-DE52-DE23-4012D99BB405}"/>
              </a:ext>
            </a:extLst>
          </p:cNvPr>
          <p:cNvCxnSpPr>
            <a:cxnSpLocks/>
          </p:cNvCxnSpPr>
          <p:nvPr/>
        </p:nvCxnSpPr>
        <p:spPr>
          <a:xfrm>
            <a:off x="9204960" y="5574507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7730A28-A2D4-5232-4BAF-30583C4A80C3}"/>
              </a:ext>
            </a:extLst>
          </p:cNvPr>
          <p:cNvCxnSpPr>
            <a:cxnSpLocks/>
          </p:cNvCxnSpPr>
          <p:nvPr/>
        </p:nvCxnSpPr>
        <p:spPr>
          <a:xfrm>
            <a:off x="7471411" y="2793593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ADDEC0-621B-02E6-85D6-E5BC85A7EFD0}"/>
              </a:ext>
            </a:extLst>
          </p:cNvPr>
          <p:cNvCxnSpPr>
            <a:cxnSpLocks/>
          </p:cNvCxnSpPr>
          <p:nvPr/>
        </p:nvCxnSpPr>
        <p:spPr>
          <a:xfrm>
            <a:off x="7471411" y="3040380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8E9874-AD0C-E7BD-8750-403051917C41}"/>
              </a:ext>
            </a:extLst>
          </p:cNvPr>
          <p:cNvCxnSpPr>
            <a:cxnSpLocks/>
          </p:cNvCxnSpPr>
          <p:nvPr/>
        </p:nvCxnSpPr>
        <p:spPr>
          <a:xfrm>
            <a:off x="7490459" y="3331488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64AD0-8D69-19EE-BB65-AC0A9F4554B2}"/>
              </a:ext>
            </a:extLst>
          </p:cNvPr>
          <p:cNvCxnSpPr>
            <a:cxnSpLocks/>
          </p:cNvCxnSpPr>
          <p:nvPr/>
        </p:nvCxnSpPr>
        <p:spPr>
          <a:xfrm>
            <a:off x="4838700" y="2421559"/>
            <a:ext cx="357188" cy="37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2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BF6A-346E-6470-3AFB-B2DBFCD7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0752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OOP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CA4BDF-474B-2B89-F6D5-1DCE6CF3F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239020"/>
              </p:ext>
            </p:extLst>
          </p:nvPr>
        </p:nvGraphicFramePr>
        <p:xfrm>
          <a:off x="2032000" y="1343891"/>
          <a:ext cx="8128000" cy="479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8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408</TotalTime>
  <Words>466</Words>
  <Application>Microsoft Office PowerPoint</Application>
  <PresentationFormat>Widescreen</PresentationFormat>
  <Paragraphs>143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Wingdings</vt:lpstr>
      <vt:lpstr>Diamond Grid 16x9</vt:lpstr>
      <vt:lpstr>Introduction to Java Programming</vt:lpstr>
      <vt:lpstr>Table of Content</vt:lpstr>
      <vt:lpstr>Brief History of Java</vt:lpstr>
      <vt:lpstr>Features of Java</vt:lpstr>
      <vt:lpstr>Applications of Java</vt:lpstr>
      <vt:lpstr>Key Differences Between Java and C++</vt:lpstr>
      <vt:lpstr>Sample Java Program</vt:lpstr>
      <vt:lpstr>Data Types in Java</vt:lpstr>
      <vt:lpstr>Basic Concepts of OOP</vt:lpstr>
      <vt:lpstr>Objects and Classes</vt:lpstr>
      <vt:lpstr>Abstraction</vt:lpstr>
      <vt:lpstr>Abstract Classes</vt:lpstr>
      <vt:lpstr>Interfaces</vt:lpstr>
      <vt:lpstr>Encapsulation</vt:lpstr>
      <vt:lpstr>Inheritance</vt:lpstr>
      <vt:lpstr>  Single Inheritance </vt:lpstr>
      <vt:lpstr>Multilevel Inheritance </vt:lpstr>
      <vt:lpstr>Hierarchical Inheritance</vt:lpstr>
      <vt:lpstr>Polymorphism</vt:lpstr>
      <vt:lpstr>Method Overloading</vt:lpstr>
      <vt:lpstr>Method Overriding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8</cp:revision>
  <dcterms:created xsi:type="dcterms:W3CDTF">2025-02-03T18:47:54Z</dcterms:created>
  <dcterms:modified xsi:type="dcterms:W3CDTF">2025-02-06T17:13:15Z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