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63" r:id="rId2"/>
    <p:sldId id="277" r:id="rId3"/>
    <p:sldId id="280" r:id="rId4"/>
    <p:sldId id="260" r:id="rId5"/>
    <p:sldId id="261" r:id="rId6"/>
    <p:sldId id="264" r:id="rId7"/>
    <p:sldId id="265" r:id="rId8"/>
    <p:sldId id="281" r:id="rId9"/>
    <p:sldId id="279" r:id="rId10"/>
    <p:sldId id="271" r:id="rId11"/>
    <p:sldId id="272" r:id="rId12"/>
    <p:sldId id="273" r:id="rId13"/>
    <p:sldId id="274" r:id="rId14"/>
    <p:sldId id="278" r:id="rId15"/>
    <p:sldId id="268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68C"/>
    <a:srgbClr val="CC0066"/>
    <a:srgbClr val="FFCC99"/>
    <a:srgbClr val="FF9999"/>
    <a:srgbClr val="DD7DCB"/>
    <a:srgbClr val="FF9900"/>
    <a:srgbClr val="D252BA"/>
    <a:srgbClr val="C032A5"/>
    <a:srgbClr val="9F298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0" autoAdjust="0"/>
    <p:restoredTop sz="94704" autoAdjust="0"/>
  </p:normalViewPr>
  <p:slideViewPr>
    <p:cSldViewPr snapToGrid="0">
      <p:cViewPr varScale="1">
        <p:scale>
          <a:sx n="66" d="100"/>
          <a:sy n="66" d="100"/>
        </p:scale>
        <p:origin x="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0D74EA-28AC-403A-B128-8B720863737A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4500D65-2B77-4596-9F81-5E04DF464289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Redis is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ACIDic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19FEEF-85D6-4F67-8648-7EF339B1C22A}" type="parTrans" cxnId="{7F661535-AAB3-478B-81EC-136D898AE8E7}">
      <dgm:prSet/>
      <dgm:spPr/>
      <dgm:t>
        <a:bodyPr/>
        <a:lstStyle/>
        <a:p>
          <a:endParaRPr lang="en-US"/>
        </a:p>
      </dgm:t>
    </dgm:pt>
    <dgm:pt modelId="{5C7AE0C3-455F-4C1D-A5F6-2FD2B4207611}" type="sibTrans" cxnId="{7F661535-AAB3-478B-81EC-136D898AE8E7}">
      <dgm:prSet/>
      <dgm:spPr/>
      <dgm:t>
        <a:bodyPr/>
        <a:lstStyle/>
        <a:p>
          <a:endParaRPr lang="en-US"/>
        </a:p>
      </dgm:t>
    </dgm:pt>
    <dgm:pt modelId="{74E5D47A-DA8F-4CEC-895B-120446D1D197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Caching Strategies</a:t>
          </a:r>
        </a:p>
      </dgm:t>
    </dgm:pt>
    <dgm:pt modelId="{4531F363-BF1B-4BBC-8396-683B68895ABC}" type="parTrans" cxnId="{EF894A60-03CB-43BA-8BCA-8CDC9552C01A}">
      <dgm:prSet/>
      <dgm:spPr/>
      <dgm:t>
        <a:bodyPr/>
        <a:lstStyle/>
        <a:p>
          <a:endParaRPr lang="en-US"/>
        </a:p>
      </dgm:t>
    </dgm:pt>
    <dgm:pt modelId="{97BB6C26-2078-4DC2-8AD8-154E7C5F3A59}" type="sibTrans" cxnId="{EF894A60-03CB-43BA-8BCA-8CDC9552C01A}">
      <dgm:prSet/>
      <dgm:spPr/>
      <dgm:t>
        <a:bodyPr/>
        <a:lstStyle/>
        <a:p>
          <a:endParaRPr lang="en-US"/>
        </a:p>
      </dgm:t>
    </dgm:pt>
    <dgm:pt modelId="{9ECE9166-BBD5-48A7-8E1D-62B5D438D42D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Expiration Policies</a:t>
          </a:r>
        </a:p>
      </dgm:t>
    </dgm:pt>
    <dgm:pt modelId="{D355479F-6E46-4F38-B411-E60E4A8DE500}" type="parTrans" cxnId="{591A6130-D5F7-4AA0-9312-725A23870088}">
      <dgm:prSet/>
      <dgm:spPr/>
      <dgm:t>
        <a:bodyPr/>
        <a:lstStyle/>
        <a:p>
          <a:endParaRPr lang="en-US"/>
        </a:p>
      </dgm:t>
    </dgm:pt>
    <dgm:pt modelId="{D7A247F2-74E1-4ED8-956F-CA3FE0B1A1BF}" type="sibTrans" cxnId="{591A6130-D5F7-4AA0-9312-725A23870088}">
      <dgm:prSet/>
      <dgm:spPr/>
      <dgm:t>
        <a:bodyPr/>
        <a:lstStyle/>
        <a:p>
          <a:endParaRPr lang="en-US"/>
        </a:p>
      </dgm:t>
    </dgm:pt>
    <dgm:pt modelId="{75501290-F536-419A-B493-BC87796A522E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Redis?</a:t>
          </a:r>
        </a:p>
      </dgm:t>
    </dgm:pt>
    <dgm:pt modelId="{C5DD230C-EBD6-4E15-BDCE-1825FBBAD656}" type="sibTrans" cxnId="{6039BC64-8171-4A70-8988-66A6E9B4B5DC}">
      <dgm:prSet/>
      <dgm:spPr/>
      <dgm:t>
        <a:bodyPr/>
        <a:lstStyle/>
        <a:p>
          <a:endParaRPr lang="en-US"/>
        </a:p>
      </dgm:t>
    </dgm:pt>
    <dgm:pt modelId="{E42E76A9-5BEE-491A-A243-A4C70390B082}" type="parTrans" cxnId="{6039BC64-8171-4A70-8988-66A6E9B4B5DC}">
      <dgm:prSet/>
      <dgm:spPr/>
      <dgm:t>
        <a:bodyPr/>
        <a:lstStyle/>
        <a:p>
          <a:endParaRPr lang="en-US"/>
        </a:p>
      </dgm:t>
    </dgm:pt>
    <dgm:pt modelId="{744EF17F-7639-41FF-BDB8-15FFAF5A36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Questions to Consider before Caching</a:t>
          </a:r>
        </a:p>
      </dgm:t>
    </dgm:pt>
    <dgm:pt modelId="{43DD42AE-FDB5-422F-8443-D561DE1075ED}" type="parTrans" cxnId="{E22E2215-7D4F-4D09-9CF1-B659DA8107E9}">
      <dgm:prSet/>
      <dgm:spPr/>
      <dgm:t>
        <a:bodyPr/>
        <a:lstStyle/>
        <a:p>
          <a:endParaRPr lang="en-US"/>
        </a:p>
      </dgm:t>
    </dgm:pt>
    <dgm:pt modelId="{4962FB42-DBB3-435B-9AD0-10B4460B61F0}" type="sibTrans" cxnId="{E22E2215-7D4F-4D09-9CF1-B659DA8107E9}">
      <dgm:prSet/>
      <dgm:spPr/>
      <dgm:t>
        <a:bodyPr/>
        <a:lstStyle/>
        <a:p>
          <a:endParaRPr lang="en-US"/>
        </a:p>
      </dgm:t>
    </dgm:pt>
    <dgm:pt modelId="{D90969A7-4412-49E6-95CF-5E97D1CBF719}">
      <dgm:prSet custT="1"/>
      <dgm:spPr/>
      <dgm:t>
        <a:bodyPr/>
        <a:lstStyle/>
        <a:p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Redis in Action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3BD8FA-88FD-4676-AF20-3C439F3CE7F7}" type="parTrans" cxnId="{06EBD0D2-0BE1-4983-8F80-9BC48F3F22AC}">
      <dgm:prSet/>
      <dgm:spPr/>
      <dgm:t>
        <a:bodyPr/>
        <a:lstStyle/>
        <a:p>
          <a:endParaRPr lang="en-US"/>
        </a:p>
      </dgm:t>
    </dgm:pt>
    <dgm:pt modelId="{930866ED-B529-40D5-913E-067D22E2D2D7}" type="sibTrans" cxnId="{06EBD0D2-0BE1-4983-8F80-9BC48F3F22AC}">
      <dgm:prSet/>
      <dgm:spPr/>
      <dgm:t>
        <a:bodyPr/>
        <a:lstStyle/>
        <a:p>
          <a:endParaRPr lang="en-US"/>
        </a:p>
      </dgm:t>
    </dgm:pt>
    <dgm:pt modelId="{6CA2DBE7-20A0-4D52-91BC-6001F383D35B}" type="pres">
      <dgm:prSet presAssocID="{0D0D74EA-28AC-403A-B128-8B720863737A}" presName="Name0" presStyleCnt="0">
        <dgm:presLayoutVars>
          <dgm:chMax val="7"/>
          <dgm:chPref val="7"/>
          <dgm:dir/>
        </dgm:presLayoutVars>
      </dgm:prSet>
      <dgm:spPr/>
    </dgm:pt>
    <dgm:pt modelId="{0650E24F-20CF-408A-9FBB-139AB0BB2CBD}" type="pres">
      <dgm:prSet presAssocID="{0D0D74EA-28AC-403A-B128-8B720863737A}" presName="Name1" presStyleCnt="0"/>
      <dgm:spPr/>
    </dgm:pt>
    <dgm:pt modelId="{71DA02DC-6EF6-4593-B346-D4A35618545C}" type="pres">
      <dgm:prSet presAssocID="{0D0D74EA-28AC-403A-B128-8B720863737A}" presName="cycle" presStyleCnt="0"/>
      <dgm:spPr/>
    </dgm:pt>
    <dgm:pt modelId="{062C7BDC-914D-47B2-9590-8D6AAB6F490C}" type="pres">
      <dgm:prSet presAssocID="{0D0D74EA-28AC-403A-B128-8B720863737A}" presName="srcNode" presStyleLbl="node1" presStyleIdx="0" presStyleCnt="6"/>
      <dgm:spPr/>
    </dgm:pt>
    <dgm:pt modelId="{973DB34B-606C-4A10-94B9-526C47106D25}" type="pres">
      <dgm:prSet presAssocID="{0D0D74EA-28AC-403A-B128-8B720863737A}" presName="conn" presStyleLbl="parChTrans1D2" presStyleIdx="0" presStyleCnt="1"/>
      <dgm:spPr/>
    </dgm:pt>
    <dgm:pt modelId="{C1AEA390-4C47-4018-ACE7-E6BC2FB8ECD3}" type="pres">
      <dgm:prSet presAssocID="{0D0D74EA-28AC-403A-B128-8B720863737A}" presName="extraNode" presStyleLbl="node1" presStyleIdx="0" presStyleCnt="6"/>
      <dgm:spPr/>
    </dgm:pt>
    <dgm:pt modelId="{4110FF76-12A4-49E2-BD78-08275464DDEA}" type="pres">
      <dgm:prSet presAssocID="{0D0D74EA-28AC-403A-B128-8B720863737A}" presName="dstNode" presStyleLbl="node1" presStyleIdx="0" presStyleCnt="6"/>
      <dgm:spPr/>
    </dgm:pt>
    <dgm:pt modelId="{48170A3C-0BEF-48A6-A6E7-14DEB48CA55D}" type="pres">
      <dgm:prSet presAssocID="{75501290-F536-419A-B493-BC87796A522E}" presName="text_1" presStyleLbl="node1" presStyleIdx="0" presStyleCnt="6">
        <dgm:presLayoutVars>
          <dgm:bulletEnabled val="1"/>
        </dgm:presLayoutVars>
      </dgm:prSet>
      <dgm:spPr/>
    </dgm:pt>
    <dgm:pt modelId="{9B4F2B4C-F4EC-41E9-AAEC-E78F7C93B154}" type="pres">
      <dgm:prSet presAssocID="{75501290-F536-419A-B493-BC87796A522E}" presName="accent_1" presStyleCnt="0"/>
      <dgm:spPr/>
    </dgm:pt>
    <dgm:pt modelId="{0A6622E4-6BF3-4EA9-A6B8-5329B0E7B8F7}" type="pres">
      <dgm:prSet presAssocID="{75501290-F536-419A-B493-BC87796A522E}" presName="accentRepeatNode" presStyleLbl="solidFgAcc1" presStyleIdx="0" presStyleCnt="6"/>
      <dgm:spPr/>
    </dgm:pt>
    <dgm:pt modelId="{9192DAEA-3D42-49B3-9608-E57B80C21092}" type="pres">
      <dgm:prSet presAssocID="{44500D65-2B77-4596-9F81-5E04DF464289}" presName="text_2" presStyleLbl="node1" presStyleIdx="1" presStyleCnt="6">
        <dgm:presLayoutVars>
          <dgm:bulletEnabled val="1"/>
        </dgm:presLayoutVars>
      </dgm:prSet>
      <dgm:spPr/>
    </dgm:pt>
    <dgm:pt modelId="{FE20BED1-5893-4D09-B274-9E5B9D5AECBB}" type="pres">
      <dgm:prSet presAssocID="{44500D65-2B77-4596-9F81-5E04DF464289}" presName="accent_2" presStyleCnt="0"/>
      <dgm:spPr/>
    </dgm:pt>
    <dgm:pt modelId="{59195ECD-FCC8-4C08-A14F-248C42E3FB1D}" type="pres">
      <dgm:prSet presAssocID="{44500D65-2B77-4596-9F81-5E04DF464289}" presName="accentRepeatNode" presStyleLbl="solidFgAcc1" presStyleIdx="1" presStyleCnt="6"/>
      <dgm:spPr/>
    </dgm:pt>
    <dgm:pt modelId="{F764C5C4-B70F-4B8D-86C8-B2597A7CCD63}" type="pres">
      <dgm:prSet presAssocID="{74E5D47A-DA8F-4CEC-895B-120446D1D197}" presName="text_3" presStyleLbl="node1" presStyleIdx="2" presStyleCnt="6">
        <dgm:presLayoutVars>
          <dgm:bulletEnabled val="1"/>
        </dgm:presLayoutVars>
      </dgm:prSet>
      <dgm:spPr/>
    </dgm:pt>
    <dgm:pt modelId="{0FD1216A-2745-4EC9-81B6-5229879E77A7}" type="pres">
      <dgm:prSet presAssocID="{74E5D47A-DA8F-4CEC-895B-120446D1D197}" presName="accent_3" presStyleCnt="0"/>
      <dgm:spPr/>
    </dgm:pt>
    <dgm:pt modelId="{E8B2075D-2531-42C6-A315-5C56B326B2C2}" type="pres">
      <dgm:prSet presAssocID="{74E5D47A-DA8F-4CEC-895B-120446D1D197}" presName="accentRepeatNode" presStyleLbl="solidFgAcc1" presStyleIdx="2" presStyleCnt="6"/>
      <dgm:spPr/>
    </dgm:pt>
    <dgm:pt modelId="{5B51057E-1976-4DC6-97AD-67F2520251B7}" type="pres">
      <dgm:prSet presAssocID="{9ECE9166-BBD5-48A7-8E1D-62B5D438D42D}" presName="text_4" presStyleLbl="node1" presStyleIdx="3" presStyleCnt="6">
        <dgm:presLayoutVars>
          <dgm:bulletEnabled val="1"/>
        </dgm:presLayoutVars>
      </dgm:prSet>
      <dgm:spPr/>
    </dgm:pt>
    <dgm:pt modelId="{2B33F6E1-A5A6-412F-82F1-E120475186E6}" type="pres">
      <dgm:prSet presAssocID="{9ECE9166-BBD5-48A7-8E1D-62B5D438D42D}" presName="accent_4" presStyleCnt="0"/>
      <dgm:spPr/>
    </dgm:pt>
    <dgm:pt modelId="{85804A99-1805-440F-9904-A5093D6B07B6}" type="pres">
      <dgm:prSet presAssocID="{9ECE9166-BBD5-48A7-8E1D-62B5D438D42D}" presName="accentRepeatNode" presStyleLbl="solidFgAcc1" presStyleIdx="3" presStyleCnt="6"/>
      <dgm:spPr/>
    </dgm:pt>
    <dgm:pt modelId="{CD1854C5-8DC6-46C9-9329-609E42DF4610}" type="pres">
      <dgm:prSet presAssocID="{744EF17F-7639-41FF-BDB8-15FFAF5A36FB}" presName="text_5" presStyleLbl="node1" presStyleIdx="4" presStyleCnt="6">
        <dgm:presLayoutVars>
          <dgm:bulletEnabled val="1"/>
        </dgm:presLayoutVars>
      </dgm:prSet>
      <dgm:spPr/>
    </dgm:pt>
    <dgm:pt modelId="{5A493056-AF3C-45D8-91FB-8DBE36D8C43F}" type="pres">
      <dgm:prSet presAssocID="{744EF17F-7639-41FF-BDB8-15FFAF5A36FB}" presName="accent_5" presStyleCnt="0"/>
      <dgm:spPr/>
    </dgm:pt>
    <dgm:pt modelId="{5E34AB61-7697-4581-A486-BD704D345C2C}" type="pres">
      <dgm:prSet presAssocID="{744EF17F-7639-41FF-BDB8-15FFAF5A36FB}" presName="accentRepeatNode" presStyleLbl="solidFgAcc1" presStyleIdx="4" presStyleCnt="6"/>
      <dgm:spPr/>
    </dgm:pt>
    <dgm:pt modelId="{035B19EC-2C33-400F-8AB3-172B4F849DFE}" type="pres">
      <dgm:prSet presAssocID="{D90969A7-4412-49E6-95CF-5E97D1CBF719}" presName="text_6" presStyleLbl="node1" presStyleIdx="5" presStyleCnt="6">
        <dgm:presLayoutVars>
          <dgm:bulletEnabled val="1"/>
        </dgm:presLayoutVars>
      </dgm:prSet>
      <dgm:spPr/>
    </dgm:pt>
    <dgm:pt modelId="{A187E75B-436A-4DEF-A156-43EC2CE17BB4}" type="pres">
      <dgm:prSet presAssocID="{D90969A7-4412-49E6-95CF-5E97D1CBF719}" presName="accent_6" presStyleCnt="0"/>
      <dgm:spPr/>
    </dgm:pt>
    <dgm:pt modelId="{DDE77AB2-F472-4AE7-A6D0-57FB5E737B8C}" type="pres">
      <dgm:prSet presAssocID="{D90969A7-4412-49E6-95CF-5E97D1CBF719}" presName="accentRepeatNode" presStyleLbl="solidFgAcc1" presStyleIdx="5" presStyleCnt="6"/>
      <dgm:spPr/>
    </dgm:pt>
  </dgm:ptLst>
  <dgm:cxnLst>
    <dgm:cxn modelId="{B55FF712-6C1E-4694-AC85-A52256A10A99}" type="presOf" srcId="{74E5D47A-DA8F-4CEC-895B-120446D1D197}" destId="{F764C5C4-B70F-4B8D-86C8-B2597A7CCD63}" srcOrd="0" destOrd="0" presId="urn:microsoft.com/office/officeart/2008/layout/VerticalCurvedList"/>
    <dgm:cxn modelId="{E22E2215-7D4F-4D09-9CF1-B659DA8107E9}" srcId="{0D0D74EA-28AC-403A-B128-8B720863737A}" destId="{744EF17F-7639-41FF-BDB8-15FFAF5A36FB}" srcOrd="4" destOrd="0" parTransId="{43DD42AE-FDB5-422F-8443-D561DE1075ED}" sibTransId="{4962FB42-DBB3-435B-9AD0-10B4460B61F0}"/>
    <dgm:cxn modelId="{591A6130-D5F7-4AA0-9312-725A23870088}" srcId="{0D0D74EA-28AC-403A-B128-8B720863737A}" destId="{9ECE9166-BBD5-48A7-8E1D-62B5D438D42D}" srcOrd="3" destOrd="0" parTransId="{D355479F-6E46-4F38-B411-E60E4A8DE500}" sibTransId="{D7A247F2-74E1-4ED8-956F-CA3FE0B1A1BF}"/>
    <dgm:cxn modelId="{7F661535-AAB3-478B-81EC-136D898AE8E7}" srcId="{0D0D74EA-28AC-403A-B128-8B720863737A}" destId="{44500D65-2B77-4596-9F81-5E04DF464289}" srcOrd="1" destOrd="0" parTransId="{9B19FEEF-85D6-4F67-8648-7EF339B1C22A}" sibTransId="{5C7AE0C3-455F-4C1D-A5F6-2FD2B4207611}"/>
    <dgm:cxn modelId="{86C8AA35-64AC-47F4-9752-86037D5DB86D}" type="presOf" srcId="{D90969A7-4412-49E6-95CF-5E97D1CBF719}" destId="{035B19EC-2C33-400F-8AB3-172B4F849DFE}" srcOrd="0" destOrd="0" presId="urn:microsoft.com/office/officeart/2008/layout/VerticalCurvedList"/>
    <dgm:cxn modelId="{39F5CA3A-222B-4A86-BF21-0091952DA286}" type="presOf" srcId="{744EF17F-7639-41FF-BDB8-15FFAF5A36FB}" destId="{CD1854C5-8DC6-46C9-9329-609E42DF4610}" srcOrd="0" destOrd="0" presId="urn:microsoft.com/office/officeart/2008/layout/VerticalCurvedList"/>
    <dgm:cxn modelId="{EF894A60-03CB-43BA-8BCA-8CDC9552C01A}" srcId="{0D0D74EA-28AC-403A-B128-8B720863737A}" destId="{74E5D47A-DA8F-4CEC-895B-120446D1D197}" srcOrd="2" destOrd="0" parTransId="{4531F363-BF1B-4BBC-8396-683B68895ABC}" sibTransId="{97BB6C26-2078-4DC2-8AD8-154E7C5F3A59}"/>
    <dgm:cxn modelId="{6039BC64-8171-4A70-8988-66A6E9B4B5DC}" srcId="{0D0D74EA-28AC-403A-B128-8B720863737A}" destId="{75501290-F536-419A-B493-BC87796A522E}" srcOrd="0" destOrd="0" parTransId="{E42E76A9-5BEE-491A-A243-A4C70390B082}" sibTransId="{C5DD230C-EBD6-4E15-BDCE-1825FBBAD656}"/>
    <dgm:cxn modelId="{5413F48F-5408-4A59-BCB2-B70A59E824D7}" type="presOf" srcId="{9ECE9166-BBD5-48A7-8E1D-62B5D438D42D}" destId="{5B51057E-1976-4DC6-97AD-67F2520251B7}" srcOrd="0" destOrd="0" presId="urn:microsoft.com/office/officeart/2008/layout/VerticalCurvedList"/>
    <dgm:cxn modelId="{D6E40D94-ECD5-4D2C-A192-F53D12EDE327}" type="presOf" srcId="{44500D65-2B77-4596-9F81-5E04DF464289}" destId="{9192DAEA-3D42-49B3-9608-E57B80C21092}" srcOrd="0" destOrd="0" presId="urn:microsoft.com/office/officeart/2008/layout/VerticalCurvedList"/>
    <dgm:cxn modelId="{A761E6A5-51DB-451B-BA64-934BE54F2901}" type="presOf" srcId="{75501290-F536-419A-B493-BC87796A522E}" destId="{48170A3C-0BEF-48A6-A6E7-14DEB48CA55D}" srcOrd="0" destOrd="0" presId="urn:microsoft.com/office/officeart/2008/layout/VerticalCurvedList"/>
    <dgm:cxn modelId="{A2E23AC6-7CF8-4FE6-B126-643990ED97FF}" type="presOf" srcId="{0D0D74EA-28AC-403A-B128-8B720863737A}" destId="{6CA2DBE7-20A0-4D52-91BC-6001F383D35B}" srcOrd="0" destOrd="0" presId="urn:microsoft.com/office/officeart/2008/layout/VerticalCurvedList"/>
    <dgm:cxn modelId="{06EBD0D2-0BE1-4983-8F80-9BC48F3F22AC}" srcId="{0D0D74EA-28AC-403A-B128-8B720863737A}" destId="{D90969A7-4412-49E6-95CF-5E97D1CBF719}" srcOrd="5" destOrd="0" parTransId="{773BD8FA-88FD-4676-AF20-3C439F3CE7F7}" sibTransId="{930866ED-B529-40D5-913E-067D22E2D2D7}"/>
    <dgm:cxn modelId="{5754F9D4-09AE-4CBD-A4C2-8BFE7A64B45A}" type="presOf" srcId="{C5DD230C-EBD6-4E15-BDCE-1825FBBAD656}" destId="{973DB34B-606C-4A10-94B9-526C47106D25}" srcOrd="0" destOrd="0" presId="urn:microsoft.com/office/officeart/2008/layout/VerticalCurvedList"/>
    <dgm:cxn modelId="{A365AE23-9084-45C3-89E1-0DF77A9B3DF8}" type="presParOf" srcId="{6CA2DBE7-20A0-4D52-91BC-6001F383D35B}" destId="{0650E24F-20CF-408A-9FBB-139AB0BB2CBD}" srcOrd="0" destOrd="0" presId="urn:microsoft.com/office/officeart/2008/layout/VerticalCurvedList"/>
    <dgm:cxn modelId="{004758AC-8AE3-4D3A-A103-EA16F0E84D27}" type="presParOf" srcId="{0650E24F-20CF-408A-9FBB-139AB0BB2CBD}" destId="{71DA02DC-6EF6-4593-B346-D4A35618545C}" srcOrd="0" destOrd="0" presId="urn:microsoft.com/office/officeart/2008/layout/VerticalCurvedList"/>
    <dgm:cxn modelId="{375B1225-47A8-4990-87B1-175F587A724F}" type="presParOf" srcId="{71DA02DC-6EF6-4593-B346-D4A35618545C}" destId="{062C7BDC-914D-47B2-9590-8D6AAB6F490C}" srcOrd="0" destOrd="0" presId="urn:microsoft.com/office/officeart/2008/layout/VerticalCurvedList"/>
    <dgm:cxn modelId="{2A9BAF1F-21DB-4FE6-9FAF-0DDFD4CBADDE}" type="presParOf" srcId="{71DA02DC-6EF6-4593-B346-D4A35618545C}" destId="{973DB34B-606C-4A10-94B9-526C47106D25}" srcOrd="1" destOrd="0" presId="urn:microsoft.com/office/officeart/2008/layout/VerticalCurvedList"/>
    <dgm:cxn modelId="{73E0224D-62DB-4C0A-B328-74C9BAB4ED7B}" type="presParOf" srcId="{71DA02DC-6EF6-4593-B346-D4A35618545C}" destId="{C1AEA390-4C47-4018-ACE7-E6BC2FB8ECD3}" srcOrd="2" destOrd="0" presId="urn:microsoft.com/office/officeart/2008/layout/VerticalCurvedList"/>
    <dgm:cxn modelId="{391BC3C6-1D77-43B4-8625-4C66EBE9CFDC}" type="presParOf" srcId="{71DA02DC-6EF6-4593-B346-D4A35618545C}" destId="{4110FF76-12A4-49E2-BD78-08275464DDEA}" srcOrd="3" destOrd="0" presId="urn:microsoft.com/office/officeart/2008/layout/VerticalCurvedList"/>
    <dgm:cxn modelId="{39698991-38FD-4149-8711-4B92D6014B1F}" type="presParOf" srcId="{0650E24F-20CF-408A-9FBB-139AB0BB2CBD}" destId="{48170A3C-0BEF-48A6-A6E7-14DEB48CA55D}" srcOrd="1" destOrd="0" presId="urn:microsoft.com/office/officeart/2008/layout/VerticalCurvedList"/>
    <dgm:cxn modelId="{01407EBC-35D5-450B-B2A6-D534BEAFB3FB}" type="presParOf" srcId="{0650E24F-20CF-408A-9FBB-139AB0BB2CBD}" destId="{9B4F2B4C-F4EC-41E9-AAEC-E78F7C93B154}" srcOrd="2" destOrd="0" presId="urn:microsoft.com/office/officeart/2008/layout/VerticalCurvedList"/>
    <dgm:cxn modelId="{41C6F674-8F7A-4047-9642-E2DA69DCF5EC}" type="presParOf" srcId="{9B4F2B4C-F4EC-41E9-AAEC-E78F7C93B154}" destId="{0A6622E4-6BF3-4EA9-A6B8-5329B0E7B8F7}" srcOrd="0" destOrd="0" presId="urn:microsoft.com/office/officeart/2008/layout/VerticalCurvedList"/>
    <dgm:cxn modelId="{0586C400-8992-4B1B-AB99-C77E86F539F4}" type="presParOf" srcId="{0650E24F-20CF-408A-9FBB-139AB0BB2CBD}" destId="{9192DAEA-3D42-49B3-9608-E57B80C21092}" srcOrd="3" destOrd="0" presId="urn:microsoft.com/office/officeart/2008/layout/VerticalCurvedList"/>
    <dgm:cxn modelId="{7559BA25-CD9C-48C8-9F80-DDDD2EF801BE}" type="presParOf" srcId="{0650E24F-20CF-408A-9FBB-139AB0BB2CBD}" destId="{FE20BED1-5893-4D09-B274-9E5B9D5AECBB}" srcOrd="4" destOrd="0" presId="urn:microsoft.com/office/officeart/2008/layout/VerticalCurvedList"/>
    <dgm:cxn modelId="{F89EAB87-0016-4240-9DEE-A48CFE936365}" type="presParOf" srcId="{FE20BED1-5893-4D09-B274-9E5B9D5AECBB}" destId="{59195ECD-FCC8-4C08-A14F-248C42E3FB1D}" srcOrd="0" destOrd="0" presId="urn:microsoft.com/office/officeart/2008/layout/VerticalCurvedList"/>
    <dgm:cxn modelId="{2D44FF04-60DC-4ECC-A2B9-381214384A9E}" type="presParOf" srcId="{0650E24F-20CF-408A-9FBB-139AB0BB2CBD}" destId="{F764C5C4-B70F-4B8D-86C8-B2597A7CCD63}" srcOrd="5" destOrd="0" presId="urn:microsoft.com/office/officeart/2008/layout/VerticalCurvedList"/>
    <dgm:cxn modelId="{388EC8AC-5FEB-40EC-B483-5A54762A0B9F}" type="presParOf" srcId="{0650E24F-20CF-408A-9FBB-139AB0BB2CBD}" destId="{0FD1216A-2745-4EC9-81B6-5229879E77A7}" srcOrd="6" destOrd="0" presId="urn:microsoft.com/office/officeart/2008/layout/VerticalCurvedList"/>
    <dgm:cxn modelId="{DAB7D263-3AC8-4555-96D5-38BBA873F5B1}" type="presParOf" srcId="{0FD1216A-2745-4EC9-81B6-5229879E77A7}" destId="{E8B2075D-2531-42C6-A315-5C56B326B2C2}" srcOrd="0" destOrd="0" presId="urn:microsoft.com/office/officeart/2008/layout/VerticalCurvedList"/>
    <dgm:cxn modelId="{C279C259-5E4C-44A7-B917-F43E8660CAF7}" type="presParOf" srcId="{0650E24F-20CF-408A-9FBB-139AB0BB2CBD}" destId="{5B51057E-1976-4DC6-97AD-67F2520251B7}" srcOrd="7" destOrd="0" presId="urn:microsoft.com/office/officeart/2008/layout/VerticalCurvedList"/>
    <dgm:cxn modelId="{5ED5CAD8-3A9B-49F2-9426-2BB7930DF9A8}" type="presParOf" srcId="{0650E24F-20CF-408A-9FBB-139AB0BB2CBD}" destId="{2B33F6E1-A5A6-412F-82F1-E120475186E6}" srcOrd="8" destOrd="0" presId="urn:microsoft.com/office/officeart/2008/layout/VerticalCurvedList"/>
    <dgm:cxn modelId="{0905855C-D558-4C68-9EE1-4609979E1890}" type="presParOf" srcId="{2B33F6E1-A5A6-412F-82F1-E120475186E6}" destId="{85804A99-1805-440F-9904-A5093D6B07B6}" srcOrd="0" destOrd="0" presId="urn:microsoft.com/office/officeart/2008/layout/VerticalCurvedList"/>
    <dgm:cxn modelId="{87729AA0-3721-4F48-AC72-E3CB7492CE93}" type="presParOf" srcId="{0650E24F-20CF-408A-9FBB-139AB0BB2CBD}" destId="{CD1854C5-8DC6-46C9-9329-609E42DF4610}" srcOrd="9" destOrd="0" presId="urn:microsoft.com/office/officeart/2008/layout/VerticalCurvedList"/>
    <dgm:cxn modelId="{E9A05CA6-4B78-4D36-BE9B-DA7CB7B8FB98}" type="presParOf" srcId="{0650E24F-20CF-408A-9FBB-139AB0BB2CBD}" destId="{5A493056-AF3C-45D8-91FB-8DBE36D8C43F}" srcOrd="10" destOrd="0" presId="urn:microsoft.com/office/officeart/2008/layout/VerticalCurvedList"/>
    <dgm:cxn modelId="{F33C2EEF-42D5-4C12-8F16-C2DECA423AB0}" type="presParOf" srcId="{5A493056-AF3C-45D8-91FB-8DBE36D8C43F}" destId="{5E34AB61-7697-4581-A486-BD704D345C2C}" srcOrd="0" destOrd="0" presId="urn:microsoft.com/office/officeart/2008/layout/VerticalCurvedList"/>
    <dgm:cxn modelId="{105064D7-3048-479C-BD0F-4772E77D080C}" type="presParOf" srcId="{0650E24F-20CF-408A-9FBB-139AB0BB2CBD}" destId="{035B19EC-2C33-400F-8AB3-172B4F849DFE}" srcOrd="11" destOrd="0" presId="urn:microsoft.com/office/officeart/2008/layout/VerticalCurvedList"/>
    <dgm:cxn modelId="{5D40E56F-7647-4367-A60E-453AAF5FFB4E}" type="presParOf" srcId="{0650E24F-20CF-408A-9FBB-139AB0BB2CBD}" destId="{A187E75B-436A-4DEF-A156-43EC2CE17BB4}" srcOrd="12" destOrd="0" presId="urn:microsoft.com/office/officeart/2008/layout/VerticalCurvedList"/>
    <dgm:cxn modelId="{D2CFEB46-DF48-40AD-B844-9DFE8E9C0CE8}" type="presParOf" srcId="{A187E75B-436A-4DEF-A156-43EC2CE17BB4}" destId="{DDE77AB2-F472-4AE7-A6D0-57FB5E737B8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CA194-CF3F-4316-A6F7-DC37253A93F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267E4C-7F79-48B2-A2DE-A51DCBAECAB4}">
      <dgm:prSet phldrT="[Text]" custT="1"/>
      <dgm:spPr>
        <a:solidFill>
          <a:srgbClr val="D4768C"/>
        </a:solidFill>
      </dgm:spPr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RDB(Redis Database Backup) </a:t>
          </a:r>
          <a:endParaRPr lang="en-US" sz="2800" dirty="0"/>
        </a:p>
      </dgm:t>
    </dgm:pt>
    <dgm:pt modelId="{2203354F-305E-4235-A163-0FAD92CD7F09}" type="parTrans" cxnId="{25A9F5FA-845F-488D-BD87-229589A7F70E}">
      <dgm:prSet/>
      <dgm:spPr/>
      <dgm:t>
        <a:bodyPr/>
        <a:lstStyle/>
        <a:p>
          <a:endParaRPr lang="en-US"/>
        </a:p>
      </dgm:t>
    </dgm:pt>
    <dgm:pt modelId="{939ABBD2-39D1-4291-A76A-BCA8236F2C0C}" type="sibTrans" cxnId="{25A9F5FA-845F-488D-BD87-229589A7F70E}">
      <dgm:prSet/>
      <dgm:spPr/>
      <dgm:t>
        <a:bodyPr/>
        <a:lstStyle/>
        <a:p>
          <a:endParaRPr lang="en-US"/>
        </a:p>
      </dgm:t>
    </dgm:pt>
    <dgm:pt modelId="{B99D927F-518E-494D-A9D3-FDF01DE7C8DA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can lose recent data during crashes</a:t>
          </a:r>
          <a:endParaRPr lang="en-US" sz="2800" dirty="0"/>
        </a:p>
      </dgm:t>
    </dgm:pt>
    <dgm:pt modelId="{DDE14551-10F4-4918-A48B-DDE57C516049}" type="parTrans" cxnId="{C72C35B5-D581-443A-9AA5-5FDEEE452D66}">
      <dgm:prSet/>
      <dgm:spPr/>
      <dgm:t>
        <a:bodyPr/>
        <a:lstStyle/>
        <a:p>
          <a:endParaRPr lang="en-US"/>
        </a:p>
      </dgm:t>
    </dgm:pt>
    <dgm:pt modelId="{E08C7682-5DFB-4179-ABB2-9804766D62BC}" type="sibTrans" cxnId="{C72C35B5-D581-443A-9AA5-5FDEEE452D66}">
      <dgm:prSet/>
      <dgm:spPr/>
      <dgm:t>
        <a:bodyPr/>
        <a:lstStyle/>
        <a:p>
          <a:endParaRPr lang="en-US"/>
        </a:p>
      </dgm:t>
    </dgm:pt>
    <dgm:pt modelId="{BB8C353A-F1BE-4220-88EF-E5404EB74608}">
      <dgm:prSet phldrT="[Text]" custT="1"/>
      <dgm:spPr>
        <a:solidFill>
          <a:srgbClr val="DD7DCB"/>
        </a:solidFill>
      </dgm:spPr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AOF(Append Only File) </a:t>
          </a:r>
          <a:endParaRPr lang="en-US" sz="2800" dirty="0"/>
        </a:p>
      </dgm:t>
    </dgm:pt>
    <dgm:pt modelId="{A655F1AA-F886-44C2-A226-048DDC13C4C0}" type="parTrans" cxnId="{2ECBB5A0-DE04-45AC-B935-75676E292788}">
      <dgm:prSet/>
      <dgm:spPr/>
      <dgm:t>
        <a:bodyPr/>
        <a:lstStyle/>
        <a:p>
          <a:endParaRPr lang="en-US"/>
        </a:p>
      </dgm:t>
    </dgm:pt>
    <dgm:pt modelId="{56049824-EA15-42CC-874A-3591FB2E3809}" type="sibTrans" cxnId="{2ECBB5A0-DE04-45AC-B935-75676E292788}">
      <dgm:prSet/>
      <dgm:spPr/>
      <dgm:t>
        <a:bodyPr/>
        <a:lstStyle/>
        <a:p>
          <a:endParaRPr lang="en-US"/>
        </a:p>
      </dgm:t>
    </dgm:pt>
    <dgm:pt modelId="{388B9FC2-377D-41E4-9D8B-051375285057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better durability </a:t>
          </a:r>
          <a:endParaRPr lang="en-US" sz="2800" dirty="0"/>
        </a:p>
      </dgm:t>
    </dgm:pt>
    <dgm:pt modelId="{7DE32347-294B-48EA-8FB0-86D9A82DF1F9}" type="parTrans" cxnId="{75ACAB5E-DCD2-4D7F-826E-95E0EE352C6A}">
      <dgm:prSet/>
      <dgm:spPr/>
      <dgm:t>
        <a:bodyPr/>
        <a:lstStyle/>
        <a:p>
          <a:endParaRPr lang="en-US"/>
        </a:p>
      </dgm:t>
    </dgm:pt>
    <dgm:pt modelId="{2D898288-4869-4207-8FBB-3591803F873E}" type="sibTrans" cxnId="{75ACAB5E-DCD2-4D7F-826E-95E0EE352C6A}">
      <dgm:prSet/>
      <dgm:spPr/>
      <dgm:t>
        <a:bodyPr/>
        <a:lstStyle/>
        <a:p>
          <a:endParaRPr lang="en-US"/>
        </a:p>
      </dgm:t>
    </dgm:pt>
    <dgm:pt modelId="{FB8D2B62-4109-4DD9-B7C3-713A621705CD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may lose recent writes depending on settings</a:t>
          </a:r>
          <a:endParaRPr lang="en-US" sz="2800" dirty="0"/>
        </a:p>
      </dgm:t>
    </dgm:pt>
    <dgm:pt modelId="{726A1653-8672-42C1-9FB2-6911C4599EE0}" type="parTrans" cxnId="{3D209FCE-0372-453E-AD8E-99A22D75A9B6}">
      <dgm:prSet/>
      <dgm:spPr/>
      <dgm:t>
        <a:bodyPr/>
        <a:lstStyle/>
        <a:p>
          <a:endParaRPr lang="en-US"/>
        </a:p>
      </dgm:t>
    </dgm:pt>
    <dgm:pt modelId="{C1F68708-E85A-4648-ABB5-808B6146FE97}" type="sibTrans" cxnId="{3D209FCE-0372-453E-AD8E-99A22D75A9B6}">
      <dgm:prSet/>
      <dgm:spPr/>
      <dgm:t>
        <a:bodyPr/>
        <a:lstStyle/>
        <a:p>
          <a:endParaRPr lang="en-US"/>
        </a:p>
      </dgm:t>
    </dgm:pt>
    <dgm:pt modelId="{40DFC53F-4356-4257-B0B5-23F5DEB3A3EE}">
      <dgm:prSet phldrT="[Text]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 sz="2800" dirty="0"/>
        </a:p>
      </dgm:t>
    </dgm:pt>
    <dgm:pt modelId="{6A2CDF95-4A63-4615-B157-5ED55FE92DCA}" type="parTrans" cxnId="{27F560C2-4779-4679-AFE1-136E223858A5}">
      <dgm:prSet/>
      <dgm:spPr/>
      <dgm:t>
        <a:bodyPr/>
        <a:lstStyle/>
        <a:p>
          <a:endParaRPr lang="en-US"/>
        </a:p>
      </dgm:t>
    </dgm:pt>
    <dgm:pt modelId="{0D83B78D-CC97-4248-9AED-2A20D0172545}" type="sibTrans" cxnId="{27F560C2-4779-4679-AFE1-136E223858A5}">
      <dgm:prSet/>
      <dgm:spPr/>
      <dgm:t>
        <a:bodyPr/>
        <a:lstStyle/>
        <a:p>
          <a:endParaRPr lang="en-US"/>
        </a:p>
      </dgm:t>
    </dgm:pt>
    <dgm:pt modelId="{5D10A8FD-6ED4-47E0-B26D-9B34E0870AF4}" type="pres">
      <dgm:prSet presAssocID="{6FECA194-CF3F-4316-A6F7-DC37253A93FC}" presName="Name0" presStyleCnt="0">
        <dgm:presLayoutVars>
          <dgm:dir/>
          <dgm:animLvl val="lvl"/>
          <dgm:resizeHandles/>
        </dgm:presLayoutVars>
      </dgm:prSet>
      <dgm:spPr/>
    </dgm:pt>
    <dgm:pt modelId="{682E3E34-6E50-4208-B352-1C4517E8E4D8}" type="pres">
      <dgm:prSet presAssocID="{51267E4C-7F79-48B2-A2DE-A51DCBAECAB4}" presName="linNode" presStyleCnt="0"/>
      <dgm:spPr/>
    </dgm:pt>
    <dgm:pt modelId="{2E6AFB69-0880-4310-AFFC-03CC1AD3BB3C}" type="pres">
      <dgm:prSet presAssocID="{51267E4C-7F79-48B2-A2DE-A51DCBAECAB4}" presName="parentShp" presStyleLbl="node1" presStyleIdx="0" presStyleCnt="2">
        <dgm:presLayoutVars>
          <dgm:bulletEnabled val="1"/>
        </dgm:presLayoutVars>
      </dgm:prSet>
      <dgm:spPr/>
    </dgm:pt>
    <dgm:pt modelId="{75923EF2-0A20-44A9-9798-5EE62BFFBDED}" type="pres">
      <dgm:prSet presAssocID="{51267E4C-7F79-48B2-A2DE-A51DCBAECAB4}" presName="childShp" presStyleLbl="bgAccFollowNode1" presStyleIdx="0" presStyleCnt="2" custScaleX="166667" custLinFactNeighborX="102" custLinFactNeighborY="2758">
        <dgm:presLayoutVars>
          <dgm:bulletEnabled val="1"/>
        </dgm:presLayoutVars>
      </dgm:prSet>
      <dgm:spPr/>
    </dgm:pt>
    <dgm:pt modelId="{DB47B979-8768-4DE5-875D-A1AC75E9C507}" type="pres">
      <dgm:prSet presAssocID="{939ABBD2-39D1-4291-A76A-BCA8236F2C0C}" presName="spacing" presStyleCnt="0"/>
      <dgm:spPr/>
    </dgm:pt>
    <dgm:pt modelId="{B16E8B10-9263-4987-BE7D-CB4B69270E25}" type="pres">
      <dgm:prSet presAssocID="{BB8C353A-F1BE-4220-88EF-E5404EB74608}" presName="linNode" presStyleCnt="0"/>
      <dgm:spPr/>
    </dgm:pt>
    <dgm:pt modelId="{52C50058-A049-426E-8093-76C4973DADB3}" type="pres">
      <dgm:prSet presAssocID="{BB8C353A-F1BE-4220-88EF-E5404EB74608}" presName="parentShp" presStyleLbl="node1" presStyleIdx="1" presStyleCnt="2" custScaleX="71292" custLinFactNeighborX="-13397" custLinFactNeighborY="-4176">
        <dgm:presLayoutVars>
          <dgm:bulletEnabled val="1"/>
        </dgm:presLayoutVars>
      </dgm:prSet>
      <dgm:spPr/>
    </dgm:pt>
    <dgm:pt modelId="{66FA5F71-D7EF-4406-A56F-E21F37E60DD0}" type="pres">
      <dgm:prSet presAssocID="{BB8C353A-F1BE-4220-88EF-E5404EB74608}" presName="childShp" presStyleLbl="bgAccFollowNode1" presStyleIdx="1" presStyleCnt="2" custScaleX="118443" custLinFactNeighborX="-261" custLinFactNeighborY="-1830">
        <dgm:presLayoutVars>
          <dgm:bulletEnabled val="1"/>
        </dgm:presLayoutVars>
      </dgm:prSet>
      <dgm:spPr/>
    </dgm:pt>
  </dgm:ptLst>
  <dgm:cxnLst>
    <dgm:cxn modelId="{1D1CB429-0C3E-4551-9690-F4800505BA55}" type="presOf" srcId="{6FECA194-CF3F-4316-A6F7-DC37253A93FC}" destId="{5D10A8FD-6ED4-47E0-B26D-9B34E0870AF4}" srcOrd="0" destOrd="0" presId="urn:microsoft.com/office/officeart/2005/8/layout/vList6"/>
    <dgm:cxn modelId="{75ACAB5E-DCD2-4D7F-826E-95E0EE352C6A}" srcId="{BB8C353A-F1BE-4220-88EF-E5404EB74608}" destId="{388B9FC2-377D-41E4-9D8B-051375285057}" srcOrd="0" destOrd="0" parTransId="{7DE32347-294B-48EA-8FB0-86D9A82DF1F9}" sibTransId="{2D898288-4869-4207-8FBB-3591803F873E}"/>
    <dgm:cxn modelId="{AEEDF348-7173-46F6-A85C-38424861311C}" type="presOf" srcId="{40DFC53F-4356-4257-B0B5-23F5DEB3A3EE}" destId="{75923EF2-0A20-44A9-9798-5EE62BFFBDED}" srcOrd="0" destOrd="0" presId="urn:microsoft.com/office/officeart/2005/8/layout/vList6"/>
    <dgm:cxn modelId="{5C7CB958-1398-42FF-87E7-62864DFD838E}" type="presOf" srcId="{51267E4C-7F79-48B2-A2DE-A51DCBAECAB4}" destId="{2E6AFB69-0880-4310-AFFC-03CC1AD3BB3C}" srcOrd="0" destOrd="0" presId="urn:microsoft.com/office/officeart/2005/8/layout/vList6"/>
    <dgm:cxn modelId="{2ECBB5A0-DE04-45AC-B935-75676E292788}" srcId="{6FECA194-CF3F-4316-A6F7-DC37253A93FC}" destId="{BB8C353A-F1BE-4220-88EF-E5404EB74608}" srcOrd="1" destOrd="0" parTransId="{A655F1AA-F886-44C2-A226-048DDC13C4C0}" sibTransId="{56049824-EA15-42CC-874A-3591FB2E3809}"/>
    <dgm:cxn modelId="{1B13DCAE-DE23-4930-A3E3-662D517FF03E}" type="presOf" srcId="{B99D927F-518E-494D-A9D3-FDF01DE7C8DA}" destId="{75923EF2-0A20-44A9-9798-5EE62BFFBDED}" srcOrd="0" destOrd="1" presId="urn:microsoft.com/office/officeart/2005/8/layout/vList6"/>
    <dgm:cxn modelId="{946F32B5-81EA-40C7-8538-AB81D9CFACAC}" type="presOf" srcId="{BB8C353A-F1BE-4220-88EF-E5404EB74608}" destId="{52C50058-A049-426E-8093-76C4973DADB3}" srcOrd="0" destOrd="0" presId="urn:microsoft.com/office/officeart/2005/8/layout/vList6"/>
    <dgm:cxn modelId="{C72C35B5-D581-443A-9AA5-5FDEEE452D66}" srcId="{51267E4C-7F79-48B2-A2DE-A51DCBAECAB4}" destId="{B99D927F-518E-494D-A9D3-FDF01DE7C8DA}" srcOrd="1" destOrd="0" parTransId="{DDE14551-10F4-4918-A48B-DDE57C516049}" sibTransId="{E08C7682-5DFB-4179-ABB2-9804766D62BC}"/>
    <dgm:cxn modelId="{E5C762BB-A515-4B77-A945-70B9EE5DB0CF}" type="presOf" srcId="{388B9FC2-377D-41E4-9D8B-051375285057}" destId="{66FA5F71-D7EF-4406-A56F-E21F37E60DD0}" srcOrd="0" destOrd="0" presId="urn:microsoft.com/office/officeart/2005/8/layout/vList6"/>
    <dgm:cxn modelId="{27F560C2-4779-4679-AFE1-136E223858A5}" srcId="{51267E4C-7F79-48B2-A2DE-A51DCBAECAB4}" destId="{40DFC53F-4356-4257-B0B5-23F5DEB3A3EE}" srcOrd="0" destOrd="0" parTransId="{6A2CDF95-4A63-4615-B157-5ED55FE92DCA}" sibTransId="{0D83B78D-CC97-4248-9AED-2A20D0172545}"/>
    <dgm:cxn modelId="{3D209FCE-0372-453E-AD8E-99A22D75A9B6}" srcId="{BB8C353A-F1BE-4220-88EF-E5404EB74608}" destId="{FB8D2B62-4109-4DD9-B7C3-713A621705CD}" srcOrd="1" destOrd="0" parTransId="{726A1653-8672-42C1-9FB2-6911C4599EE0}" sibTransId="{C1F68708-E85A-4648-ABB5-808B6146FE97}"/>
    <dgm:cxn modelId="{488D92EB-944C-4CC0-928C-457241A66E44}" type="presOf" srcId="{FB8D2B62-4109-4DD9-B7C3-713A621705CD}" destId="{66FA5F71-D7EF-4406-A56F-E21F37E60DD0}" srcOrd="0" destOrd="1" presId="urn:microsoft.com/office/officeart/2005/8/layout/vList6"/>
    <dgm:cxn modelId="{25A9F5FA-845F-488D-BD87-229589A7F70E}" srcId="{6FECA194-CF3F-4316-A6F7-DC37253A93FC}" destId="{51267E4C-7F79-48B2-A2DE-A51DCBAECAB4}" srcOrd="0" destOrd="0" parTransId="{2203354F-305E-4235-A163-0FAD92CD7F09}" sibTransId="{939ABBD2-39D1-4291-A76A-BCA8236F2C0C}"/>
    <dgm:cxn modelId="{A086E2E1-88B0-4C57-96AD-F755D0D879C5}" type="presParOf" srcId="{5D10A8FD-6ED4-47E0-B26D-9B34E0870AF4}" destId="{682E3E34-6E50-4208-B352-1C4517E8E4D8}" srcOrd="0" destOrd="0" presId="urn:microsoft.com/office/officeart/2005/8/layout/vList6"/>
    <dgm:cxn modelId="{7CF599E5-A84B-4F3C-86DC-269EEFF92CDE}" type="presParOf" srcId="{682E3E34-6E50-4208-B352-1C4517E8E4D8}" destId="{2E6AFB69-0880-4310-AFFC-03CC1AD3BB3C}" srcOrd="0" destOrd="0" presId="urn:microsoft.com/office/officeart/2005/8/layout/vList6"/>
    <dgm:cxn modelId="{7E3384C9-648D-4AF2-8760-B707AE976B73}" type="presParOf" srcId="{682E3E34-6E50-4208-B352-1C4517E8E4D8}" destId="{75923EF2-0A20-44A9-9798-5EE62BFFBDED}" srcOrd="1" destOrd="0" presId="urn:microsoft.com/office/officeart/2005/8/layout/vList6"/>
    <dgm:cxn modelId="{CC387E92-9CBA-46ED-A6D4-446C5C98C80C}" type="presParOf" srcId="{5D10A8FD-6ED4-47E0-B26D-9B34E0870AF4}" destId="{DB47B979-8768-4DE5-875D-A1AC75E9C507}" srcOrd="1" destOrd="0" presId="urn:microsoft.com/office/officeart/2005/8/layout/vList6"/>
    <dgm:cxn modelId="{29A5D8AE-54FA-48FB-BFF4-99E907E17937}" type="presParOf" srcId="{5D10A8FD-6ED4-47E0-B26D-9B34E0870AF4}" destId="{B16E8B10-9263-4987-BE7D-CB4B69270E25}" srcOrd="2" destOrd="0" presId="urn:microsoft.com/office/officeart/2005/8/layout/vList6"/>
    <dgm:cxn modelId="{EB530C8F-F1CF-425C-A9AB-C540A31FA30C}" type="presParOf" srcId="{B16E8B10-9263-4987-BE7D-CB4B69270E25}" destId="{52C50058-A049-426E-8093-76C4973DADB3}" srcOrd="0" destOrd="0" presId="urn:microsoft.com/office/officeart/2005/8/layout/vList6"/>
    <dgm:cxn modelId="{A663D47B-206E-4FF5-A5AB-9AF31937B383}" type="presParOf" srcId="{B16E8B10-9263-4987-BE7D-CB4B69270E25}" destId="{66FA5F71-D7EF-4406-A56F-E21F37E60DD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8A2835-1D32-488A-A8ED-613ED109140F}" type="doc">
      <dgm:prSet loTypeId="urn:microsoft.com/office/officeart/2008/layout/AlternatingHexagons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97E65E-782B-4413-AA3F-D4272D9CFBE5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sz="28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gm:t>
    </dgm:pt>
    <dgm:pt modelId="{C3EFF8A0-73FC-44CC-A403-B3D1D0393E06}" type="parTrans" cxnId="{49A4B566-3481-4AE7-A907-677FB04CBE4A}">
      <dgm:prSet/>
      <dgm:spPr/>
      <dgm:t>
        <a:bodyPr/>
        <a:lstStyle/>
        <a:p>
          <a:endParaRPr lang="en-US"/>
        </a:p>
      </dgm:t>
    </dgm:pt>
    <dgm:pt modelId="{27736153-972A-4EB9-A5EA-F2443451AE78}" type="sibTrans" cxnId="{49A4B566-3481-4AE7-A907-677FB04CBE4A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81B034AB-3083-420A-A74F-6D6E227FEF7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Write-Behind</a:t>
          </a:r>
        </a:p>
      </dgm:t>
    </dgm:pt>
    <dgm:pt modelId="{5EB8A701-4935-46DD-9076-B89F7FC618F2}" type="sibTrans" cxnId="{6B51E727-D54C-4743-B805-DDF668B9231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39D28E31-AA9A-4D2D-9BA4-0804351CACFA}" type="parTrans" cxnId="{6B51E727-D54C-4743-B805-DDF668B92310}">
      <dgm:prSet/>
      <dgm:spPr/>
      <dgm:t>
        <a:bodyPr/>
        <a:lstStyle/>
        <a:p>
          <a:endParaRPr lang="en-US"/>
        </a:p>
      </dgm:t>
    </dgm:pt>
    <dgm:pt modelId="{E9A3BD22-6DFD-447C-9E17-FE223B27611B}">
      <dgm:prSet phldrT="[Text]" phldr="1"/>
      <dgm:spPr/>
      <dgm:t>
        <a:bodyPr/>
        <a:lstStyle/>
        <a:p>
          <a:endParaRPr lang="en-US" dirty="0"/>
        </a:p>
      </dgm:t>
    </dgm:pt>
    <dgm:pt modelId="{03C8E7B9-DF96-465A-B497-FBDAF0F4763F}" type="sibTrans" cxnId="{A2D02E0A-B997-4B01-B41E-9865C11470CB}">
      <dgm:prSet/>
      <dgm:spPr/>
      <dgm:t>
        <a:bodyPr/>
        <a:lstStyle/>
        <a:p>
          <a:endParaRPr lang="en-US"/>
        </a:p>
      </dgm:t>
    </dgm:pt>
    <dgm:pt modelId="{33796437-D77E-473A-BFDF-4C29AC1419EA}" type="parTrans" cxnId="{A2D02E0A-B997-4B01-B41E-9865C11470CB}">
      <dgm:prSet/>
      <dgm:spPr/>
      <dgm:t>
        <a:bodyPr/>
        <a:lstStyle/>
        <a:p>
          <a:endParaRPr lang="en-US"/>
        </a:p>
      </dgm:t>
    </dgm:pt>
    <dgm:pt modelId="{50D4E05C-AB46-4982-A783-7EBF62ACAA7A}" type="pres">
      <dgm:prSet presAssocID="{748A2835-1D32-488A-A8ED-613ED109140F}" presName="Name0" presStyleCnt="0">
        <dgm:presLayoutVars>
          <dgm:chMax/>
          <dgm:chPref/>
          <dgm:dir/>
          <dgm:animLvl val="lvl"/>
        </dgm:presLayoutVars>
      </dgm:prSet>
      <dgm:spPr/>
    </dgm:pt>
    <dgm:pt modelId="{0F26EE90-B540-4B25-867A-676BA53A08C2}" type="pres">
      <dgm:prSet presAssocID="{5D97E65E-782B-4413-AA3F-D4272D9CFBE5}" presName="composite" presStyleCnt="0"/>
      <dgm:spPr/>
    </dgm:pt>
    <dgm:pt modelId="{C74389B3-FC58-43FB-B1E2-74E6F8F6BA80}" type="pres">
      <dgm:prSet presAssocID="{5D97E65E-782B-4413-AA3F-D4272D9CFBE5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C2C90CB9-3DD8-4BB7-8AF5-D1A137217D9E}" type="pres">
      <dgm:prSet presAssocID="{5D97E65E-782B-4413-AA3F-D4272D9CFBE5}" presName="Childtext1" presStyleLbl="revTx" presStyleIdx="0" presStyleCnt="2" custScaleX="59359" custScaleY="64397" custLinFactY="27344" custLinFactNeighborX="-36040" custLinFactNeighborY="100000">
        <dgm:presLayoutVars>
          <dgm:chMax val="0"/>
          <dgm:chPref val="0"/>
          <dgm:bulletEnabled val="1"/>
        </dgm:presLayoutVars>
      </dgm:prSet>
      <dgm:spPr/>
    </dgm:pt>
    <dgm:pt modelId="{3B7711FB-25C2-4767-98E1-2A507A740A36}" type="pres">
      <dgm:prSet presAssocID="{5D97E65E-782B-4413-AA3F-D4272D9CFBE5}" presName="BalanceSpacing" presStyleCnt="0"/>
      <dgm:spPr/>
    </dgm:pt>
    <dgm:pt modelId="{6A097D41-9CBB-4267-866A-3D39F157BFFC}" type="pres">
      <dgm:prSet presAssocID="{5D97E65E-782B-4413-AA3F-D4272D9CFBE5}" presName="BalanceSpacing1" presStyleCnt="0"/>
      <dgm:spPr/>
    </dgm:pt>
    <dgm:pt modelId="{1AF6825E-EFF7-40EE-8D7D-233E80F154C3}" type="pres">
      <dgm:prSet presAssocID="{27736153-972A-4EB9-A5EA-F2443451AE78}" presName="Accent1Text" presStyleLbl="node1" presStyleIdx="1" presStyleCnt="4"/>
      <dgm:spPr/>
    </dgm:pt>
    <dgm:pt modelId="{4193CB70-E4BF-4548-87A9-08272934E073}" type="pres">
      <dgm:prSet presAssocID="{27736153-972A-4EB9-A5EA-F2443451AE78}" presName="spaceBetweenRectangles" presStyleCnt="0"/>
      <dgm:spPr/>
    </dgm:pt>
    <dgm:pt modelId="{5C8EFF36-404E-4CF0-B864-79455C537D46}" type="pres">
      <dgm:prSet presAssocID="{81B034AB-3083-420A-A74F-6D6E227FEF7E}" presName="composite" presStyleCnt="0"/>
      <dgm:spPr/>
    </dgm:pt>
    <dgm:pt modelId="{8DC4E8DC-34BE-45EB-816D-C12BC8C6020D}" type="pres">
      <dgm:prSet presAssocID="{81B034AB-3083-420A-A74F-6D6E227FEF7E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12C8D4F-1777-44D0-9884-88A1C7F3FCED}" type="pres">
      <dgm:prSet presAssocID="{81B034AB-3083-420A-A74F-6D6E227FEF7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C306436-F66C-450A-BB3A-7600B92B7211}" type="pres">
      <dgm:prSet presAssocID="{81B034AB-3083-420A-A74F-6D6E227FEF7E}" presName="BalanceSpacing" presStyleCnt="0"/>
      <dgm:spPr/>
    </dgm:pt>
    <dgm:pt modelId="{6581D015-4033-4D03-9A15-0C5E3172D599}" type="pres">
      <dgm:prSet presAssocID="{81B034AB-3083-420A-A74F-6D6E227FEF7E}" presName="BalanceSpacing1" presStyleCnt="0"/>
      <dgm:spPr/>
    </dgm:pt>
    <dgm:pt modelId="{267CCC89-7091-4576-B5DF-DBC3DC678746}" type="pres">
      <dgm:prSet presAssocID="{5EB8A701-4935-46DD-9076-B89F7FC618F2}" presName="Accent1Text" presStyleLbl="node1" presStyleIdx="3" presStyleCnt="4"/>
      <dgm:spPr/>
    </dgm:pt>
  </dgm:ptLst>
  <dgm:cxnLst>
    <dgm:cxn modelId="{A2D02E0A-B997-4B01-B41E-9865C11470CB}" srcId="{5D97E65E-782B-4413-AA3F-D4272D9CFBE5}" destId="{E9A3BD22-6DFD-447C-9E17-FE223B27611B}" srcOrd="0" destOrd="0" parTransId="{33796437-D77E-473A-BFDF-4C29AC1419EA}" sibTransId="{03C8E7B9-DF96-465A-B497-FBDAF0F4763F}"/>
    <dgm:cxn modelId="{6B51E727-D54C-4743-B805-DDF668B92310}" srcId="{748A2835-1D32-488A-A8ED-613ED109140F}" destId="{81B034AB-3083-420A-A74F-6D6E227FEF7E}" srcOrd="1" destOrd="0" parTransId="{39D28E31-AA9A-4D2D-9BA4-0804351CACFA}" sibTransId="{5EB8A701-4935-46DD-9076-B89F7FC618F2}"/>
    <dgm:cxn modelId="{6B75A963-ED09-4A45-9AD0-783C3DF7CA1E}" type="presOf" srcId="{81B034AB-3083-420A-A74F-6D6E227FEF7E}" destId="{8DC4E8DC-34BE-45EB-816D-C12BC8C6020D}" srcOrd="0" destOrd="0" presId="urn:microsoft.com/office/officeart/2008/layout/AlternatingHexagons"/>
    <dgm:cxn modelId="{B8C23766-E5C2-46A2-80ED-38D8A76CC113}" type="presOf" srcId="{27736153-972A-4EB9-A5EA-F2443451AE78}" destId="{1AF6825E-EFF7-40EE-8D7D-233E80F154C3}" srcOrd="0" destOrd="0" presId="urn:microsoft.com/office/officeart/2008/layout/AlternatingHexagons"/>
    <dgm:cxn modelId="{49A4B566-3481-4AE7-A907-677FB04CBE4A}" srcId="{748A2835-1D32-488A-A8ED-613ED109140F}" destId="{5D97E65E-782B-4413-AA3F-D4272D9CFBE5}" srcOrd="0" destOrd="0" parTransId="{C3EFF8A0-73FC-44CC-A403-B3D1D0393E06}" sibTransId="{27736153-972A-4EB9-A5EA-F2443451AE78}"/>
    <dgm:cxn modelId="{0E47E27C-3269-4D3F-A55A-2569EE45F7A0}" type="presOf" srcId="{748A2835-1D32-488A-A8ED-613ED109140F}" destId="{50D4E05C-AB46-4982-A783-7EBF62ACAA7A}" srcOrd="0" destOrd="0" presId="urn:microsoft.com/office/officeart/2008/layout/AlternatingHexagons"/>
    <dgm:cxn modelId="{EACAF87D-6C97-414B-A77D-95843CC7413E}" type="presOf" srcId="{5EB8A701-4935-46DD-9076-B89F7FC618F2}" destId="{267CCC89-7091-4576-B5DF-DBC3DC678746}" srcOrd="0" destOrd="0" presId="urn:microsoft.com/office/officeart/2008/layout/AlternatingHexagons"/>
    <dgm:cxn modelId="{7707338D-4432-4EAC-B13B-C3EF7F1B22ED}" type="presOf" srcId="{E9A3BD22-6DFD-447C-9E17-FE223B27611B}" destId="{C2C90CB9-3DD8-4BB7-8AF5-D1A137217D9E}" srcOrd="0" destOrd="0" presId="urn:microsoft.com/office/officeart/2008/layout/AlternatingHexagons"/>
    <dgm:cxn modelId="{2A8E6593-2981-4BFF-86F5-43FD2D1A07E9}" type="presOf" srcId="{5D97E65E-782B-4413-AA3F-D4272D9CFBE5}" destId="{C74389B3-FC58-43FB-B1E2-74E6F8F6BA80}" srcOrd="0" destOrd="0" presId="urn:microsoft.com/office/officeart/2008/layout/AlternatingHexagons"/>
    <dgm:cxn modelId="{B1AB5479-0D03-4C08-8326-7AC02D61D400}" type="presParOf" srcId="{50D4E05C-AB46-4982-A783-7EBF62ACAA7A}" destId="{0F26EE90-B540-4B25-867A-676BA53A08C2}" srcOrd="0" destOrd="0" presId="urn:microsoft.com/office/officeart/2008/layout/AlternatingHexagons"/>
    <dgm:cxn modelId="{A6D989FF-E14D-4BE4-A76E-A6FDFC7B3987}" type="presParOf" srcId="{0F26EE90-B540-4B25-867A-676BA53A08C2}" destId="{C74389B3-FC58-43FB-B1E2-74E6F8F6BA80}" srcOrd="0" destOrd="0" presId="urn:microsoft.com/office/officeart/2008/layout/AlternatingHexagons"/>
    <dgm:cxn modelId="{50585708-AA72-4170-BE28-2628810C906A}" type="presParOf" srcId="{0F26EE90-B540-4B25-867A-676BA53A08C2}" destId="{C2C90CB9-3DD8-4BB7-8AF5-D1A137217D9E}" srcOrd="1" destOrd="0" presId="urn:microsoft.com/office/officeart/2008/layout/AlternatingHexagons"/>
    <dgm:cxn modelId="{265DDA6C-2F70-44C3-A6E4-2852FC5DEE50}" type="presParOf" srcId="{0F26EE90-B540-4B25-867A-676BA53A08C2}" destId="{3B7711FB-25C2-4767-98E1-2A507A740A36}" srcOrd="2" destOrd="0" presId="urn:microsoft.com/office/officeart/2008/layout/AlternatingHexagons"/>
    <dgm:cxn modelId="{1FF5F8DF-7FCA-4687-A12F-651B2AC1C1AC}" type="presParOf" srcId="{0F26EE90-B540-4B25-867A-676BA53A08C2}" destId="{6A097D41-9CBB-4267-866A-3D39F157BFFC}" srcOrd="3" destOrd="0" presId="urn:microsoft.com/office/officeart/2008/layout/AlternatingHexagons"/>
    <dgm:cxn modelId="{3EFEB569-9DCD-410E-ADF1-1F5EB12189D7}" type="presParOf" srcId="{0F26EE90-B540-4B25-867A-676BA53A08C2}" destId="{1AF6825E-EFF7-40EE-8D7D-233E80F154C3}" srcOrd="4" destOrd="0" presId="urn:microsoft.com/office/officeart/2008/layout/AlternatingHexagons"/>
    <dgm:cxn modelId="{65A11478-E448-453C-A395-8A5FAE3DA739}" type="presParOf" srcId="{50D4E05C-AB46-4982-A783-7EBF62ACAA7A}" destId="{4193CB70-E4BF-4548-87A9-08272934E073}" srcOrd="1" destOrd="0" presId="urn:microsoft.com/office/officeart/2008/layout/AlternatingHexagons"/>
    <dgm:cxn modelId="{C72C61EB-7A9F-4779-A7F6-0A892F06DFC6}" type="presParOf" srcId="{50D4E05C-AB46-4982-A783-7EBF62ACAA7A}" destId="{5C8EFF36-404E-4CF0-B864-79455C537D46}" srcOrd="2" destOrd="0" presId="urn:microsoft.com/office/officeart/2008/layout/AlternatingHexagons"/>
    <dgm:cxn modelId="{90EE7B99-C093-41F3-808F-BB02475602BA}" type="presParOf" srcId="{5C8EFF36-404E-4CF0-B864-79455C537D46}" destId="{8DC4E8DC-34BE-45EB-816D-C12BC8C6020D}" srcOrd="0" destOrd="0" presId="urn:microsoft.com/office/officeart/2008/layout/AlternatingHexagons"/>
    <dgm:cxn modelId="{F5BEC7A5-A6D6-4E54-8880-CB008539DA23}" type="presParOf" srcId="{5C8EFF36-404E-4CF0-B864-79455C537D46}" destId="{112C8D4F-1777-44D0-9884-88A1C7F3FCED}" srcOrd="1" destOrd="0" presId="urn:microsoft.com/office/officeart/2008/layout/AlternatingHexagons"/>
    <dgm:cxn modelId="{C28E0469-0225-4FC1-8124-0785BB4619FF}" type="presParOf" srcId="{5C8EFF36-404E-4CF0-B864-79455C537D46}" destId="{8C306436-F66C-450A-BB3A-7600B92B7211}" srcOrd="2" destOrd="0" presId="urn:microsoft.com/office/officeart/2008/layout/AlternatingHexagons"/>
    <dgm:cxn modelId="{77202B53-451A-4825-877F-9DDA66520755}" type="presParOf" srcId="{5C8EFF36-404E-4CF0-B864-79455C537D46}" destId="{6581D015-4033-4D03-9A15-0C5E3172D599}" srcOrd="3" destOrd="0" presId="urn:microsoft.com/office/officeart/2008/layout/AlternatingHexagons"/>
    <dgm:cxn modelId="{2DA2EDE2-B68E-439F-A697-7C5437F6EBB3}" type="presParOf" srcId="{5C8EFF36-404E-4CF0-B864-79455C537D46}" destId="{267CCC89-7091-4576-B5DF-DBC3DC67874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5F981C-7BBF-4B3B-9747-29DDC3DC284A}" type="doc">
      <dgm:prSet loTypeId="urn:microsoft.com/office/officeart/2005/8/layout/list1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114DD5F-1003-4F2D-9755-5E0E4CD13ECE}">
      <dgm:prSet phldrT="[Text]"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AbsoluteExpirationRelativeToNow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2304AC-BADE-4500-94F3-E19EFAE53149}" type="parTrans" cxnId="{616B53C2-8D5C-4456-A8BE-7076FA18468C}">
      <dgm:prSet/>
      <dgm:spPr/>
      <dgm:t>
        <a:bodyPr/>
        <a:lstStyle/>
        <a:p>
          <a:endParaRPr lang="en-US"/>
        </a:p>
      </dgm:t>
    </dgm:pt>
    <dgm:pt modelId="{20F3A65E-45E6-476E-86C5-2E08EB43C17D}" type="sibTrans" cxnId="{616B53C2-8D5C-4456-A8BE-7076FA18468C}">
      <dgm:prSet/>
      <dgm:spPr/>
      <dgm:t>
        <a:bodyPr/>
        <a:lstStyle/>
        <a:p>
          <a:endParaRPr lang="en-US"/>
        </a:p>
      </dgm:t>
    </dgm:pt>
    <dgm:pt modelId="{EC879713-181B-4A63-B464-DE7325DD905F}">
      <dgm:prSet phldrT="[Text]" custT="1"/>
      <dgm:spPr/>
      <dgm:t>
        <a:bodyPr/>
        <a:lstStyle/>
        <a:p>
          <a:r>
            <a: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SlidingExpiration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3A016A-C6BA-4DB6-BF3B-5133D1FCD2A5}" type="parTrans" cxnId="{B06D1C79-728F-4D6D-80BA-F597156F0830}">
      <dgm:prSet/>
      <dgm:spPr/>
      <dgm:t>
        <a:bodyPr/>
        <a:lstStyle/>
        <a:p>
          <a:endParaRPr lang="en-US"/>
        </a:p>
      </dgm:t>
    </dgm:pt>
    <dgm:pt modelId="{E89D30D0-00BC-47F5-BE07-C76150613D39}" type="sibTrans" cxnId="{B06D1C79-728F-4D6D-80BA-F597156F0830}">
      <dgm:prSet/>
      <dgm:spPr/>
      <dgm:t>
        <a:bodyPr/>
        <a:lstStyle/>
        <a:p>
          <a:endParaRPr lang="en-US"/>
        </a:p>
      </dgm:t>
    </dgm:pt>
    <dgm:pt modelId="{59EB9C0B-0F14-4A7E-9273-5C478EEA6D42}" type="pres">
      <dgm:prSet presAssocID="{BE5F981C-7BBF-4B3B-9747-29DDC3DC284A}" presName="linear" presStyleCnt="0">
        <dgm:presLayoutVars>
          <dgm:dir/>
          <dgm:animLvl val="lvl"/>
          <dgm:resizeHandles val="exact"/>
        </dgm:presLayoutVars>
      </dgm:prSet>
      <dgm:spPr/>
    </dgm:pt>
    <dgm:pt modelId="{3BFAEC0F-3110-4437-9256-DC4D4591339E}" type="pres">
      <dgm:prSet presAssocID="{9114DD5F-1003-4F2D-9755-5E0E4CD13ECE}" presName="parentLin" presStyleCnt="0"/>
      <dgm:spPr/>
    </dgm:pt>
    <dgm:pt modelId="{3106E839-A236-4757-ABBB-4B15F04D23C4}" type="pres">
      <dgm:prSet presAssocID="{9114DD5F-1003-4F2D-9755-5E0E4CD13ECE}" presName="parentLeftMargin" presStyleLbl="node1" presStyleIdx="0" presStyleCnt="2"/>
      <dgm:spPr/>
    </dgm:pt>
    <dgm:pt modelId="{41659523-76CC-4E8F-8FC4-32E28D03AB01}" type="pres">
      <dgm:prSet presAssocID="{9114DD5F-1003-4F2D-9755-5E0E4CD13ECE}" presName="parentText" presStyleLbl="node1" presStyleIdx="0" presStyleCnt="2" custScaleX="88107">
        <dgm:presLayoutVars>
          <dgm:chMax val="0"/>
          <dgm:bulletEnabled val="1"/>
        </dgm:presLayoutVars>
      </dgm:prSet>
      <dgm:spPr/>
    </dgm:pt>
    <dgm:pt modelId="{CD222902-6805-4EE7-B1D1-F5407312C737}" type="pres">
      <dgm:prSet presAssocID="{9114DD5F-1003-4F2D-9755-5E0E4CD13ECE}" presName="negativeSpace" presStyleCnt="0"/>
      <dgm:spPr/>
    </dgm:pt>
    <dgm:pt modelId="{C1B6E082-43DE-4314-A6B0-C942DF7754CF}" type="pres">
      <dgm:prSet presAssocID="{9114DD5F-1003-4F2D-9755-5E0E4CD13ECE}" presName="childText" presStyleLbl="conFgAcc1" presStyleIdx="0" presStyleCnt="2">
        <dgm:presLayoutVars>
          <dgm:bulletEnabled val="1"/>
        </dgm:presLayoutVars>
      </dgm:prSet>
      <dgm:spPr/>
    </dgm:pt>
    <dgm:pt modelId="{D4116CB3-C1CE-4458-9362-C78F3A59F7D5}" type="pres">
      <dgm:prSet presAssocID="{20F3A65E-45E6-476E-86C5-2E08EB43C17D}" presName="spaceBetweenRectangles" presStyleCnt="0"/>
      <dgm:spPr/>
    </dgm:pt>
    <dgm:pt modelId="{8CAABF0E-0B0C-4D87-84A4-5689FB655E07}" type="pres">
      <dgm:prSet presAssocID="{EC879713-181B-4A63-B464-DE7325DD905F}" presName="parentLin" presStyleCnt="0"/>
      <dgm:spPr/>
    </dgm:pt>
    <dgm:pt modelId="{14A8E889-2475-4245-866E-BBE818178105}" type="pres">
      <dgm:prSet presAssocID="{EC879713-181B-4A63-B464-DE7325DD905F}" presName="parentLeftMargin" presStyleLbl="node1" presStyleIdx="0" presStyleCnt="2"/>
      <dgm:spPr/>
    </dgm:pt>
    <dgm:pt modelId="{D506D8C6-4889-44BC-AC1F-38A0028A7FD6}" type="pres">
      <dgm:prSet presAssocID="{EC879713-181B-4A63-B464-DE7325DD905F}" presName="parentText" presStyleLbl="node1" presStyleIdx="1" presStyleCnt="2" custScaleX="88226">
        <dgm:presLayoutVars>
          <dgm:chMax val="0"/>
          <dgm:bulletEnabled val="1"/>
        </dgm:presLayoutVars>
      </dgm:prSet>
      <dgm:spPr/>
    </dgm:pt>
    <dgm:pt modelId="{F503972A-0849-46D0-9FA3-CCA5D85758C7}" type="pres">
      <dgm:prSet presAssocID="{EC879713-181B-4A63-B464-DE7325DD905F}" presName="negativeSpace" presStyleCnt="0"/>
      <dgm:spPr/>
    </dgm:pt>
    <dgm:pt modelId="{D2A32D5E-E959-4DF8-B033-AB6021675C7E}" type="pres">
      <dgm:prSet presAssocID="{EC879713-181B-4A63-B464-DE7325DD90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06D1C79-728F-4D6D-80BA-F597156F0830}" srcId="{BE5F981C-7BBF-4B3B-9747-29DDC3DC284A}" destId="{EC879713-181B-4A63-B464-DE7325DD905F}" srcOrd="1" destOrd="0" parTransId="{1D3A016A-C6BA-4DB6-BF3B-5133D1FCD2A5}" sibTransId="{E89D30D0-00BC-47F5-BE07-C76150613D39}"/>
    <dgm:cxn modelId="{97EBA379-6BCD-4A07-9F50-C1E7D71C6E9E}" type="presOf" srcId="{9114DD5F-1003-4F2D-9755-5E0E4CD13ECE}" destId="{3106E839-A236-4757-ABBB-4B15F04D23C4}" srcOrd="0" destOrd="0" presId="urn:microsoft.com/office/officeart/2005/8/layout/list1"/>
    <dgm:cxn modelId="{14BA0BB7-AD1E-4083-9424-5278D19DB3E3}" type="presOf" srcId="{EC879713-181B-4A63-B464-DE7325DD905F}" destId="{D506D8C6-4889-44BC-AC1F-38A0028A7FD6}" srcOrd="1" destOrd="0" presId="urn:microsoft.com/office/officeart/2005/8/layout/list1"/>
    <dgm:cxn modelId="{8F169AB7-A2FB-4300-AEF7-F0EEE4819DB3}" type="presOf" srcId="{EC879713-181B-4A63-B464-DE7325DD905F}" destId="{14A8E889-2475-4245-866E-BBE818178105}" srcOrd="0" destOrd="0" presId="urn:microsoft.com/office/officeart/2005/8/layout/list1"/>
    <dgm:cxn modelId="{616B53C2-8D5C-4456-A8BE-7076FA18468C}" srcId="{BE5F981C-7BBF-4B3B-9747-29DDC3DC284A}" destId="{9114DD5F-1003-4F2D-9755-5E0E4CD13ECE}" srcOrd="0" destOrd="0" parTransId="{982304AC-BADE-4500-94F3-E19EFAE53149}" sibTransId="{20F3A65E-45E6-476E-86C5-2E08EB43C17D}"/>
    <dgm:cxn modelId="{078E40D9-5E27-45B4-AAA8-21D31214C51A}" type="presOf" srcId="{9114DD5F-1003-4F2D-9755-5E0E4CD13ECE}" destId="{41659523-76CC-4E8F-8FC4-32E28D03AB01}" srcOrd="1" destOrd="0" presId="urn:microsoft.com/office/officeart/2005/8/layout/list1"/>
    <dgm:cxn modelId="{A7EA2CEF-EC6F-4A9E-B8FE-9B0C1FF8B683}" type="presOf" srcId="{BE5F981C-7BBF-4B3B-9747-29DDC3DC284A}" destId="{59EB9C0B-0F14-4A7E-9273-5C478EEA6D42}" srcOrd="0" destOrd="0" presId="urn:microsoft.com/office/officeart/2005/8/layout/list1"/>
    <dgm:cxn modelId="{708E9720-9128-49A7-AFFD-F1A676BB5AFE}" type="presParOf" srcId="{59EB9C0B-0F14-4A7E-9273-5C478EEA6D42}" destId="{3BFAEC0F-3110-4437-9256-DC4D4591339E}" srcOrd="0" destOrd="0" presId="urn:microsoft.com/office/officeart/2005/8/layout/list1"/>
    <dgm:cxn modelId="{0D38C356-9500-4F44-BBCA-4CBFB31C8AF1}" type="presParOf" srcId="{3BFAEC0F-3110-4437-9256-DC4D4591339E}" destId="{3106E839-A236-4757-ABBB-4B15F04D23C4}" srcOrd="0" destOrd="0" presId="urn:microsoft.com/office/officeart/2005/8/layout/list1"/>
    <dgm:cxn modelId="{86E2E3C5-1D8F-4167-81A6-7407EA3C9EFE}" type="presParOf" srcId="{3BFAEC0F-3110-4437-9256-DC4D4591339E}" destId="{41659523-76CC-4E8F-8FC4-32E28D03AB01}" srcOrd="1" destOrd="0" presId="urn:microsoft.com/office/officeart/2005/8/layout/list1"/>
    <dgm:cxn modelId="{EF5E33AA-55E2-4A39-91D6-858136BFE08D}" type="presParOf" srcId="{59EB9C0B-0F14-4A7E-9273-5C478EEA6D42}" destId="{CD222902-6805-4EE7-B1D1-F5407312C737}" srcOrd="1" destOrd="0" presId="urn:microsoft.com/office/officeart/2005/8/layout/list1"/>
    <dgm:cxn modelId="{702EBD8B-E899-492F-A911-EE19723398B1}" type="presParOf" srcId="{59EB9C0B-0F14-4A7E-9273-5C478EEA6D42}" destId="{C1B6E082-43DE-4314-A6B0-C942DF7754CF}" srcOrd="2" destOrd="0" presId="urn:microsoft.com/office/officeart/2005/8/layout/list1"/>
    <dgm:cxn modelId="{A34A0A33-605F-4F82-A30B-6E4473F07E09}" type="presParOf" srcId="{59EB9C0B-0F14-4A7E-9273-5C478EEA6D42}" destId="{D4116CB3-C1CE-4458-9362-C78F3A59F7D5}" srcOrd="3" destOrd="0" presId="urn:microsoft.com/office/officeart/2005/8/layout/list1"/>
    <dgm:cxn modelId="{2817D734-1282-497C-9142-CD1EB999A4BE}" type="presParOf" srcId="{59EB9C0B-0F14-4A7E-9273-5C478EEA6D42}" destId="{8CAABF0E-0B0C-4D87-84A4-5689FB655E07}" srcOrd="4" destOrd="0" presId="urn:microsoft.com/office/officeart/2005/8/layout/list1"/>
    <dgm:cxn modelId="{49B56EEC-DC19-49A5-BCA4-804059E9A562}" type="presParOf" srcId="{8CAABF0E-0B0C-4D87-84A4-5689FB655E07}" destId="{14A8E889-2475-4245-866E-BBE818178105}" srcOrd="0" destOrd="0" presId="urn:microsoft.com/office/officeart/2005/8/layout/list1"/>
    <dgm:cxn modelId="{0488CB67-1B0E-45B3-B0F3-3CE79BACA58D}" type="presParOf" srcId="{8CAABF0E-0B0C-4D87-84A4-5689FB655E07}" destId="{D506D8C6-4889-44BC-AC1F-38A0028A7FD6}" srcOrd="1" destOrd="0" presId="urn:microsoft.com/office/officeart/2005/8/layout/list1"/>
    <dgm:cxn modelId="{0BB902FC-2FEB-41D4-8DC9-84D0845573F8}" type="presParOf" srcId="{59EB9C0B-0F14-4A7E-9273-5C478EEA6D42}" destId="{F503972A-0849-46D0-9FA3-CCA5D85758C7}" srcOrd="5" destOrd="0" presId="urn:microsoft.com/office/officeart/2005/8/layout/list1"/>
    <dgm:cxn modelId="{703DC002-2048-4B8A-95D7-47DECDEA64A3}" type="presParOf" srcId="{59EB9C0B-0F14-4A7E-9273-5C478EEA6D42}" destId="{D2A32D5E-E959-4DF8-B033-AB6021675C7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B34B-606C-4A10-94B9-526C47106D25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0795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170A3C-0BEF-48A6-A6E7-14DEB48CA55D}">
      <dsp:nvSpPr>
        <dsp:cNvPr id="0" name=""/>
        <dsp:cNvSpPr/>
      </dsp:nvSpPr>
      <dsp:spPr>
        <a:xfrm>
          <a:off x="350606" y="229141"/>
          <a:ext cx="10105268" cy="4581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is Redis?</a:t>
          </a:r>
        </a:p>
      </dsp:txBody>
      <dsp:txXfrm>
        <a:off x="350606" y="229141"/>
        <a:ext cx="10105268" cy="458108"/>
      </dsp:txXfrm>
    </dsp:sp>
    <dsp:sp modelId="{0A6622E4-6BF3-4EA9-A6B8-5329B0E7B8F7}">
      <dsp:nvSpPr>
        <dsp:cNvPr id="0" name=""/>
        <dsp:cNvSpPr/>
      </dsp:nvSpPr>
      <dsp:spPr>
        <a:xfrm>
          <a:off x="64288" y="171877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192DAEA-3D42-49B3-9608-E57B80C21092}">
      <dsp:nvSpPr>
        <dsp:cNvPr id="0" name=""/>
        <dsp:cNvSpPr/>
      </dsp:nvSpPr>
      <dsp:spPr>
        <a:xfrm>
          <a:off x="727432" y="916217"/>
          <a:ext cx="9728442" cy="4581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Redis is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ACIDic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7432" y="916217"/>
        <a:ext cx="9728442" cy="458108"/>
      </dsp:txXfrm>
    </dsp:sp>
    <dsp:sp modelId="{59195ECD-FCC8-4C08-A14F-248C42E3FB1D}">
      <dsp:nvSpPr>
        <dsp:cNvPr id="0" name=""/>
        <dsp:cNvSpPr/>
      </dsp:nvSpPr>
      <dsp:spPr>
        <a:xfrm>
          <a:off x="441114" y="858954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764C5C4-B70F-4B8D-86C8-B2597A7CCD63}">
      <dsp:nvSpPr>
        <dsp:cNvPr id="0" name=""/>
        <dsp:cNvSpPr/>
      </dsp:nvSpPr>
      <dsp:spPr>
        <a:xfrm>
          <a:off x="899745" y="1603293"/>
          <a:ext cx="9556129" cy="4581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Caching Strategies</a:t>
          </a:r>
        </a:p>
      </dsp:txBody>
      <dsp:txXfrm>
        <a:off x="899745" y="1603293"/>
        <a:ext cx="9556129" cy="458108"/>
      </dsp:txXfrm>
    </dsp:sp>
    <dsp:sp modelId="{E8B2075D-2531-42C6-A315-5C56B326B2C2}">
      <dsp:nvSpPr>
        <dsp:cNvPr id="0" name=""/>
        <dsp:cNvSpPr/>
      </dsp:nvSpPr>
      <dsp:spPr>
        <a:xfrm>
          <a:off x="613427" y="1546030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B51057E-1976-4DC6-97AD-67F2520251B7}">
      <dsp:nvSpPr>
        <dsp:cNvPr id="0" name=""/>
        <dsp:cNvSpPr/>
      </dsp:nvSpPr>
      <dsp:spPr>
        <a:xfrm>
          <a:off x="899745" y="2289935"/>
          <a:ext cx="9556129" cy="4581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Expiration Policies</a:t>
          </a:r>
        </a:p>
      </dsp:txBody>
      <dsp:txXfrm>
        <a:off x="899745" y="2289935"/>
        <a:ext cx="9556129" cy="458108"/>
      </dsp:txXfrm>
    </dsp:sp>
    <dsp:sp modelId="{85804A99-1805-440F-9904-A5093D6B07B6}">
      <dsp:nvSpPr>
        <dsp:cNvPr id="0" name=""/>
        <dsp:cNvSpPr/>
      </dsp:nvSpPr>
      <dsp:spPr>
        <a:xfrm>
          <a:off x="613427" y="2232671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D1854C5-8DC6-46C9-9329-609E42DF4610}">
      <dsp:nvSpPr>
        <dsp:cNvPr id="0" name=""/>
        <dsp:cNvSpPr/>
      </dsp:nvSpPr>
      <dsp:spPr>
        <a:xfrm>
          <a:off x="727432" y="2977011"/>
          <a:ext cx="9728442" cy="4581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Questions to Consider before Caching</a:t>
          </a:r>
        </a:p>
      </dsp:txBody>
      <dsp:txXfrm>
        <a:off x="727432" y="2977011"/>
        <a:ext cx="9728442" cy="458108"/>
      </dsp:txXfrm>
    </dsp:sp>
    <dsp:sp modelId="{5E34AB61-7697-4581-A486-BD704D345C2C}">
      <dsp:nvSpPr>
        <dsp:cNvPr id="0" name=""/>
        <dsp:cNvSpPr/>
      </dsp:nvSpPr>
      <dsp:spPr>
        <a:xfrm>
          <a:off x="441114" y="2919747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5B19EC-2C33-400F-8AB3-172B4F849DFE}">
      <dsp:nvSpPr>
        <dsp:cNvPr id="0" name=""/>
        <dsp:cNvSpPr/>
      </dsp:nvSpPr>
      <dsp:spPr>
        <a:xfrm>
          <a:off x="350606" y="3664087"/>
          <a:ext cx="10105268" cy="4581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6362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Redis in Action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0606" y="3664087"/>
        <a:ext cx="10105268" cy="458108"/>
      </dsp:txXfrm>
    </dsp:sp>
    <dsp:sp modelId="{DDE77AB2-F472-4AE7-A6D0-57FB5E737B8C}">
      <dsp:nvSpPr>
        <dsp:cNvPr id="0" name=""/>
        <dsp:cNvSpPr/>
      </dsp:nvSpPr>
      <dsp:spPr>
        <a:xfrm>
          <a:off x="64288" y="3606824"/>
          <a:ext cx="572636" cy="57263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83000"/>
                <a:shade val="100000"/>
                <a:sat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3EF2-0A20-44A9-9798-5EE62BFFBDED}">
      <dsp:nvSpPr>
        <dsp:cNvPr id="0" name=""/>
        <dsp:cNvSpPr/>
      </dsp:nvSpPr>
      <dsp:spPr>
        <a:xfrm>
          <a:off x="2638179" y="57750"/>
          <a:ext cx="6582011" cy="20746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 lose recent data during crashes</a:t>
          </a:r>
          <a:endParaRPr lang="en-US" sz="2800" kern="1200" dirty="0"/>
        </a:p>
      </dsp:txBody>
      <dsp:txXfrm>
        <a:off x="2638179" y="317079"/>
        <a:ext cx="5804025" cy="1555972"/>
      </dsp:txXfrm>
    </dsp:sp>
    <dsp:sp modelId="{2E6AFB69-0880-4310-AFFC-03CC1AD3BB3C}">
      <dsp:nvSpPr>
        <dsp:cNvPr id="0" name=""/>
        <dsp:cNvSpPr/>
      </dsp:nvSpPr>
      <dsp:spPr>
        <a:xfrm>
          <a:off x="2694" y="531"/>
          <a:ext cx="2632799" cy="2074630"/>
        </a:xfrm>
        <a:prstGeom prst="roundRect">
          <a:avLst/>
        </a:prstGeom>
        <a:solidFill>
          <a:srgbClr val="D4768C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RDB(Redis Database Backup) </a:t>
          </a:r>
          <a:endParaRPr lang="en-US" sz="2800" kern="1200" dirty="0"/>
        </a:p>
      </dsp:txBody>
      <dsp:txXfrm>
        <a:off x="103969" y="101806"/>
        <a:ext cx="2430249" cy="1872080"/>
      </dsp:txXfrm>
    </dsp:sp>
    <dsp:sp modelId="{66FA5F71-D7EF-4406-A56F-E21F37E60DD0}">
      <dsp:nvSpPr>
        <dsp:cNvPr id="0" name=""/>
        <dsp:cNvSpPr/>
      </dsp:nvSpPr>
      <dsp:spPr>
        <a:xfrm>
          <a:off x="2638922" y="2244659"/>
          <a:ext cx="6552408" cy="207463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provides better durability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may lose recent writes depending on settings</a:t>
          </a:r>
          <a:endParaRPr lang="en-US" sz="2800" kern="1200" dirty="0"/>
        </a:p>
      </dsp:txBody>
      <dsp:txXfrm>
        <a:off x="2638922" y="2503988"/>
        <a:ext cx="5774422" cy="1555972"/>
      </dsp:txXfrm>
    </dsp:sp>
    <dsp:sp modelId="{52C50058-A049-426E-8093-76C4973DADB3}">
      <dsp:nvSpPr>
        <dsp:cNvPr id="0" name=""/>
        <dsp:cNvSpPr/>
      </dsp:nvSpPr>
      <dsp:spPr>
        <a:xfrm>
          <a:off x="0" y="2195988"/>
          <a:ext cx="2629305" cy="2074630"/>
        </a:xfrm>
        <a:prstGeom prst="roundRect">
          <a:avLst/>
        </a:prstGeom>
        <a:solidFill>
          <a:srgbClr val="DD7DCB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AOF(Append Only File) </a:t>
          </a:r>
          <a:endParaRPr lang="en-US" sz="2800" kern="1200" dirty="0"/>
        </a:p>
      </dsp:txBody>
      <dsp:txXfrm>
        <a:off x="101275" y="2297263"/>
        <a:ext cx="2426755" cy="1872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389B3-FC58-43FB-B1E2-74E6F8F6BA80}">
      <dsp:nvSpPr>
        <dsp:cNvPr id="0" name=""/>
        <dsp:cNvSpPr/>
      </dsp:nvSpPr>
      <dsp:spPr>
        <a:xfrm rot="5400000">
          <a:off x="3941916" y="153343"/>
          <a:ext cx="2353182" cy="204726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lumMod val="60000"/>
            <a:lumOff val="40000"/>
          </a:schemeClr>
        </a:solidFill>
        <a:ln w="1524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chemeClr val="tx1"/>
            </a:solidFill>
            <a:latin typeface="+mn-lt"/>
            <a:cs typeface="Times New Roman" panose="02020603050405020304" pitchFamily="18" charset="0"/>
          </a:endParaRPr>
        </a:p>
      </dsp:txBody>
      <dsp:txXfrm rot="-5400000">
        <a:off x="4413906" y="367090"/>
        <a:ext cx="1409202" cy="1619774"/>
      </dsp:txXfrm>
    </dsp:sp>
    <dsp:sp modelId="{C2C90CB9-3DD8-4BB7-8AF5-D1A137217D9E}">
      <dsp:nvSpPr>
        <dsp:cNvPr id="0" name=""/>
        <dsp:cNvSpPr/>
      </dsp:nvSpPr>
      <dsp:spPr>
        <a:xfrm>
          <a:off x="5791448" y="2520346"/>
          <a:ext cx="1558857" cy="909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791448" y="2520346"/>
        <a:ext cx="1558857" cy="909227"/>
      </dsp:txXfrm>
    </dsp:sp>
    <dsp:sp modelId="{1AF6825E-EFF7-40EE-8D7D-233E80F154C3}">
      <dsp:nvSpPr>
        <dsp:cNvPr id="0" name=""/>
        <dsp:cNvSpPr/>
      </dsp:nvSpPr>
      <dsp:spPr>
        <a:xfrm rot="5400000">
          <a:off x="1730865" y="153343"/>
          <a:ext cx="2353182" cy="204726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524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02855" y="367090"/>
        <a:ext cx="1409202" cy="1619774"/>
      </dsp:txXfrm>
    </dsp:sp>
    <dsp:sp modelId="{8DC4E8DC-34BE-45EB-816D-C12BC8C6020D}">
      <dsp:nvSpPr>
        <dsp:cNvPr id="0" name=""/>
        <dsp:cNvSpPr/>
      </dsp:nvSpPr>
      <dsp:spPr>
        <a:xfrm rot="5400000">
          <a:off x="2832155" y="2150725"/>
          <a:ext cx="2353182" cy="20472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lumMod val="60000"/>
            <a:lumOff val="40000"/>
          </a:schemeClr>
        </a:solidFill>
        <a:ln w="1524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Write-Behind</a:t>
          </a:r>
        </a:p>
      </dsp:txBody>
      <dsp:txXfrm rot="-5400000">
        <a:off x="3304145" y="2364472"/>
        <a:ext cx="1409202" cy="1619774"/>
      </dsp:txXfrm>
    </dsp:sp>
    <dsp:sp modelId="{112C8D4F-1777-44D0-9884-88A1C7F3FCED}">
      <dsp:nvSpPr>
        <dsp:cNvPr id="0" name=""/>
        <dsp:cNvSpPr/>
      </dsp:nvSpPr>
      <dsp:spPr>
        <a:xfrm>
          <a:off x="358960" y="2468404"/>
          <a:ext cx="2541437" cy="1411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CCC89-7091-4576-B5DF-DBC3DC678746}">
      <dsp:nvSpPr>
        <dsp:cNvPr id="0" name=""/>
        <dsp:cNvSpPr/>
      </dsp:nvSpPr>
      <dsp:spPr>
        <a:xfrm rot="5400000">
          <a:off x="5043205" y="2150725"/>
          <a:ext cx="2353182" cy="204726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40000"/>
            <a:lumOff val="60000"/>
          </a:schemeClr>
        </a:solidFill>
        <a:ln w="1524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515195" y="2364472"/>
        <a:ext cx="1409202" cy="1619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6E082-43DE-4314-A6B0-C942DF7754CF}">
      <dsp:nvSpPr>
        <dsp:cNvPr id="0" name=""/>
        <dsp:cNvSpPr/>
      </dsp:nvSpPr>
      <dsp:spPr>
        <a:xfrm>
          <a:off x="0" y="752768"/>
          <a:ext cx="9723634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659523-76CC-4E8F-8FC4-32E28D03AB01}">
      <dsp:nvSpPr>
        <dsp:cNvPr id="0" name=""/>
        <dsp:cNvSpPr/>
      </dsp:nvSpPr>
      <dsp:spPr>
        <a:xfrm>
          <a:off x="486181" y="8"/>
          <a:ext cx="5997041" cy="1505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271" tIns="0" rIns="2572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AbsoluteExpirationRelativeToNow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9674" y="73501"/>
        <a:ext cx="5850055" cy="1358534"/>
      </dsp:txXfrm>
    </dsp:sp>
    <dsp:sp modelId="{D2A32D5E-E959-4DF8-B033-AB6021675C7E}">
      <dsp:nvSpPr>
        <dsp:cNvPr id="0" name=""/>
        <dsp:cNvSpPr/>
      </dsp:nvSpPr>
      <dsp:spPr>
        <a:xfrm>
          <a:off x="0" y="3066129"/>
          <a:ext cx="9723634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-1067368"/>
              <a:satOff val="5739"/>
              <a:lumOff val="6471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06D8C6-4889-44BC-AC1F-38A0028A7FD6}">
      <dsp:nvSpPr>
        <dsp:cNvPr id="0" name=""/>
        <dsp:cNvSpPr/>
      </dsp:nvSpPr>
      <dsp:spPr>
        <a:xfrm>
          <a:off x="486181" y="2313369"/>
          <a:ext cx="6005141" cy="1505520"/>
        </a:xfrm>
        <a:prstGeom prst="roundRect">
          <a:avLst/>
        </a:prstGeom>
        <a:gradFill rotWithShape="0">
          <a:gsLst>
            <a:gs pos="0">
              <a:schemeClr val="accent3">
                <a:hueOff val="-1067368"/>
                <a:satOff val="5739"/>
                <a:lumOff val="6471"/>
                <a:alphaOff val="0"/>
                <a:shade val="85000"/>
              </a:schemeClr>
            </a:gs>
            <a:gs pos="100000">
              <a:schemeClr val="accent3">
                <a:hueOff val="-1067368"/>
                <a:satOff val="5739"/>
                <a:lumOff val="6471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271" tIns="0" rIns="25727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SlidingExpiration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9674" y="2386862"/>
        <a:ext cx="5858155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10/3/2024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10/3/2024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10/3/2024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10/3/2024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10/3/2024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10/3/2024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39357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Basics:</a:t>
            </a:r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524000" y="2589088"/>
            <a:ext cx="9144000" cy="565078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Fast Data Storage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F8CDC-30DA-E0C1-BC6C-82E518EB526F}"/>
              </a:ext>
            </a:extLst>
          </p:cNvPr>
          <p:cNvSpPr txBox="1"/>
          <p:nvPr/>
        </p:nvSpPr>
        <p:spPr>
          <a:xfrm>
            <a:off x="1523999" y="4069106"/>
            <a:ext cx="2460859" cy="14465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Engineer-II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Path Limited.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50B2-A21C-FE50-E3B2-A9CEA15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Strategies: </a:t>
            </a:r>
            <a:r>
              <a:rPr lang="en-US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B47CB-987F-57B8-AD07-A60DA9F8F8AF}"/>
              </a:ext>
            </a:extLst>
          </p:cNvPr>
          <p:cNvSpPr/>
          <p:nvPr/>
        </p:nvSpPr>
        <p:spPr>
          <a:xfrm>
            <a:off x="1626669" y="4109987"/>
            <a:ext cx="1607419" cy="1426945"/>
          </a:xfrm>
          <a:prstGeom prst="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B7692F8-44CE-93EB-0857-CD487BB939B6}"/>
              </a:ext>
            </a:extLst>
          </p:cNvPr>
          <p:cNvSpPr/>
          <p:nvPr/>
        </p:nvSpPr>
        <p:spPr>
          <a:xfrm>
            <a:off x="5149515" y="1813593"/>
            <a:ext cx="1636295" cy="1475874"/>
          </a:xfrm>
          <a:prstGeom prst="flowChartConnector">
            <a:avLst/>
          </a:prstGeom>
          <a:solidFill>
            <a:srgbClr val="C595D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C608AF60-15FF-35F7-0767-2EFC204646F6}"/>
              </a:ext>
            </a:extLst>
          </p:cNvPr>
          <p:cNvSpPr/>
          <p:nvPr/>
        </p:nvSpPr>
        <p:spPr>
          <a:xfrm>
            <a:off x="9596849" y="3948395"/>
            <a:ext cx="1303421" cy="1705116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EF2D81-B13D-8F3D-06BC-6EA3E7ECF19A}"/>
              </a:ext>
            </a:extLst>
          </p:cNvPr>
          <p:cNvCxnSpPr/>
          <p:nvPr/>
        </p:nvCxnSpPr>
        <p:spPr>
          <a:xfrm flipH="1">
            <a:off x="2791326" y="2683042"/>
            <a:ext cx="2358189" cy="1426945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5C5826-286E-ABB8-9FB1-2FC918071C35}"/>
              </a:ext>
            </a:extLst>
          </p:cNvPr>
          <p:cNvCxnSpPr>
            <a:cxnSpLocks/>
          </p:cNvCxnSpPr>
          <p:nvPr/>
        </p:nvCxnSpPr>
        <p:spPr>
          <a:xfrm flipH="1" flipV="1">
            <a:off x="3270014" y="5068908"/>
            <a:ext cx="6290910" cy="1"/>
          </a:xfrm>
          <a:prstGeom prst="straightConnector1">
            <a:avLst/>
          </a:prstGeom>
          <a:ln w="28575">
            <a:solidFill>
              <a:srgbClr val="891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D4199CE-7414-B382-351A-BC7CA43218AA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3234088" y="3073330"/>
            <a:ext cx="2155057" cy="175013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A32DB4-B86A-667F-1536-F0BDA104B6C3}"/>
              </a:ext>
            </a:extLst>
          </p:cNvPr>
          <p:cNvSpPr txBox="1"/>
          <p:nvPr/>
        </p:nvSpPr>
        <p:spPr>
          <a:xfrm>
            <a:off x="1626668" y="5721598"/>
            <a:ext cx="18973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4BDF85-D05D-6CBF-9763-59AE1B766D4E}"/>
              </a:ext>
            </a:extLst>
          </p:cNvPr>
          <p:cNvSpPr txBox="1"/>
          <p:nvPr/>
        </p:nvSpPr>
        <p:spPr>
          <a:xfrm>
            <a:off x="5492416" y="3289467"/>
            <a:ext cx="120716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FB35D-259D-7F2A-2D98-0A0AF2A12CA4}"/>
              </a:ext>
            </a:extLst>
          </p:cNvPr>
          <p:cNvSpPr txBox="1"/>
          <p:nvPr/>
        </p:nvSpPr>
        <p:spPr>
          <a:xfrm>
            <a:off x="9596850" y="5721598"/>
            <a:ext cx="13034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2E6DB0-A1B0-180C-EFBC-77AEA6290FAF}"/>
              </a:ext>
            </a:extLst>
          </p:cNvPr>
          <p:cNvSpPr txBox="1"/>
          <p:nvPr/>
        </p:nvSpPr>
        <p:spPr>
          <a:xfrm>
            <a:off x="5185441" y="3831816"/>
            <a:ext cx="351501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Write data to cache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5E4D05-D90C-0359-C718-A0AD64117186}"/>
              </a:ext>
            </a:extLst>
          </p:cNvPr>
          <p:cNvSpPr txBox="1"/>
          <p:nvPr/>
        </p:nvSpPr>
        <p:spPr>
          <a:xfrm>
            <a:off x="4329578" y="5140570"/>
            <a:ext cx="4977323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911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Cache miss: read from 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C56AEF-A46B-3125-2501-E77022668C4C}"/>
              </a:ext>
            </a:extLst>
          </p:cNvPr>
          <p:cNvSpPr txBox="1"/>
          <p:nvPr/>
        </p:nvSpPr>
        <p:spPr>
          <a:xfrm>
            <a:off x="486064" y="2704017"/>
            <a:ext cx="3825552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Cache hit: read from cache</a:t>
            </a:r>
          </a:p>
        </p:txBody>
      </p:sp>
    </p:spTree>
    <p:extLst>
      <p:ext uri="{BB962C8B-B14F-4D97-AF65-F5344CB8AC3E}">
        <p14:creationId xmlns:p14="http://schemas.microsoft.com/office/powerpoint/2010/main" val="28355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2600CA-A2AE-0C28-ACE7-83916B29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Strategies: </a:t>
            </a:r>
            <a:r>
              <a:rPr lang="en-US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7F202-A4E4-61F4-DAEC-A7BDE20C28DE}"/>
              </a:ext>
            </a:extLst>
          </p:cNvPr>
          <p:cNvSpPr/>
          <p:nvPr/>
        </p:nvSpPr>
        <p:spPr>
          <a:xfrm>
            <a:off x="1025090" y="3085370"/>
            <a:ext cx="1607419" cy="1475874"/>
          </a:xfrm>
          <a:prstGeom prst="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11F2C3A-7FE0-E35A-F9FE-C404F5CD8E11}"/>
              </a:ext>
            </a:extLst>
          </p:cNvPr>
          <p:cNvSpPr/>
          <p:nvPr/>
        </p:nvSpPr>
        <p:spPr>
          <a:xfrm>
            <a:off x="5126435" y="3103912"/>
            <a:ext cx="1636295" cy="1475874"/>
          </a:xfrm>
          <a:prstGeom prst="flowChartConnector">
            <a:avLst/>
          </a:prstGeom>
          <a:solidFill>
            <a:srgbClr val="C595D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E8C9463-1E7A-1E01-BAF9-E4B94513B41F}"/>
              </a:ext>
            </a:extLst>
          </p:cNvPr>
          <p:cNvSpPr/>
          <p:nvPr/>
        </p:nvSpPr>
        <p:spPr>
          <a:xfrm>
            <a:off x="9464328" y="2957496"/>
            <a:ext cx="1303421" cy="1705116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9089FA-522A-3BDF-FD2A-556E97A984B9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632509" y="3823307"/>
            <a:ext cx="2493926" cy="1854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5EC338-442C-5CFA-D0AF-4F8E141CF50F}"/>
              </a:ext>
            </a:extLst>
          </p:cNvPr>
          <p:cNvCxnSpPr>
            <a:cxnSpLocks/>
          </p:cNvCxnSpPr>
          <p:nvPr/>
        </p:nvCxnSpPr>
        <p:spPr>
          <a:xfrm>
            <a:off x="5247895" y="3862389"/>
            <a:ext cx="1393374" cy="0"/>
          </a:xfrm>
          <a:prstGeom prst="straightConnector1">
            <a:avLst/>
          </a:prstGeom>
          <a:ln w="28575">
            <a:solidFill>
              <a:srgbClr val="891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55B04D-A65E-5C27-D1C1-4071593DCAF5}"/>
              </a:ext>
            </a:extLst>
          </p:cNvPr>
          <p:cNvCxnSpPr>
            <a:cxnSpLocks/>
          </p:cNvCxnSpPr>
          <p:nvPr/>
        </p:nvCxnSpPr>
        <p:spPr>
          <a:xfrm>
            <a:off x="6750616" y="3872533"/>
            <a:ext cx="2725827" cy="326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A2407B-59C1-4AB7-A3BE-6257D38AB128}"/>
              </a:ext>
            </a:extLst>
          </p:cNvPr>
          <p:cNvSpPr txBox="1"/>
          <p:nvPr/>
        </p:nvSpPr>
        <p:spPr>
          <a:xfrm>
            <a:off x="2969156" y="3900674"/>
            <a:ext cx="215727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cache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30EF3-9F7D-D90D-EA13-D8F36D992EB3}"/>
              </a:ext>
            </a:extLst>
          </p:cNvPr>
          <p:cNvSpPr txBox="1"/>
          <p:nvPr/>
        </p:nvSpPr>
        <p:spPr>
          <a:xfrm>
            <a:off x="6926755" y="3941963"/>
            <a:ext cx="23900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2F95B8-CD31-459B-EA23-7D9DE68637CB}"/>
              </a:ext>
            </a:extLst>
          </p:cNvPr>
          <p:cNvSpPr txBox="1"/>
          <p:nvPr/>
        </p:nvSpPr>
        <p:spPr>
          <a:xfrm>
            <a:off x="1025090" y="4769066"/>
            <a:ext cx="186388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02ACFD-39C4-537E-A418-8107B8ECB854}"/>
              </a:ext>
            </a:extLst>
          </p:cNvPr>
          <p:cNvSpPr txBox="1"/>
          <p:nvPr/>
        </p:nvSpPr>
        <p:spPr>
          <a:xfrm>
            <a:off x="5247895" y="4769067"/>
            <a:ext cx="19568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00606B-AF01-6602-73B4-CFA17A2BCDEC}"/>
              </a:ext>
            </a:extLst>
          </p:cNvPr>
          <p:cNvSpPr txBox="1"/>
          <p:nvPr/>
        </p:nvSpPr>
        <p:spPr>
          <a:xfrm>
            <a:off x="9464328" y="4769068"/>
            <a:ext cx="1424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3852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984C-A934-193B-2BED-F554A082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Strategies: </a:t>
            </a:r>
            <a:r>
              <a:rPr lang="en-US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Write-Behind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8A56A-5C7A-E05C-52B0-F6B5D821A59B}"/>
              </a:ext>
            </a:extLst>
          </p:cNvPr>
          <p:cNvSpPr/>
          <p:nvPr/>
        </p:nvSpPr>
        <p:spPr>
          <a:xfrm>
            <a:off x="1007746" y="3015287"/>
            <a:ext cx="1607419" cy="1475874"/>
          </a:xfrm>
          <a:prstGeom prst="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2CF2463-C013-AB8F-018B-2E0829DFE28B}"/>
              </a:ext>
            </a:extLst>
          </p:cNvPr>
          <p:cNvSpPr/>
          <p:nvPr/>
        </p:nvSpPr>
        <p:spPr>
          <a:xfrm>
            <a:off x="5022816" y="3015287"/>
            <a:ext cx="1636295" cy="1475874"/>
          </a:xfrm>
          <a:prstGeom prst="flowChartConnector">
            <a:avLst/>
          </a:prstGeom>
          <a:solidFill>
            <a:srgbClr val="C595D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F3B38D3-71E0-9BF3-B279-0DEA7CCBF36D}"/>
              </a:ext>
            </a:extLst>
          </p:cNvPr>
          <p:cNvSpPr/>
          <p:nvPr/>
        </p:nvSpPr>
        <p:spPr>
          <a:xfrm>
            <a:off x="9570346" y="2888974"/>
            <a:ext cx="1303421" cy="16021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731E00-63AE-89A5-BB3B-618147B582C7}"/>
              </a:ext>
            </a:extLst>
          </p:cNvPr>
          <p:cNvCxnSpPr>
            <a:stCxn id="5" idx="3"/>
            <a:endCxn id="6" idx="2"/>
          </p:cNvCxnSpPr>
          <p:nvPr/>
        </p:nvCxnSpPr>
        <p:spPr>
          <a:xfrm>
            <a:off x="2615165" y="3753224"/>
            <a:ext cx="2407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A3558A-0075-B588-FA61-BA26E435AF2F}"/>
              </a:ext>
            </a:extLst>
          </p:cNvPr>
          <p:cNvCxnSpPr/>
          <p:nvPr/>
        </p:nvCxnSpPr>
        <p:spPr>
          <a:xfrm>
            <a:off x="2615165" y="3945381"/>
            <a:ext cx="2407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BCF882-99A1-C1EC-9DD7-CEAD19188148}"/>
              </a:ext>
            </a:extLst>
          </p:cNvPr>
          <p:cNvCxnSpPr/>
          <p:nvPr/>
        </p:nvCxnSpPr>
        <p:spPr>
          <a:xfrm>
            <a:off x="2615165" y="3561067"/>
            <a:ext cx="24076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ABF5BD-F7AF-8DE1-719C-72930B71E91A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659111" y="3753224"/>
            <a:ext cx="2911235" cy="9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82C41A-00AB-92B7-A93E-E18EB4A7AAB6}"/>
              </a:ext>
            </a:extLst>
          </p:cNvPr>
          <p:cNvSpPr txBox="1"/>
          <p:nvPr/>
        </p:nvSpPr>
        <p:spPr>
          <a:xfrm>
            <a:off x="2740350" y="3059668"/>
            <a:ext cx="215727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cache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3CC8A7-0F80-3AD5-90FD-194CDAB4F9AB}"/>
              </a:ext>
            </a:extLst>
          </p:cNvPr>
          <p:cNvSpPr txBox="1"/>
          <p:nvPr/>
        </p:nvSpPr>
        <p:spPr>
          <a:xfrm>
            <a:off x="6919683" y="3228402"/>
            <a:ext cx="239009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to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411F4-EE70-ED82-53F2-99E340F8DE91}"/>
              </a:ext>
            </a:extLst>
          </p:cNvPr>
          <p:cNvSpPr txBox="1"/>
          <p:nvPr/>
        </p:nvSpPr>
        <p:spPr>
          <a:xfrm>
            <a:off x="953525" y="4683317"/>
            <a:ext cx="186388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3C61A-1D3D-0D61-03F9-73629A44B66D}"/>
              </a:ext>
            </a:extLst>
          </p:cNvPr>
          <p:cNvSpPr txBox="1"/>
          <p:nvPr/>
        </p:nvSpPr>
        <p:spPr>
          <a:xfrm>
            <a:off x="5383657" y="4683317"/>
            <a:ext cx="178865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5F1178-2CAE-2738-722C-515A2A659486}"/>
              </a:ext>
            </a:extLst>
          </p:cNvPr>
          <p:cNvSpPr txBox="1"/>
          <p:nvPr/>
        </p:nvSpPr>
        <p:spPr>
          <a:xfrm>
            <a:off x="9504470" y="4683316"/>
            <a:ext cx="1424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4920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6D87-3B94-AFF1-BF01-7EB056E2F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Strategies: </a:t>
            </a:r>
            <a:r>
              <a:rPr lang="en-US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Read-Through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57DB5-3B6B-9BC6-1110-0B36AB0746AC}"/>
              </a:ext>
            </a:extLst>
          </p:cNvPr>
          <p:cNvSpPr/>
          <p:nvPr/>
        </p:nvSpPr>
        <p:spPr>
          <a:xfrm>
            <a:off x="838200" y="2912165"/>
            <a:ext cx="1607419" cy="1475874"/>
          </a:xfrm>
          <a:prstGeom prst="rect">
            <a:avLst/>
          </a:prstGeom>
          <a:solidFill>
            <a:srgbClr val="FFCC99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111E5B4-F9C4-E705-D495-94DA647541EF}"/>
              </a:ext>
            </a:extLst>
          </p:cNvPr>
          <p:cNvSpPr/>
          <p:nvPr/>
        </p:nvSpPr>
        <p:spPr>
          <a:xfrm>
            <a:off x="5486432" y="2912165"/>
            <a:ext cx="1636295" cy="1475874"/>
          </a:xfrm>
          <a:prstGeom prst="flowChartConnector">
            <a:avLst/>
          </a:prstGeom>
          <a:solidFill>
            <a:srgbClr val="C595D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6A6AFAA-4F41-3763-2405-9DF32235C4A5}"/>
              </a:ext>
            </a:extLst>
          </p:cNvPr>
          <p:cNvSpPr/>
          <p:nvPr/>
        </p:nvSpPr>
        <p:spPr>
          <a:xfrm>
            <a:off x="9886245" y="2912165"/>
            <a:ext cx="1303421" cy="1602187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5ABC7D-4E2D-958D-CAF3-653A626A63B2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2445619" y="3650102"/>
            <a:ext cx="304081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3A4915-63C2-0F3B-5EE8-57EA9FBFDD93}"/>
              </a:ext>
            </a:extLst>
          </p:cNvPr>
          <p:cNvCxnSpPr>
            <a:cxnSpLocks/>
          </p:cNvCxnSpPr>
          <p:nvPr/>
        </p:nvCxnSpPr>
        <p:spPr>
          <a:xfrm flipH="1">
            <a:off x="7122727" y="3650102"/>
            <a:ext cx="2744216" cy="0"/>
          </a:xfrm>
          <a:prstGeom prst="straightConnector1">
            <a:avLst/>
          </a:prstGeom>
          <a:ln w="28575">
            <a:solidFill>
              <a:srgbClr val="8911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F0CBAA-4A52-0C76-36D1-D2D28FAE2485}"/>
              </a:ext>
            </a:extLst>
          </p:cNvPr>
          <p:cNvSpPr txBox="1"/>
          <p:nvPr/>
        </p:nvSpPr>
        <p:spPr>
          <a:xfrm>
            <a:off x="2472909" y="2790344"/>
            <a:ext cx="313877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Hit: Read from cache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7F5D76-6CB2-8D7F-B9B2-91ABD0A1C08A}"/>
              </a:ext>
            </a:extLst>
          </p:cNvPr>
          <p:cNvSpPr txBox="1"/>
          <p:nvPr/>
        </p:nvSpPr>
        <p:spPr>
          <a:xfrm>
            <a:off x="7488455" y="2690797"/>
            <a:ext cx="2281104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911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Read from database and </a:t>
            </a:r>
          </a:p>
          <a:p>
            <a:endParaRPr lang="en-US" sz="2400" dirty="0">
              <a:solidFill>
                <a:srgbClr val="89115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8911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in cache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A30E4F-2F56-2DBC-CD6B-7AF5D00D3E88}"/>
              </a:ext>
            </a:extLst>
          </p:cNvPr>
          <p:cNvSpPr txBox="1"/>
          <p:nvPr/>
        </p:nvSpPr>
        <p:spPr>
          <a:xfrm>
            <a:off x="838200" y="4647321"/>
            <a:ext cx="186388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3B2DA-B917-F21E-3AA6-35430F8989C8}"/>
              </a:ext>
            </a:extLst>
          </p:cNvPr>
          <p:cNvSpPr txBox="1"/>
          <p:nvPr/>
        </p:nvSpPr>
        <p:spPr>
          <a:xfrm>
            <a:off x="5848667" y="4618809"/>
            <a:ext cx="195686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9AEE6-4926-7ACD-7577-498D1B797F27}"/>
              </a:ext>
            </a:extLst>
          </p:cNvPr>
          <p:cNvSpPr txBox="1"/>
          <p:nvPr/>
        </p:nvSpPr>
        <p:spPr>
          <a:xfrm>
            <a:off x="9929424" y="4647540"/>
            <a:ext cx="1424376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6348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2080-5F56-6DA2-619D-0BB0BD8F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 Policies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D7723B2-BD2D-B875-70ED-5000062FDD8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0232361"/>
              </p:ext>
            </p:extLst>
          </p:nvPr>
        </p:nvGraphicFramePr>
        <p:xfrm>
          <a:off x="838200" y="1825625"/>
          <a:ext cx="972363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1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B633-3D74-E080-D017-018347E9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Consider before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5D19-F5F3-A2F2-E1E3-2975AAB7D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2578" y="1796749"/>
            <a:ext cx="10371221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I using cache to avoid the core problem?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data frequently queried?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the data update frequently?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cache strategy is the right fit?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I ensure cache consistency?</a:t>
            </a:r>
          </a:p>
        </p:txBody>
      </p:sp>
    </p:spTree>
    <p:extLst>
      <p:ext uri="{BB962C8B-B14F-4D97-AF65-F5344CB8AC3E}">
        <p14:creationId xmlns:p14="http://schemas.microsoft.com/office/powerpoint/2010/main" val="5433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FC79-5474-9E88-9638-A4BD8DFD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in 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11360-7132-0AE0-31BF-1332F082F6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722397"/>
            <a:ext cx="10515599" cy="112290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B8A25-BFB4-C289-DAF8-4F31786E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5331"/>
            <a:ext cx="4952851" cy="3407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F975F3-2577-DBE3-405D-08B5CDCD9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942" y="2945331"/>
            <a:ext cx="5488857" cy="22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a Thank You Slide to End Your Presentation (+Video) | Envato Tuts+">
            <a:extLst>
              <a:ext uri="{FF2B5EF4-FFF2-40B4-BE49-F238E27FC236}">
                <a16:creationId xmlns:a16="http://schemas.microsoft.com/office/drawing/2014/main" id="{ECE6C8C7-7BD2-F886-8D38-CBADAA942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 b="6074"/>
          <a:stretch/>
        </p:blipFill>
        <p:spPr bwMode="auto">
          <a:xfrm>
            <a:off x="3126661" y="1660722"/>
            <a:ext cx="7948881" cy="42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8A629D-7103-1A47-586A-94E3F415AC8A}"/>
              </a:ext>
            </a:extLst>
          </p:cNvPr>
          <p:cNvSpPr/>
          <p:nvPr/>
        </p:nvSpPr>
        <p:spPr>
          <a:xfrm>
            <a:off x="9123452" y="1784012"/>
            <a:ext cx="821932" cy="620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9C40-963B-3DFB-A5EB-25029E2C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BD0F4B-B709-BE5C-9929-6584A64CC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4936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56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Redis?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In-memory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 store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 store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threaded       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Redis Unleashed: A Journey into Efficient Caching and Data Operations">
            <a:extLst>
              <a:ext uri="{FF2B5EF4-FFF2-40B4-BE49-F238E27FC236}">
                <a16:creationId xmlns:a16="http://schemas.microsoft.com/office/drawing/2014/main" id="{119BF149-1601-648D-6E6E-AE0B99356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30" y="1825626"/>
            <a:ext cx="980975" cy="7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SQL">
            <a:extLst>
              <a:ext uri="{FF2B5EF4-FFF2-40B4-BE49-F238E27FC236}">
                <a16:creationId xmlns:a16="http://schemas.microsoft.com/office/drawing/2014/main" id="{B086B97B-D4CE-0884-1E51-8231A4B8D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31" y="2933962"/>
            <a:ext cx="980974" cy="7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ey - Free security icons">
            <a:extLst>
              <a:ext uri="{FF2B5EF4-FFF2-40B4-BE49-F238E27FC236}">
                <a16:creationId xmlns:a16="http://schemas.microsoft.com/office/drawing/2014/main" id="{2DEAEB4E-058D-98BE-3534-0BD0BE67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80" y="4042299"/>
            <a:ext cx="980975" cy="9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7117B4-F707-CC09-A49C-D118EB14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832" y="5185993"/>
            <a:ext cx="980974" cy="9909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9FD8A8-4D13-07FB-5EDA-A4292073744A}"/>
              </a:ext>
            </a:extLst>
          </p:cNvPr>
          <p:cNvSpPr/>
          <p:nvPr/>
        </p:nvSpPr>
        <p:spPr>
          <a:xfrm>
            <a:off x="7940842" y="6031522"/>
            <a:ext cx="654518" cy="543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is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3E6A82-449B-43D3-C7B3-302F96E10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57"/>
          <a:stretch/>
        </p:blipFill>
        <p:spPr>
          <a:xfrm>
            <a:off x="2666197" y="1690688"/>
            <a:ext cx="6250000" cy="39575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751E54-8103-271D-5784-A77E9EC1F87B}"/>
              </a:ext>
            </a:extLst>
          </p:cNvPr>
          <p:cNvSpPr txBox="1"/>
          <p:nvPr/>
        </p:nvSpPr>
        <p:spPr>
          <a:xfrm>
            <a:off x="2666197" y="5651812"/>
            <a:ext cx="15881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64F5C-0ACB-1590-E9AE-2790FB12F6B8}"/>
              </a:ext>
            </a:extLst>
          </p:cNvPr>
          <p:cNvSpPr txBox="1"/>
          <p:nvPr/>
        </p:nvSpPr>
        <p:spPr>
          <a:xfrm>
            <a:off x="4228697" y="5653595"/>
            <a:ext cx="15881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CF50A-C1B5-32DE-0E5D-8F774246CE3D}"/>
              </a:ext>
            </a:extLst>
          </p:cNvPr>
          <p:cNvSpPr txBox="1"/>
          <p:nvPr/>
        </p:nvSpPr>
        <p:spPr>
          <a:xfrm>
            <a:off x="5791197" y="5651812"/>
            <a:ext cx="15881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F7CC04-E83E-E9DB-A653-C0FCB5C450D7}"/>
              </a:ext>
            </a:extLst>
          </p:cNvPr>
          <p:cNvSpPr txBox="1"/>
          <p:nvPr/>
        </p:nvSpPr>
        <p:spPr>
          <a:xfrm>
            <a:off x="7328028" y="5650029"/>
            <a:ext cx="158816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 in Redis -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44739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commands (like SET, HSET) are </a:t>
            </a:r>
            <a:r>
              <a:rPr lang="en-US" sz="2400" dirty="0">
                <a:solidFill>
                  <a:srgbClr val="D47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</a:p>
          <a:p>
            <a:r>
              <a:rPr lang="en-US" sz="2400" dirty="0">
                <a:solidFill>
                  <a:srgbClr val="D47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rollback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for transactions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7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in Redis -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4473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Single instance always </a:t>
            </a:r>
            <a:r>
              <a:rPr lang="en-US" sz="2400" dirty="0">
                <a:solidFill>
                  <a:srgbClr val="FF9900"/>
                </a:solidFill>
              </a:rPr>
              <a:t>consistent</a:t>
            </a:r>
          </a:p>
          <a:p>
            <a:r>
              <a:rPr lang="en-US" sz="2400" dirty="0"/>
              <a:t>Potential temporary inconsistencies in </a:t>
            </a:r>
            <a:r>
              <a:rPr lang="en-US" sz="2400" dirty="0">
                <a:solidFill>
                  <a:srgbClr val="FF9900"/>
                </a:solidFill>
              </a:rPr>
              <a:t>distributed </a:t>
            </a:r>
            <a:r>
              <a:rPr lang="en-US" sz="2400" dirty="0"/>
              <a:t>setups due to replication lag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30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in Redis -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44739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inside transactions execute </a:t>
            </a:r>
            <a:r>
              <a:rPr lang="en-US" sz="2400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Redis -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5A0306-7290-1048-4EDA-310671450FE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19175"/>
          <a:ext cx="9220200" cy="435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44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6AFB69-0880-4310-AFFC-03CC1AD3BB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E6AFB69-0880-4310-AFFC-03CC1AD3BB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5923EF2-0A20-44A9-9798-5EE62BFFBD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75923EF2-0A20-44A9-9798-5EE62BFFBD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2C50058-A049-426E-8093-76C4973DAD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2C50058-A049-426E-8093-76C4973DAD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6FA5F71-D7EF-4406-A56F-E21F37E60D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66FA5F71-D7EF-4406-A56F-E21F37E60D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629E-8366-9184-4DF9-CD7ED9D7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 Strategies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F52A161-D973-122C-CF03-274D54C267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37661713"/>
              </p:ext>
            </p:extLst>
          </p:nvPr>
        </p:nvGraphicFramePr>
        <p:xfrm>
          <a:off x="838200" y="1825625"/>
          <a:ext cx="91893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6D077A-12CD-1E36-CD87-986D22DA43FB}"/>
              </a:ext>
            </a:extLst>
          </p:cNvPr>
          <p:cNvSpPr txBox="1"/>
          <p:nvPr/>
        </p:nvSpPr>
        <p:spPr>
          <a:xfrm>
            <a:off x="6096000" y="4736388"/>
            <a:ext cx="200346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Read-Through</a:t>
            </a:r>
            <a:endParaRPr lang="en-US" sz="240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C2B20-CF8D-6EE9-E902-96DADBAC82EF}"/>
              </a:ext>
            </a:extLst>
          </p:cNvPr>
          <p:cNvSpPr txBox="1"/>
          <p:nvPr/>
        </p:nvSpPr>
        <p:spPr>
          <a:xfrm>
            <a:off x="2763749" y="2792859"/>
            <a:ext cx="2003460" cy="738664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Cache-Aside</a:t>
            </a:r>
          </a:p>
          <a:p>
            <a:endParaRPr lang="en-US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2675A-6421-A500-D06B-94570600D1AF}"/>
              </a:ext>
            </a:extLst>
          </p:cNvPr>
          <p:cNvSpPr txBox="1"/>
          <p:nvPr/>
        </p:nvSpPr>
        <p:spPr>
          <a:xfrm>
            <a:off x="4952144" y="2474893"/>
            <a:ext cx="2003460" cy="8309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Write-Through</a:t>
            </a:r>
            <a:endParaRPr lang="en-US" sz="24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4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1142</TotalTime>
  <Words>282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Times New Roman</vt:lpstr>
      <vt:lpstr>Wingdings</vt:lpstr>
      <vt:lpstr>Watermark Design Template</vt:lpstr>
      <vt:lpstr>Redis Basics:</vt:lpstr>
      <vt:lpstr>Agenda</vt:lpstr>
      <vt:lpstr>What is Redis?</vt:lpstr>
      <vt:lpstr>Redis is ACIDic</vt:lpstr>
      <vt:lpstr>ACID in Redis - Atomicity</vt:lpstr>
      <vt:lpstr>ACID in Redis - Consistency</vt:lpstr>
      <vt:lpstr>ACID in Redis - Isolation</vt:lpstr>
      <vt:lpstr>ACID in Redis - Durability</vt:lpstr>
      <vt:lpstr>Caching Strategies</vt:lpstr>
      <vt:lpstr>Caching Strategies: Cache-Aside</vt:lpstr>
      <vt:lpstr>Caching Strategies: Write-Through</vt:lpstr>
      <vt:lpstr>Caching Strategies: Write-Behind</vt:lpstr>
      <vt:lpstr>Caching Strategies: Read-Through</vt:lpstr>
      <vt:lpstr>Expiration Policies</vt:lpstr>
      <vt:lpstr>Questions to Consider before Caching</vt:lpstr>
      <vt:lpstr>Redis in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 Basics:</dc:title>
  <dc:creator>Zahidul Islam</dc:creator>
  <cp:lastModifiedBy>Zahidul Islam</cp:lastModifiedBy>
  <cp:revision>91</cp:revision>
  <dcterms:created xsi:type="dcterms:W3CDTF">2024-09-29T10:44:36Z</dcterms:created>
  <dcterms:modified xsi:type="dcterms:W3CDTF">2024-10-03T17:53:48Z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