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6" r:id="rId2"/>
    <p:sldId id="258" r:id="rId3"/>
    <p:sldId id="259" r:id="rId4"/>
    <p:sldId id="260" r:id="rId5"/>
    <p:sldId id="277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5D"/>
    <a:srgbClr val="E1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A06E6-889B-42AD-D305-D4F9F0C13A49}" v="716" dt="2024-06-30T12:10:01.678"/>
    <p1510:client id="{4F01A1F6-FC76-40A1-AA4F-6FE465B82F8B}" v="1542" dt="2024-06-30T13:36:22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1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33C87-9308-4D96-8DC7-773139782B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95E414-B3D0-47B5-BBBA-6A19E962522B}">
      <dgm:prSet/>
      <dgm:spPr/>
      <dgm:t>
        <a:bodyPr/>
        <a:lstStyle/>
        <a:p>
          <a:r>
            <a:rPr lang="en-US" dirty="0" err="1"/>
            <a:t>Aplicarea</a:t>
          </a:r>
          <a:r>
            <a:rPr lang="en-US" dirty="0"/>
            <a:t> </a:t>
          </a:r>
          <a:r>
            <a:rPr lang="en-US" dirty="0" err="1"/>
            <a:t>algoritmului</a:t>
          </a:r>
          <a:r>
            <a:rPr lang="en-US" dirty="0"/>
            <a:t> se </a:t>
          </a:r>
          <a:r>
            <a:rPr lang="en-US" dirty="0" err="1"/>
            <a:t>realizează</a:t>
          </a:r>
          <a:r>
            <a:rPr lang="en-US" dirty="0"/>
            <a:t> </a:t>
          </a:r>
          <a:r>
            <a:rPr lang="en-US" dirty="0" err="1"/>
            <a:t>doar</a:t>
          </a:r>
          <a:r>
            <a:rPr lang="en-US" dirty="0"/>
            <a:t> pe </a:t>
          </a:r>
          <a:r>
            <a:rPr lang="en-US" dirty="0" err="1"/>
            <a:t>acele</a:t>
          </a:r>
          <a:r>
            <a:rPr lang="en-US" dirty="0"/>
            <a:t> </a:t>
          </a:r>
          <a:r>
            <a:rPr lang="en-US" dirty="0" err="1"/>
            <a:t>texte</a:t>
          </a:r>
          <a:r>
            <a:rPr lang="en-US" dirty="0"/>
            <a:t> care nu </a:t>
          </a:r>
          <a:r>
            <a:rPr lang="en-US" dirty="0" err="1"/>
            <a:t>încap</a:t>
          </a:r>
          <a:r>
            <a:rPr lang="en-US" dirty="0"/>
            <a:t> in </a:t>
          </a:r>
          <a:r>
            <a:rPr lang="en-US" dirty="0" err="1"/>
            <a:t>contextul</a:t>
          </a:r>
          <a:r>
            <a:rPr lang="en-US" dirty="0"/>
            <a:t> </a:t>
          </a:r>
          <a:r>
            <a:rPr lang="en-US" dirty="0" err="1"/>
            <a:t>setat</a:t>
          </a:r>
          <a:endParaRPr lang="en-US" dirty="0"/>
        </a:p>
      </dgm:t>
    </dgm:pt>
    <dgm:pt modelId="{D9094D09-404F-4BDF-BB9C-CB6B7FAA8C05}" type="parTrans" cxnId="{6F371EBE-83FA-40DE-A920-BFB05C33134C}">
      <dgm:prSet/>
      <dgm:spPr/>
      <dgm:t>
        <a:bodyPr/>
        <a:lstStyle/>
        <a:p>
          <a:endParaRPr lang="en-US"/>
        </a:p>
      </dgm:t>
    </dgm:pt>
    <dgm:pt modelId="{385DDFE1-002B-4F13-8374-49A40CBB570A}" type="sibTrans" cxnId="{6F371EBE-83FA-40DE-A920-BFB05C33134C}">
      <dgm:prSet/>
      <dgm:spPr/>
      <dgm:t>
        <a:bodyPr/>
        <a:lstStyle/>
        <a:p>
          <a:endParaRPr lang="en-US"/>
        </a:p>
      </dgm:t>
    </dgm:pt>
    <dgm:pt modelId="{4CC742A5-39D7-490D-A16C-AFF833D33690}">
      <dgm:prSet/>
      <dgm:spPr/>
      <dgm:t>
        <a:bodyPr/>
        <a:lstStyle/>
        <a:p>
          <a:r>
            <a:rPr lang="en-US" dirty="0" err="1"/>
            <a:t>Sortarea</a:t>
          </a:r>
          <a:r>
            <a:rPr lang="en-US" dirty="0"/>
            <a:t> </a:t>
          </a:r>
          <a:r>
            <a:rPr lang="en-US" dirty="0" err="1"/>
            <a:t>tututor</a:t>
          </a:r>
          <a:r>
            <a:rPr lang="en-US" dirty="0"/>
            <a:t> </a:t>
          </a:r>
          <a:r>
            <a:rPr lang="en-US" dirty="0" err="1"/>
            <a:t>propoziților</a:t>
          </a:r>
          <a:r>
            <a:rPr lang="en-US" dirty="0"/>
            <a:t> </a:t>
          </a:r>
          <a:r>
            <a:rPr lang="en-US" dirty="0" err="1"/>
            <a:t>în</a:t>
          </a:r>
          <a:r>
            <a:rPr lang="en-US" dirty="0"/>
            <a:t> </a:t>
          </a:r>
          <a:r>
            <a:rPr lang="en-US" dirty="0" err="1"/>
            <a:t>ordinea</a:t>
          </a:r>
          <a:r>
            <a:rPr lang="en-US" dirty="0"/>
            <a:t> </a:t>
          </a:r>
          <a:r>
            <a:rPr lang="en-US" dirty="0" err="1"/>
            <a:t>importanței</a:t>
          </a:r>
          <a:r>
            <a:rPr lang="en-US" dirty="0"/>
            <a:t> date de </a:t>
          </a:r>
          <a:r>
            <a:rPr lang="en-US" dirty="0" err="1"/>
            <a:t>algoritm</a:t>
          </a:r>
          <a:endParaRPr lang="en-US" dirty="0"/>
        </a:p>
      </dgm:t>
    </dgm:pt>
    <dgm:pt modelId="{D8BA969F-2B2F-4C9F-831C-E9C0683F7717}" type="parTrans" cxnId="{DE8D61CE-B6E3-44EC-87A5-86EE5C814B86}">
      <dgm:prSet/>
      <dgm:spPr/>
      <dgm:t>
        <a:bodyPr/>
        <a:lstStyle/>
        <a:p>
          <a:endParaRPr lang="en-US"/>
        </a:p>
      </dgm:t>
    </dgm:pt>
    <dgm:pt modelId="{223A524E-767E-4F8A-9091-7A09DF42D7A0}" type="sibTrans" cxnId="{DE8D61CE-B6E3-44EC-87A5-86EE5C814B86}">
      <dgm:prSet/>
      <dgm:spPr/>
      <dgm:t>
        <a:bodyPr/>
        <a:lstStyle/>
        <a:p>
          <a:endParaRPr lang="en-US"/>
        </a:p>
      </dgm:t>
    </dgm:pt>
    <dgm:pt modelId="{F44BA96A-994C-4C60-AE21-BE8A8BA3F858}">
      <dgm:prSet/>
      <dgm:spPr/>
      <dgm:t>
        <a:bodyPr/>
        <a:lstStyle/>
        <a:p>
          <a:pPr rtl="0"/>
          <a:r>
            <a:rPr lang="en-US" dirty="0" err="1"/>
            <a:t>Selectarea</a:t>
          </a:r>
          <a:r>
            <a:rPr lang="en-US" dirty="0"/>
            <a:t> </a:t>
          </a:r>
          <a:r>
            <a:rPr lang="en-US" dirty="0" err="1">
              <a:latin typeface="Walbaum Display"/>
            </a:rPr>
            <a:t>primelor</a:t>
          </a:r>
          <a:r>
            <a:rPr lang="ro-RO" dirty="0">
              <a:latin typeface="Walbaum Display"/>
            </a:rPr>
            <a:t> </a:t>
          </a:r>
          <a:r>
            <a:rPr lang="ro-RO" dirty="0">
              <a:latin typeface="+mn-lt"/>
            </a:rPr>
            <a:t>propoziții</a:t>
          </a:r>
          <a:r>
            <a:rPr lang="en-US" dirty="0"/>
            <a:t> in ordinea importanței până când se </a:t>
          </a:r>
          <a:r>
            <a:rPr lang="en-US" dirty="0">
              <a:latin typeface="Walbaum Display"/>
            </a:rPr>
            <a:t>depășește</a:t>
          </a:r>
          <a:r>
            <a:rPr lang="en-US" dirty="0"/>
            <a:t> pragul admis</a:t>
          </a:r>
        </a:p>
      </dgm:t>
    </dgm:pt>
    <dgm:pt modelId="{99FDF6E1-5C9A-4F1E-80A3-205E8D03E126}" type="parTrans" cxnId="{05252750-036B-47B7-9ECD-011EA7C7CFA2}">
      <dgm:prSet/>
      <dgm:spPr/>
      <dgm:t>
        <a:bodyPr/>
        <a:lstStyle/>
        <a:p>
          <a:endParaRPr lang="en-US"/>
        </a:p>
      </dgm:t>
    </dgm:pt>
    <dgm:pt modelId="{FF18F6D3-30D2-4C33-BE11-944B3CF2A21F}" type="sibTrans" cxnId="{05252750-036B-47B7-9ECD-011EA7C7CFA2}">
      <dgm:prSet/>
      <dgm:spPr/>
      <dgm:t>
        <a:bodyPr/>
        <a:lstStyle/>
        <a:p>
          <a:endParaRPr lang="en-US"/>
        </a:p>
      </dgm:t>
    </dgm:pt>
    <dgm:pt modelId="{F80FE253-11D0-4E8D-AF1A-47C7E48E74C9}">
      <dgm:prSet/>
      <dgm:spPr/>
      <dgm:t>
        <a:bodyPr/>
        <a:lstStyle/>
        <a:p>
          <a:r>
            <a:rPr lang="en-US" dirty="0" err="1"/>
            <a:t>Sortarea</a:t>
          </a:r>
          <a:r>
            <a:rPr lang="en-US" dirty="0"/>
            <a:t> </a:t>
          </a:r>
          <a:r>
            <a:rPr lang="en-US" dirty="0" err="1"/>
            <a:t>propozițiilor</a:t>
          </a:r>
          <a:r>
            <a:rPr lang="en-US" dirty="0"/>
            <a:t> in </a:t>
          </a:r>
          <a:r>
            <a:rPr lang="en-US" dirty="0" err="1"/>
            <a:t>ordinea</a:t>
          </a:r>
          <a:r>
            <a:rPr lang="en-US" dirty="0"/>
            <a:t> din </a:t>
          </a:r>
          <a:r>
            <a:rPr lang="en-US" dirty="0" err="1"/>
            <a:t>textul</a:t>
          </a:r>
          <a:r>
            <a:rPr lang="en-US" dirty="0"/>
            <a:t> original</a:t>
          </a:r>
        </a:p>
      </dgm:t>
    </dgm:pt>
    <dgm:pt modelId="{8FF9922C-F7B0-4933-AAD8-EF6D7D206CD1}" type="parTrans" cxnId="{878876C4-F483-402D-9443-D4659A3235E9}">
      <dgm:prSet/>
      <dgm:spPr/>
      <dgm:t>
        <a:bodyPr/>
        <a:lstStyle/>
        <a:p>
          <a:endParaRPr lang="en-US"/>
        </a:p>
      </dgm:t>
    </dgm:pt>
    <dgm:pt modelId="{E61F764D-545B-4381-9DBE-434F392F8A8D}" type="sibTrans" cxnId="{878876C4-F483-402D-9443-D4659A3235E9}">
      <dgm:prSet/>
      <dgm:spPr/>
      <dgm:t>
        <a:bodyPr/>
        <a:lstStyle/>
        <a:p>
          <a:endParaRPr lang="en-US"/>
        </a:p>
      </dgm:t>
    </dgm:pt>
    <dgm:pt modelId="{474BD144-1571-470A-A5DF-8A34511332CE}" type="pres">
      <dgm:prSet presAssocID="{E6E33C87-9308-4D96-8DC7-773139782B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17E4DF-C3BC-4CEE-A84F-D093CCA0CABF}" type="pres">
      <dgm:prSet presAssocID="{6A95E414-B3D0-47B5-BBBA-6A19E962522B}" presName="hierRoot1" presStyleCnt="0"/>
      <dgm:spPr/>
    </dgm:pt>
    <dgm:pt modelId="{685AA6ED-9F45-43DC-BD7C-02FDEB76460D}" type="pres">
      <dgm:prSet presAssocID="{6A95E414-B3D0-47B5-BBBA-6A19E962522B}" presName="composite" presStyleCnt="0"/>
      <dgm:spPr/>
    </dgm:pt>
    <dgm:pt modelId="{9A718651-6F74-40AB-B222-CFF115E4A1D7}" type="pres">
      <dgm:prSet presAssocID="{6A95E414-B3D0-47B5-BBBA-6A19E962522B}" presName="background" presStyleLbl="node0" presStyleIdx="0" presStyleCnt="4"/>
      <dgm:spPr>
        <a:solidFill>
          <a:srgbClr val="E1CAAC"/>
        </a:solidFill>
      </dgm:spPr>
    </dgm:pt>
    <dgm:pt modelId="{FDFC5176-731E-455F-86D2-BD1E7258CD06}" type="pres">
      <dgm:prSet presAssocID="{6A95E414-B3D0-47B5-BBBA-6A19E962522B}" presName="text" presStyleLbl="fgAcc0" presStyleIdx="0" presStyleCnt="4">
        <dgm:presLayoutVars>
          <dgm:chPref val="3"/>
        </dgm:presLayoutVars>
      </dgm:prSet>
      <dgm:spPr/>
    </dgm:pt>
    <dgm:pt modelId="{74F4545D-B4B2-49A0-8430-DBDC92B2826A}" type="pres">
      <dgm:prSet presAssocID="{6A95E414-B3D0-47B5-BBBA-6A19E962522B}" presName="hierChild2" presStyleCnt="0"/>
      <dgm:spPr/>
    </dgm:pt>
    <dgm:pt modelId="{3F20E177-E53E-4CB6-99F7-0D089CAED18A}" type="pres">
      <dgm:prSet presAssocID="{4CC742A5-39D7-490D-A16C-AFF833D33690}" presName="hierRoot1" presStyleCnt="0"/>
      <dgm:spPr/>
    </dgm:pt>
    <dgm:pt modelId="{28B3C1BD-9F29-4EE5-BF38-328A38742398}" type="pres">
      <dgm:prSet presAssocID="{4CC742A5-39D7-490D-A16C-AFF833D33690}" presName="composite" presStyleCnt="0"/>
      <dgm:spPr/>
    </dgm:pt>
    <dgm:pt modelId="{8C716FA9-F132-47E6-B2F7-6330B6634418}" type="pres">
      <dgm:prSet presAssocID="{4CC742A5-39D7-490D-A16C-AFF833D33690}" presName="background" presStyleLbl="node0" presStyleIdx="1" presStyleCnt="4"/>
      <dgm:spPr>
        <a:solidFill>
          <a:srgbClr val="E1CAAC"/>
        </a:solidFill>
      </dgm:spPr>
    </dgm:pt>
    <dgm:pt modelId="{BB8F0184-011A-409A-B766-BB7101A15972}" type="pres">
      <dgm:prSet presAssocID="{4CC742A5-39D7-490D-A16C-AFF833D33690}" presName="text" presStyleLbl="fgAcc0" presStyleIdx="1" presStyleCnt="4">
        <dgm:presLayoutVars>
          <dgm:chPref val="3"/>
        </dgm:presLayoutVars>
      </dgm:prSet>
      <dgm:spPr/>
    </dgm:pt>
    <dgm:pt modelId="{56E55702-D33E-4C3D-BE3E-3FE0E1AEA7AD}" type="pres">
      <dgm:prSet presAssocID="{4CC742A5-39D7-490D-A16C-AFF833D33690}" presName="hierChild2" presStyleCnt="0"/>
      <dgm:spPr/>
    </dgm:pt>
    <dgm:pt modelId="{CADA7F23-A774-4DFB-B7F9-44AA5F3721EC}" type="pres">
      <dgm:prSet presAssocID="{F44BA96A-994C-4C60-AE21-BE8A8BA3F858}" presName="hierRoot1" presStyleCnt="0"/>
      <dgm:spPr/>
    </dgm:pt>
    <dgm:pt modelId="{32946FFE-A594-463C-B0C5-B7E8A3503E8E}" type="pres">
      <dgm:prSet presAssocID="{F44BA96A-994C-4C60-AE21-BE8A8BA3F858}" presName="composite" presStyleCnt="0"/>
      <dgm:spPr/>
    </dgm:pt>
    <dgm:pt modelId="{F9577221-6C9D-4FE5-BC4F-EB30002E02E5}" type="pres">
      <dgm:prSet presAssocID="{F44BA96A-994C-4C60-AE21-BE8A8BA3F858}" presName="background" presStyleLbl="node0" presStyleIdx="2" presStyleCnt="4"/>
      <dgm:spPr>
        <a:solidFill>
          <a:srgbClr val="E1CAAC"/>
        </a:solidFill>
      </dgm:spPr>
    </dgm:pt>
    <dgm:pt modelId="{38C8D815-8A3E-45C6-A1E1-6976B860E731}" type="pres">
      <dgm:prSet presAssocID="{F44BA96A-994C-4C60-AE21-BE8A8BA3F858}" presName="text" presStyleLbl="fgAcc0" presStyleIdx="2" presStyleCnt="4">
        <dgm:presLayoutVars>
          <dgm:chPref val="3"/>
        </dgm:presLayoutVars>
      </dgm:prSet>
      <dgm:spPr/>
    </dgm:pt>
    <dgm:pt modelId="{5189DD7C-8EE3-496E-AC1B-8570935EA4E5}" type="pres">
      <dgm:prSet presAssocID="{F44BA96A-994C-4C60-AE21-BE8A8BA3F858}" presName="hierChild2" presStyleCnt="0"/>
      <dgm:spPr/>
    </dgm:pt>
    <dgm:pt modelId="{6E3BD283-1C09-47BE-877F-4B2154D82CB1}" type="pres">
      <dgm:prSet presAssocID="{F80FE253-11D0-4E8D-AF1A-47C7E48E74C9}" presName="hierRoot1" presStyleCnt="0"/>
      <dgm:spPr/>
    </dgm:pt>
    <dgm:pt modelId="{2BFF4CB5-7F80-4227-A50A-8AE081480F72}" type="pres">
      <dgm:prSet presAssocID="{F80FE253-11D0-4E8D-AF1A-47C7E48E74C9}" presName="composite" presStyleCnt="0"/>
      <dgm:spPr/>
    </dgm:pt>
    <dgm:pt modelId="{A4805C16-7E05-490D-B820-B081F65E777C}" type="pres">
      <dgm:prSet presAssocID="{F80FE253-11D0-4E8D-AF1A-47C7E48E74C9}" presName="background" presStyleLbl="node0" presStyleIdx="3" presStyleCnt="4"/>
      <dgm:spPr>
        <a:solidFill>
          <a:srgbClr val="E1CAAC"/>
        </a:solidFill>
      </dgm:spPr>
    </dgm:pt>
    <dgm:pt modelId="{37F17AC2-029B-45F2-8386-BD4116EAD8C4}" type="pres">
      <dgm:prSet presAssocID="{F80FE253-11D0-4E8D-AF1A-47C7E48E74C9}" presName="text" presStyleLbl="fgAcc0" presStyleIdx="3" presStyleCnt="4">
        <dgm:presLayoutVars>
          <dgm:chPref val="3"/>
        </dgm:presLayoutVars>
      </dgm:prSet>
      <dgm:spPr/>
    </dgm:pt>
    <dgm:pt modelId="{D05002ED-6B50-4418-B205-645D1F9C65AE}" type="pres">
      <dgm:prSet presAssocID="{F80FE253-11D0-4E8D-AF1A-47C7E48E74C9}" presName="hierChild2" presStyleCnt="0"/>
      <dgm:spPr/>
    </dgm:pt>
  </dgm:ptLst>
  <dgm:cxnLst>
    <dgm:cxn modelId="{CA57631F-4599-4AED-96CA-8F9D3E519F33}" type="presOf" srcId="{4CC742A5-39D7-490D-A16C-AFF833D33690}" destId="{BB8F0184-011A-409A-B766-BB7101A15972}" srcOrd="0" destOrd="0" presId="urn:microsoft.com/office/officeart/2005/8/layout/hierarchy1"/>
    <dgm:cxn modelId="{A6C33528-A0E6-4C66-859B-037024CD1667}" type="presOf" srcId="{6A95E414-B3D0-47B5-BBBA-6A19E962522B}" destId="{FDFC5176-731E-455F-86D2-BD1E7258CD06}" srcOrd="0" destOrd="0" presId="urn:microsoft.com/office/officeart/2005/8/layout/hierarchy1"/>
    <dgm:cxn modelId="{05252750-036B-47B7-9ECD-011EA7C7CFA2}" srcId="{E6E33C87-9308-4D96-8DC7-773139782BFF}" destId="{F44BA96A-994C-4C60-AE21-BE8A8BA3F858}" srcOrd="2" destOrd="0" parTransId="{99FDF6E1-5C9A-4F1E-80A3-205E8D03E126}" sibTransId="{FF18F6D3-30D2-4C33-BE11-944B3CF2A21F}"/>
    <dgm:cxn modelId="{6F371EBE-83FA-40DE-A920-BFB05C33134C}" srcId="{E6E33C87-9308-4D96-8DC7-773139782BFF}" destId="{6A95E414-B3D0-47B5-BBBA-6A19E962522B}" srcOrd="0" destOrd="0" parTransId="{D9094D09-404F-4BDF-BB9C-CB6B7FAA8C05}" sibTransId="{385DDFE1-002B-4F13-8374-49A40CBB570A}"/>
    <dgm:cxn modelId="{2DE0D5C2-3434-444B-9197-4B36639E1750}" type="presOf" srcId="{F80FE253-11D0-4E8D-AF1A-47C7E48E74C9}" destId="{37F17AC2-029B-45F2-8386-BD4116EAD8C4}" srcOrd="0" destOrd="0" presId="urn:microsoft.com/office/officeart/2005/8/layout/hierarchy1"/>
    <dgm:cxn modelId="{878876C4-F483-402D-9443-D4659A3235E9}" srcId="{E6E33C87-9308-4D96-8DC7-773139782BFF}" destId="{F80FE253-11D0-4E8D-AF1A-47C7E48E74C9}" srcOrd="3" destOrd="0" parTransId="{8FF9922C-F7B0-4933-AAD8-EF6D7D206CD1}" sibTransId="{E61F764D-545B-4381-9DBE-434F392F8A8D}"/>
    <dgm:cxn modelId="{F8620AC9-CF5B-4DEA-8E13-D914495D2BB8}" type="presOf" srcId="{E6E33C87-9308-4D96-8DC7-773139782BFF}" destId="{474BD144-1571-470A-A5DF-8A34511332CE}" srcOrd="0" destOrd="0" presId="urn:microsoft.com/office/officeart/2005/8/layout/hierarchy1"/>
    <dgm:cxn modelId="{DE8D61CE-B6E3-44EC-87A5-86EE5C814B86}" srcId="{E6E33C87-9308-4D96-8DC7-773139782BFF}" destId="{4CC742A5-39D7-490D-A16C-AFF833D33690}" srcOrd="1" destOrd="0" parTransId="{D8BA969F-2B2F-4C9F-831C-E9C0683F7717}" sibTransId="{223A524E-767E-4F8A-9091-7A09DF42D7A0}"/>
    <dgm:cxn modelId="{B29EDCDC-B947-499E-8BA7-B735DCEC2C92}" type="presOf" srcId="{F44BA96A-994C-4C60-AE21-BE8A8BA3F858}" destId="{38C8D815-8A3E-45C6-A1E1-6976B860E731}" srcOrd="0" destOrd="0" presId="urn:microsoft.com/office/officeart/2005/8/layout/hierarchy1"/>
    <dgm:cxn modelId="{4D9B2AFF-0EB8-438B-A69E-709DDA7258E6}" type="presParOf" srcId="{474BD144-1571-470A-A5DF-8A34511332CE}" destId="{D317E4DF-C3BC-4CEE-A84F-D093CCA0CABF}" srcOrd="0" destOrd="0" presId="urn:microsoft.com/office/officeart/2005/8/layout/hierarchy1"/>
    <dgm:cxn modelId="{3AA33EB9-AC07-4601-9B03-405BC6268529}" type="presParOf" srcId="{D317E4DF-C3BC-4CEE-A84F-D093CCA0CABF}" destId="{685AA6ED-9F45-43DC-BD7C-02FDEB76460D}" srcOrd="0" destOrd="0" presId="urn:microsoft.com/office/officeart/2005/8/layout/hierarchy1"/>
    <dgm:cxn modelId="{90C9DFA8-FE86-45F2-9450-5911D8B9258E}" type="presParOf" srcId="{685AA6ED-9F45-43DC-BD7C-02FDEB76460D}" destId="{9A718651-6F74-40AB-B222-CFF115E4A1D7}" srcOrd="0" destOrd="0" presId="urn:microsoft.com/office/officeart/2005/8/layout/hierarchy1"/>
    <dgm:cxn modelId="{5BC6C1C0-9A7B-4341-8C8D-16EA6D33F688}" type="presParOf" srcId="{685AA6ED-9F45-43DC-BD7C-02FDEB76460D}" destId="{FDFC5176-731E-455F-86D2-BD1E7258CD06}" srcOrd="1" destOrd="0" presId="urn:microsoft.com/office/officeart/2005/8/layout/hierarchy1"/>
    <dgm:cxn modelId="{CA576A00-8406-486B-8FA2-3493AEA7A0A0}" type="presParOf" srcId="{D317E4DF-C3BC-4CEE-A84F-D093CCA0CABF}" destId="{74F4545D-B4B2-49A0-8430-DBDC92B2826A}" srcOrd="1" destOrd="0" presId="urn:microsoft.com/office/officeart/2005/8/layout/hierarchy1"/>
    <dgm:cxn modelId="{8F158C57-C471-4608-8E46-E0D11C4F5BB4}" type="presParOf" srcId="{474BD144-1571-470A-A5DF-8A34511332CE}" destId="{3F20E177-E53E-4CB6-99F7-0D089CAED18A}" srcOrd="1" destOrd="0" presId="urn:microsoft.com/office/officeart/2005/8/layout/hierarchy1"/>
    <dgm:cxn modelId="{7064D36C-CB98-42E2-9ED8-B56D53DE30C8}" type="presParOf" srcId="{3F20E177-E53E-4CB6-99F7-0D089CAED18A}" destId="{28B3C1BD-9F29-4EE5-BF38-328A38742398}" srcOrd="0" destOrd="0" presId="urn:microsoft.com/office/officeart/2005/8/layout/hierarchy1"/>
    <dgm:cxn modelId="{0A171538-931F-4CB0-8ED1-94A2644934EC}" type="presParOf" srcId="{28B3C1BD-9F29-4EE5-BF38-328A38742398}" destId="{8C716FA9-F132-47E6-B2F7-6330B6634418}" srcOrd="0" destOrd="0" presId="urn:microsoft.com/office/officeart/2005/8/layout/hierarchy1"/>
    <dgm:cxn modelId="{55558F38-056F-4380-99DF-200864D1FD27}" type="presParOf" srcId="{28B3C1BD-9F29-4EE5-BF38-328A38742398}" destId="{BB8F0184-011A-409A-B766-BB7101A15972}" srcOrd="1" destOrd="0" presId="urn:microsoft.com/office/officeart/2005/8/layout/hierarchy1"/>
    <dgm:cxn modelId="{7B61EE13-D859-4B2D-AD0C-FE3EFCA53D56}" type="presParOf" srcId="{3F20E177-E53E-4CB6-99F7-0D089CAED18A}" destId="{56E55702-D33E-4C3D-BE3E-3FE0E1AEA7AD}" srcOrd="1" destOrd="0" presId="urn:microsoft.com/office/officeart/2005/8/layout/hierarchy1"/>
    <dgm:cxn modelId="{A9DC0B57-C930-4597-AF7E-9310F096C403}" type="presParOf" srcId="{474BD144-1571-470A-A5DF-8A34511332CE}" destId="{CADA7F23-A774-4DFB-B7F9-44AA5F3721EC}" srcOrd="2" destOrd="0" presId="urn:microsoft.com/office/officeart/2005/8/layout/hierarchy1"/>
    <dgm:cxn modelId="{66298624-E6CB-4CCC-9E67-2C3BB5A06258}" type="presParOf" srcId="{CADA7F23-A774-4DFB-B7F9-44AA5F3721EC}" destId="{32946FFE-A594-463C-B0C5-B7E8A3503E8E}" srcOrd="0" destOrd="0" presId="urn:microsoft.com/office/officeart/2005/8/layout/hierarchy1"/>
    <dgm:cxn modelId="{193B72A2-6734-4115-BAD9-662A91E62539}" type="presParOf" srcId="{32946FFE-A594-463C-B0C5-B7E8A3503E8E}" destId="{F9577221-6C9D-4FE5-BC4F-EB30002E02E5}" srcOrd="0" destOrd="0" presId="urn:microsoft.com/office/officeart/2005/8/layout/hierarchy1"/>
    <dgm:cxn modelId="{AA083FFA-D297-4F63-8475-2229E8BE8645}" type="presParOf" srcId="{32946FFE-A594-463C-B0C5-B7E8A3503E8E}" destId="{38C8D815-8A3E-45C6-A1E1-6976B860E731}" srcOrd="1" destOrd="0" presId="urn:microsoft.com/office/officeart/2005/8/layout/hierarchy1"/>
    <dgm:cxn modelId="{D18BB18A-1C58-44B0-90D3-C46E7E8CBDE0}" type="presParOf" srcId="{CADA7F23-A774-4DFB-B7F9-44AA5F3721EC}" destId="{5189DD7C-8EE3-496E-AC1B-8570935EA4E5}" srcOrd="1" destOrd="0" presId="urn:microsoft.com/office/officeart/2005/8/layout/hierarchy1"/>
    <dgm:cxn modelId="{D596E3E2-5E46-4955-AE62-81A86EA5DDD9}" type="presParOf" srcId="{474BD144-1571-470A-A5DF-8A34511332CE}" destId="{6E3BD283-1C09-47BE-877F-4B2154D82CB1}" srcOrd="3" destOrd="0" presId="urn:microsoft.com/office/officeart/2005/8/layout/hierarchy1"/>
    <dgm:cxn modelId="{7A57D290-EA3E-47D4-AF31-D1A217272E0B}" type="presParOf" srcId="{6E3BD283-1C09-47BE-877F-4B2154D82CB1}" destId="{2BFF4CB5-7F80-4227-A50A-8AE081480F72}" srcOrd="0" destOrd="0" presId="urn:microsoft.com/office/officeart/2005/8/layout/hierarchy1"/>
    <dgm:cxn modelId="{80327222-05E6-46F8-9606-CA4EB936B260}" type="presParOf" srcId="{2BFF4CB5-7F80-4227-A50A-8AE081480F72}" destId="{A4805C16-7E05-490D-B820-B081F65E777C}" srcOrd="0" destOrd="0" presId="urn:microsoft.com/office/officeart/2005/8/layout/hierarchy1"/>
    <dgm:cxn modelId="{D46FF46E-B6C4-4877-AAF9-50260E9D5599}" type="presParOf" srcId="{2BFF4CB5-7F80-4227-A50A-8AE081480F72}" destId="{37F17AC2-029B-45F2-8386-BD4116EAD8C4}" srcOrd="1" destOrd="0" presId="urn:microsoft.com/office/officeart/2005/8/layout/hierarchy1"/>
    <dgm:cxn modelId="{4E249E72-C320-4092-847D-1DA40F0F4662}" type="presParOf" srcId="{6E3BD283-1C09-47BE-877F-4B2154D82CB1}" destId="{D05002ED-6B50-4418-B205-645D1F9C65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A47AB-758B-4843-803D-C35D03532BC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33734C-E6AF-4DB1-AF46-4DE7113C9E31}">
      <dgm:prSet/>
      <dgm:spPr>
        <a:solidFill>
          <a:srgbClr val="E1CAAC"/>
        </a:solidFill>
      </dgm:spPr>
      <dgm:t>
        <a:bodyPr/>
        <a:lstStyle/>
        <a:p>
          <a:r>
            <a:rPr lang="ro-RO" dirty="0">
              <a:solidFill>
                <a:srgbClr val="00635D"/>
              </a:solidFill>
            </a:rPr>
            <a:t>773 de exemple cu peste 1800 de cuvinte</a:t>
          </a:r>
          <a:endParaRPr lang="en-US" dirty="0">
            <a:solidFill>
              <a:srgbClr val="00635D"/>
            </a:solidFill>
          </a:endParaRPr>
        </a:p>
      </dgm:t>
    </dgm:pt>
    <dgm:pt modelId="{9576A4F7-AAA7-4338-943A-870769A97333}" type="parTrans" cxnId="{E6BEA034-7402-4698-992A-B0EA5423C3BA}">
      <dgm:prSet/>
      <dgm:spPr/>
      <dgm:t>
        <a:bodyPr/>
        <a:lstStyle/>
        <a:p>
          <a:endParaRPr lang="en-US"/>
        </a:p>
      </dgm:t>
    </dgm:pt>
    <dgm:pt modelId="{98655669-FCD6-4962-BDC8-4FDCCA40B203}" type="sibTrans" cxnId="{E6BEA034-7402-4698-992A-B0EA5423C3BA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E1BE3B2-819B-43ED-864E-927B5A4F5337}">
      <dgm:prSet/>
      <dgm:spPr>
        <a:solidFill>
          <a:srgbClr val="E1CAAC"/>
        </a:solidFill>
      </dgm:spPr>
      <dgm:t>
        <a:bodyPr/>
        <a:lstStyle/>
        <a:p>
          <a:r>
            <a:rPr lang="ro-RO" dirty="0">
              <a:solidFill>
                <a:srgbClr val="00635D"/>
              </a:solidFill>
            </a:rPr>
            <a:t>Documente preprocesate cu TextRank la diferite praguri</a:t>
          </a:r>
          <a:endParaRPr lang="en-US" dirty="0">
            <a:solidFill>
              <a:srgbClr val="00635D"/>
            </a:solidFill>
          </a:endParaRPr>
        </a:p>
      </dgm:t>
    </dgm:pt>
    <dgm:pt modelId="{D34CA31E-42A0-479D-A493-E03B340F680F}" type="parTrans" cxnId="{45B63566-A485-4333-88CF-73317DE517B7}">
      <dgm:prSet/>
      <dgm:spPr/>
      <dgm:t>
        <a:bodyPr/>
        <a:lstStyle/>
        <a:p>
          <a:endParaRPr lang="en-US"/>
        </a:p>
      </dgm:t>
    </dgm:pt>
    <dgm:pt modelId="{C2270355-5393-4F15-90A0-94A51B32AF0B}" type="sibTrans" cxnId="{45B63566-A485-4333-88CF-73317DE517B7}">
      <dgm:prSet/>
      <dgm:spPr/>
      <dgm:t>
        <a:bodyPr/>
        <a:lstStyle/>
        <a:p>
          <a:endParaRPr lang="en-US"/>
        </a:p>
      </dgm:t>
    </dgm:pt>
    <dgm:pt modelId="{3F0C636C-87B8-4644-A61E-A05C23E54A93}">
      <dgm:prSet/>
      <dgm:spPr>
        <a:solidFill>
          <a:srgbClr val="E1CAAC"/>
        </a:solidFill>
      </dgm:spPr>
      <dgm:t>
        <a:bodyPr/>
        <a:lstStyle/>
        <a:p>
          <a:r>
            <a:rPr lang="ro-RO" dirty="0">
              <a:solidFill>
                <a:srgbClr val="00635D"/>
              </a:solidFill>
            </a:rPr>
            <a:t>Evaluare pentru modelul politică si cel de referință</a:t>
          </a:r>
          <a:endParaRPr lang="en-US" dirty="0">
            <a:solidFill>
              <a:srgbClr val="00635D"/>
            </a:solidFill>
          </a:endParaRPr>
        </a:p>
      </dgm:t>
    </dgm:pt>
    <dgm:pt modelId="{E690E215-D762-40B0-AB07-7C4F0D167302}" type="parTrans" cxnId="{3DC333D6-A718-4956-8A4B-D75404A0BC1D}">
      <dgm:prSet/>
      <dgm:spPr/>
      <dgm:t>
        <a:bodyPr/>
        <a:lstStyle/>
        <a:p>
          <a:endParaRPr lang="en-US"/>
        </a:p>
      </dgm:t>
    </dgm:pt>
    <dgm:pt modelId="{D4193A1F-5361-446C-932A-90C600126BD1}" type="sibTrans" cxnId="{3DC333D6-A718-4956-8A4B-D75404A0BC1D}">
      <dgm:prSet/>
      <dgm:spPr/>
      <dgm:t>
        <a:bodyPr/>
        <a:lstStyle/>
        <a:p>
          <a:endParaRPr lang="en-US"/>
        </a:p>
      </dgm:t>
    </dgm:pt>
    <dgm:pt modelId="{9227E745-0B86-4124-9A48-FBEBD1127BD8}">
      <dgm:prSet/>
      <dgm:spPr>
        <a:solidFill>
          <a:srgbClr val="E1CAAC"/>
        </a:solidFill>
      </dgm:spPr>
      <dgm:t>
        <a:bodyPr/>
        <a:lstStyle/>
        <a:p>
          <a:r>
            <a:rPr lang="ro-RO" dirty="0">
              <a:solidFill>
                <a:srgbClr val="00635D"/>
              </a:solidFill>
            </a:rPr>
            <a:t>Distribuția datelor ușor modificată</a:t>
          </a:r>
          <a:endParaRPr lang="en-US" dirty="0">
            <a:solidFill>
              <a:srgbClr val="00635D"/>
            </a:solidFill>
          </a:endParaRPr>
        </a:p>
      </dgm:t>
    </dgm:pt>
    <dgm:pt modelId="{A0C6AA3F-6A0F-4912-83C2-8FE12498EA1A}" type="parTrans" cxnId="{8DC4EDFF-0AB0-42B6-9E81-EF0DBC6A2838}">
      <dgm:prSet/>
      <dgm:spPr/>
      <dgm:t>
        <a:bodyPr/>
        <a:lstStyle/>
        <a:p>
          <a:endParaRPr lang="en-US"/>
        </a:p>
      </dgm:t>
    </dgm:pt>
    <dgm:pt modelId="{6D5D1DED-F4C2-48B8-9D04-6E37DB4A1E9B}" type="sibTrans" cxnId="{8DC4EDFF-0AB0-42B6-9E81-EF0DBC6A2838}">
      <dgm:prSet/>
      <dgm:spPr/>
      <dgm:t>
        <a:bodyPr/>
        <a:lstStyle/>
        <a:p>
          <a:endParaRPr lang="en-US"/>
        </a:p>
      </dgm:t>
    </dgm:pt>
    <dgm:pt modelId="{E2F79950-33F0-4826-9FAC-9C865C79E853}" type="pres">
      <dgm:prSet presAssocID="{EAAA47AB-758B-4843-803D-C35D03532BCB}" presName="diagram" presStyleCnt="0">
        <dgm:presLayoutVars>
          <dgm:dir/>
          <dgm:resizeHandles val="exact"/>
        </dgm:presLayoutVars>
      </dgm:prSet>
      <dgm:spPr/>
    </dgm:pt>
    <dgm:pt modelId="{3B8D7746-C6C5-416A-89C3-A24F7B72551F}" type="pres">
      <dgm:prSet presAssocID="{5133734C-E6AF-4DB1-AF46-4DE7113C9E31}" presName="node" presStyleLbl="node1" presStyleIdx="0" presStyleCnt="4">
        <dgm:presLayoutVars>
          <dgm:bulletEnabled val="1"/>
        </dgm:presLayoutVars>
      </dgm:prSet>
      <dgm:spPr/>
    </dgm:pt>
    <dgm:pt modelId="{514BE292-8888-4386-B285-FBC55FDE0E9E}" type="pres">
      <dgm:prSet presAssocID="{98655669-FCD6-4962-BDC8-4FDCCA40B203}" presName="sibTrans" presStyleCnt="0"/>
      <dgm:spPr/>
    </dgm:pt>
    <dgm:pt modelId="{EBA318FD-3C2F-4470-B843-E9D7E1C4A460}" type="pres">
      <dgm:prSet presAssocID="{7E1BE3B2-819B-43ED-864E-927B5A4F5337}" presName="node" presStyleLbl="node1" presStyleIdx="1" presStyleCnt="4">
        <dgm:presLayoutVars>
          <dgm:bulletEnabled val="1"/>
        </dgm:presLayoutVars>
      </dgm:prSet>
      <dgm:spPr/>
    </dgm:pt>
    <dgm:pt modelId="{DB2B88C6-030D-41FB-9B25-B74216B1B7D7}" type="pres">
      <dgm:prSet presAssocID="{C2270355-5393-4F15-90A0-94A51B32AF0B}" presName="sibTrans" presStyleCnt="0"/>
      <dgm:spPr/>
    </dgm:pt>
    <dgm:pt modelId="{B60ABC27-4705-4968-AEFA-97764CC89298}" type="pres">
      <dgm:prSet presAssocID="{3F0C636C-87B8-4644-A61E-A05C23E54A93}" presName="node" presStyleLbl="node1" presStyleIdx="2" presStyleCnt="4">
        <dgm:presLayoutVars>
          <dgm:bulletEnabled val="1"/>
        </dgm:presLayoutVars>
      </dgm:prSet>
      <dgm:spPr/>
    </dgm:pt>
    <dgm:pt modelId="{84DF68DC-96E3-4343-A13A-72C9255379D7}" type="pres">
      <dgm:prSet presAssocID="{D4193A1F-5361-446C-932A-90C600126BD1}" presName="sibTrans" presStyleCnt="0"/>
      <dgm:spPr/>
    </dgm:pt>
    <dgm:pt modelId="{262DF0D4-2841-4F96-A010-8C6BA785C195}" type="pres">
      <dgm:prSet presAssocID="{9227E745-0B86-4124-9A48-FBEBD1127BD8}" presName="node" presStyleLbl="node1" presStyleIdx="3" presStyleCnt="4">
        <dgm:presLayoutVars>
          <dgm:bulletEnabled val="1"/>
        </dgm:presLayoutVars>
      </dgm:prSet>
      <dgm:spPr/>
    </dgm:pt>
  </dgm:ptLst>
  <dgm:cxnLst>
    <dgm:cxn modelId="{9F887100-17F6-49FB-AC41-8FA217E13406}" type="presOf" srcId="{7E1BE3B2-819B-43ED-864E-927B5A4F5337}" destId="{EBA318FD-3C2F-4470-B843-E9D7E1C4A460}" srcOrd="0" destOrd="0" presId="urn:microsoft.com/office/officeart/2005/8/layout/default"/>
    <dgm:cxn modelId="{E6BEA034-7402-4698-992A-B0EA5423C3BA}" srcId="{EAAA47AB-758B-4843-803D-C35D03532BCB}" destId="{5133734C-E6AF-4DB1-AF46-4DE7113C9E31}" srcOrd="0" destOrd="0" parTransId="{9576A4F7-AAA7-4338-943A-870769A97333}" sibTransId="{98655669-FCD6-4962-BDC8-4FDCCA40B203}"/>
    <dgm:cxn modelId="{45B63566-A485-4333-88CF-73317DE517B7}" srcId="{EAAA47AB-758B-4843-803D-C35D03532BCB}" destId="{7E1BE3B2-819B-43ED-864E-927B5A4F5337}" srcOrd="1" destOrd="0" parTransId="{D34CA31E-42A0-479D-A493-E03B340F680F}" sibTransId="{C2270355-5393-4F15-90A0-94A51B32AF0B}"/>
    <dgm:cxn modelId="{5D10E274-0F79-4C70-B835-BE8802EB21CA}" type="presOf" srcId="{9227E745-0B86-4124-9A48-FBEBD1127BD8}" destId="{262DF0D4-2841-4F96-A010-8C6BA785C195}" srcOrd="0" destOrd="0" presId="urn:microsoft.com/office/officeart/2005/8/layout/default"/>
    <dgm:cxn modelId="{25BECA88-D27D-4F7E-ACE1-394608C71F36}" type="presOf" srcId="{5133734C-E6AF-4DB1-AF46-4DE7113C9E31}" destId="{3B8D7746-C6C5-416A-89C3-A24F7B72551F}" srcOrd="0" destOrd="0" presId="urn:microsoft.com/office/officeart/2005/8/layout/default"/>
    <dgm:cxn modelId="{9173B996-CB45-4595-9D67-9B01386E2856}" type="presOf" srcId="{3F0C636C-87B8-4644-A61E-A05C23E54A93}" destId="{B60ABC27-4705-4968-AEFA-97764CC89298}" srcOrd="0" destOrd="0" presId="urn:microsoft.com/office/officeart/2005/8/layout/default"/>
    <dgm:cxn modelId="{3DC333D6-A718-4956-8A4B-D75404A0BC1D}" srcId="{EAAA47AB-758B-4843-803D-C35D03532BCB}" destId="{3F0C636C-87B8-4644-A61E-A05C23E54A93}" srcOrd="2" destOrd="0" parTransId="{E690E215-D762-40B0-AB07-7C4F0D167302}" sibTransId="{D4193A1F-5361-446C-932A-90C600126BD1}"/>
    <dgm:cxn modelId="{51ACC6DD-2EFC-4E45-8C81-C7E95C5AB0AF}" type="presOf" srcId="{EAAA47AB-758B-4843-803D-C35D03532BCB}" destId="{E2F79950-33F0-4826-9FAC-9C865C79E853}" srcOrd="0" destOrd="0" presId="urn:microsoft.com/office/officeart/2005/8/layout/default"/>
    <dgm:cxn modelId="{8DC4EDFF-0AB0-42B6-9E81-EF0DBC6A2838}" srcId="{EAAA47AB-758B-4843-803D-C35D03532BCB}" destId="{9227E745-0B86-4124-9A48-FBEBD1127BD8}" srcOrd="3" destOrd="0" parTransId="{A0C6AA3F-6A0F-4912-83C2-8FE12498EA1A}" sibTransId="{6D5D1DED-F4C2-48B8-9D04-6E37DB4A1E9B}"/>
    <dgm:cxn modelId="{235BD791-E201-4165-9144-790984C2BEB0}" type="presParOf" srcId="{E2F79950-33F0-4826-9FAC-9C865C79E853}" destId="{3B8D7746-C6C5-416A-89C3-A24F7B72551F}" srcOrd="0" destOrd="0" presId="urn:microsoft.com/office/officeart/2005/8/layout/default"/>
    <dgm:cxn modelId="{10AE0CDA-2460-4DAF-A434-7E0049C86EBE}" type="presParOf" srcId="{E2F79950-33F0-4826-9FAC-9C865C79E853}" destId="{514BE292-8888-4386-B285-FBC55FDE0E9E}" srcOrd="1" destOrd="0" presId="urn:microsoft.com/office/officeart/2005/8/layout/default"/>
    <dgm:cxn modelId="{74941E55-18BE-41E8-A93A-AAB2E997E0C1}" type="presParOf" srcId="{E2F79950-33F0-4826-9FAC-9C865C79E853}" destId="{EBA318FD-3C2F-4470-B843-E9D7E1C4A460}" srcOrd="2" destOrd="0" presId="urn:microsoft.com/office/officeart/2005/8/layout/default"/>
    <dgm:cxn modelId="{9A65369E-CBE4-4C69-90A8-FE73DC65D43D}" type="presParOf" srcId="{E2F79950-33F0-4826-9FAC-9C865C79E853}" destId="{DB2B88C6-030D-41FB-9B25-B74216B1B7D7}" srcOrd="3" destOrd="0" presId="urn:microsoft.com/office/officeart/2005/8/layout/default"/>
    <dgm:cxn modelId="{2B426FDD-48B8-4A4A-9979-1EF8C9A500E2}" type="presParOf" srcId="{E2F79950-33F0-4826-9FAC-9C865C79E853}" destId="{B60ABC27-4705-4968-AEFA-97764CC89298}" srcOrd="4" destOrd="0" presId="urn:microsoft.com/office/officeart/2005/8/layout/default"/>
    <dgm:cxn modelId="{D263FE8B-693D-4BA9-AB31-88B50D7E7BFF}" type="presParOf" srcId="{E2F79950-33F0-4826-9FAC-9C865C79E853}" destId="{84DF68DC-96E3-4343-A13A-72C9255379D7}" srcOrd="5" destOrd="0" presId="urn:microsoft.com/office/officeart/2005/8/layout/default"/>
    <dgm:cxn modelId="{9DF00CFC-727A-4CF6-B1BA-B99259C711C0}" type="presParOf" srcId="{E2F79950-33F0-4826-9FAC-9C865C79E853}" destId="{262DF0D4-2841-4F96-A010-8C6BA785C195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18651-6F74-40AB-B222-CFF115E4A1D7}">
      <dsp:nvSpPr>
        <dsp:cNvPr id="0" name=""/>
        <dsp:cNvSpPr/>
      </dsp:nvSpPr>
      <dsp:spPr>
        <a:xfrm>
          <a:off x="2902" y="1013301"/>
          <a:ext cx="2072133" cy="1315805"/>
        </a:xfrm>
        <a:prstGeom prst="roundRect">
          <a:avLst>
            <a:gd name="adj" fmla="val 10000"/>
          </a:avLst>
        </a:prstGeom>
        <a:solidFill>
          <a:srgbClr val="E1CAA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C5176-731E-455F-86D2-BD1E7258CD06}">
      <dsp:nvSpPr>
        <dsp:cNvPr id="0" name=""/>
        <dsp:cNvSpPr/>
      </dsp:nvSpPr>
      <dsp:spPr>
        <a:xfrm>
          <a:off x="233139" y="1232026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Aplicarea</a:t>
          </a:r>
          <a:r>
            <a:rPr lang="en-US" sz="1100" kern="1200" dirty="0"/>
            <a:t> </a:t>
          </a:r>
          <a:r>
            <a:rPr lang="en-US" sz="1100" kern="1200" dirty="0" err="1"/>
            <a:t>algoritmului</a:t>
          </a:r>
          <a:r>
            <a:rPr lang="en-US" sz="1100" kern="1200" dirty="0"/>
            <a:t> se </a:t>
          </a:r>
          <a:r>
            <a:rPr lang="en-US" sz="1100" kern="1200" dirty="0" err="1"/>
            <a:t>realizează</a:t>
          </a:r>
          <a:r>
            <a:rPr lang="en-US" sz="1100" kern="1200" dirty="0"/>
            <a:t> </a:t>
          </a:r>
          <a:r>
            <a:rPr lang="en-US" sz="1100" kern="1200" dirty="0" err="1"/>
            <a:t>doar</a:t>
          </a:r>
          <a:r>
            <a:rPr lang="en-US" sz="1100" kern="1200" dirty="0"/>
            <a:t> pe </a:t>
          </a:r>
          <a:r>
            <a:rPr lang="en-US" sz="1100" kern="1200" dirty="0" err="1"/>
            <a:t>acele</a:t>
          </a:r>
          <a:r>
            <a:rPr lang="en-US" sz="1100" kern="1200" dirty="0"/>
            <a:t> </a:t>
          </a:r>
          <a:r>
            <a:rPr lang="en-US" sz="1100" kern="1200" dirty="0" err="1"/>
            <a:t>texte</a:t>
          </a:r>
          <a:r>
            <a:rPr lang="en-US" sz="1100" kern="1200" dirty="0"/>
            <a:t> care nu </a:t>
          </a:r>
          <a:r>
            <a:rPr lang="en-US" sz="1100" kern="1200" dirty="0" err="1"/>
            <a:t>încap</a:t>
          </a:r>
          <a:r>
            <a:rPr lang="en-US" sz="1100" kern="1200" dirty="0"/>
            <a:t> in </a:t>
          </a:r>
          <a:r>
            <a:rPr lang="en-US" sz="1100" kern="1200" dirty="0" err="1"/>
            <a:t>contextul</a:t>
          </a:r>
          <a:r>
            <a:rPr lang="en-US" sz="1100" kern="1200" dirty="0"/>
            <a:t> </a:t>
          </a:r>
          <a:r>
            <a:rPr lang="en-US" sz="1100" kern="1200" dirty="0" err="1"/>
            <a:t>setat</a:t>
          </a:r>
          <a:endParaRPr lang="en-US" sz="1100" kern="1200" dirty="0"/>
        </a:p>
      </dsp:txBody>
      <dsp:txXfrm>
        <a:off x="271678" y="1270565"/>
        <a:ext cx="1995055" cy="1238727"/>
      </dsp:txXfrm>
    </dsp:sp>
    <dsp:sp modelId="{8C716FA9-F132-47E6-B2F7-6330B6634418}">
      <dsp:nvSpPr>
        <dsp:cNvPr id="0" name=""/>
        <dsp:cNvSpPr/>
      </dsp:nvSpPr>
      <dsp:spPr>
        <a:xfrm>
          <a:off x="2535510" y="1013301"/>
          <a:ext cx="2072133" cy="1315805"/>
        </a:xfrm>
        <a:prstGeom prst="roundRect">
          <a:avLst>
            <a:gd name="adj" fmla="val 10000"/>
          </a:avLst>
        </a:prstGeom>
        <a:solidFill>
          <a:srgbClr val="E1CAA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F0184-011A-409A-B766-BB7101A15972}">
      <dsp:nvSpPr>
        <dsp:cNvPr id="0" name=""/>
        <dsp:cNvSpPr/>
      </dsp:nvSpPr>
      <dsp:spPr>
        <a:xfrm>
          <a:off x="2765747" y="1232026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Sortarea</a:t>
          </a:r>
          <a:r>
            <a:rPr lang="en-US" sz="1100" kern="1200" dirty="0"/>
            <a:t> </a:t>
          </a:r>
          <a:r>
            <a:rPr lang="en-US" sz="1100" kern="1200" dirty="0" err="1"/>
            <a:t>tututor</a:t>
          </a:r>
          <a:r>
            <a:rPr lang="en-US" sz="1100" kern="1200" dirty="0"/>
            <a:t> </a:t>
          </a:r>
          <a:r>
            <a:rPr lang="en-US" sz="1100" kern="1200" dirty="0" err="1"/>
            <a:t>propoziților</a:t>
          </a:r>
          <a:r>
            <a:rPr lang="en-US" sz="1100" kern="1200" dirty="0"/>
            <a:t> </a:t>
          </a:r>
          <a:r>
            <a:rPr lang="en-US" sz="1100" kern="1200" dirty="0" err="1"/>
            <a:t>în</a:t>
          </a:r>
          <a:r>
            <a:rPr lang="en-US" sz="1100" kern="1200" dirty="0"/>
            <a:t> </a:t>
          </a:r>
          <a:r>
            <a:rPr lang="en-US" sz="1100" kern="1200" dirty="0" err="1"/>
            <a:t>ordinea</a:t>
          </a:r>
          <a:r>
            <a:rPr lang="en-US" sz="1100" kern="1200" dirty="0"/>
            <a:t> </a:t>
          </a:r>
          <a:r>
            <a:rPr lang="en-US" sz="1100" kern="1200" dirty="0" err="1"/>
            <a:t>importanței</a:t>
          </a:r>
          <a:r>
            <a:rPr lang="en-US" sz="1100" kern="1200" dirty="0"/>
            <a:t> date de </a:t>
          </a:r>
          <a:r>
            <a:rPr lang="en-US" sz="1100" kern="1200" dirty="0" err="1"/>
            <a:t>algoritm</a:t>
          </a:r>
          <a:endParaRPr lang="en-US" sz="1100" kern="1200" dirty="0"/>
        </a:p>
      </dsp:txBody>
      <dsp:txXfrm>
        <a:off x="2804286" y="1270565"/>
        <a:ext cx="1995055" cy="1238727"/>
      </dsp:txXfrm>
    </dsp:sp>
    <dsp:sp modelId="{F9577221-6C9D-4FE5-BC4F-EB30002E02E5}">
      <dsp:nvSpPr>
        <dsp:cNvPr id="0" name=""/>
        <dsp:cNvSpPr/>
      </dsp:nvSpPr>
      <dsp:spPr>
        <a:xfrm>
          <a:off x="5068118" y="1013301"/>
          <a:ext cx="2072133" cy="1315805"/>
        </a:xfrm>
        <a:prstGeom prst="roundRect">
          <a:avLst>
            <a:gd name="adj" fmla="val 10000"/>
          </a:avLst>
        </a:prstGeom>
        <a:solidFill>
          <a:srgbClr val="E1CAA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D815-8A3E-45C6-A1E1-6976B860E731}">
      <dsp:nvSpPr>
        <dsp:cNvPr id="0" name=""/>
        <dsp:cNvSpPr/>
      </dsp:nvSpPr>
      <dsp:spPr>
        <a:xfrm>
          <a:off x="5298355" y="1232026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Selectarea</a:t>
          </a:r>
          <a:r>
            <a:rPr lang="en-US" sz="1100" kern="1200" dirty="0"/>
            <a:t> </a:t>
          </a:r>
          <a:r>
            <a:rPr lang="en-US" sz="1100" kern="1200" dirty="0" err="1">
              <a:latin typeface="Walbaum Display"/>
            </a:rPr>
            <a:t>primelor</a:t>
          </a:r>
          <a:r>
            <a:rPr lang="ro-RO" sz="1100" kern="1200" dirty="0">
              <a:latin typeface="Walbaum Display"/>
            </a:rPr>
            <a:t> </a:t>
          </a:r>
          <a:r>
            <a:rPr lang="ro-RO" sz="1100" kern="1200" dirty="0">
              <a:latin typeface="+mn-lt"/>
            </a:rPr>
            <a:t>propoziții</a:t>
          </a:r>
          <a:r>
            <a:rPr lang="en-US" sz="1100" kern="1200" dirty="0"/>
            <a:t> in ordinea importanței până când se </a:t>
          </a:r>
          <a:r>
            <a:rPr lang="en-US" sz="1100" kern="1200" dirty="0">
              <a:latin typeface="Walbaum Display"/>
            </a:rPr>
            <a:t>depășește</a:t>
          </a:r>
          <a:r>
            <a:rPr lang="en-US" sz="1100" kern="1200" dirty="0"/>
            <a:t> pragul admis</a:t>
          </a:r>
        </a:p>
      </dsp:txBody>
      <dsp:txXfrm>
        <a:off x="5336894" y="1270565"/>
        <a:ext cx="1995055" cy="1238727"/>
      </dsp:txXfrm>
    </dsp:sp>
    <dsp:sp modelId="{A4805C16-7E05-490D-B820-B081F65E777C}">
      <dsp:nvSpPr>
        <dsp:cNvPr id="0" name=""/>
        <dsp:cNvSpPr/>
      </dsp:nvSpPr>
      <dsp:spPr>
        <a:xfrm>
          <a:off x="7600726" y="1013301"/>
          <a:ext cx="2072133" cy="1315805"/>
        </a:xfrm>
        <a:prstGeom prst="roundRect">
          <a:avLst>
            <a:gd name="adj" fmla="val 10000"/>
          </a:avLst>
        </a:prstGeom>
        <a:solidFill>
          <a:srgbClr val="E1CAA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17AC2-029B-45F2-8386-BD4116EAD8C4}">
      <dsp:nvSpPr>
        <dsp:cNvPr id="0" name=""/>
        <dsp:cNvSpPr/>
      </dsp:nvSpPr>
      <dsp:spPr>
        <a:xfrm>
          <a:off x="7830963" y="1232026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Sortarea</a:t>
          </a:r>
          <a:r>
            <a:rPr lang="en-US" sz="1100" kern="1200" dirty="0"/>
            <a:t> </a:t>
          </a:r>
          <a:r>
            <a:rPr lang="en-US" sz="1100" kern="1200" dirty="0" err="1"/>
            <a:t>propozițiilor</a:t>
          </a:r>
          <a:r>
            <a:rPr lang="en-US" sz="1100" kern="1200" dirty="0"/>
            <a:t> in </a:t>
          </a:r>
          <a:r>
            <a:rPr lang="en-US" sz="1100" kern="1200" dirty="0" err="1"/>
            <a:t>ordinea</a:t>
          </a:r>
          <a:r>
            <a:rPr lang="en-US" sz="1100" kern="1200" dirty="0"/>
            <a:t> din </a:t>
          </a:r>
          <a:r>
            <a:rPr lang="en-US" sz="1100" kern="1200" dirty="0" err="1"/>
            <a:t>textul</a:t>
          </a:r>
          <a:r>
            <a:rPr lang="en-US" sz="1100" kern="1200" dirty="0"/>
            <a:t> original</a:t>
          </a:r>
        </a:p>
      </dsp:txBody>
      <dsp:txXfrm>
        <a:off x="7869502" y="1270565"/>
        <a:ext cx="1995055" cy="1238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D7746-C6C5-416A-89C3-A24F7B72551F}">
      <dsp:nvSpPr>
        <dsp:cNvPr id="0" name=""/>
        <dsp:cNvSpPr/>
      </dsp:nvSpPr>
      <dsp:spPr>
        <a:xfrm>
          <a:off x="728" y="733105"/>
          <a:ext cx="2842648" cy="1705589"/>
        </a:xfrm>
        <a:prstGeom prst="rect">
          <a:avLst/>
        </a:prstGeom>
        <a:solidFill>
          <a:srgbClr val="E1CAA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solidFill>
                <a:srgbClr val="00635D"/>
              </a:solidFill>
            </a:rPr>
            <a:t>773 de exemple cu peste 1800 de cuvinte</a:t>
          </a:r>
          <a:endParaRPr lang="en-US" sz="2600" kern="1200" dirty="0">
            <a:solidFill>
              <a:srgbClr val="00635D"/>
            </a:solidFill>
          </a:endParaRPr>
        </a:p>
      </dsp:txBody>
      <dsp:txXfrm>
        <a:off x="728" y="733105"/>
        <a:ext cx="2842648" cy="1705589"/>
      </dsp:txXfrm>
    </dsp:sp>
    <dsp:sp modelId="{EBA318FD-3C2F-4470-B843-E9D7E1C4A460}">
      <dsp:nvSpPr>
        <dsp:cNvPr id="0" name=""/>
        <dsp:cNvSpPr/>
      </dsp:nvSpPr>
      <dsp:spPr>
        <a:xfrm>
          <a:off x="3127642" y="733105"/>
          <a:ext cx="2842648" cy="1705589"/>
        </a:xfrm>
        <a:prstGeom prst="rect">
          <a:avLst/>
        </a:prstGeom>
        <a:solidFill>
          <a:srgbClr val="E1CAA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solidFill>
                <a:srgbClr val="00635D"/>
              </a:solidFill>
            </a:rPr>
            <a:t>Documente preprocesate cu TextRank la diferite praguri</a:t>
          </a:r>
          <a:endParaRPr lang="en-US" sz="2600" kern="1200" dirty="0">
            <a:solidFill>
              <a:srgbClr val="00635D"/>
            </a:solidFill>
          </a:endParaRPr>
        </a:p>
      </dsp:txBody>
      <dsp:txXfrm>
        <a:off x="3127642" y="733105"/>
        <a:ext cx="2842648" cy="1705589"/>
      </dsp:txXfrm>
    </dsp:sp>
    <dsp:sp modelId="{B60ABC27-4705-4968-AEFA-97764CC89298}">
      <dsp:nvSpPr>
        <dsp:cNvPr id="0" name=""/>
        <dsp:cNvSpPr/>
      </dsp:nvSpPr>
      <dsp:spPr>
        <a:xfrm>
          <a:off x="728" y="2722959"/>
          <a:ext cx="2842648" cy="1705589"/>
        </a:xfrm>
        <a:prstGeom prst="rect">
          <a:avLst/>
        </a:prstGeom>
        <a:solidFill>
          <a:srgbClr val="E1CAA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solidFill>
                <a:srgbClr val="00635D"/>
              </a:solidFill>
            </a:rPr>
            <a:t>Evaluare pentru modelul politică si cel de referință</a:t>
          </a:r>
          <a:endParaRPr lang="en-US" sz="2600" kern="1200" dirty="0">
            <a:solidFill>
              <a:srgbClr val="00635D"/>
            </a:solidFill>
          </a:endParaRPr>
        </a:p>
      </dsp:txBody>
      <dsp:txXfrm>
        <a:off x="728" y="2722959"/>
        <a:ext cx="2842648" cy="1705589"/>
      </dsp:txXfrm>
    </dsp:sp>
    <dsp:sp modelId="{262DF0D4-2841-4F96-A010-8C6BA785C195}">
      <dsp:nvSpPr>
        <dsp:cNvPr id="0" name=""/>
        <dsp:cNvSpPr/>
      </dsp:nvSpPr>
      <dsp:spPr>
        <a:xfrm>
          <a:off x="3127642" y="2722959"/>
          <a:ext cx="2842648" cy="1705589"/>
        </a:xfrm>
        <a:prstGeom prst="rect">
          <a:avLst/>
        </a:prstGeom>
        <a:solidFill>
          <a:srgbClr val="E1CAA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solidFill>
                <a:srgbClr val="00635D"/>
              </a:solidFill>
            </a:rPr>
            <a:t>Distribuția datelor ușor modificată</a:t>
          </a:r>
          <a:endParaRPr lang="en-US" sz="2600" kern="1200" dirty="0">
            <a:solidFill>
              <a:srgbClr val="00635D"/>
            </a:solidFill>
          </a:endParaRPr>
        </a:p>
      </dsp:txBody>
      <dsp:txXfrm>
        <a:off x="3127642" y="2722959"/>
        <a:ext cx="2842648" cy="1705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49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56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4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8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8794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4616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4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2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4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98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37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9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98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0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6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9063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82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riangular abstract background">
            <a:extLst>
              <a:ext uri="{FF2B5EF4-FFF2-40B4-BE49-F238E27FC236}">
                <a16:creationId xmlns:a16="http://schemas.microsoft.com/office/drawing/2014/main" id="{EFBA78FB-02AF-4334-DD83-C0B5577CA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9008" r="24186" b="-3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dirty="0" err="1"/>
              <a:t>Rezumarea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a </a:t>
            </a:r>
            <a:r>
              <a:rPr lang="en-US" dirty="0" err="1"/>
              <a:t>textelor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română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Student: Petcu Mircea</a:t>
            </a:r>
          </a:p>
          <a:p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coordonator</a:t>
            </a:r>
            <a:r>
              <a:rPr lang="en-US" dirty="0"/>
              <a:t>: Prof. dr. Radu Ionescu </a:t>
            </a:r>
          </a:p>
        </p:txBody>
      </p:sp>
    </p:spTree>
    <p:extLst>
      <p:ext uri="{BB962C8B-B14F-4D97-AF65-F5344CB8AC3E}">
        <p14:creationId xmlns:p14="http://schemas.microsoft.com/office/powerpoint/2010/main" val="8052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6947-B732-AD13-CC50-931F1C81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3046"/>
            <a:ext cx="10571998" cy="33661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cap="all" spc="300" dirty="0" err="1">
                <a:solidFill>
                  <a:schemeClr val="tx1"/>
                </a:solidFill>
              </a:rPr>
              <a:t>Antrenare</a:t>
            </a:r>
            <a:r>
              <a:rPr lang="en-US" sz="5600" cap="all" spc="300" dirty="0">
                <a:solidFill>
                  <a:schemeClr val="tx1"/>
                </a:solidFill>
              </a:rPr>
              <a:t> cu direct preference optimization</a:t>
            </a:r>
          </a:p>
        </p:txBody>
      </p:sp>
    </p:spTree>
    <p:extLst>
      <p:ext uri="{BB962C8B-B14F-4D97-AF65-F5344CB8AC3E}">
        <p14:creationId xmlns:p14="http://schemas.microsoft.com/office/powerpoint/2010/main" val="343359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37C9-9C37-9ED5-AABF-36DD9CA9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n-US" dirty="0" err="1"/>
              <a:t>Experimente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supervizată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2562-6480-8A6C-30A1-9F1A4CAC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MBART Large </a:t>
            </a:r>
            <a:r>
              <a:rPr lang="en-US" sz="1400" dirty="0" err="1"/>
              <a:t>și</a:t>
            </a:r>
            <a:r>
              <a:rPr lang="en-US" sz="1400" dirty="0"/>
              <a:t> Flan-T5 Large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Fine-tuning cu QLORA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Baseline GPT2 Medium </a:t>
            </a:r>
            <a:r>
              <a:rPr lang="en-US" sz="1400" dirty="0" err="1"/>
              <a:t>antrenat</a:t>
            </a:r>
            <a:r>
              <a:rPr lang="en-US" sz="1400" dirty="0"/>
              <a:t> </a:t>
            </a:r>
            <a:r>
              <a:rPr lang="en-US" sz="1400" dirty="0" err="1"/>
              <a:t>pentru</a:t>
            </a:r>
            <a:r>
              <a:rPr lang="en-US" sz="1400" dirty="0"/>
              <a:t> </a:t>
            </a:r>
            <a:r>
              <a:rPr lang="en-US" sz="1400" dirty="0" err="1"/>
              <a:t>sumarizare</a:t>
            </a:r>
            <a:r>
              <a:rPr lang="en-US" sz="1400" dirty="0"/>
              <a:t> </a:t>
            </a:r>
            <a:r>
              <a:rPr lang="en-US" sz="1400" dirty="0" err="1"/>
              <a:t>abstractivă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limba</a:t>
            </a:r>
            <a:r>
              <a:rPr lang="en-US" sz="1400" dirty="0"/>
              <a:t> </a:t>
            </a:r>
            <a:r>
              <a:rPr lang="en-US" sz="1400" dirty="0" err="1"/>
              <a:t>română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Rang 128, alpha 128 </a:t>
            </a:r>
            <a:r>
              <a:rPr lang="en-US" sz="1400" dirty="0" err="1"/>
              <a:t>pentru</a:t>
            </a:r>
            <a:r>
              <a:rPr lang="en-US" sz="1400" dirty="0"/>
              <a:t> MBART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Rang 32, alpha 64 </a:t>
            </a:r>
            <a:r>
              <a:rPr lang="en-US" sz="1400" dirty="0" err="1"/>
              <a:t>pentru</a:t>
            </a:r>
            <a:r>
              <a:rPr lang="en-US" sz="1400" dirty="0"/>
              <a:t> Flan-T5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Context 1024 token-</a:t>
            </a:r>
            <a:r>
              <a:rPr lang="en-US" sz="1400" dirty="0" err="1"/>
              <a:t>uri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MBART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Context 512 token-</a:t>
            </a:r>
            <a:r>
              <a:rPr lang="en-US" sz="1400" dirty="0" err="1"/>
              <a:t>uri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Flan-T5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Context 724 token-</a:t>
            </a:r>
            <a:r>
              <a:rPr lang="en-US" sz="1400" dirty="0" err="1"/>
              <a:t>uri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GPT2</a:t>
            </a:r>
          </a:p>
        </p:txBody>
      </p:sp>
      <p:pic>
        <p:nvPicPr>
          <p:cNvPr id="25" name="Picture 24" descr="Aerial view of forest road">
            <a:extLst>
              <a:ext uri="{FF2B5EF4-FFF2-40B4-BE49-F238E27FC236}">
                <a16:creationId xmlns:a16="http://schemas.microsoft.com/office/drawing/2014/main" id="{7300FD9D-04AD-7F74-F8C6-1862DE7F9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41" r="9541" b="2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182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36ABF6-0E4E-B8F6-AAD6-7AE06E0A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7000"/>
          </a:blip>
          <a:stretch>
            <a:fillRect/>
          </a:stretch>
        </p:blipFill>
        <p:spPr>
          <a:xfrm>
            <a:off x="2236547" y="604110"/>
            <a:ext cx="7718905" cy="261322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7BDEF90-2212-6DFC-B4A8-75D78A483A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3365502" y="3730823"/>
            <a:ext cx="5460996" cy="25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B44D-F2A7-795E-8C46-5EF93060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 anchor="ctr">
            <a:normAutofit/>
          </a:bodyPr>
          <a:lstStyle/>
          <a:p>
            <a:r>
              <a:rPr lang="en-US"/>
              <a:t>Realizarea setului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D90C-23F1-E882-FB8E-88CEA1A723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14527" y="924339"/>
            <a:ext cx="5684373" cy="500932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933 de </a:t>
            </a:r>
            <a:r>
              <a:rPr lang="en-US" dirty="0" err="1"/>
              <a:t>exemple</a:t>
            </a:r>
            <a:r>
              <a:rPr lang="en-US" dirty="0"/>
              <a:t> </a:t>
            </a:r>
            <a:r>
              <a:rPr lang="en-US" dirty="0" err="1"/>
              <a:t>în</a:t>
            </a:r>
            <a:r>
              <a:rPr lang="en-US" dirty="0"/>
              <a:t> total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Pentru</a:t>
            </a:r>
            <a:r>
              <a:rPr lang="en-US" dirty="0"/>
              <a:t> </a:t>
            </a:r>
            <a:r>
              <a:rPr lang="en-US" dirty="0" err="1"/>
              <a:t>fiecare</a:t>
            </a:r>
            <a:r>
              <a:rPr lang="en-US" dirty="0"/>
              <a:t> text, </a:t>
            </a:r>
            <a:r>
              <a:rPr lang="en-US" dirty="0" err="1"/>
              <a:t>câte</a:t>
            </a:r>
            <a:r>
              <a:rPr lang="en-US" dirty="0"/>
              <a:t> 5 </a:t>
            </a:r>
            <a:r>
              <a:rPr lang="en-US" dirty="0" err="1"/>
              <a:t>rezumate</a:t>
            </a:r>
            <a:r>
              <a:rPr lang="en-US" dirty="0"/>
              <a:t> generate de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politică</a:t>
            </a:r>
            <a:r>
              <a:rPr lang="en-US" dirty="0"/>
              <a:t> plus </a:t>
            </a:r>
            <a:r>
              <a:rPr lang="en-US" dirty="0" err="1"/>
              <a:t>rezumatul</a:t>
            </a:r>
            <a:r>
              <a:rPr lang="en-US" dirty="0"/>
              <a:t> de </a:t>
            </a:r>
            <a:r>
              <a:rPr lang="en-US" dirty="0" err="1"/>
              <a:t>referință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Aplicație</a:t>
            </a:r>
            <a:r>
              <a:rPr lang="en-US" dirty="0"/>
              <a:t> 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adnotarea</a:t>
            </a:r>
            <a:r>
              <a:rPr lang="en-US" dirty="0"/>
              <a:t> </a:t>
            </a:r>
            <a:r>
              <a:rPr lang="en-US" dirty="0" err="1"/>
              <a:t>exemplelor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Etichetarea</a:t>
            </a:r>
            <a:r>
              <a:rPr lang="en-US" dirty="0"/>
              <a:t> </a:t>
            </a:r>
            <a:r>
              <a:rPr lang="en-US" dirty="0" err="1"/>
              <a:t>datelor</a:t>
            </a:r>
            <a:r>
              <a:rPr lang="en-US" dirty="0"/>
              <a:t> 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vederea</a:t>
            </a:r>
            <a:r>
              <a:rPr lang="en-US" dirty="0"/>
              <a:t> </a:t>
            </a:r>
            <a:r>
              <a:rPr lang="en-US" dirty="0" err="1"/>
              <a:t>reducerii</a:t>
            </a:r>
            <a:r>
              <a:rPr lang="en-US" dirty="0"/>
              <a:t> bias-</a:t>
            </a:r>
            <a:r>
              <a:rPr lang="en-US" dirty="0" err="1"/>
              <a:t>urilor</a:t>
            </a:r>
            <a:r>
              <a:rPr lang="en-US" dirty="0"/>
              <a:t> din date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supervizată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îmbunătățirea</a:t>
            </a:r>
            <a:r>
              <a:rPr lang="en-US" dirty="0"/>
              <a:t> </a:t>
            </a:r>
            <a:r>
              <a:rPr lang="en-US" dirty="0" err="1"/>
              <a:t>parafrazării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condensării</a:t>
            </a:r>
            <a:r>
              <a:rPr lang="en-US" dirty="0"/>
              <a:t> </a:t>
            </a:r>
            <a:r>
              <a:rPr lang="en-US" dirty="0" err="1"/>
              <a:t>textului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Constrângerea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 </a:t>
            </a:r>
            <a:r>
              <a:rPr lang="en-US" dirty="0" err="1"/>
              <a:t>în</a:t>
            </a:r>
            <a:r>
              <a:rPr lang="en-US" dirty="0"/>
              <a:t> „a fi 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abstractiv</a:t>
            </a:r>
            <a:r>
              <a:rPr lang="en-US" dirty="0"/>
              <a:t>”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5D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69ED-03CE-8C7C-5351-B39712DC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924167"/>
            <a:ext cx="4383156" cy="5009322"/>
          </a:xfrm>
        </p:spPr>
        <p:txBody>
          <a:bodyPr anchor="ctr">
            <a:normAutofit/>
          </a:bodyPr>
          <a:lstStyle/>
          <a:p>
            <a:r>
              <a:rPr lang="en-US" dirty="0" err="1"/>
              <a:t>Antrenarea</a:t>
            </a:r>
            <a:r>
              <a:rPr lang="en-US" dirty="0"/>
              <a:t> cu DPO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6382-782A-F5E6-CD14-4B24A1AC36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924512"/>
            <a:ext cx="4750904" cy="5008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DPOTrainer</a:t>
            </a:r>
            <a:r>
              <a:rPr lang="en-US" dirty="0"/>
              <a:t> din </a:t>
            </a:r>
            <a:r>
              <a:rPr lang="en-US" dirty="0" err="1"/>
              <a:t>Huggingface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2 LoRa </a:t>
            </a:r>
            <a:r>
              <a:rPr lang="en-US" dirty="0" err="1"/>
              <a:t>adapteri</a:t>
            </a:r>
            <a:r>
              <a:rPr lang="en-US" dirty="0"/>
              <a:t>, </a:t>
            </a:r>
            <a:r>
              <a:rPr lang="en-US" dirty="0" err="1"/>
              <a:t>unul</a:t>
            </a:r>
            <a:r>
              <a:rPr lang="en-US" dirty="0"/>
              <a:t> de </a:t>
            </a:r>
            <a:r>
              <a:rPr lang="en-US" dirty="0" err="1"/>
              <a:t>referință</a:t>
            </a:r>
            <a:r>
              <a:rPr lang="en-US" dirty="0"/>
              <a:t>,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politică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Evit </a:t>
            </a:r>
            <a:r>
              <a:rPr lang="en-US" dirty="0" err="1"/>
              <a:t>eroare</a:t>
            </a:r>
            <a:r>
              <a:rPr lang="en-US" dirty="0"/>
              <a:t> de </a:t>
            </a:r>
            <a:r>
              <a:rPr lang="en-US" dirty="0" err="1"/>
              <a:t>decuantizare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793 de </a:t>
            </a:r>
            <a:r>
              <a:rPr lang="en-US" dirty="0" err="1"/>
              <a:t>exemple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, 140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Diverse 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de </a:t>
            </a:r>
            <a:r>
              <a:rPr lang="en-US" dirty="0" err="1"/>
              <a:t>deviație</a:t>
            </a:r>
            <a:r>
              <a:rPr lang="en-US" dirty="0"/>
              <a:t> (beta)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5 </a:t>
            </a:r>
            <a:r>
              <a:rPr lang="en-US" dirty="0" err="1"/>
              <a:t>epoci</a:t>
            </a:r>
            <a:r>
              <a:rPr lang="en-US" dirty="0"/>
              <a:t>, </a:t>
            </a:r>
            <a:r>
              <a:rPr lang="en-US" dirty="0" err="1"/>
              <a:t>rată</a:t>
            </a:r>
            <a:r>
              <a:rPr lang="en-US" dirty="0"/>
              <a:t> de </a:t>
            </a:r>
            <a:r>
              <a:rPr lang="en-US" dirty="0" err="1"/>
              <a:t>învățare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, warm-up linear </a:t>
            </a:r>
            <a:r>
              <a:rPr lang="en-US" dirty="0" err="1"/>
              <a:t>pentru</a:t>
            </a:r>
            <a:r>
              <a:rPr lang="en-US" dirty="0"/>
              <a:t> 10% din </a:t>
            </a:r>
            <a:r>
              <a:rPr lang="en-US" dirty="0" err="1"/>
              <a:t>pașii</a:t>
            </a:r>
            <a:r>
              <a:rPr lang="en-US" dirty="0"/>
              <a:t> de </a:t>
            </a:r>
            <a:r>
              <a:rPr lang="en-US" dirty="0" err="1"/>
              <a:t>antrenare</a:t>
            </a:r>
          </a:p>
        </p:txBody>
      </p:sp>
    </p:spTree>
    <p:extLst>
      <p:ext uri="{BB962C8B-B14F-4D97-AF65-F5344CB8AC3E}">
        <p14:creationId xmlns:p14="http://schemas.microsoft.com/office/powerpoint/2010/main" val="227813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635D"/>
            </a:gs>
            <a:gs pos="27000">
              <a:schemeClr val="accent1">
                <a:lumMod val="45000"/>
                <a:lumOff val="55000"/>
              </a:schemeClr>
            </a:gs>
            <a:gs pos="71000">
              <a:srgbClr val="00635D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9566FF7-C935-24A3-976D-C4194108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76" y="3528973"/>
            <a:ext cx="5672735" cy="2893897"/>
          </a:xfrm>
          <a:prstGeom prst="rect">
            <a:avLst/>
          </a:prstGeom>
        </p:spPr>
      </p:pic>
      <p:pic>
        <p:nvPicPr>
          <p:cNvPr id="6" name="Picture 5" descr="A graph of a person with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FD8BA880-E29C-26AC-A8BF-4DF1030D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364595"/>
            <a:ext cx="5859102" cy="28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9467-2A0F-64DA-423C-CE0B2ACB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 anchor="ctr">
            <a:normAutofit/>
          </a:bodyPr>
          <a:lstStyle/>
          <a:p>
            <a:r>
              <a:rPr lang="en-US" sz="2800" err="1"/>
              <a:t>Evaluarea</a:t>
            </a:r>
            <a:r>
              <a:rPr lang="en-US" sz="2800"/>
              <a:t> </a:t>
            </a:r>
            <a:r>
              <a:rPr lang="en-US" sz="2800" err="1"/>
              <a:t>modelului</a:t>
            </a:r>
            <a:r>
              <a:rPr lang="en-US" sz="2800"/>
              <a:t> </a:t>
            </a:r>
            <a:r>
              <a:rPr lang="en-US" sz="2800" err="1"/>
              <a:t>politică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414D-DE52-70FE-0A95-A7F509DEC1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6793" y="924340"/>
            <a:ext cx="5684373" cy="5009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Modelul</a:t>
            </a:r>
            <a:r>
              <a:rPr lang="en-US" dirty="0"/>
              <a:t> 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speță</a:t>
            </a:r>
            <a:r>
              <a:rPr lang="en-US" dirty="0"/>
              <a:t> s-a </a:t>
            </a:r>
            <a:r>
              <a:rPr lang="en-US" dirty="0" err="1"/>
              <a:t>deviat</a:t>
            </a:r>
            <a:r>
              <a:rPr lang="en-US" dirty="0"/>
              <a:t> de la </a:t>
            </a:r>
            <a:r>
              <a:rPr lang="en-US" dirty="0" err="1"/>
              <a:t>distribuția</a:t>
            </a:r>
            <a:r>
              <a:rPr lang="en-US" dirty="0"/>
              <a:t> </a:t>
            </a:r>
            <a:r>
              <a:rPr lang="en-US" dirty="0" err="1"/>
              <a:t>datelor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supervizată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Constrangerea</a:t>
            </a:r>
            <a:r>
              <a:rPr lang="en-US" dirty="0"/>
              <a:t> </a:t>
            </a:r>
            <a:r>
              <a:rPr lang="en-US" dirty="0" err="1"/>
              <a:t>modelor</a:t>
            </a:r>
            <a:r>
              <a:rPr lang="en-US" dirty="0"/>
              <a:t> la </a:t>
            </a:r>
            <a:r>
              <a:rPr lang="en-US" dirty="0" err="1"/>
              <a:t>abstractivitate</a:t>
            </a:r>
            <a:r>
              <a:rPr lang="en-US" dirty="0"/>
              <a:t> cu </a:t>
            </a:r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encoder_no_repeat_ngram_size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modelor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ro-RO" dirty="0"/>
              <a:t>ă </a:t>
            </a:r>
            <a:r>
              <a:rPr lang="en-US" dirty="0"/>
              <a:t>pe </a:t>
            </a:r>
            <a:r>
              <a:rPr lang="en-US" dirty="0" err="1"/>
              <a:t>subsetul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din </a:t>
            </a:r>
            <a:r>
              <a:rPr lang="en-US" dirty="0" err="1"/>
              <a:t>setul</a:t>
            </a:r>
            <a:r>
              <a:rPr lang="en-US" dirty="0"/>
              <a:t> de date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supervizată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8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635D"/>
            </a:gs>
            <a:gs pos="13000">
              <a:schemeClr val="accent1">
                <a:lumMod val="45000"/>
                <a:lumOff val="55000"/>
              </a:schemeClr>
            </a:gs>
            <a:gs pos="71000">
              <a:srgbClr val="00635D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2FA81A2-F647-74FE-D484-36020DBB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7" y="345758"/>
            <a:ext cx="6598285" cy="2722245"/>
          </a:xfrm>
          <a:prstGeom prst="rect">
            <a:avLst/>
          </a:prstGeom>
        </p:spPr>
      </p:pic>
      <p:pic>
        <p:nvPicPr>
          <p:cNvPr id="3" name="Picture 2" descr="A white sheet with black text&#10;&#10;Description automatically generated">
            <a:extLst>
              <a:ext uri="{FF2B5EF4-FFF2-40B4-BE49-F238E27FC236}">
                <a16:creationId xmlns:a16="http://schemas.microsoft.com/office/drawing/2014/main" id="{0A3AB31E-359A-9B2A-C86B-6C793D71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53" y="3431540"/>
            <a:ext cx="5469255" cy="28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1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DF2-9FE6-3821-3CD8-6EC33F93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68" y="2430791"/>
            <a:ext cx="3990110" cy="2192482"/>
          </a:xfrm>
        </p:spPr>
        <p:txBody>
          <a:bodyPr anchor="ctr">
            <a:normAutofit/>
          </a:bodyPr>
          <a:lstStyle/>
          <a:p>
            <a:r>
              <a:rPr lang="ro-RO" dirty="0"/>
              <a:t>Inferență pe documente lungi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53B5F-38AA-39BF-3ABA-6B321DB4B6B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64484736"/>
              </p:ext>
            </p:extLst>
          </p:nvPr>
        </p:nvGraphicFramePr>
        <p:xfrm>
          <a:off x="5237732" y="946205"/>
          <a:ext cx="5971020" cy="516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62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635D"/>
            </a:gs>
            <a:gs pos="27000">
              <a:schemeClr val="accent1">
                <a:lumMod val="45000"/>
                <a:lumOff val="55000"/>
              </a:schemeClr>
            </a:gs>
            <a:gs pos="71000">
              <a:srgbClr val="00635D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CC502EFB-6ECD-C4C1-464C-F20F2609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498283"/>
            <a:ext cx="6166908" cy="2967383"/>
          </a:xfrm>
          <a:prstGeom prst="rect">
            <a:avLst/>
          </a:prstGeom>
        </p:spPr>
      </p:pic>
      <p:pic>
        <p:nvPicPr>
          <p:cNvPr id="5" name="Picture 4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6AF6C045-2168-FCEE-D8D4-07BCBBA6E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33" y="3661215"/>
            <a:ext cx="4867268" cy="30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55D7-C05E-2BE0-5E65-4C633A55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 anchor="ctr">
            <a:normAutofit/>
          </a:bodyPr>
          <a:lstStyle/>
          <a:p>
            <a:r>
              <a:rPr lang="en-US" err="1"/>
              <a:t>Motivație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DE06-D6DD-B927-9398-6FE592CD0C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6793" y="924340"/>
            <a:ext cx="5684373" cy="5009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/>
          </a:p>
          <a:p>
            <a:pPr marL="0" indent="0">
              <a:spcAft>
                <a:spcPts val="600"/>
              </a:spcAft>
              <a:buNone/>
            </a:pPr>
            <a:endParaRPr lang="en-US"/>
          </a:p>
          <a:p>
            <a:pPr marL="0" indent="0">
              <a:spcAft>
                <a:spcPts val="600"/>
              </a:spcAft>
              <a:buNone/>
            </a:pPr>
            <a:r>
              <a:rPr lang="en-US"/>
              <a:t>Extragerea informațiilor relevante dintr-un text necesită un timp îndelungat de lectură.</a:t>
            </a:r>
          </a:p>
          <a:p>
            <a:pPr marL="0" indent="0">
              <a:spcAft>
                <a:spcPts val="600"/>
              </a:spcAft>
              <a:buNone/>
            </a:pPr>
            <a:endParaRPr lang="en-US"/>
          </a:p>
          <a:p>
            <a:pPr marL="0" indent="0">
              <a:spcAft>
                <a:spcPts val="6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FFD4-8D4A-F93C-32EF-51BBFF94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Mini-DEMO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14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5D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8591-438C-4378-8AA3-A24C6903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Setul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D9CC-707B-CFF8-2724-806E8AE9A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Colectarea automată cu scripturi scrise în Python de pe website-urile ale unor publicații online de știri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Curățarea datelor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25 de mii de exemple adunate în această manieră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Combinarea setului de date creat cu cel de la Readerbench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5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ext&#10;&#10;Description automatically generated">
            <a:extLst>
              <a:ext uri="{FF2B5EF4-FFF2-40B4-BE49-F238E27FC236}">
                <a16:creationId xmlns:a16="http://schemas.microsoft.com/office/drawing/2014/main" id="{F0BAB27C-D0A9-5757-DA6B-B79E1FFE2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175" y="800100"/>
            <a:ext cx="8629650" cy="5257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729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5D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6566-EF32-B46D-B2A9-CA7D8DAE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cap="all" spc="300" dirty="0" err="1"/>
              <a:t>Preprocesarea</a:t>
            </a:r>
            <a:r>
              <a:rPr lang="en-US" sz="3700" cap="all" spc="300" dirty="0"/>
              <a:t> cu </a:t>
            </a:r>
            <a:r>
              <a:rPr lang="en-US" sz="3700" cap="all" spc="300" dirty="0" err="1"/>
              <a:t>TextRank</a:t>
            </a:r>
            <a:endParaRPr lang="en-US" sz="3700" cap="all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D1AF-1823-7A15-B491-B790659B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27755"/>
            <a:ext cx="2787216" cy="1593735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/>
              <a:t>TextRank, algoritm implementat la nivel de propoziții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ea typeface="+mn-lt"/>
                <a:cs typeface="+mn-lt"/>
              </a:rPr>
              <a:t>Analiza relației token-cuvânt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B4E1E-A048-34E8-2076-7987B2E1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11" y="2423342"/>
            <a:ext cx="4339521" cy="35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1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635D"/>
            </a:gs>
            <a:gs pos="26000">
              <a:schemeClr val="accent1">
                <a:lumMod val="45000"/>
                <a:lumOff val="55000"/>
              </a:schemeClr>
            </a:gs>
            <a:gs pos="75000">
              <a:srgbClr val="00635D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424E-787A-EDAC-02DF-2DA7E814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Aplicare TextRank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49A8B2E-B471-9659-BF4D-D14EB23F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245227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34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635D"/>
            </a:gs>
            <a:gs pos="17000">
              <a:schemeClr val="accent1">
                <a:lumMod val="45000"/>
                <a:lumOff val="55000"/>
              </a:schemeClr>
            </a:gs>
            <a:gs pos="73000">
              <a:srgbClr val="00635D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of tokens&#10;&#10;Description automatically generated">
            <a:extLst>
              <a:ext uri="{FF2B5EF4-FFF2-40B4-BE49-F238E27FC236}">
                <a16:creationId xmlns:a16="http://schemas.microsoft.com/office/drawing/2014/main" id="{2EAC6AF6-5A5F-C710-09CC-2B9BDBA6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62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9457" y="860968"/>
            <a:ext cx="7333088" cy="51360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52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9AF1-8BF9-E9AC-13D5-8B3DF4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 anchor="ctr">
            <a:normAutofit/>
          </a:bodyPr>
          <a:lstStyle/>
          <a:p>
            <a:r>
              <a:rPr lang="en-US" sz="2000"/>
              <a:t>Experimente cu preprocesare TextRank</a:t>
            </a:r>
          </a:p>
          <a:p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A4E2-847D-7A41-8300-AE61AA65E0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6793" y="924340"/>
            <a:ext cx="5684373" cy="5009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MBART Large</a:t>
            </a:r>
          </a:p>
          <a:p>
            <a:pPr>
              <a:spcAft>
                <a:spcPts val="600"/>
              </a:spcAft>
            </a:pPr>
            <a:r>
              <a:rPr lang="en-US" dirty="0"/>
              <a:t>Fine-tuning cu QLORA</a:t>
            </a:r>
          </a:p>
          <a:p>
            <a:pPr>
              <a:spcAft>
                <a:spcPts val="600"/>
              </a:spcAft>
            </a:pPr>
            <a:r>
              <a:rPr lang="en-US" dirty="0"/>
              <a:t>Rang 32, alpha 64</a:t>
            </a:r>
          </a:p>
          <a:p>
            <a:pPr>
              <a:spcAft>
                <a:spcPts val="600"/>
              </a:spcAft>
            </a:pPr>
            <a:r>
              <a:rPr lang="en-US" dirty="0"/>
              <a:t>Gradient checkpointing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Variante</a:t>
            </a:r>
            <a:r>
              <a:rPr lang="en-US" dirty="0"/>
              <a:t> ale </a:t>
            </a:r>
            <a:r>
              <a:rPr lang="en-US" dirty="0" err="1"/>
              <a:t>modelului</a:t>
            </a:r>
            <a:r>
              <a:rPr lang="en-US" dirty="0"/>
              <a:t> cu context de 512, </a:t>
            </a:r>
            <a:r>
              <a:rPr lang="en-US" dirty="0" err="1"/>
              <a:t>respectiv</a:t>
            </a:r>
            <a:r>
              <a:rPr lang="en-US" dirty="0"/>
              <a:t> 768 de token-</a:t>
            </a:r>
            <a:r>
              <a:rPr lang="en-US" dirty="0" err="1"/>
              <a:t>uri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Antreneare</a:t>
            </a:r>
            <a:r>
              <a:rPr lang="en-US" dirty="0"/>
              <a:t> pe date </a:t>
            </a:r>
            <a:r>
              <a:rPr lang="en-US" dirty="0" err="1"/>
              <a:t>preprocesate</a:t>
            </a:r>
            <a:r>
              <a:rPr lang="en-US" dirty="0"/>
              <a:t> cu </a:t>
            </a:r>
            <a:r>
              <a:rPr lang="en-US" dirty="0" err="1"/>
              <a:t>TextRank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nepreprocesate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Beam Search </a:t>
            </a:r>
            <a:r>
              <a:rPr lang="en-US" dirty="0" err="1"/>
              <a:t>si</a:t>
            </a:r>
            <a:r>
              <a:rPr lang="en-US" dirty="0"/>
              <a:t> Greedy </a:t>
            </a:r>
            <a:r>
              <a:rPr lang="en-US" dirty="0" err="1"/>
              <a:t>pentru</a:t>
            </a:r>
            <a:r>
              <a:rPr lang="en-US" dirty="0"/>
              <a:t> decoding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5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635D"/>
            </a:gs>
            <a:gs pos="17000">
              <a:schemeClr val="accent1">
                <a:lumMod val="45000"/>
                <a:lumOff val="55000"/>
              </a:schemeClr>
            </a:gs>
            <a:gs pos="73000">
              <a:srgbClr val="00635D"/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3CC2931-05DF-60E4-B963-06629452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7000"/>
          </a:blip>
          <a:stretch>
            <a:fillRect/>
          </a:stretch>
        </p:blipFill>
        <p:spPr>
          <a:xfrm>
            <a:off x="6701921" y="3688012"/>
            <a:ext cx="4944363" cy="2786787"/>
          </a:xfrm>
          <a:prstGeom prst="rect">
            <a:avLst/>
          </a:prstGeom>
        </p:spPr>
      </p:pic>
      <p:pic>
        <p:nvPicPr>
          <p:cNvPr id="2" name="Picture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41E87D4-B71E-D96D-9E3A-7F85448DC6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380213" y="505800"/>
            <a:ext cx="6079854" cy="27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419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Courier New</vt:lpstr>
      <vt:lpstr>Walbaum Display</vt:lpstr>
      <vt:lpstr>Wingdings</vt:lpstr>
      <vt:lpstr>Wingdings 2</vt:lpstr>
      <vt:lpstr>Quotable</vt:lpstr>
      <vt:lpstr>Rezumarea auTomată a textelor în limba română</vt:lpstr>
      <vt:lpstr>Motivație</vt:lpstr>
      <vt:lpstr>Setul de date</vt:lpstr>
      <vt:lpstr>PowerPoint Presentation</vt:lpstr>
      <vt:lpstr>Preprocesarea cu TextRank</vt:lpstr>
      <vt:lpstr>Aplicare TextRank</vt:lpstr>
      <vt:lpstr>PowerPoint Presentation</vt:lpstr>
      <vt:lpstr>Experimente cu preprocesare TextRank </vt:lpstr>
      <vt:lpstr>PowerPoint Presentation</vt:lpstr>
      <vt:lpstr>Antrenare cu direct preference optimization</vt:lpstr>
      <vt:lpstr>Experimente pentru antrenare supervizată</vt:lpstr>
      <vt:lpstr>PowerPoint Presentation</vt:lpstr>
      <vt:lpstr>Realizarea setului de date</vt:lpstr>
      <vt:lpstr>Antrenarea cu DPO</vt:lpstr>
      <vt:lpstr>PowerPoint Presentation</vt:lpstr>
      <vt:lpstr>Evaluarea modelului politică</vt:lpstr>
      <vt:lpstr>PowerPoint Presentation</vt:lpstr>
      <vt:lpstr>Inferență pe documente lungi</vt:lpstr>
      <vt:lpstr>PowerPoint Presentation</vt:lpstr>
      <vt:lpstr>Mini-DEMO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Mircea Petcu</dc:creator>
  <cp:lastModifiedBy>Mircea   Petcu</cp:lastModifiedBy>
  <cp:revision>566</cp:revision>
  <dcterms:created xsi:type="dcterms:W3CDTF">2024-06-22T19:14:55Z</dcterms:created>
  <dcterms:modified xsi:type="dcterms:W3CDTF">2024-06-30T13:40:50Z</dcterms:modified>
</cp:coreProperties>
</file>