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57" r:id="rId5"/>
    <p:sldId id="270" r:id="rId6"/>
    <p:sldId id="259" r:id="rId7"/>
    <p:sldId id="266" r:id="rId8"/>
    <p:sldId id="260" r:id="rId9"/>
    <p:sldId id="267" r:id="rId10"/>
    <p:sldId id="268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11C8B74-487E-4EBD-9289-BF3E764DEB6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94FD2A9-4FFE-4B6B-8066-7A1DF58C2DC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92128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8B74-487E-4EBD-9289-BF3E764DEB6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D2A9-4FFE-4B6B-8066-7A1DF58C2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09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8B74-487E-4EBD-9289-BF3E764DEB6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D2A9-4FFE-4B6B-8066-7A1DF58C2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50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8B74-487E-4EBD-9289-BF3E764DEB6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D2A9-4FFE-4B6B-8066-7A1DF58C2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49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C8B74-487E-4EBD-9289-BF3E764DEB6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4FD2A9-4FFE-4B6B-8066-7A1DF58C2DC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88431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8B74-487E-4EBD-9289-BF3E764DEB6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D2A9-4FFE-4B6B-8066-7A1DF58C2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4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8B74-487E-4EBD-9289-BF3E764DEB6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D2A9-4FFE-4B6B-8066-7A1DF58C2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02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8B74-487E-4EBD-9289-BF3E764DEB6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D2A9-4FFE-4B6B-8066-7A1DF58C2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68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8B74-487E-4EBD-9289-BF3E764DEB6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D2A9-4FFE-4B6B-8066-7A1DF58C2D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69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C8B74-487E-4EBD-9289-BF3E764DEB6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4FD2A9-4FFE-4B6B-8066-7A1DF58C2DC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27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C8B74-487E-4EBD-9289-BF3E764DEB6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4FD2A9-4FFE-4B6B-8066-7A1DF58C2DC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733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11C8B74-487E-4EBD-9289-BF3E764DEB6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94FD2A9-4FFE-4B6B-8066-7A1DF58C2DC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406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2BE07-7A4C-2607-760E-32892440E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ru-RU" dirty="0"/>
              <a:t>Разработка Приложения «</a:t>
            </a:r>
            <a:r>
              <a:rPr lang="en-US" dirty="0" err="1"/>
              <a:t>M</a:t>
            </a:r>
            <a:r>
              <a:rPr lang="en-US" cap="none" dirty="0" err="1"/>
              <a:t>y</a:t>
            </a:r>
            <a:r>
              <a:rPr lang="en-US" dirty="0" err="1"/>
              <a:t>h</a:t>
            </a:r>
            <a:r>
              <a:rPr lang="en-US" cap="none" dirty="0" err="1"/>
              <a:t>ealth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81679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A7365A-9A5E-2999-BDD8-C711410E2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7363" y="65579"/>
            <a:ext cx="3897274" cy="167268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137FD2-CB45-EA63-DBB0-A26C4D6A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32" y="1844435"/>
            <a:ext cx="9838735" cy="494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9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33912-859A-E667-083B-3888A1A2A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DE310-5830-75D9-C739-34448ACC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Разработчик Клиентской Части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253FD2-BD30-F938-8791-D7EE2812B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059" y="1428750"/>
            <a:ext cx="2307341" cy="503682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B24833-9B27-7285-7634-B6D969E95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718" y="1410873"/>
            <a:ext cx="2307341" cy="505470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4032E3-48F7-D781-C4FB-A2B5C1C4A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377" y="1428750"/>
            <a:ext cx="2280070" cy="503682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793762-AD94-7A40-DDC2-97733297D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5304" y="1428750"/>
            <a:ext cx="2280070" cy="502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6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BEAF3-3412-2F7A-D2A8-0BD262970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284FD-C890-2F32-F076-814DAEEE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Разработчик Серверной Части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9021A5E-D47B-CBCD-F0DB-31D6E7EE0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419697"/>
            <a:ext cx="10215327" cy="5306346"/>
          </a:xfrm>
        </p:spPr>
      </p:pic>
    </p:spTree>
    <p:extLst>
      <p:ext uri="{BB962C8B-B14F-4D97-AF65-F5344CB8AC3E}">
        <p14:creationId xmlns:p14="http://schemas.microsoft.com/office/powerpoint/2010/main" val="375426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27D27-D760-D082-0E5F-DA33F5F69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C1614-865F-38BD-6C84-562E2CB4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Тестировщик Базы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385387C-B924-CE0F-34FC-2D546B3E8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76" y="1561722"/>
            <a:ext cx="4848131" cy="26158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67C807-585A-90EE-2E7B-F41138042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497" y="1561722"/>
            <a:ext cx="5121923" cy="501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5B99C-A5A8-AE34-933B-EFB845428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244AF-9B4A-2661-666E-BDDE0071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Тестировщик Клиентской Части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B31176C-2709-B5BB-8894-6F76EBF32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258977"/>
            <a:ext cx="2932901" cy="409825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550640-11E2-A421-33A9-4E93B4171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5416268"/>
            <a:ext cx="2932901" cy="12163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125CAB-98D4-015B-1B99-28501A85A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763" y="1258977"/>
            <a:ext cx="5724681" cy="398482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58FC3C-E2E6-5F29-751E-8460E78E1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973" y="5416268"/>
            <a:ext cx="7377710" cy="108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4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FFCF4-3BAB-5F32-9B10-848BF8C92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FFAD7-DA00-F8EB-419A-C1D12D04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Менеджер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398407D-8698-719E-7274-CDAFD5B4F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3616" y="1802658"/>
            <a:ext cx="9601200" cy="16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1C1E9F0-060E-7DCE-2A70-6957A433A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16" y="4323652"/>
            <a:ext cx="9601200" cy="96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6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D531D7-755A-9606-AF1D-0590CEB38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35" y="1374114"/>
            <a:ext cx="92837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6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B77F2-B5B4-B79C-3B7E-D18E3112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Технический писатель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1F99C32-0933-28E6-3899-1E672D818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522" y="1428750"/>
            <a:ext cx="6353425" cy="5203170"/>
          </a:xfrm>
        </p:spPr>
      </p:pic>
    </p:spTree>
    <p:extLst>
      <p:ext uri="{BB962C8B-B14F-4D97-AF65-F5344CB8AC3E}">
        <p14:creationId xmlns:p14="http://schemas.microsoft.com/office/powerpoint/2010/main" val="421164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A01867-5B29-5DD6-4726-DD9BC0959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649" y="286504"/>
            <a:ext cx="8080702" cy="6284991"/>
          </a:xfrm>
        </p:spPr>
      </p:pic>
    </p:spTree>
    <p:extLst>
      <p:ext uri="{BB962C8B-B14F-4D97-AF65-F5344CB8AC3E}">
        <p14:creationId xmlns:p14="http://schemas.microsoft.com/office/powerpoint/2010/main" val="256518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7FB7D-2E5E-00BF-4B6C-A761ECA02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41846-C489-AEB6-376A-722E7415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77A1195-912B-3304-4DAA-DD7050613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135" y="1356322"/>
            <a:ext cx="4786649" cy="267247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649B98-1572-A0C1-62E5-F69A91F54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41" y="1356322"/>
            <a:ext cx="4716123" cy="26724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5684074-3302-A7A0-6120-FB617E235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20" y="4094168"/>
            <a:ext cx="4780264" cy="26261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8D6103D-17CA-563C-CC52-44B7BAD43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894" y="4094168"/>
            <a:ext cx="3869318" cy="26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5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EA865FD-193E-744B-3D78-611E3B36C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49" y="230862"/>
            <a:ext cx="6498735" cy="386506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470ECF-418C-A7CE-DE6C-4088FE53C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892" y="2993192"/>
            <a:ext cx="4226559" cy="363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3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AEF1E-1AC6-5C86-270B-2FB27B355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AE0FD-0BBC-FC7C-D651-74708C50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Разработчик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544F9C-1BF2-170F-DCF4-5AAB6FB22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573" y="1428750"/>
            <a:ext cx="8254854" cy="5189726"/>
          </a:xfrm>
        </p:spPr>
      </p:pic>
    </p:spTree>
    <p:extLst>
      <p:ext uri="{BB962C8B-B14F-4D97-AF65-F5344CB8AC3E}">
        <p14:creationId xmlns:p14="http://schemas.microsoft.com/office/powerpoint/2010/main" val="302687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6A03568A-56E4-8728-DFF4-4F7905F56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5454" y="1855082"/>
            <a:ext cx="4033303" cy="25121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2337E2-FD1A-984B-42CB-45AE04C89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629" y="4605259"/>
            <a:ext cx="2800741" cy="154326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AFF58D-0AA0-AB7F-8D6C-6B25FAE86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629" y="2327183"/>
            <a:ext cx="2642000" cy="150155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721839-A29F-51D4-8C72-D97DC0D63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629" y="353528"/>
            <a:ext cx="2557819" cy="15015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7BDE2A-5FF1-E6F5-0941-F60EF84C0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955" y="1146514"/>
            <a:ext cx="3120668" cy="400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3859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235</TotalTime>
  <Words>24</Words>
  <Application>Microsoft Office PowerPoint</Application>
  <PresentationFormat>Широкоэкранный</PresentationFormat>
  <Paragraphs>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Franklin Gothic Book</vt:lpstr>
      <vt:lpstr>Уголки</vt:lpstr>
      <vt:lpstr>Разработка Приложения «Myhealth»</vt:lpstr>
      <vt:lpstr>Менеджер</vt:lpstr>
      <vt:lpstr>Презентация PowerPoint</vt:lpstr>
      <vt:lpstr>Технический писатель</vt:lpstr>
      <vt:lpstr>Презентация PowerPoint</vt:lpstr>
      <vt:lpstr>Дизайнер</vt:lpstr>
      <vt:lpstr>Презентация PowerPoint</vt:lpstr>
      <vt:lpstr>Разработчик Базы Данных</vt:lpstr>
      <vt:lpstr>Презентация PowerPoint</vt:lpstr>
      <vt:lpstr>Презентация PowerPoint</vt:lpstr>
      <vt:lpstr>Разработчик Клиентской Части</vt:lpstr>
      <vt:lpstr>Разработчик Серверной Части</vt:lpstr>
      <vt:lpstr>Тестировщик Базы Данных</vt:lpstr>
      <vt:lpstr>Тестировщик Клиентской Части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Vlad Bukov</dc:creator>
  <cp:lastModifiedBy>Vlad Bukov</cp:lastModifiedBy>
  <cp:revision>21</cp:revision>
  <dcterms:created xsi:type="dcterms:W3CDTF">2025-05-02T14:53:03Z</dcterms:created>
  <dcterms:modified xsi:type="dcterms:W3CDTF">2025-05-02T18:48:22Z</dcterms:modified>
</cp:coreProperties>
</file>