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80B8-0DF1-4E55-985E-88018A264922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1001-287B-455E-A7AC-2E951AB812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59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80B8-0DF1-4E55-985E-88018A264922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1001-287B-455E-A7AC-2E951AB812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38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80B8-0DF1-4E55-985E-88018A264922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1001-287B-455E-A7AC-2E951AB812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81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80B8-0DF1-4E55-985E-88018A264922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1001-287B-455E-A7AC-2E951AB812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84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80B8-0DF1-4E55-985E-88018A264922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1001-287B-455E-A7AC-2E951AB812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798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80B8-0DF1-4E55-985E-88018A264922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1001-287B-455E-A7AC-2E951AB812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639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80B8-0DF1-4E55-985E-88018A264922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1001-287B-455E-A7AC-2E951AB812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53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80B8-0DF1-4E55-985E-88018A264922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1001-287B-455E-A7AC-2E951AB812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622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80B8-0DF1-4E55-985E-88018A264922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1001-287B-455E-A7AC-2E951AB812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5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80B8-0DF1-4E55-985E-88018A264922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1001-287B-455E-A7AC-2E951AB812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96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80B8-0DF1-4E55-985E-88018A264922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1001-287B-455E-A7AC-2E951AB812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3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980B8-0DF1-4E55-985E-88018A264922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1001-287B-455E-A7AC-2E951AB812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67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871356" y="239487"/>
            <a:ext cx="2177143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&lt;!</a:t>
            </a:r>
            <a:r>
              <a:rPr lang="en-US" sz="2000" dirty="0" err="1" smtClean="0"/>
              <a:t>doctype</a:t>
            </a:r>
            <a:r>
              <a:rPr lang="en-US" sz="2000" dirty="0" smtClean="0"/>
              <a:t> html&gt;</a:t>
            </a:r>
            <a:endParaRPr lang="es-MX" sz="2000" dirty="0"/>
          </a:p>
        </p:txBody>
      </p:sp>
      <p:sp>
        <p:nvSpPr>
          <p:cNvPr id="5" name="Rectángulo 4"/>
          <p:cNvSpPr/>
          <p:nvPr/>
        </p:nvSpPr>
        <p:spPr>
          <a:xfrm>
            <a:off x="5361212" y="1018902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&lt;html&gt;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2200002" y="1837509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&lt;head&gt;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6350288" y="1850564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&lt;body&gt;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953987" y="2669166"/>
            <a:ext cx="1337853" cy="70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&lt;meta charset="utf-8"&gt;</a:t>
            </a:r>
            <a:endParaRPr lang="es-MX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2552699" y="2464523"/>
            <a:ext cx="717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6298176" y="2965261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&lt;header&gt;</a:t>
            </a:r>
            <a:endParaRPr lang="es-MX" dirty="0"/>
          </a:p>
        </p:txBody>
      </p:sp>
      <p:sp>
        <p:nvSpPr>
          <p:cNvPr id="26" name="Rectángulo 25"/>
          <p:cNvSpPr/>
          <p:nvPr/>
        </p:nvSpPr>
        <p:spPr>
          <a:xfrm>
            <a:off x="7880176" y="3470365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ul</a:t>
            </a:r>
            <a:endParaRPr lang="es-MX" dirty="0"/>
          </a:p>
        </p:txBody>
      </p:sp>
      <p:sp>
        <p:nvSpPr>
          <p:cNvPr id="27" name="Rectángulo 26"/>
          <p:cNvSpPr/>
          <p:nvPr/>
        </p:nvSpPr>
        <p:spPr>
          <a:xfrm>
            <a:off x="3937237" y="3509556"/>
            <a:ext cx="1588765" cy="83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 err="1" smtClean="0"/>
              <a:t>opcional</a:t>
            </a:r>
            <a:r>
              <a:rPr lang="en-US" dirty="0" smtClean="0"/>
              <a:t> </a:t>
            </a:r>
            <a:r>
              <a:rPr lang="en-US" dirty="0" err="1" smtClean="0"/>
              <a:t>árbol</a:t>
            </a:r>
            <a:endParaRPr lang="es-MX" dirty="0"/>
          </a:p>
        </p:txBody>
      </p:sp>
      <p:sp>
        <p:nvSpPr>
          <p:cNvPr id="28" name="Rectángulo 27"/>
          <p:cNvSpPr/>
          <p:nvPr/>
        </p:nvSpPr>
        <p:spPr>
          <a:xfrm>
            <a:off x="6275659" y="3605361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&lt;</a:t>
            </a:r>
            <a:r>
              <a:rPr lang="en-US" sz="800" dirty="0" err="1" smtClean="0"/>
              <a:t>img</a:t>
            </a:r>
            <a:r>
              <a:rPr lang="en-US" sz="800" dirty="0" smtClean="0"/>
              <a:t> </a:t>
            </a:r>
            <a:r>
              <a:rPr lang="en-US" sz="800" dirty="0" err="1" smtClean="0"/>
              <a:t>src</a:t>
            </a:r>
            <a:r>
              <a:rPr lang="en-US" sz="800" dirty="0" smtClean="0"/>
              <a:t>="firefox-os.png" alt="</a:t>
            </a:r>
            <a:r>
              <a:rPr lang="en-US" sz="800" dirty="0" err="1" smtClean="0"/>
              <a:t>FirefoxOS</a:t>
            </a:r>
            <a:r>
              <a:rPr lang="en-US" sz="800" dirty="0" smtClean="0"/>
              <a:t> Logo" width="200"</a:t>
            </a:r>
            <a:br>
              <a:rPr lang="en-US" sz="800" dirty="0" smtClean="0"/>
            </a:br>
            <a:r>
              <a:rPr lang="en-US" sz="800" dirty="0" smtClean="0"/>
              <a:t>height="164"&gt;</a:t>
            </a:r>
            <a:br>
              <a:rPr lang="en-US" sz="800" dirty="0" smtClean="0"/>
            </a:br>
            <a:endParaRPr lang="es-MX" sz="800" dirty="0"/>
          </a:p>
        </p:txBody>
      </p:sp>
      <p:sp>
        <p:nvSpPr>
          <p:cNvPr id="29" name="Rectángulo 28"/>
          <p:cNvSpPr/>
          <p:nvPr/>
        </p:nvSpPr>
        <p:spPr>
          <a:xfrm>
            <a:off x="4139979" y="2751906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&lt;title&gt;</a:t>
            </a:r>
            <a:endParaRPr lang="es-MX" dirty="0"/>
          </a:p>
        </p:txBody>
      </p:sp>
      <p:sp>
        <p:nvSpPr>
          <p:cNvPr id="30" name="Rectángulo 29"/>
          <p:cNvSpPr/>
          <p:nvPr/>
        </p:nvSpPr>
        <p:spPr>
          <a:xfrm>
            <a:off x="9281034" y="5273031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li</a:t>
            </a:r>
            <a:endParaRPr lang="es-MX" dirty="0"/>
          </a:p>
        </p:txBody>
      </p:sp>
      <p:sp>
        <p:nvSpPr>
          <p:cNvPr id="31" name="Rectángulo 30"/>
          <p:cNvSpPr/>
          <p:nvPr/>
        </p:nvSpPr>
        <p:spPr>
          <a:xfrm>
            <a:off x="7861414" y="5281743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li</a:t>
            </a:r>
            <a:endParaRPr lang="es-MX" dirty="0"/>
          </a:p>
        </p:txBody>
      </p:sp>
      <p:sp>
        <p:nvSpPr>
          <p:cNvPr id="32" name="Rectángulo 31"/>
          <p:cNvSpPr/>
          <p:nvPr/>
        </p:nvSpPr>
        <p:spPr>
          <a:xfrm>
            <a:off x="6535381" y="5281743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li</a:t>
            </a:r>
            <a:endParaRPr lang="es-MX" dirty="0"/>
          </a:p>
        </p:txBody>
      </p:sp>
      <p:sp>
        <p:nvSpPr>
          <p:cNvPr id="33" name="Rectángulo 32"/>
          <p:cNvSpPr/>
          <p:nvPr/>
        </p:nvSpPr>
        <p:spPr>
          <a:xfrm>
            <a:off x="7908207" y="2704015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es-MX" dirty="0"/>
          </a:p>
        </p:txBody>
      </p:sp>
      <p:cxnSp>
        <p:nvCxnSpPr>
          <p:cNvPr id="35" name="Conector recto 34"/>
          <p:cNvCxnSpPr/>
          <p:nvPr/>
        </p:nvCxnSpPr>
        <p:spPr>
          <a:xfrm>
            <a:off x="5959927" y="870858"/>
            <a:ext cx="0" cy="43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5959926" y="1523999"/>
            <a:ext cx="0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6913923" y="2464519"/>
            <a:ext cx="0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9726385" y="3988522"/>
            <a:ext cx="0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4718557" y="2464523"/>
            <a:ext cx="0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552699" y="2464523"/>
            <a:ext cx="0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9707880" y="3222161"/>
            <a:ext cx="0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9726385" y="2464519"/>
            <a:ext cx="0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6911038" y="2660465"/>
            <a:ext cx="0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4738693" y="3248295"/>
            <a:ext cx="0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8486918" y="4049494"/>
            <a:ext cx="0" cy="962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8486918" y="2464519"/>
            <a:ext cx="0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7057621" y="4998720"/>
            <a:ext cx="2999565" cy="1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0057186" y="4985649"/>
            <a:ext cx="0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7057621" y="4985649"/>
            <a:ext cx="0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8407996" y="5011774"/>
            <a:ext cx="0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9286473" y="6069858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menú</a:t>
            </a:r>
            <a:endParaRPr lang="es-MX" dirty="0"/>
          </a:p>
        </p:txBody>
      </p:sp>
      <p:sp>
        <p:nvSpPr>
          <p:cNvPr id="59" name="Rectángulo 58"/>
          <p:cNvSpPr/>
          <p:nvPr/>
        </p:nvSpPr>
        <p:spPr>
          <a:xfrm>
            <a:off x="7913646" y="6109056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menú</a:t>
            </a:r>
            <a:endParaRPr lang="es-MX" dirty="0"/>
          </a:p>
        </p:txBody>
      </p:sp>
      <p:sp>
        <p:nvSpPr>
          <p:cNvPr id="60" name="Rectángulo 59"/>
          <p:cNvSpPr/>
          <p:nvPr/>
        </p:nvSpPr>
        <p:spPr>
          <a:xfrm>
            <a:off x="6540819" y="6069858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menú</a:t>
            </a:r>
            <a:endParaRPr lang="es-MX" dirty="0"/>
          </a:p>
        </p:txBody>
      </p:sp>
      <p:sp>
        <p:nvSpPr>
          <p:cNvPr id="66" name="Rectángulo 65"/>
          <p:cNvSpPr/>
          <p:nvPr/>
        </p:nvSpPr>
        <p:spPr>
          <a:xfrm>
            <a:off x="9187607" y="2725782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&lt;article&gt;</a:t>
            </a:r>
            <a:endParaRPr lang="es-MX" dirty="0"/>
          </a:p>
        </p:txBody>
      </p:sp>
      <p:sp>
        <p:nvSpPr>
          <p:cNvPr id="67" name="Rectángulo 66"/>
          <p:cNvSpPr/>
          <p:nvPr/>
        </p:nvSpPr>
        <p:spPr>
          <a:xfrm>
            <a:off x="9173459" y="3474706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&lt;h1&gt;Titular de </a:t>
            </a:r>
            <a:r>
              <a:rPr lang="en-US" sz="800" dirty="0" err="1" smtClean="0"/>
              <a:t>nivel</a:t>
            </a:r>
            <a:r>
              <a:rPr lang="en-US" sz="800" dirty="0" smtClean="0"/>
              <a:t> 1&lt;/h1&gt;</a:t>
            </a:r>
            <a:endParaRPr lang="es-MX" sz="800" dirty="0"/>
          </a:p>
        </p:txBody>
      </p:sp>
      <p:sp>
        <p:nvSpPr>
          <p:cNvPr id="68" name="Rectángulo 67"/>
          <p:cNvSpPr/>
          <p:nvPr/>
        </p:nvSpPr>
        <p:spPr>
          <a:xfrm>
            <a:off x="9190365" y="4214953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&lt;p&gt;</a:t>
            </a:r>
            <a:r>
              <a:rPr lang="en-US" sz="800" dirty="0" err="1" smtClean="0"/>
              <a:t>Contenido</a:t>
            </a:r>
            <a:r>
              <a:rPr lang="en-US" sz="800" dirty="0" smtClean="0"/>
              <a:t> de la </a:t>
            </a:r>
            <a:r>
              <a:rPr lang="en-US" sz="800" dirty="0" err="1" smtClean="0"/>
              <a:t>página</a:t>
            </a:r>
            <a:r>
              <a:rPr lang="en-US" sz="800" dirty="0" smtClean="0"/>
              <a:t>&lt;/p&gt;</a:t>
            </a:r>
            <a:endParaRPr lang="es-MX" sz="800" dirty="0"/>
          </a:p>
        </p:txBody>
      </p:sp>
      <p:sp>
        <p:nvSpPr>
          <p:cNvPr id="69" name="Rectángulo 68"/>
          <p:cNvSpPr/>
          <p:nvPr/>
        </p:nvSpPr>
        <p:spPr>
          <a:xfrm>
            <a:off x="10478463" y="2723588"/>
            <a:ext cx="11974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&lt;footer&gt;</a:t>
            </a:r>
            <a:endParaRPr lang="es-MX" dirty="0"/>
          </a:p>
        </p:txBody>
      </p:sp>
      <p:cxnSp>
        <p:nvCxnSpPr>
          <p:cNvPr id="70" name="Conector recto 69"/>
          <p:cNvCxnSpPr/>
          <p:nvPr/>
        </p:nvCxnSpPr>
        <p:spPr>
          <a:xfrm>
            <a:off x="2598487" y="1811382"/>
            <a:ext cx="717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817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75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 RAMOS</dc:creator>
  <cp:lastModifiedBy>MIREYA RAMOS</cp:lastModifiedBy>
  <cp:revision>5</cp:revision>
  <dcterms:created xsi:type="dcterms:W3CDTF">2019-08-27T12:47:04Z</dcterms:created>
  <dcterms:modified xsi:type="dcterms:W3CDTF">2019-08-27T14:24:24Z</dcterms:modified>
</cp:coreProperties>
</file>