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league-of-legends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FEDF9-F417-4E36-B015-0263F2CA1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Keras</a:t>
            </a:r>
            <a:r>
              <a:rPr lang="sk-SK" dirty="0"/>
              <a:t> – Neurónová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7FBB8EB-8597-467A-93B2-457DF43E2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Miroslav </a:t>
            </a:r>
            <a:r>
              <a:rPr lang="sk-SK" dirty="0" err="1"/>
              <a:t>Grofčík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60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78CB4-860B-4BA2-852B-E88B632F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C45EC1-1C80-4ED7-8409-A85C442838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cap="none" dirty="0"/>
              <a:t>Vývoj NS, kt. bude predikovať výsledky zápasov (</a:t>
            </a:r>
            <a:r>
              <a:rPr lang="sk-SK" cap="none" dirty="0" err="1"/>
              <a:t>League</a:t>
            </a:r>
            <a:r>
              <a:rPr lang="sk-SK" cap="none" dirty="0"/>
              <a:t> of </a:t>
            </a:r>
            <a:r>
              <a:rPr lang="sk-SK" cap="none" dirty="0" err="1"/>
              <a:t>Legends</a:t>
            </a:r>
            <a:r>
              <a:rPr lang="sk-SK" cap="none" dirty="0"/>
              <a:t>)</a:t>
            </a:r>
          </a:p>
          <a:p>
            <a:r>
              <a:rPr lang="sk-SK" cap="none" dirty="0"/>
              <a:t>Neurónová sieť – </a:t>
            </a:r>
            <a:r>
              <a:rPr lang="sk-SK" cap="none" dirty="0" err="1"/>
              <a:t>Keras</a:t>
            </a:r>
            <a:endParaRPr lang="sk-SK" cap="none" dirty="0"/>
          </a:p>
          <a:p>
            <a:r>
              <a:rPr lang="sk-SK" cap="none" dirty="0"/>
              <a:t>Práca s </a:t>
            </a:r>
            <a:r>
              <a:rPr lang="sk-SK" cap="none" dirty="0" err="1"/>
              <a:t>datasetom</a:t>
            </a:r>
            <a:r>
              <a:rPr lang="sk-SK" cap="none" dirty="0"/>
              <a:t> – knižnica </a:t>
            </a:r>
            <a:r>
              <a:rPr lang="sk-SK" cap="none" dirty="0" err="1"/>
              <a:t>pandas</a:t>
            </a:r>
            <a:endParaRPr lang="sk-SK" cap="none" dirty="0"/>
          </a:p>
          <a:p>
            <a:pPr marL="0" indent="0">
              <a:buNone/>
            </a:pPr>
            <a:endParaRPr lang="sk-SK" cap="none" dirty="0"/>
          </a:p>
        </p:txBody>
      </p:sp>
    </p:spTree>
    <p:extLst>
      <p:ext uri="{BB962C8B-B14F-4D97-AF65-F5344CB8AC3E}">
        <p14:creationId xmlns:p14="http://schemas.microsoft.com/office/powerpoint/2010/main" val="41674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31EE2B-B251-4B0F-BC74-4A60784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FC27AF-597D-4473-8425-2F4926BC0E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cap="none" dirty="0"/>
              <a:t>Viac ako 50 000 záznamov</a:t>
            </a:r>
          </a:p>
          <a:p>
            <a:r>
              <a:rPr lang="sk-SK" cap="none" dirty="0"/>
              <a:t>Obsahuje informácie ako </a:t>
            </a:r>
            <a:r>
              <a:rPr lang="sk-SK" cap="none" dirty="0" err="1"/>
              <a:t>gameId</a:t>
            </a:r>
            <a:r>
              <a:rPr lang="sk-SK" cap="none" dirty="0"/>
              <a:t>, </a:t>
            </a:r>
            <a:r>
              <a:rPr lang="sk-SK" cap="none" dirty="0" err="1"/>
              <a:t>gameDuration</a:t>
            </a:r>
            <a:r>
              <a:rPr lang="sk-SK" cap="none" dirty="0"/>
              <a:t>, </a:t>
            </a:r>
            <a:r>
              <a:rPr lang="sk-SK" cap="none" dirty="0" err="1"/>
              <a:t>firstBlood</a:t>
            </a:r>
            <a:r>
              <a:rPr lang="sk-SK" cap="none" dirty="0"/>
              <a:t>, </a:t>
            </a:r>
            <a:r>
              <a:rPr lang="sk-SK" cap="none" dirty="0" err="1"/>
              <a:t>firstTower</a:t>
            </a:r>
            <a:r>
              <a:rPr lang="sk-SK" cap="none" dirty="0"/>
              <a:t>, </a:t>
            </a:r>
            <a:r>
              <a:rPr lang="sk-SK" cap="none" dirty="0" err="1"/>
              <a:t>firstDragon</a:t>
            </a:r>
            <a:r>
              <a:rPr lang="sk-SK" cap="none" dirty="0"/>
              <a:t>, ..., </a:t>
            </a:r>
            <a:r>
              <a:rPr lang="sk-SK" cap="none" dirty="0" err="1"/>
              <a:t>winner</a:t>
            </a:r>
            <a:endParaRPr lang="sk-SK" cap="none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83CD61B-67BA-42C6-9E55-1B6C658F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41414"/>
            <a:ext cx="11868150" cy="13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E7BF1B-F40F-4844-A68C-7B6BCDEA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ACDE5A-1382-4E45-93FB-DE34E33912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cap="none" dirty="0"/>
              <a:t>Načítanie potrebných knižníc</a:t>
            </a:r>
          </a:p>
          <a:p>
            <a:r>
              <a:rPr lang="sk-SK" cap="none" dirty="0"/>
              <a:t>Určenie názvov stĺpcov</a:t>
            </a:r>
          </a:p>
          <a:p>
            <a:r>
              <a:rPr lang="sk-SK" cap="none" dirty="0"/>
              <a:t>Načítanie </a:t>
            </a:r>
            <a:r>
              <a:rPr lang="sk-SK" cap="none" dirty="0" err="1"/>
              <a:t>datasetu</a:t>
            </a:r>
            <a:endParaRPr lang="sk-SK" cap="none" dirty="0"/>
          </a:p>
          <a:p>
            <a:r>
              <a:rPr lang="sk-SK" cap="none" dirty="0"/>
              <a:t>Definovanie </a:t>
            </a:r>
            <a:r>
              <a:rPr lang="sk-SK" cap="none" dirty="0" err="1"/>
              <a:t>trénovacícj</a:t>
            </a:r>
            <a:r>
              <a:rPr lang="sk-SK" cap="none" dirty="0"/>
              <a:t> dát/premenných</a:t>
            </a:r>
          </a:p>
        </p:txBody>
      </p:sp>
    </p:spTree>
    <p:extLst>
      <p:ext uri="{BB962C8B-B14F-4D97-AF65-F5344CB8AC3E}">
        <p14:creationId xmlns:p14="http://schemas.microsoft.com/office/powerpoint/2010/main" val="300315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E30797BE-C42E-4DDE-9FFD-34A8004E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304364"/>
            <a:ext cx="7020905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A515A-0E18-4F63-B38A-66091793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8581E4-B79A-4BE8-8788-4929B38694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cap="none" dirty="0"/>
              <a:t>75% </a:t>
            </a:r>
            <a:r>
              <a:rPr lang="sk-SK" cap="none" dirty="0" err="1"/>
              <a:t>trénovacie</a:t>
            </a:r>
            <a:r>
              <a:rPr lang="sk-SK" cap="none" dirty="0"/>
              <a:t> dáta</a:t>
            </a:r>
          </a:p>
          <a:p>
            <a:r>
              <a:rPr lang="sk-SK" cap="none" dirty="0"/>
              <a:t>25% testovacie dáta</a:t>
            </a:r>
          </a:p>
          <a:p>
            <a:r>
              <a:rPr lang="sk-SK" cap="none" dirty="0"/>
              <a:t>Elu</a:t>
            </a:r>
          </a:p>
          <a:p>
            <a:r>
              <a:rPr lang="sk-SK" cap="none" dirty="0"/>
              <a:t>Adam</a:t>
            </a:r>
          </a:p>
          <a:p>
            <a:endParaRPr lang="sk-SK" cap="none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7AE245D-2AE6-4293-A087-A9D2A489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3429000"/>
            <a:ext cx="8930397" cy="31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C0D690-4CC3-41D2-946C-5D509C6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Výstupné grafy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96EC143-15EE-4C36-B966-F02616D5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214694"/>
            <a:ext cx="4791744" cy="419158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DC1B5A5-D993-48AA-8B1E-67739AF2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4" y="2181471"/>
            <a:ext cx="474411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D090E5-BCA7-4F93-BD9C-947653A9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2F79EF-9150-417D-AC28-29921A3A1E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cap="none" dirty="0">
                <a:hlinkClick r:id="rId2"/>
              </a:rPr>
              <a:t>https://keras.io/</a:t>
            </a:r>
            <a:endParaRPr lang="sk-SK" cap="none" dirty="0"/>
          </a:p>
          <a:p>
            <a:r>
              <a:rPr lang="sk-SK" cap="none" dirty="0">
                <a:hlinkClick r:id="rId3"/>
              </a:rPr>
              <a:t>https://www.kaggle.com/datasnaek/league-of-legends</a:t>
            </a:r>
            <a:endParaRPr lang="sk-SK" cap="none" dirty="0"/>
          </a:p>
          <a:p>
            <a:endParaRPr lang="sk-SK" cap="none" dirty="0"/>
          </a:p>
          <a:p>
            <a:endParaRPr lang="sk-SK" cap="none" dirty="0"/>
          </a:p>
        </p:txBody>
      </p:sp>
    </p:spTree>
    <p:extLst>
      <p:ext uri="{BB962C8B-B14F-4D97-AF65-F5344CB8AC3E}">
        <p14:creationId xmlns:p14="http://schemas.microsoft.com/office/powerpoint/2010/main" val="3801451203"/>
      </p:ext>
    </p:extLst>
  </p:cSld>
  <p:clrMapOvr>
    <a:masterClrMapping/>
  </p:clrMapOvr>
</p:sld>
</file>

<file path=ppt/theme/theme1.xml><?xml version="1.0" encoding="utf-8"?>
<a:theme xmlns:a="http://schemas.openxmlformats.org/drawingml/2006/main" name="Kvapk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TM04033925[[fn=Kvapka]]</Template>
  <TotalTime>87</TotalTime>
  <Words>97</Words>
  <Application>Microsoft Office PowerPoint</Application>
  <PresentationFormat>Širokouhlá</PresentationFormat>
  <Paragraphs>23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Tw Cen MT</vt:lpstr>
      <vt:lpstr>Kvapka</vt:lpstr>
      <vt:lpstr>Keras – Neurónová sieť</vt:lpstr>
      <vt:lpstr>Úvod</vt:lpstr>
      <vt:lpstr>Dataset</vt:lpstr>
      <vt:lpstr>Príprava</vt:lpstr>
      <vt:lpstr>Prezentácia programu PowerPoint</vt:lpstr>
      <vt:lpstr>Model</vt:lpstr>
      <vt:lpstr>Výstupné grafy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Andrea Farkas</dc:creator>
  <cp:lastModifiedBy>Andrea Farkas</cp:lastModifiedBy>
  <cp:revision>3</cp:revision>
  <dcterms:created xsi:type="dcterms:W3CDTF">2019-05-11T16:27:02Z</dcterms:created>
  <dcterms:modified xsi:type="dcterms:W3CDTF">2019-05-11T21:13:00Z</dcterms:modified>
</cp:coreProperties>
</file>