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4611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326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1865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340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539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727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497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454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74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7398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916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8CB7-AC9E-4B91-BA1C-E83C165A09EF}" type="datetimeFigureOut">
              <a:rPr lang="ca-ES" smtClean="0"/>
              <a:t>06/09/2018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F69B-C7BE-4A2F-A438-9F0F86D4631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5914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306286" y="836023"/>
            <a:ext cx="10241280" cy="5434148"/>
            <a:chOff x="3553096" y="2071424"/>
            <a:chExt cx="6531430" cy="3514818"/>
          </a:xfrm>
        </p:grpSpPr>
        <p:sp>
          <p:nvSpPr>
            <p:cNvPr id="4" name="CuadroTexto 3"/>
            <p:cNvSpPr txBox="1"/>
            <p:nvPr/>
          </p:nvSpPr>
          <p:spPr>
            <a:xfrm>
              <a:off x="3553096" y="2617638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111010101100</a:t>
              </a:r>
              <a:endParaRPr lang="ca-ES" sz="36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553097" y="2071424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000110010111</a:t>
              </a:r>
              <a:endParaRPr lang="ca-ES" sz="36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553096" y="4128077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111010101100</a:t>
              </a:r>
              <a:endParaRPr lang="ca-ES" sz="36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553096" y="3581864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001110101001</a:t>
              </a:r>
              <a:endParaRPr lang="ca-ES" sz="36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807233" y="2216329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111010101100</a:t>
              </a:r>
              <a:endParaRPr lang="ca-ES" sz="36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807233" y="2762543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000110010111</a:t>
              </a:r>
              <a:endParaRPr lang="ca-ES" sz="36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807233" y="3570017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111010101100</a:t>
              </a:r>
              <a:endParaRPr lang="ca-ES" sz="36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807232" y="4116231"/>
              <a:ext cx="2277293" cy="41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3600" dirty="0" smtClean="0"/>
                <a:t>001110101001</a:t>
              </a:r>
              <a:endParaRPr lang="ca-ES" sz="3600" dirty="0"/>
            </a:p>
          </p:txBody>
        </p:sp>
        <p:cxnSp>
          <p:nvCxnSpPr>
            <p:cNvPr id="13" name="Conector curvado 12"/>
            <p:cNvCxnSpPr>
              <a:stCxn id="5" idx="3"/>
            </p:cNvCxnSpPr>
            <p:nvPr/>
          </p:nvCxnSpPr>
          <p:spPr>
            <a:xfrm>
              <a:off x="5830391" y="2280448"/>
              <a:ext cx="1976842" cy="798855"/>
            </a:xfrm>
            <a:prstGeom prst="curved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curvado 13"/>
            <p:cNvCxnSpPr>
              <a:stCxn id="6" idx="3"/>
            </p:cNvCxnSpPr>
            <p:nvPr/>
          </p:nvCxnSpPr>
          <p:spPr>
            <a:xfrm flipV="1">
              <a:off x="5830389" y="3812696"/>
              <a:ext cx="1976843" cy="524406"/>
            </a:xfrm>
            <a:prstGeom prst="curved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curvado 14"/>
            <p:cNvCxnSpPr>
              <a:endCxn id="11" idx="1"/>
            </p:cNvCxnSpPr>
            <p:nvPr/>
          </p:nvCxnSpPr>
          <p:spPr>
            <a:xfrm>
              <a:off x="5830389" y="3792497"/>
              <a:ext cx="1976843" cy="532759"/>
            </a:xfrm>
            <a:prstGeom prst="curved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curvado 15"/>
            <p:cNvCxnSpPr>
              <a:stCxn id="4" idx="3"/>
              <a:endCxn id="8" idx="1"/>
            </p:cNvCxnSpPr>
            <p:nvPr/>
          </p:nvCxnSpPr>
          <p:spPr>
            <a:xfrm flipV="1">
              <a:off x="5830389" y="2425353"/>
              <a:ext cx="1976844" cy="401309"/>
            </a:xfrm>
            <a:prstGeom prst="curvedConnector3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lamada rectangular redondeada 22"/>
            <p:cNvSpPr/>
            <p:nvPr/>
          </p:nvSpPr>
          <p:spPr>
            <a:xfrm>
              <a:off x="3792582" y="4915354"/>
              <a:ext cx="2346961" cy="623298"/>
            </a:xfrm>
            <a:prstGeom prst="wedgeRoundRectCallout">
              <a:avLst>
                <a:gd name="adj1" fmla="val -18038"/>
                <a:gd name="adj2" fmla="val -10132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a-ES" sz="3600" dirty="0" smtClean="0"/>
                <a:t>Població</a:t>
              </a:r>
              <a:endParaRPr lang="ca-ES" sz="3600" dirty="0"/>
            </a:p>
          </p:txBody>
        </p:sp>
        <p:sp>
          <p:nvSpPr>
            <p:cNvPr id="24" name="Llamada rectangular redondeada 23"/>
            <p:cNvSpPr/>
            <p:nvPr/>
          </p:nvSpPr>
          <p:spPr>
            <a:xfrm>
              <a:off x="7550330" y="4962944"/>
              <a:ext cx="2346961" cy="623298"/>
            </a:xfrm>
            <a:prstGeom prst="wedgeRoundRectCallout">
              <a:avLst>
                <a:gd name="adj1" fmla="val -18038"/>
                <a:gd name="adj2" fmla="val -10132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a-ES" sz="3600" dirty="0" smtClean="0"/>
                <a:t>Parelles</a:t>
              </a:r>
              <a:endParaRPr lang="ca-E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227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Mireia Ribera</dc:creator>
  <cp:lastModifiedBy>Mireia Ribera</cp:lastModifiedBy>
  <cp:revision>1</cp:revision>
  <dcterms:created xsi:type="dcterms:W3CDTF">2018-09-06T15:24:10Z</dcterms:created>
  <dcterms:modified xsi:type="dcterms:W3CDTF">2018-09-06T15:24:36Z</dcterms:modified>
</cp:coreProperties>
</file>