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779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927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52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70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468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072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36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67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11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504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6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6F2C-E287-4A1D-8820-0E2E267B7B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3BB0-040A-4C47-9D1B-BF04E793638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590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1" y="4167674"/>
            <a:ext cx="3766457" cy="26903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81643"/>
            <a:ext cx="7940370" cy="50183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1" y="4686299"/>
            <a:ext cx="5720509" cy="18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Isabel Ribera Turro</dc:creator>
  <cp:lastModifiedBy>Mireia Isabel Ribera Turro</cp:lastModifiedBy>
  <cp:revision>1</cp:revision>
  <dcterms:created xsi:type="dcterms:W3CDTF">2019-02-06T19:43:51Z</dcterms:created>
  <dcterms:modified xsi:type="dcterms:W3CDTF">2019-02-06T19:44:14Z</dcterms:modified>
</cp:coreProperties>
</file>