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657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8715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961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401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078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405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4574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2949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987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19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474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520A-F80F-47D6-886B-83279373673F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61DF-9377-49C0-89FC-D9575B1598F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752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plainlanguage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://einfachsurfen.ch/wp-content/uploads/2015/03/Einfachsurfen-Eng-A4_ACC_send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adSpeaker. The voice of the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59" y="467481"/>
            <a:ext cx="3560862" cy="121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VONA Text to speech. An Amazon Compa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157" y="4588561"/>
            <a:ext cx="2469902" cy="83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olphin easy rea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15" y="5248471"/>
            <a:ext cx="5695528" cy="158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larore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945" y="82453"/>
            <a:ext cx="5211960" cy="67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riting aids dyslexia technologica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2" b="40316"/>
          <a:stretch/>
        </p:blipFill>
        <p:spPr bwMode="auto">
          <a:xfrm>
            <a:off x="4722693" y="246316"/>
            <a:ext cx="3903268" cy="434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labolk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911" y="1901324"/>
            <a:ext cx="2593046" cy="23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CuadroTexto" descr="EPUB3"/>
          <p:cNvSpPr txBox="1"/>
          <p:nvPr/>
        </p:nvSpPr>
        <p:spPr>
          <a:xfrm>
            <a:off x="701306" y="794724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400" dirty="0" smtClean="0">
                <a:solidFill>
                  <a:schemeClr val="accent6">
                    <a:lumMod val="50000"/>
                  </a:schemeClr>
                </a:solidFill>
              </a:rPr>
              <a:t>EPUB3</a:t>
            </a:r>
            <a:endParaRPr lang="ca-E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Imagen 4" descr="Plain Langu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6" y="1940158"/>
            <a:ext cx="3131820" cy="800100"/>
          </a:xfrm>
          <a:prstGeom prst="rect">
            <a:avLst/>
          </a:prstGeom>
        </p:spPr>
      </p:pic>
      <p:pic>
        <p:nvPicPr>
          <p:cNvPr id="6" name="Imagen 5" descr="Directrius Easy Surfi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63" y="794724"/>
            <a:ext cx="2269523" cy="129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6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Mireia Isabel Ribera Turro</dc:creator>
  <cp:lastModifiedBy>Mireia Isabel Ribera Turro</cp:lastModifiedBy>
  <cp:revision>4</cp:revision>
  <dcterms:created xsi:type="dcterms:W3CDTF">2019-02-06T20:03:04Z</dcterms:created>
  <dcterms:modified xsi:type="dcterms:W3CDTF">2019-02-06T21:33:19Z</dcterms:modified>
</cp:coreProperties>
</file>