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49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9043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30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25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59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17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366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92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564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49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702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AA7C-B1DF-433D-AE78-28DD26B8EF01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E564-EB18-4498-A281-BA576B70739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66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nmutador 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28" y="0"/>
            <a:ext cx="347662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56400" y="57830"/>
            <a:ext cx="3852863" cy="1680483"/>
            <a:chOff x="4392838" y="0"/>
            <a:chExt cx="6953250" cy="3476626"/>
          </a:xfrm>
        </p:grpSpPr>
        <p:pic>
          <p:nvPicPr>
            <p:cNvPr id="1032" name="Picture 8" descr="RatÃ³n de boca LipSti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463" y="0"/>
              <a:ext cx="3476625" cy="3476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atÃ³n de boca LipStick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838" y="0"/>
              <a:ext cx="3476625" cy="3476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BJOY Chi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89"/>
          <a:stretch/>
        </p:blipFill>
        <p:spPr bwMode="auto">
          <a:xfrm>
            <a:off x="3794913" y="1789510"/>
            <a:ext cx="2809872" cy="17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ox 12 EYE Pr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/>
        </p:blipFill>
        <p:spPr bwMode="auto">
          <a:xfrm>
            <a:off x="8042304" y="420121"/>
            <a:ext cx="4168027" cy="314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bjadaptaciones.com/4263-thickbox_default/bjoy-stick-a-lit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0" t="10071" r="31328" b="59153"/>
          <a:stretch/>
        </p:blipFill>
        <p:spPr bwMode="auto">
          <a:xfrm>
            <a:off x="5982832" y="1789510"/>
            <a:ext cx="2217054" cy="172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1" b="35098"/>
          <a:stretch/>
        </p:blipFill>
        <p:spPr bwMode="auto">
          <a:xfrm>
            <a:off x="127337" y="4098472"/>
            <a:ext cx="7858125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tactile screen aac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886" r="54319" b="11200"/>
          <a:stretch/>
        </p:blipFill>
        <p:spPr bwMode="auto">
          <a:xfrm>
            <a:off x="7658101" y="3476626"/>
            <a:ext cx="4229100" cy="32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65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Isabel Ribera Turro</dc:creator>
  <cp:lastModifiedBy>Mireia Isabel Ribera Turro</cp:lastModifiedBy>
  <cp:revision>3</cp:revision>
  <dcterms:created xsi:type="dcterms:W3CDTF">2019-02-06T19:50:04Z</dcterms:created>
  <dcterms:modified xsi:type="dcterms:W3CDTF">2019-02-06T20:23:01Z</dcterms:modified>
</cp:coreProperties>
</file>