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C20-A5C4-43AF-8334-CDB277FF7539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4DDC-9516-4A48-9B87-7600BA63877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313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C20-A5C4-43AF-8334-CDB277FF7539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4DDC-9516-4A48-9B87-7600BA63877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0306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C20-A5C4-43AF-8334-CDB277FF7539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4DDC-9516-4A48-9B87-7600BA63877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845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C20-A5C4-43AF-8334-CDB277FF7539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4DDC-9516-4A48-9B87-7600BA63877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4033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C20-A5C4-43AF-8334-CDB277FF7539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4DDC-9516-4A48-9B87-7600BA63877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795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C20-A5C4-43AF-8334-CDB277FF7539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4DDC-9516-4A48-9B87-7600BA63877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5396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C20-A5C4-43AF-8334-CDB277FF7539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4DDC-9516-4A48-9B87-7600BA63877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541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C20-A5C4-43AF-8334-CDB277FF7539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4DDC-9516-4A48-9B87-7600BA63877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92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C20-A5C4-43AF-8334-CDB277FF7539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4DDC-9516-4A48-9B87-7600BA63877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41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C20-A5C4-43AF-8334-CDB277FF7539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4DDC-9516-4A48-9B87-7600BA63877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2409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08C20-A5C4-43AF-8334-CDB277FF7539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84DDC-9516-4A48-9B87-7600BA63877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075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08C20-A5C4-43AF-8334-CDB277FF7539}" type="datetimeFigureOut">
              <a:rPr lang="ca-ES" smtClean="0"/>
              <a:t>6/2/2019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4DDC-9516-4A48-9B87-7600BA63877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722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Vista&#10;cec&#10;catarata&#10;conductor distr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95"/>
            <a:ext cx="5052655" cy="1887315"/>
          </a:xfrm>
          <a:prstGeom prst="rect">
            <a:avLst/>
          </a:prstGeom>
        </p:spPr>
      </p:pic>
      <p:pic>
        <p:nvPicPr>
          <p:cNvPr id="5" name="Imagen 4" descr="Hear&#10;Deaf&#10;Ear infection&#10;Bartend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" y="2059282"/>
            <a:ext cx="5139661" cy="1929257"/>
          </a:xfrm>
          <a:prstGeom prst="rect">
            <a:avLst/>
          </a:prstGeom>
        </p:spPr>
      </p:pic>
      <p:pic>
        <p:nvPicPr>
          <p:cNvPr id="6" name="Imagen 5" descr="Touch&#10;One arm&#10;Arm injury&#10;New par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72" y="4275437"/>
            <a:ext cx="4772783" cy="19759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655" y="0"/>
            <a:ext cx="2014779" cy="6858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/>
          <a:srcRect b="-3838"/>
          <a:stretch/>
        </p:blipFill>
        <p:spPr>
          <a:xfrm>
            <a:off x="7392492" y="0"/>
            <a:ext cx="1492015" cy="67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96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Mireia Isabel Ribera Turro</dc:creator>
  <cp:lastModifiedBy>Mireia Isabel Ribera Turro</cp:lastModifiedBy>
  <cp:revision>2</cp:revision>
  <dcterms:created xsi:type="dcterms:W3CDTF">2019-02-06T20:55:23Z</dcterms:created>
  <dcterms:modified xsi:type="dcterms:W3CDTF">2019-02-06T21:32:40Z</dcterms:modified>
</cp:coreProperties>
</file>