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127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8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921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03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24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242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452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682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517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405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951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C7C2-29C1-4109-A4CA-F92D8E2982E3}" type="datetimeFigureOut">
              <a:rPr lang="ca-ES" smtClean="0"/>
              <a:t>27/1/2019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9ED1-F093-420D-B609-C3591A90342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90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6" b="29152"/>
          <a:stretch/>
        </p:blipFill>
        <p:spPr>
          <a:xfrm>
            <a:off x="173243" y="3839944"/>
            <a:ext cx="6701573" cy="26707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57" y="3741970"/>
            <a:ext cx="3144575" cy="26615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176897"/>
            <a:ext cx="3309253" cy="33092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03" y="258544"/>
            <a:ext cx="2795270" cy="42605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22" y="714301"/>
            <a:ext cx="2588238" cy="2588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94"/>
            <a:ext cx="3309253" cy="33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Mireia Isabel Ribera Turro</dc:creator>
  <cp:lastModifiedBy>Mireia Isabel Ribera Turro</cp:lastModifiedBy>
  <cp:revision>2</cp:revision>
  <dcterms:created xsi:type="dcterms:W3CDTF">2019-01-27T13:34:49Z</dcterms:created>
  <dcterms:modified xsi:type="dcterms:W3CDTF">2019-01-27T20:45:43Z</dcterms:modified>
</cp:coreProperties>
</file>