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/>
    <p:restoredTop sz="94648"/>
  </p:normalViewPr>
  <p:slideViewPr>
    <p:cSldViewPr snapToGrid="0">
      <p:cViewPr>
        <p:scale>
          <a:sx n="124" d="100"/>
          <a:sy n="124" d="100"/>
        </p:scale>
        <p:origin x="1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066D-D618-1941-FC1C-6EC5FD36A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B37F-5048-3735-F257-216735538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EB2B-0F9E-ADCF-B92A-6287C1C0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A869-1A84-B244-923E-709CE13D9CD4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46AF-4C5A-0011-2A8F-52984CA9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8CF4-DB57-1A3A-6359-3F784B06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1D52-18B8-9549-A040-107A17DD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F800-52AF-1462-5CA2-4ACAF0E0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3047E-B752-A4AB-D472-96DDE5F93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C3E21-B669-54BC-6A20-2B4F73FE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A869-1A84-B244-923E-709CE13D9CD4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096A-8B65-77CA-8504-F10593C4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5070-32FF-1049-3ED9-4623718F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1D52-18B8-9549-A040-107A17DD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4ADD5-9D77-E637-A5DD-8B4F063D8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573A5-212F-BC4F-9920-C04C8D6C1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588F-33AB-1A1A-285D-95681D47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A869-1A84-B244-923E-709CE13D9CD4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AB5E-9FB0-D420-463E-1A3AA79D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E611-FD42-8EF6-A6A7-4BA5E3CA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1D52-18B8-9549-A040-107A17DD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4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8A16-CD72-FF03-1A9B-6C90A853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EC65-1F58-B0E3-1CE2-7A843D2B9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530F-F7EF-C3B6-341D-A09E9901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A869-1A84-B244-923E-709CE13D9CD4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9227-BF36-A992-7CD3-728E0D28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F3E9-B5B3-1FDE-00E7-3E3A967E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1D52-18B8-9549-A040-107A17DD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37E3-E82D-1CDF-54D5-6CA22C32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B0087-6307-979B-973E-9AEC29C9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4748-ED9E-1F3F-6BDB-0E5D340C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A869-1A84-B244-923E-709CE13D9CD4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9249C-8898-8D72-3F15-D988F90A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677F-622E-F56B-6F4B-44B987EE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1D52-18B8-9549-A040-107A17DD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7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0048-40D8-32BA-C015-B6043164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59CA-6532-FD5D-6073-911A7EFB9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B7F45-9F2D-A18F-303A-3628B2F13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22AC2-8DCF-9D91-CE40-89E33039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A869-1A84-B244-923E-709CE13D9CD4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9A7FD-E402-3F49-D9C4-3D642751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106B0-C5EC-E4BF-584D-F7D76212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1D52-18B8-9549-A040-107A17DD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64D2-C319-9A9D-651C-916015DA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99B8-D05A-DF95-85AF-4AC132F5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E09B1-8C5F-78A3-FDD1-C2130F848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8A119-D632-F0C0-1C5B-A5A062A56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E27CE-481D-3371-4BE3-45470F8B8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E404B-A388-1478-8E67-D1B950C9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A869-1A84-B244-923E-709CE13D9CD4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370E0-A7DF-B771-88F5-48143FA7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DFD51-9F06-2DD5-52BD-F2B9A0F5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1D52-18B8-9549-A040-107A17DD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EECE-A308-3F7F-900E-86F6A052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56782-19A6-76E5-05A4-AB01CCFF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A869-1A84-B244-923E-709CE13D9CD4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4BEB1-E43F-909D-77E8-79BE9718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8D669-D6D9-31DA-2B1C-169136BB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1D52-18B8-9549-A040-107A17DD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2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7A935-6983-6F35-091B-9B8EE123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A869-1A84-B244-923E-709CE13D9CD4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28B32-B56B-79E5-0426-A7FC3E83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D5D47-44D7-6988-C68A-66EE4AE6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1D52-18B8-9549-A040-107A17DD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1149-0084-4A60-7C89-FDDC25A8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1A85-79F0-1D59-9D00-C3D8F598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4CE5F-5288-C53D-BB67-351E5F962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3E0C8-C9A7-01BD-CE66-BEB0E2B8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A869-1A84-B244-923E-709CE13D9CD4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D5A5-5D75-2E6A-D672-E34D8C67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6D72D-ECC5-1DF9-A77E-683508E3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1D52-18B8-9549-A040-107A17DD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1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C5F3-C74D-9321-0FFB-D296C0CD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88AFA-5D64-9322-7141-704297050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2001A-7DA7-6EBE-048D-9B456FC9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12BBF-2248-05FC-F408-E11BA706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A869-1A84-B244-923E-709CE13D9CD4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FADCB-9934-DD1F-A811-8D011241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5A735-8E73-E316-8BA4-F794CD0A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1D52-18B8-9549-A040-107A17DD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75872-8EF7-0F7B-49C1-236ED5D9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813C1-7825-8B32-3993-14B3BD7B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1FB1-0369-EB78-D250-7E10DB518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A869-1A84-B244-923E-709CE13D9CD4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4C7D5-A805-A82D-646D-FBD07206E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D1B8-6AF5-9F30-9910-F8C53864B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1D52-18B8-9549-A040-107A17DD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1BA5F0-E02D-294E-5F73-D1A4CDE49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011" y="810314"/>
            <a:ext cx="1663057" cy="1173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8BEB6-03F0-948B-F472-1AA4826D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22" y="2298737"/>
            <a:ext cx="4223920" cy="1151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C001B-0850-A191-7D24-808FD899A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96" y="4301475"/>
            <a:ext cx="1355665" cy="1072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6F1F8-E105-9BD3-1534-4C7742613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756" y="3375751"/>
            <a:ext cx="1110901" cy="1215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67ECCC-3D91-1672-FA80-D72D9BAD9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756" y="223352"/>
            <a:ext cx="1073302" cy="1173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1A195C-323B-3988-1B00-A315A9057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756" y="1753367"/>
            <a:ext cx="1073301" cy="112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7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18614-A590-307F-E12A-4778D2F48175}"/>
              </a:ext>
            </a:extLst>
          </p:cNvPr>
          <p:cNvSpPr txBox="1"/>
          <p:nvPr/>
        </p:nvSpPr>
        <p:spPr>
          <a:xfrm>
            <a:off x="881742" y="504150"/>
            <a:ext cx="6096000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app.quickdatabasediagrams.com</a:t>
            </a:r>
            <a:r>
              <a:rPr lang="en-US" dirty="0"/>
              <a:t>/#/</a:t>
            </a:r>
          </a:p>
          <a:p>
            <a:r>
              <a:rPr lang="en-US" dirty="0"/>
              <a:t>departments</a:t>
            </a:r>
          </a:p>
          <a:p>
            <a:r>
              <a:rPr lang="en-US" dirty="0"/>
              <a:t>-</a:t>
            </a:r>
          </a:p>
          <a:p>
            <a:r>
              <a:rPr lang="en-US" dirty="0" err="1"/>
              <a:t>dept_no</a:t>
            </a:r>
            <a:r>
              <a:rPr lang="en-US" dirty="0"/>
              <a:t> PK int</a:t>
            </a:r>
          </a:p>
          <a:p>
            <a:r>
              <a:rPr lang="en-US" dirty="0" err="1"/>
              <a:t>dept_name</a:t>
            </a:r>
            <a:r>
              <a:rPr lang="en-US" dirty="0"/>
              <a:t> string INDEX</a:t>
            </a:r>
          </a:p>
          <a:p>
            <a:endParaRPr lang="en-US" dirty="0"/>
          </a:p>
          <a:p>
            <a:r>
              <a:rPr lang="en-US" dirty="0" err="1"/>
              <a:t>dept_manager</a:t>
            </a:r>
            <a:endParaRPr lang="en-US" dirty="0"/>
          </a:p>
          <a:p>
            <a:r>
              <a:rPr lang="en-US" dirty="0"/>
              <a:t>-</a:t>
            </a:r>
          </a:p>
          <a:p>
            <a:r>
              <a:rPr lang="en-US" dirty="0" err="1"/>
              <a:t>dept_no</a:t>
            </a:r>
            <a:r>
              <a:rPr lang="en-US" dirty="0"/>
              <a:t> PK int</a:t>
            </a:r>
          </a:p>
          <a:p>
            <a:r>
              <a:rPr lang="en-US" dirty="0" err="1"/>
              <a:t>emp_no</a:t>
            </a:r>
            <a:r>
              <a:rPr lang="en-US" dirty="0"/>
              <a:t> FK int</a:t>
            </a:r>
          </a:p>
          <a:p>
            <a:endParaRPr lang="en-US" dirty="0"/>
          </a:p>
          <a:p>
            <a:r>
              <a:rPr lang="en-US" dirty="0" err="1"/>
              <a:t>dept_emp</a:t>
            </a:r>
            <a:endParaRPr lang="en-US" dirty="0"/>
          </a:p>
          <a:p>
            <a:r>
              <a:rPr lang="en-US" dirty="0"/>
              <a:t>-</a:t>
            </a:r>
          </a:p>
          <a:p>
            <a:r>
              <a:rPr lang="en-US" dirty="0" err="1"/>
              <a:t>emp_no</a:t>
            </a:r>
            <a:r>
              <a:rPr lang="en-US" dirty="0"/>
              <a:t> PK int</a:t>
            </a:r>
          </a:p>
          <a:p>
            <a:r>
              <a:rPr lang="en-US" dirty="0" err="1"/>
              <a:t>dept_no</a:t>
            </a:r>
            <a:r>
              <a:rPr lang="en-US" dirty="0"/>
              <a:t> FK int</a:t>
            </a:r>
          </a:p>
          <a:p>
            <a:endParaRPr lang="en-US" dirty="0"/>
          </a:p>
          <a:p>
            <a:r>
              <a:rPr lang="en-US" dirty="0"/>
              <a:t>titles </a:t>
            </a:r>
          </a:p>
          <a:p>
            <a:r>
              <a:rPr lang="en-US" dirty="0"/>
              <a:t>-</a:t>
            </a:r>
          </a:p>
          <a:p>
            <a:r>
              <a:rPr lang="en-US" dirty="0" err="1"/>
              <a:t>title_id</a:t>
            </a:r>
            <a:r>
              <a:rPr lang="en-US" dirty="0"/>
              <a:t> PK int</a:t>
            </a:r>
          </a:p>
          <a:p>
            <a:r>
              <a:rPr lang="en-US" dirty="0"/>
              <a:t>title string</a:t>
            </a:r>
          </a:p>
          <a:p>
            <a:endParaRPr lang="en-US" dirty="0"/>
          </a:p>
          <a:p>
            <a:r>
              <a:rPr lang="en-US" dirty="0"/>
              <a:t>salaries</a:t>
            </a:r>
          </a:p>
          <a:p>
            <a:r>
              <a:rPr lang="en-US" dirty="0"/>
              <a:t>-</a:t>
            </a:r>
          </a:p>
          <a:p>
            <a:r>
              <a:rPr lang="en-US" dirty="0" err="1"/>
              <a:t>emp_no</a:t>
            </a:r>
            <a:r>
              <a:rPr lang="en-US" dirty="0"/>
              <a:t> PK int</a:t>
            </a:r>
          </a:p>
          <a:p>
            <a:r>
              <a:rPr lang="en-US" dirty="0"/>
              <a:t>salary int</a:t>
            </a:r>
          </a:p>
          <a:p>
            <a:endParaRPr lang="en-US" dirty="0"/>
          </a:p>
          <a:p>
            <a:r>
              <a:rPr lang="en-US" dirty="0"/>
              <a:t>employees</a:t>
            </a:r>
          </a:p>
          <a:p>
            <a:r>
              <a:rPr lang="en-US" dirty="0"/>
              <a:t>-</a:t>
            </a:r>
          </a:p>
          <a:p>
            <a:r>
              <a:rPr lang="en-US" dirty="0" err="1"/>
              <a:t>emp_no</a:t>
            </a:r>
            <a:r>
              <a:rPr lang="en-US" dirty="0"/>
              <a:t> PK int</a:t>
            </a:r>
          </a:p>
          <a:p>
            <a:r>
              <a:rPr lang="en-US" dirty="0" err="1"/>
              <a:t>title_id</a:t>
            </a:r>
            <a:r>
              <a:rPr lang="en-US" dirty="0"/>
              <a:t> int</a:t>
            </a:r>
          </a:p>
          <a:p>
            <a:r>
              <a:rPr lang="en-US" dirty="0" err="1"/>
              <a:t>birth_date</a:t>
            </a:r>
            <a:r>
              <a:rPr lang="en-US" dirty="0"/>
              <a:t> date</a:t>
            </a:r>
          </a:p>
          <a:p>
            <a:r>
              <a:rPr lang="en-US" dirty="0" err="1"/>
              <a:t>first_name</a:t>
            </a:r>
            <a:r>
              <a:rPr lang="en-US" dirty="0"/>
              <a:t> string</a:t>
            </a:r>
          </a:p>
          <a:p>
            <a:r>
              <a:rPr lang="en-US" dirty="0" err="1"/>
              <a:t>last_name</a:t>
            </a:r>
            <a:r>
              <a:rPr lang="en-US" dirty="0"/>
              <a:t> string</a:t>
            </a:r>
          </a:p>
          <a:p>
            <a:r>
              <a:rPr lang="en-US" dirty="0"/>
              <a:t>gender string</a:t>
            </a:r>
          </a:p>
          <a:p>
            <a:r>
              <a:rPr lang="en-US" dirty="0" err="1"/>
              <a:t>hire_date</a:t>
            </a:r>
            <a:r>
              <a:rPr lang="en-US" dirty="0"/>
              <a:t> date </a:t>
            </a:r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84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5CC7-742B-E5E7-B8B9-6C16CD14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2F1E-1C1E-F8D5-3CD8-EF36593E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departments</a:t>
            </a:r>
          </a:p>
          <a:p>
            <a:endParaRPr lang="en-US" dirty="0"/>
          </a:p>
          <a:p>
            <a:r>
              <a:rPr lang="en-US" dirty="0"/>
              <a:t>-</a:t>
            </a:r>
          </a:p>
          <a:p>
            <a:endParaRPr lang="en-US" dirty="0"/>
          </a:p>
          <a:p>
            <a:r>
              <a:rPr lang="en-US" dirty="0" err="1"/>
              <a:t>dept_no</a:t>
            </a:r>
            <a:r>
              <a:rPr lang="en-US" dirty="0"/>
              <a:t> VARCHAR PK FK -&lt; </a:t>
            </a:r>
            <a:r>
              <a:rPr lang="en-US" dirty="0" err="1"/>
              <a:t>dept_emp.dept_no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dept_name</a:t>
            </a:r>
            <a:r>
              <a:rPr lang="en-US" dirty="0"/>
              <a:t> VARCHAR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dept_emp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</a:p>
          <a:p>
            <a:endParaRPr lang="en-US" dirty="0"/>
          </a:p>
          <a:p>
            <a:r>
              <a:rPr lang="en-US" dirty="0" err="1"/>
              <a:t>emp_no</a:t>
            </a:r>
            <a:r>
              <a:rPr lang="en-US" dirty="0"/>
              <a:t> INT PK FK &gt;- </a:t>
            </a:r>
            <a:r>
              <a:rPr lang="en-US" dirty="0" err="1"/>
              <a:t>employees.emp_no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dept_no</a:t>
            </a:r>
            <a:r>
              <a:rPr lang="en-US" dirty="0"/>
              <a:t> VARCHAR PK FK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dept_manager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</a:p>
          <a:p>
            <a:endParaRPr lang="en-US" dirty="0"/>
          </a:p>
          <a:p>
            <a:r>
              <a:rPr lang="en-US" dirty="0" err="1"/>
              <a:t>dept_no</a:t>
            </a:r>
            <a:r>
              <a:rPr lang="en-US" dirty="0"/>
              <a:t> VARCHAR PK FK &gt;- </a:t>
            </a:r>
            <a:r>
              <a:rPr lang="en-US" dirty="0" err="1"/>
              <a:t>departments.dept_no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emp_no</a:t>
            </a:r>
            <a:r>
              <a:rPr lang="en-US" dirty="0"/>
              <a:t> INT PK FK &gt;- </a:t>
            </a:r>
            <a:r>
              <a:rPr lang="en-US" dirty="0" err="1"/>
              <a:t>employees.emp_no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titles </a:t>
            </a:r>
          </a:p>
          <a:p>
            <a:endParaRPr lang="en-US" dirty="0"/>
          </a:p>
          <a:p>
            <a:r>
              <a:rPr lang="en-US" dirty="0"/>
              <a:t>-</a:t>
            </a:r>
          </a:p>
          <a:p>
            <a:endParaRPr lang="en-US" dirty="0"/>
          </a:p>
          <a:p>
            <a:r>
              <a:rPr lang="en-US" dirty="0" err="1"/>
              <a:t>title_id</a:t>
            </a:r>
            <a:r>
              <a:rPr lang="en-US" dirty="0"/>
              <a:t> VARCHAR PK FK -&lt; </a:t>
            </a:r>
            <a:r>
              <a:rPr lang="en-US" dirty="0" err="1"/>
              <a:t>employees.emp_title_id</a:t>
            </a:r>
            <a:endParaRPr lang="en-US" dirty="0"/>
          </a:p>
          <a:p>
            <a:endParaRPr lang="en-US" dirty="0"/>
          </a:p>
          <a:p>
            <a:r>
              <a:rPr lang="en-US" dirty="0"/>
              <a:t>title VARCHAR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salaries</a:t>
            </a:r>
          </a:p>
          <a:p>
            <a:endParaRPr lang="en-US" dirty="0"/>
          </a:p>
          <a:p>
            <a:r>
              <a:rPr lang="en-US" dirty="0"/>
              <a:t>-</a:t>
            </a:r>
          </a:p>
          <a:p>
            <a:endParaRPr lang="en-US" dirty="0"/>
          </a:p>
          <a:p>
            <a:r>
              <a:rPr lang="en-US" dirty="0" err="1"/>
              <a:t>emp_no</a:t>
            </a:r>
            <a:r>
              <a:rPr lang="en-US" dirty="0"/>
              <a:t> INT PK FK - </a:t>
            </a:r>
            <a:r>
              <a:rPr lang="en-US" dirty="0" err="1"/>
              <a:t>employees.emp_no</a:t>
            </a:r>
            <a:endParaRPr lang="en-US" dirty="0"/>
          </a:p>
          <a:p>
            <a:endParaRPr lang="en-US" dirty="0"/>
          </a:p>
          <a:p>
            <a:r>
              <a:rPr lang="en-US" dirty="0"/>
              <a:t>salary 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employees</a:t>
            </a:r>
          </a:p>
          <a:p>
            <a:endParaRPr lang="en-US" dirty="0"/>
          </a:p>
          <a:p>
            <a:r>
              <a:rPr lang="en-US" dirty="0"/>
              <a:t>-</a:t>
            </a:r>
          </a:p>
          <a:p>
            <a:endParaRPr lang="en-US" dirty="0"/>
          </a:p>
          <a:p>
            <a:r>
              <a:rPr lang="en-US" dirty="0" err="1"/>
              <a:t>emp_no</a:t>
            </a:r>
            <a:r>
              <a:rPr lang="en-US" dirty="0"/>
              <a:t> INT PK</a:t>
            </a:r>
          </a:p>
          <a:p>
            <a:endParaRPr lang="en-US" dirty="0"/>
          </a:p>
          <a:p>
            <a:r>
              <a:rPr lang="en-US" dirty="0" err="1"/>
              <a:t>emp_title_id</a:t>
            </a:r>
            <a:r>
              <a:rPr lang="en-US" dirty="0"/>
              <a:t> VARCHAR FK</a:t>
            </a:r>
          </a:p>
          <a:p>
            <a:endParaRPr lang="en-US" dirty="0"/>
          </a:p>
          <a:p>
            <a:r>
              <a:rPr lang="en-US" dirty="0" err="1"/>
              <a:t>birth_date</a:t>
            </a:r>
            <a:r>
              <a:rPr lang="en-US" dirty="0"/>
              <a:t> DATE</a:t>
            </a:r>
          </a:p>
          <a:p>
            <a:endParaRPr lang="en-US" dirty="0"/>
          </a:p>
          <a:p>
            <a:r>
              <a:rPr lang="en-US" dirty="0" err="1"/>
              <a:t>first_name</a:t>
            </a:r>
            <a:r>
              <a:rPr lang="en-US" dirty="0"/>
              <a:t> VARCHAR</a:t>
            </a:r>
          </a:p>
          <a:p>
            <a:endParaRPr lang="en-US" dirty="0"/>
          </a:p>
          <a:p>
            <a:r>
              <a:rPr lang="en-US" dirty="0" err="1"/>
              <a:t>last_name</a:t>
            </a:r>
            <a:r>
              <a:rPr lang="en-US" dirty="0"/>
              <a:t> VARCHAR</a:t>
            </a:r>
          </a:p>
          <a:p>
            <a:endParaRPr lang="en-US" dirty="0"/>
          </a:p>
          <a:p>
            <a:r>
              <a:rPr lang="en-US" dirty="0"/>
              <a:t>sex VARCHAR</a:t>
            </a:r>
          </a:p>
          <a:p>
            <a:endParaRPr lang="en-US" dirty="0"/>
          </a:p>
          <a:p>
            <a:r>
              <a:rPr lang="en-US" dirty="0" err="1"/>
              <a:t>hire_date</a:t>
            </a:r>
            <a:r>
              <a:rPr lang="en-US" dirty="0"/>
              <a:t> 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AAE43-A60D-AC31-EEE0-03ABD70B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7" y="-82957"/>
            <a:ext cx="8655763" cy="51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231</Words>
  <Application>Microsoft Macintosh PowerPoint</Application>
  <PresentationFormat>Widescreen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Walton</dc:creator>
  <cp:lastModifiedBy>M Walton</cp:lastModifiedBy>
  <cp:revision>5</cp:revision>
  <dcterms:created xsi:type="dcterms:W3CDTF">2023-07-25T07:24:42Z</dcterms:created>
  <dcterms:modified xsi:type="dcterms:W3CDTF">2023-07-29T08:22:31Z</dcterms:modified>
</cp:coreProperties>
</file>