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a047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a047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aa047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aa047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911b6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911b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c9ef8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c9ef8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2495d7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2495d7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2495d78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b2495d78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62145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62145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21452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21452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621452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621452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621452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621452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21452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21452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621452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621452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1617150"/>
            <a:ext cx="85206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Review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KCMS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25 - 10- 2024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Réalisation KPI Encours Client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à jour du Backlog Produit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nouveaux KPI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EnCoursClient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275"/>
            <a:ext cx="4548474" cy="29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500"/>
            <a:ext cx="4149875" cy="173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225" y="3113350"/>
            <a:ext cx="5488075" cy="1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0"/>
            <a:ext cx="9143999" cy="27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0" y="2756600"/>
            <a:ext cx="8603100" cy="22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410100" y="464775"/>
            <a:ext cx="63216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88"/>
              <a:t>KPI VENTES</a:t>
            </a:r>
            <a:endParaRPr sz="1788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410112" y="836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588">
                <a:latin typeface="Raleway"/>
                <a:ea typeface="Raleway"/>
                <a:cs typeface="Raleway"/>
                <a:sym typeface="Raleway"/>
              </a:rPr>
              <a:t>Le nombre de produits vendus par catégorie et par mois, avec comparaison et taux de variation par rapport au même mois de l’année précédente</a:t>
            </a:r>
            <a:endParaRPr b="1" sz="588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-2600" l="0" r="0" t="2600"/>
          <a:stretch/>
        </p:blipFill>
        <p:spPr>
          <a:xfrm>
            <a:off x="372375" y="1169675"/>
            <a:ext cx="8399251" cy="38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383000" y="575950"/>
            <a:ext cx="633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11 - 10- 2024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80750" y="1290225"/>
            <a:ext cx="62538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Choix des outils : Trello + Gsheet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Etude de la structure de la table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Définition des roles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  :  Kassim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  :  Mireille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TM</a:t>
            </a: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:  Sofiane et Corinne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du google sheet : Gestion KCMS (incluant)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Dictionnaire des données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Backlogs avec les US du projet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375125" y="575950"/>
            <a:ext cx="634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Review 18 - 10- 2024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375125" y="1329550"/>
            <a:ext cx="6458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Exécution des missions 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Distribution des US par Membre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Recherche de KPI Supplémentaires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Préparation du sprint 2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Rédaction de la synthèse du projet (sera intégré à PowerBi)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du KPI FINANCES “Le chiffre d’affaires des commandes des deux derniers mois par pays”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RH Top 2 des meilleurs vendeurs en terme de chiffres d’affaire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Logistiques TOP 5 des produits les plus commandés + les 5 moins commandés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fr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Création SQL Finances TOP Bureau en CA et Flop Bureau en CA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Finances : CA Par des 2 mois par pays ( par rapport au ca total par pays)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475" y="1494675"/>
            <a:ext cx="18288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" y="1717650"/>
            <a:ext cx="5423675" cy="18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30325" y="575950"/>
            <a:ext cx="8391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RH : Top 3 meilleurs vendeurs par C.A sur le dernier mois</a:t>
            </a:r>
            <a:endParaRPr sz="23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0" y="3331338"/>
            <a:ext cx="32956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4643"/>
            <a:ext cx="9144000" cy="241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3800" y="389950"/>
            <a:ext cx="83364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+ commandés (rajouté les quantités en stock pour comparaison)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1436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200" y="3192550"/>
            <a:ext cx="31813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5375" y="575950"/>
            <a:ext cx="8336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: Top 5 des produits les - commandés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60102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50" y="2988050"/>
            <a:ext cx="29908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8975" y="575950"/>
            <a:ext cx="831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Flop Bureau  en CA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3750"/>
            <a:ext cx="8839201" cy="20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12125"/>
            <a:ext cx="8720150" cy="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61775" y="575950"/>
            <a:ext cx="836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Bureau en CA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534" r="553" t="0"/>
          <a:stretch/>
        </p:blipFill>
        <p:spPr>
          <a:xfrm>
            <a:off x="152400" y="1363750"/>
            <a:ext cx="8839200" cy="2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3575"/>
            <a:ext cx="8679950" cy="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