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Kliknij, aby edytować format tekstu tytułu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50505"/>
                </a:solidFill>
                <a:latin typeface="Arial"/>
              </a:rPr>
              <a:t>Kliknij, aby edytować format tekstu konspektu</a:t>
            </a:r>
            <a:endParaRPr b="0" lang="pl-PL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pl-PL" sz="2090" spc="-1" strike="noStrike">
                <a:solidFill>
                  <a:srgbClr val="050505"/>
                </a:solidFill>
                <a:latin typeface="Arial"/>
              </a:rPr>
              <a:t>Drugi poziom konspektu</a:t>
            </a:r>
            <a:endParaRPr b="0" lang="pl-PL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50505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pl-PL" sz="1500" spc="-1" strike="noStrike">
                <a:solidFill>
                  <a:srgbClr val="050505"/>
                </a:solidFill>
                <a:latin typeface="Arial"/>
              </a:rPr>
              <a:t>Czwarty poziom konspektu</a:t>
            </a:r>
            <a:endParaRPr b="0" lang="pl-PL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50505"/>
                </a:solidFill>
                <a:latin typeface="Arial"/>
              </a:rPr>
              <a:t>Piąty poziom konspektu</a:t>
            </a:r>
            <a:endParaRPr b="0" lang="pl-PL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50505"/>
                </a:solidFill>
                <a:latin typeface="Arial"/>
              </a:rPr>
              <a:t>Szósty poziom konspektu</a:t>
            </a:r>
            <a:endParaRPr b="0" lang="pl-PL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50505"/>
                </a:solidFill>
                <a:latin typeface="Arial"/>
              </a:rPr>
              <a:t>Siódmy poziom konspektu</a:t>
            </a:r>
            <a:endParaRPr b="0" lang="pl-PL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Arial"/>
              </a:rPr>
              <a:t>&lt;data/godzina&gt;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l-PL" sz="1400" spc="-1" strike="noStrike">
                <a:latin typeface="Arial"/>
              </a:rPr>
              <a:t>&lt;stopka&gt;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F316986-D142-48F3-9155-C121DAC648F1}" type="slidenum">
              <a:rPr b="0" lang="pl-PL" sz="1400" spc="-1" strike="noStrike">
                <a:latin typeface="Arial"/>
              </a:rPr>
              <a:t>&lt;numer&gt;</a:t>
            </a:fld>
            <a:endParaRPr b="0" lang="pl-P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Opis zagadnienia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l-PL" sz="3200" spc="-1" strike="noStrike">
              <a:latin typeface="Times New Roman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334520" y="1152000"/>
            <a:ext cx="7626240" cy="41760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Instalacja modułu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900160" y="1059840"/>
            <a:ext cx="5699160" cy="426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Komenda do instalacji pakietu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620000" y="2488680"/>
            <a:ext cx="8100000" cy="10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Wynik wyszukiwania w Google Scholar</a:t>
            </a:r>
            <a:br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06200" y="1368000"/>
            <a:ext cx="752760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Funkcja używana w kodzie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999880" y="1368000"/>
            <a:ext cx="5928120" cy="3672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Zapytanie do specjalizowanej przeglądarki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20000" y="1408320"/>
            <a:ext cx="8100000" cy="32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Wynik zapytania – wyjaśnienie 1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342600" y="1368000"/>
            <a:ext cx="465444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Wynik z liczbą cytowań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342600" y="1368000"/>
            <a:ext cx="465444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Widać, że trudno zliczyć na piechotę wszystkie cytowania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085920" y="1368000"/>
            <a:ext cx="516816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Biblioteka Pythona do rozwiązania problemu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20000" y="1408320"/>
            <a:ext cx="8100000" cy="32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376000" y="432000"/>
            <a:ext cx="6840000" cy="47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Problem przy dużej liczbie zapytań...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612160" y="1368000"/>
            <a:ext cx="61156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3300" spc="-1" strike="noStrike">
                <a:solidFill>
                  <a:srgbClr val="050505"/>
                </a:solidFill>
                <a:latin typeface="Times New Roman"/>
              </a:rPr>
              <a:t>Werska z użyciem biblioteki Scholarly</a:t>
            </a:r>
            <a:endParaRPr b="0" lang="pl-PL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372120" y="1368000"/>
            <a:ext cx="45954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2019-12-04T12:48:17Z</dcterms:created>
  <dc:creator/>
  <dc:description/>
  <dc:language>pl-PL</dc:language>
  <cp:lastModifiedBy/>
  <dcterms:modified xsi:type="dcterms:W3CDTF">2019-12-04T13:33:19Z</dcterms:modified>
  <cp:revision>14</cp:revision>
  <dc:subject/>
  <dc:title>DNA</dc:title>
</cp:coreProperties>
</file>