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40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456D0-2181-43D8-B8C8-3C8F80593CDE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F1CE7B-083D-4D29-BC52-AA65A9A0030E}">
      <dgm:prSet/>
      <dgm:spPr/>
      <dgm:t>
        <a:bodyPr/>
        <a:lstStyle/>
        <a:p>
          <a:r>
            <a:rPr lang="en-US" b="1"/>
            <a:t>RQ1: Acoperirea și granularitatea regulilor</a:t>
          </a:r>
          <a:endParaRPr lang="en-US"/>
        </a:p>
      </dgm:t>
    </dgm:pt>
    <dgm:pt modelId="{B1F52734-24BD-4CBE-8B42-4139C8629314}" type="parTrans" cxnId="{57B73027-2A9B-4591-B2C2-EA18C5E59223}">
      <dgm:prSet/>
      <dgm:spPr/>
      <dgm:t>
        <a:bodyPr/>
        <a:lstStyle/>
        <a:p>
          <a:endParaRPr lang="en-US"/>
        </a:p>
      </dgm:t>
    </dgm:pt>
    <dgm:pt modelId="{96E069D5-1345-4284-A48C-A9FB588617A0}" type="sibTrans" cxnId="{57B73027-2A9B-4591-B2C2-EA18C5E59223}">
      <dgm:prSet/>
      <dgm:spPr/>
      <dgm:t>
        <a:bodyPr/>
        <a:lstStyle/>
        <a:p>
          <a:endParaRPr lang="en-US"/>
        </a:p>
      </dgm:t>
    </dgm:pt>
    <dgm:pt modelId="{F88409DD-E621-4BC3-9CB9-755DE333CA68}">
      <dgm:prSet/>
      <dgm:spPr/>
      <dgm:t>
        <a:bodyPr/>
        <a:lstStyle/>
        <a:p>
          <a:r>
            <a:rPr lang="en-US"/>
            <a:t>SonarQube și Error Prone acoperă mai multe categorii CWE.</a:t>
          </a:r>
        </a:p>
      </dgm:t>
    </dgm:pt>
    <dgm:pt modelId="{33FFED4B-72F5-44F0-9087-4603898F6366}" type="parTrans" cxnId="{D295AB49-FDB2-43DA-BB3C-6D1C9080C95A}">
      <dgm:prSet/>
      <dgm:spPr/>
      <dgm:t>
        <a:bodyPr/>
        <a:lstStyle/>
        <a:p>
          <a:endParaRPr lang="en-US"/>
        </a:p>
      </dgm:t>
    </dgm:pt>
    <dgm:pt modelId="{E9D47D85-1228-48F5-88A4-141E61D31FA7}" type="sibTrans" cxnId="{D295AB49-FDB2-43DA-BB3C-6D1C9080C95A}">
      <dgm:prSet/>
      <dgm:spPr/>
      <dgm:t>
        <a:bodyPr/>
        <a:lstStyle/>
        <a:p>
          <a:endParaRPr lang="en-US"/>
        </a:p>
      </dgm:t>
    </dgm:pt>
    <dgm:pt modelId="{6FA9827B-65EB-4208-8F84-0C1D421452CE}">
      <dgm:prSet/>
      <dgm:spPr/>
      <dgm:t>
        <a:bodyPr/>
        <a:lstStyle/>
        <a:p>
          <a:r>
            <a:rPr lang="en-US"/>
            <a:t>Infer, SpotBugs și Semgrep oferă o granularitate mai detaliată.</a:t>
          </a:r>
        </a:p>
      </dgm:t>
    </dgm:pt>
    <dgm:pt modelId="{B2786140-D224-4AFB-869E-E5282247E089}" type="parTrans" cxnId="{BA971034-EDFA-4FBE-9ACC-D41C38F8CE99}">
      <dgm:prSet/>
      <dgm:spPr/>
      <dgm:t>
        <a:bodyPr/>
        <a:lstStyle/>
        <a:p>
          <a:endParaRPr lang="en-US"/>
        </a:p>
      </dgm:t>
    </dgm:pt>
    <dgm:pt modelId="{BB812529-07FD-4B95-BA0B-D3489AB677C6}" type="sibTrans" cxnId="{BA971034-EDFA-4FBE-9ACC-D41C38F8CE99}">
      <dgm:prSet/>
      <dgm:spPr/>
      <dgm:t>
        <a:bodyPr/>
        <a:lstStyle/>
        <a:p>
          <a:endParaRPr lang="en-US"/>
        </a:p>
      </dgm:t>
    </dgm:pt>
    <dgm:pt modelId="{EAEADDE8-E0FD-4F63-8152-F72D9036AC12}">
      <dgm:prSet/>
      <dgm:spPr/>
      <dgm:t>
        <a:bodyPr/>
        <a:lstStyle/>
        <a:p>
          <a:r>
            <a:rPr lang="en-US" b="1"/>
            <a:t>RQ2: Detectarea bug-urilor</a:t>
          </a:r>
          <a:endParaRPr lang="en-US"/>
        </a:p>
      </dgm:t>
    </dgm:pt>
    <dgm:pt modelId="{907268C3-1F4B-4AB7-A264-B3562705AE5A}" type="parTrans" cxnId="{FEFBC80C-B934-4628-AEBB-A8A7844E0594}">
      <dgm:prSet/>
      <dgm:spPr/>
      <dgm:t>
        <a:bodyPr/>
        <a:lstStyle/>
        <a:p>
          <a:endParaRPr lang="en-US"/>
        </a:p>
      </dgm:t>
    </dgm:pt>
    <dgm:pt modelId="{DDF190EA-538A-49AF-8C43-5DC08ABE1D7E}" type="sibTrans" cxnId="{FEFBC80C-B934-4628-AEBB-A8A7844E0594}">
      <dgm:prSet/>
      <dgm:spPr/>
      <dgm:t>
        <a:bodyPr/>
        <a:lstStyle/>
        <a:p>
          <a:endParaRPr lang="en-US"/>
        </a:p>
      </dgm:t>
    </dgm:pt>
    <dgm:pt modelId="{722D4273-56FA-4854-9E4D-A98B70E9F445}">
      <dgm:prSet/>
      <dgm:spPr/>
      <dgm:t>
        <a:bodyPr/>
        <a:lstStyle/>
        <a:p>
          <a:r>
            <a:rPr lang="en-US"/>
            <a:t>Testarea pe 1.425 de bug-uri arată o medie de doar 10% rată de detectare pentru cele mai bune unelte (PMD, SonarQube).</a:t>
          </a:r>
        </a:p>
      </dgm:t>
    </dgm:pt>
    <dgm:pt modelId="{D8B37C0E-5637-42F8-80A0-796A780EBB8C}" type="parTrans" cxnId="{B2713AAE-B002-452C-A3AD-36F18EE9E7CB}">
      <dgm:prSet/>
      <dgm:spPr/>
      <dgm:t>
        <a:bodyPr/>
        <a:lstStyle/>
        <a:p>
          <a:endParaRPr lang="en-US"/>
        </a:p>
      </dgm:t>
    </dgm:pt>
    <dgm:pt modelId="{03D67F6E-9E74-4539-A146-D27330B59C17}" type="sibTrans" cxnId="{B2713AAE-B002-452C-A3AD-36F18EE9E7CB}">
      <dgm:prSet/>
      <dgm:spPr/>
      <dgm:t>
        <a:bodyPr/>
        <a:lstStyle/>
        <a:p>
          <a:endParaRPr lang="en-US"/>
        </a:p>
      </dgm:t>
    </dgm:pt>
    <dgm:pt modelId="{B7EE1C6F-0A45-4E2A-A86E-4ED11FE8C990}">
      <dgm:prSet/>
      <dgm:spPr/>
      <dgm:t>
        <a:bodyPr/>
        <a:lstStyle/>
        <a:p>
          <a:r>
            <a:rPr lang="en-US" b="1"/>
            <a:t>RQ3: Eficiența avertismentelor</a:t>
          </a:r>
          <a:endParaRPr lang="en-US"/>
        </a:p>
      </dgm:t>
    </dgm:pt>
    <dgm:pt modelId="{53E2AFCF-3788-4473-8E4B-A3D5C893D473}" type="parTrans" cxnId="{CCD27628-8840-493A-88F8-033143D629BE}">
      <dgm:prSet/>
      <dgm:spPr/>
      <dgm:t>
        <a:bodyPr/>
        <a:lstStyle/>
        <a:p>
          <a:endParaRPr lang="en-US"/>
        </a:p>
      </dgm:t>
    </dgm:pt>
    <dgm:pt modelId="{8DBCC111-77FD-417B-B1B4-2933C07D36AC}" type="sibTrans" cxnId="{CCD27628-8840-493A-88F8-033143D629BE}">
      <dgm:prSet/>
      <dgm:spPr/>
      <dgm:t>
        <a:bodyPr/>
        <a:lstStyle/>
        <a:p>
          <a:endParaRPr lang="en-US"/>
        </a:p>
      </dgm:t>
    </dgm:pt>
    <dgm:pt modelId="{014EC107-0DEA-47ED-A2C9-4AB90F188E8D}">
      <dgm:prSet/>
      <dgm:spPr/>
      <dgm:t>
        <a:bodyPr/>
        <a:lstStyle/>
        <a:p>
          <a:r>
            <a:rPr lang="en-US"/>
            <a:t>Majoritatea avertismentelor nu indică bug-uri reale, dar pot semnala riscuri utile (ex: dereferențiere nulă).</a:t>
          </a:r>
        </a:p>
      </dgm:t>
    </dgm:pt>
    <dgm:pt modelId="{A3AB8A08-0B8C-4204-9B75-2B15747099F1}" type="parTrans" cxnId="{F6670E9C-2045-4B4E-9423-8D0655A8888F}">
      <dgm:prSet/>
      <dgm:spPr/>
      <dgm:t>
        <a:bodyPr/>
        <a:lstStyle/>
        <a:p>
          <a:endParaRPr lang="en-US"/>
        </a:p>
      </dgm:t>
    </dgm:pt>
    <dgm:pt modelId="{92DDFFAE-76A0-44EE-841C-0D69A0A31CE8}" type="sibTrans" cxnId="{F6670E9C-2045-4B4E-9423-8D0655A8888F}">
      <dgm:prSet/>
      <dgm:spPr/>
      <dgm:t>
        <a:bodyPr/>
        <a:lstStyle/>
        <a:p>
          <a:endParaRPr lang="en-US"/>
        </a:p>
      </dgm:t>
    </dgm:pt>
    <dgm:pt modelId="{8D59C6BF-D21C-4917-B4CB-22B165289A12}">
      <dgm:prSet/>
      <dgm:spPr/>
      <dgm:t>
        <a:bodyPr/>
        <a:lstStyle/>
        <a:p>
          <a:r>
            <a:rPr lang="en-US" b="1"/>
            <a:t>RQ4: Performanța</a:t>
          </a:r>
          <a:endParaRPr lang="en-US"/>
        </a:p>
      </dgm:t>
    </dgm:pt>
    <dgm:pt modelId="{DF4D02DC-79F4-4965-9FD3-585B2B431821}" type="parTrans" cxnId="{6C69EAFF-C41E-4003-BF5D-ACB6C556810E}">
      <dgm:prSet/>
      <dgm:spPr/>
      <dgm:t>
        <a:bodyPr/>
        <a:lstStyle/>
        <a:p>
          <a:endParaRPr lang="en-US"/>
        </a:p>
      </dgm:t>
    </dgm:pt>
    <dgm:pt modelId="{7822FB5C-0F31-471D-8C7A-5D3C15664DE0}" type="sibTrans" cxnId="{6C69EAFF-C41E-4003-BF5D-ACB6C556810E}">
      <dgm:prSet/>
      <dgm:spPr/>
      <dgm:t>
        <a:bodyPr/>
        <a:lstStyle/>
        <a:p>
          <a:endParaRPr lang="en-US"/>
        </a:p>
      </dgm:t>
    </dgm:pt>
    <dgm:pt modelId="{31D0F77F-DC5E-41BC-B40F-BEE704AEE21A}">
      <dgm:prSet/>
      <dgm:spPr/>
      <dgm:t>
        <a:bodyPr/>
        <a:lstStyle/>
        <a:p>
          <a:r>
            <a:rPr lang="en-US"/>
            <a:t>PMD este cel mai rapid.</a:t>
          </a:r>
        </a:p>
      </dgm:t>
    </dgm:pt>
    <dgm:pt modelId="{15D2C6BC-AB78-4463-8718-CE91B3D182A7}" type="parTrans" cxnId="{EBA5984C-9AE7-4BF8-B81A-A6E46D6EB4C2}">
      <dgm:prSet/>
      <dgm:spPr/>
      <dgm:t>
        <a:bodyPr/>
        <a:lstStyle/>
        <a:p>
          <a:endParaRPr lang="en-US"/>
        </a:p>
      </dgm:t>
    </dgm:pt>
    <dgm:pt modelId="{B441A34C-A5C2-442B-8346-B78E8A4D82C9}" type="sibTrans" cxnId="{EBA5984C-9AE7-4BF8-B81A-A6E46D6EB4C2}">
      <dgm:prSet/>
      <dgm:spPr/>
      <dgm:t>
        <a:bodyPr/>
        <a:lstStyle/>
        <a:p>
          <a:endParaRPr lang="en-US"/>
        </a:p>
      </dgm:t>
    </dgm:pt>
    <dgm:pt modelId="{84A4DF20-B403-4D92-BDB0-4BDE0000F889}">
      <dgm:prSet/>
      <dgm:spPr/>
      <dgm:t>
        <a:bodyPr/>
        <a:lstStyle/>
        <a:p>
          <a:r>
            <a:rPr lang="en-US"/>
            <a:t>Semgrep are timp mare de execuție, dar e scalabil datorită procesării paralele.</a:t>
          </a:r>
        </a:p>
      </dgm:t>
    </dgm:pt>
    <dgm:pt modelId="{E873DCE5-F694-4F57-AE2E-6DAFAA1F5199}" type="parTrans" cxnId="{CC45C4DD-D0E0-4A3F-BFFF-C3D0A758DC23}">
      <dgm:prSet/>
      <dgm:spPr/>
      <dgm:t>
        <a:bodyPr/>
        <a:lstStyle/>
        <a:p>
          <a:endParaRPr lang="en-US"/>
        </a:p>
      </dgm:t>
    </dgm:pt>
    <dgm:pt modelId="{51176AB1-99C6-4ED3-A154-C0372C04368A}" type="sibTrans" cxnId="{CC45C4DD-D0E0-4A3F-BFFF-C3D0A758DC23}">
      <dgm:prSet/>
      <dgm:spPr/>
      <dgm:t>
        <a:bodyPr/>
        <a:lstStyle/>
        <a:p>
          <a:endParaRPr lang="en-US"/>
        </a:p>
      </dgm:t>
    </dgm:pt>
    <dgm:pt modelId="{DC48C93A-EAB9-46CB-A1BE-872F117A0734}" type="pres">
      <dgm:prSet presAssocID="{D85456D0-2181-43D8-B8C8-3C8F80593CDE}" presName="linear" presStyleCnt="0">
        <dgm:presLayoutVars>
          <dgm:dir/>
          <dgm:animLvl val="lvl"/>
          <dgm:resizeHandles val="exact"/>
        </dgm:presLayoutVars>
      </dgm:prSet>
      <dgm:spPr/>
    </dgm:pt>
    <dgm:pt modelId="{2865A344-61A9-4089-AB3A-6210FE9A2E62}" type="pres">
      <dgm:prSet presAssocID="{5BF1CE7B-083D-4D29-BC52-AA65A9A0030E}" presName="parentLin" presStyleCnt="0"/>
      <dgm:spPr/>
    </dgm:pt>
    <dgm:pt modelId="{E5830BF4-0436-4B04-BAB9-FD6B1E9F6F7B}" type="pres">
      <dgm:prSet presAssocID="{5BF1CE7B-083D-4D29-BC52-AA65A9A0030E}" presName="parentLeftMargin" presStyleLbl="node1" presStyleIdx="0" presStyleCnt="4"/>
      <dgm:spPr/>
    </dgm:pt>
    <dgm:pt modelId="{D05BA4C5-6141-4301-BEC3-B9ECD0E7E8C5}" type="pres">
      <dgm:prSet presAssocID="{5BF1CE7B-083D-4D29-BC52-AA65A9A003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CCF840F-3779-4777-8531-130521266D48}" type="pres">
      <dgm:prSet presAssocID="{5BF1CE7B-083D-4D29-BC52-AA65A9A0030E}" presName="negativeSpace" presStyleCnt="0"/>
      <dgm:spPr/>
    </dgm:pt>
    <dgm:pt modelId="{7412767A-27B5-47B6-863F-8259F2BC1D3E}" type="pres">
      <dgm:prSet presAssocID="{5BF1CE7B-083D-4D29-BC52-AA65A9A0030E}" presName="childText" presStyleLbl="conFgAcc1" presStyleIdx="0" presStyleCnt="4">
        <dgm:presLayoutVars>
          <dgm:bulletEnabled val="1"/>
        </dgm:presLayoutVars>
      </dgm:prSet>
      <dgm:spPr/>
    </dgm:pt>
    <dgm:pt modelId="{4C29FCBB-6E92-4B3F-98F3-4EE9E21C6427}" type="pres">
      <dgm:prSet presAssocID="{96E069D5-1345-4284-A48C-A9FB588617A0}" presName="spaceBetweenRectangles" presStyleCnt="0"/>
      <dgm:spPr/>
    </dgm:pt>
    <dgm:pt modelId="{CE04CDDA-3678-4512-BFE2-45E2594F507F}" type="pres">
      <dgm:prSet presAssocID="{EAEADDE8-E0FD-4F63-8152-F72D9036AC12}" presName="parentLin" presStyleCnt="0"/>
      <dgm:spPr/>
    </dgm:pt>
    <dgm:pt modelId="{A67831CB-94B8-4068-9239-9006AD04B26B}" type="pres">
      <dgm:prSet presAssocID="{EAEADDE8-E0FD-4F63-8152-F72D9036AC12}" presName="parentLeftMargin" presStyleLbl="node1" presStyleIdx="0" presStyleCnt="4"/>
      <dgm:spPr/>
    </dgm:pt>
    <dgm:pt modelId="{80303CAF-E7BC-4D23-BA26-ABE4DB194332}" type="pres">
      <dgm:prSet presAssocID="{EAEADDE8-E0FD-4F63-8152-F72D9036AC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C1C84D-EC73-4755-954C-0629B30CDE5C}" type="pres">
      <dgm:prSet presAssocID="{EAEADDE8-E0FD-4F63-8152-F72D9036AC12}" presName="negativeSpace" presStyleCnt="0"/>
      <dgm:spPr/>
    </dgm:pt>
    <dgm:pt modelId="{08686E78-52F6-464A-9991-B7B6D35F2291}" type="pres">
      <dgm:prSet presAssocID="{EAEADDE8-E0FD-4F63-8152-F72D9036AC12}" presName="childText" presStyleLbl="conFgAcc1" presStyleIdx="1" presStyleCnt="4">
        <dgm:presLayoutVars>
          <dgm:bulletEnabled val="1"/>
        </dgm:presLayoutVars>
      </dgm:prSet>
      <dgm:spPr/>
    </dgm:pt>
    <dgm:pt modelId="{8C51F225-C70E-44B4-BF85-6F41AA38A749}" type="pres">
      <dgm:prSet presAssocID="{DDF190EA-538A-49AF-8C43-5DC08ABE1D7E}" presName="spaceBetweenRectangles" presStyleCnt="0"/>
      <dgm:spPr/>
    </dgm:pt>
    <dgm:pt modelId="{7B7489E6-6F5A-4909-8D3E-68758D7D230A}" type="pres">
      <dgm:prSet presAssocID="{B7EE1C6F-0A45-4E2A-A86E-4ED11FE8C990}" presName="parentLin" presStyleCnt="0"/>
      <dgm:spPr/>
    </dgm:pt>
    <dgm:pt modelId="{E0583C39-3D6A-4CFD-81D8-064B2CE1CF61}" type="pres">
      <dgm:prSet presAssocID="{B7EE1C6F-0A45-4E2A-A86E-4ED11FE8C990}" presName="parentLeftMargin" presStyleLbl="node1" presStyleIdx="1" presStyleCnt="4"/>
      <dgm:spPr/>
    </dgm:pt>
    <dgm:pt modelId="{DFF9BA5A-7D28-4113-877A-9012989D71E7}" type="pres">
      <dgm:prSet presAssocID="{B7EE1C6F-0A45-4E2A-A86E-4ED11FE8C9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229745-F09F-46A1-87CB-DE32A4046605}" type="pres">
      <dgm:prSet presAssocID="{B7EE1C6F-0A45-4E2A-A86E-4ED11FE8C990}" presName="negativeSpace" presStyleCnt="0"/>
      <dgm:spPr/>
    </dgm:pt>
    <dgm:pt modelId="{89838486-9C43-4556-ABD4-60A1952FC562}" type="pres">
      <dgm:prSet presAssocID="{B7EE1C6F-0A45-4E2A-A86E-4ED11FE8C990}" presName="childText" presStyleLbl="conFgAcc1" presStyleIdx="2" presStyleCnt="4">
        <dgm:presLayoutVars>
          <dgm:bulletEnabled val="1"/>
        </dgm:presLayoutVars>
      </dgm:prSet>
      <dgm:spPr/>
    </dgm:pt>
    <dgm:pt modelId="{E24C69AC-E78A-42B1-85DD-040A0F60B7D3}" type="pres">
      <dgm:prSet presAssocID="{8DBCC111-77FD-417B-B1B4-2933C07D36AC}" presName="spaceBetweenRectangles" presStyleCnt="0"/>
      <dgm:spPr/>
    </dgm:pt>
    <dgm:pt modelId="{090300A9-A75A-4102-A61F-2F92223A6D80}" type="pres">
      <dgm:prSet presAssocID="{8D59C6BF-D21C-4917-B4CB-22B165289A12}" presName="parentLin" presStyleCnt="0"/>
      <dgm:spPr/>
    </dgm:pt>
    <dgm:pt modelId="{2B6B4B29-6390-4E12-8A07-7A12ECB7DB5E}" type="pres">
      <dgm:prSet presAssocID="{8D59C6BF-D21C-4917-B4CB-22B165289A12}" presName="parentLeftMargin" presStyleLbl="node1" presStyleIdx="2" presStyleCnt="4"/>
      <dgm:spPr/>
    </dgm:pt>
    <dgm:pt modelId="{DF15E825-E154-4F86-A59C-58E2A2B81BF5}" type="pres">
      <dgm:prSet presAssocID="{8D59C6BF-D21C-4917-B4CB-22B165289A1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087261A-A3F5-413B-86E7-7F4B83D80B90}" type="pres">
      <dgm:prSet presAssocID="{8D59C6BF-D21C-4917-B4CB-22B165289A12}" presName="negativeSpace" presStyleCnt="0"/>
      <dgm:spPr/>
    </dgm:pt>
    <dgm:pt modelId="{1622C357-7D19-474E-931B-670025F0CC5D}" type="pres">
      <dgm:prSet presAssocID="{8D59C6BF-D21C-4917-B4CB-22B165289A1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EFBC80C-B934-4628-AEBB-A8A7844E0594}" srcId="{D85456D0-2181-43D8-B8C8-3C8F80593CDE}" destId="{EAEADDE8-E0FD-4F63-8152-F72D9036AC12}" srcOrd="1" destOrd="0" parTransId="{907268C3-1F4B-4AB7-A264-B3562705AE5A}" sibTransId="{DDF190EA-538A-49AF-8C43-5DC08ABE1D7E}"/>
    <dgm:cxn modelId="{EA675A1E-4FBC-456F-8A09-25A57415C6A6}" type="presOf" srcId="{EAEADDE8-E0FD-4F63-8152-F72D9036AC12}" destId="{A67831CB-94B8-4068-9239-9006AD04B26B}" srcOrd="0" destOrd="0" presId="urn:microsoft.com/office/officeart/2005/8/layout/list1"/>
    <dgm:cxn modelId="{57B73027-2A9B-4591-B2C2-EA18C5E59223}" srcId="{D85456D0-2181-43D8-B8C8-3C8F80593CDE}" destId="{5BF1CE7B-083D-4D29-BC52-AA65A9A0030E}" srcOrd="0" destOrd="0" parTransId="{B1F52734-24BD-4CBE-8B42-4139C8629314}" sibTransId="{96E069D5-1345-4284-A48C-A9FB588617A0}"/>
    <dgm:cxn modelId="{CCD27628-8840-493A-88F8-033143D629BE}" srcId="{D85456D0-2181-43D8-B8C8-3C8F80593CDE}" destId="{B7EE1C6F-0A45-4E2A-A86E-4ED11FE8C990}" srcOrd="2" destOrd="0" parTransId="{53E2AFCF-3788-4473-8E4B-A3D5C893D473}" sibTransId="{8DBCC111-77FD-417B-B1B4-2933C07D36AC}"/>
    <dgm:cxn modelId="{CD403F30-DCA5-4CF8-9EB7-38B19406B961}" type="presOf" srcId="{84A4DF20-B403-4D92-BDB0-4BDE0000F889}" destId="{1622C357-7D19-474E-931B-670025F0CC5D}" srcOrd="0" destOrd="1" presId="urn:microsoft.com/office/officeart/2005/8/layout/list1"/>
    <dgm:cxn modelId="{BA971034-EDFA-4FBE-9ACC-D41C38F8CE99}" srcId="{5BF1CE7B-083D-4D29-BC52-AA65A9A0030E}" destId="{6FA9827B-65EB-4208-8F84-0C1D421452CE}" srcOrd="1" destOrd="0" parTransId="{B2786140-D224-4AFB-869E-E5282247E089}" sibTransId="{BB812529-07FD-4B95-BA0B-D3489AB677C6}"/>
    <dgm:cxn modelId="{D295AB49-FDB2-43DA-BB3C-6D1C9080C95A}" srcId="{5BF1CE7B-083D-4D29-BC52-AA65A9A0030E}" destId="{F88409DD-E621-4BC3-9CB9-755DE333CA68}" srcOrd="0" destOrd="0" parTransId="{33FFED4B-72F5-44F0-9087-4603898F6366}" sibTransId="{E9D47D85-1228-48F5-88A4-141E61D31FA7}"/>
    <dgm:cxn modelId="{ACEFFD69-59A1-4701-B596-843C848182F8}" type="presOf" srcId="{8D59C6BF-D21C-4917-B4CB-22B165289A12}" destId="{DF15E825-E154-4F86-A59C-58E2A2B81BF5}" srcOrd="1" destOrd="0" presId="urn:microsoft.com/office/officeart/2005/8/layout/list1"/>
    <dgm:cxn modelId="{EBA5984C-9AE7-4BF8-B81A-A6E46D6EB4C2}" srcId="{8D59C6BF-D21C-4917-B4CB-22B165289A12}" destId="{31D0F77F-DC5E-41BC-B40F-BEE704AEE21A}" srcOrd="0" destOrd="0" parTransId="{15D2C6BC-AB78-4463-8718-CE91B3D182A7}" sibTransId="{B441A34C-A5C2-442B-8346-B78E8A4D82C9}"/>
    <dgm:cxn modelId="{D46DF76F-1A60-470A-BA64-2D8E383ABF56}" type="presOf" srcId="{F88409DD-E621-4BC3-9CB9-755DE333CA68}" destId="{7412767A-27B5-47B6-863F-8259F2BC1D3E}" srcOrd="0" destOrd="0" presId="urn:microsoft.com/office/officeart/2005/8/layout/list1"/>
    <dgm:cxn modelId="{DF52B776-8F4A-4694-9A00-AD7B333D3D6F}" type="presOf" srcId="{D85456D0-2181-43D8-B8C8-3C8F80593CDE}" destId="{DC48C93A-EAB9-46CB-A1BE-872F117A0734}" srcOrd="0" destOrd="0" presId="urn:microsoft.com/office/officeart/2005/8/layout/list1"/>
    <dgm:cxn modelId="{E744C27D-AEF5-461D-8B39-159BCE72BF07}" type="presOf" srcId="{5BF1CE7B-083D-4D29-BC52-AA65A9A0030E}" destId="{D05BA4C5-6141-4301-BEC3-B9ECD0E7E8C5}" srcOrd="1" destOrd="0" presId="urn:microsoft.com/office/officeart/2005/8/layout/list1"/>
    <dgm:cxn modelId="{6B1F9080-15B3-47ED-B2DE-8932F51537BA}" type="presOf" srcId="{B7EE1C6F-0A45-4E2A-A86E-4ED11FE8C990}" destId="{DFF9BA5A-7D28-4113-877A-9012989D71E7}" srcOrd="1" destOrd="0" presId="urn:microsoft.com/office/officeart/2005/8/layout/list1"/>
    <dgm:cxn modelId="{8AA01882-ADC3-4237-BED1-E4B363396C86}" type="presOf" srcId="{5BF1CE7B-083D-4D29-BC52-AA65A9A0030E}" destId="{E5830BF4-0436-4B04-BAB9-FD6B1E9F6F7B}" srcOrd="0" destOrd="0" presId="urn:microsoft.com/office/officeart/2005/8/layout/list1"/>
    <dgm:cxn modelId="{5220A893-042A-4145-9A81-3C85C6E5AFFB}" type="presOf" srcId="{B7EE1C6F-0A45-4E2A-A86E-4ED11FE8C990}" destId="{E0583C39-3D6A-4CFD-81D8-064B2CE1CF61}" srcOrd="0" destOrd="0" presId="urn:microsoft.com/office/officeart/2005/8/layout/list1"/>
    <dgm:cxn modelId="{F6670E9C-2045-4B4E-9423-8D0655A8888F}" srcId="{B7EE1C6F-0A45-4E2A-A86E-4ED11FE8C990}" destId="{014EC107-0DEA-47ED-A2C9-4AB90F188E8D}" srcOrd="0" destOrd="0" parTransId="{A3AB8A08-0B8C-4204-9B75-2B15747099F1}" sibTransId="{92DDFFAE-76A0-44EE-841C-0D69A0A31CE8}"/>
    <dgm:cxn modelId="{B2713AAE-B002-452C-A3AD-36F18EE9E7CB}" srcId="{EAEADDE8-E0FD-4F63-8152-F72D9036AC12}" destId="{722D4273-56FA-4854-9E4D-A98B70E9F445}" srcOrd="0" destOrd="0" parTransId="{D8B37C0E-5637-42F8-80A0-796A780EBB8C}" sibTransId="{03D67F6E-9E74-4539-A146-D27330B59C17}"/>
    <dgm:cxn modelId="{71D8B0AF-85B5-4AC4-8F90-A96D310F8BBE}" type="presOf" srcId="{31D0F77F-DC5E-41BC-B40F-BEE704AEE21A}" destId="{1622C357-7D19-474E-931B-670025F0CC5D}" srcOrd="0" destOrd="0" presId="urn:microsoft.com/office/officeart/2005/8/layout/list1"/>
    <dgm:cxn modelId="{6C0A38B9-A084-4CFF-BAC8-F02B4C1B1D43}" type="presOf" srcId="{EAEADDE8-E0FD-4F63-8152-F72D9036AC12}" destId="{80303CAF-E7BC-4D23-BA26-ABE4DB194332}" srcOrd="1" destOrd="0" presId="urn:microsoft.com/office/officeart/2005/8/layout/list1"/>
    <dgm:cxn modelId="{7A4AB6C1-D8CB-4877-9C74-FF8FD4F6C76A}" type="presOf" srcId="{014EC107-0DEA-47ED-A2C9-4AB90F188E8D}" destId="{89838486-9C43-4556-ABD4-60A1952FC562}" srcOrd="0" destOrd="0" presId="urn:microsoft.com/office/officeart/2005/8/layout/list1"/>
    <dgm:cxn modelId="{432603CA-4CEF-44A5-90D8-E424D3329AFB}" type="presOf" srcId="{8D59C6BF-D21C-4917-B4CB-22B165289A12}" destId="{2B6B4B29-6390-4E12-8A07-7A12ECB7DB5E}" srcOrd="0" destOrd="0" presId="urn:microsoft.com/office/officeart/2005/8/layout/list1"/>
    <dgm:cxn modelId="{B501ECCD-3D35-4169-81BA-79B409A4D3B4}" type="presOf" srcId="{6FA9827B-65EB-4208-8F84-0C1D421452CE}" destId="{7412767A-27B5-47B6-863F-8259F2BC1D3E}" srcOrd="0" destOrd="1" presId="urn:microsoft.com/office/officeart/2005/8/layout/list1"/>
    <dgm:cxn modelId="{374715CE-0D3A-4ED1-8443-A928DE28E9D7}" type="presOf" srcId="{722D4273-56FA-4854-9E4D-A98B70E9F445}" destId="{08686E78-52F6-464A-9991-B7B6D35F2291}" srcOrd="0" destOrd="0" presId="urn:microsoft.com/office/officeart/2005/8/layout/list1"/>
    <dgm:cxn modelId="{CC45C4DD-D0E0-4A3F-BFFF-C3D0A758DC23}" srcId="{8D59C6BF-D21C-4917-B4CB-22B165289A12}" destId="{84A4DF20-B403-4D92-BDB0-4BDE0000F889}" srcOrd="1" destOrd="0" parTransId="{E873DCE5-F694-4F57-AE2E-6DAFAA1F5199}" sibTransId="{51176AB1-99C6-4ED3-A154-C0372C04368A}"/>
    <dgm:cxn modelId="{6C69EAFF-C41E-4003-BF5D-ACB6C556810E}" srcId="{D85456D0-2181-43D8-B8C8-3C8F80593CDE}" destId="{8D59C6BF-D21C-4917-B4CB-22B165289A12}" srcOrd="3" destOrd="0" parTransId="{DF4D02DC-79F4-4965-9FD3-585B2B431821}" sibTransId="{7822FB5C-0F31-471D-8C7A-5D3C15664DE0}"/>
    <dgm:cxn modelId="{FF85FEE9-C0A9-4487-8895-6B05902D67BB}" type="presParOf" srcId="{DC48C93A-EAB9-46CB-A1BE-872F117A0734}" destId="{2865A344-61A9-4089-AB3A-6210FE9A2E62}" srcOrd="0" destOrd="0" presId="urn:microsoft.com/office/officeart/2005/8/layout/list1"/>
    <dgm:cxn modelId="{9EF1A8EE-A610-45C9-AFE7-A5AC1EF721DB}" type="presParOf" srcId="{2865A344-61A9-4089-AB3A-6210FE9A2E62}" destId="{E5830BF4-0436-4B04-BAB9-FD6B1E9F6F7B}" srcOrd="0" destOrd="0" presId="urn:microsoft.com/office/officeart/2005/8/layout/list1"/>
    <dgm:cxn modelId="{3784F49A-84C6-4814-8C0D-DBB72DB7D9DF}" type="presParOf" srcId="{2865A344-61A9-4089-AB3A-6210FE9A2E62}" destId="{D05BA4C5-6141-4301-BEC3-B9ECD0E7E8C5}" srcOrd="1" destOrd="0" presId="urn:microsoft.com/office/officeart/2005/8/layout/list1"/>
    <dgm:cxn modelId="{F156FB1D-DEC0-415F-A251-986853F4E7FF}" type="presParOf" srcId="{DC48C93A-EAB9-46CB-A1BE-872F117A0734}" destId="{2CCF840F-3779-4777-8531-130521266D48}" srcOrd="1" destOrd="0" presId="urn:microsoft.com/office/officeart/2005/8/layout/list1"/>
    <dgm:cxn modelId="{444C37E0-457E-406E-A3BB-9157D739B971}" type="presParOf" srcId="{DC48C93A-EAB9-46CB-A1BE-872F117A0734}" destId="{7412767A-27B5-47B6-863F-8259F2BC1D3E}" srcOrd="2" destOrd="0" presId="urn:microsoft.com/office/officeart/2005/8/layout/list1"/>
    <dgm:cxn modelId="{F75C3CC2-E528-44E0-B247-D9A2B2EF7A4F}" type="presParOf" srcId="{DC48C93A-EAB9-46CB-A1BE-872F117A0734}" destId="{4C29FCBB-6E92-4B3F-98F3-4EE9E21C6427}" srcOrd="3" destOrd="0" presId="urn:microsoft.com/office/officeart/2005/8/layout/list1"/>
    <dgm:cxn modelId="{9E07F872-A404-47E8-A1E4-C056D5A2FF24}" type="presParOf" srcId="{DC48C93A-EAB9-46CB-A1BE-872F117A0734}" destId="{CE04CDDA-3678-4512-BFE2-45E2594F507F}" srcOrd="4" destOrd="0" presId="urn:microsoft.com/office/officeart/2005/8/layout/list1"/>
    <dgm:cxn modelId="{13799A62-24EC-4E8C-BA46-9B53744CC4BB}" type="presParOf" srcId="{CE04CDDA-3678-4512-BFE2-45E2594F507F}" destId="{A67831CB-94B8-4068-9239-9006AD04B26B}" srcOrd="0" destOrd="0" presId="urn:microsoft.com/office/officeart/2005/8/layout/list1"/>
    <dgm:cxn modelId="{F0124087-D43C-4629-815E-65F73C98E7FA}" type="presParOf" srcId="{CE04CDDA-3678-4512-BFE2-45E2594F507F}" destId="{80303CAF-E7BC-4D23-BA26-ABE4DB194332}" srcOrd="1" destOrd="0" presId="urn:microsoft.com/office/officeart/2005/8/layout/list1"/>
    <dgm:cxn modelId="{8F2224FE-B8D2-4ECC-9C40-36BCB394B0BC}" type="presParOf" srcId="{DC48C93A-EAB9-46CB-A1BE-872F117A0734}" destId="{6FC1C84D-EC73-4755-954C-0629B30CDE5C}" srcOrd="5" destOrd="0" presId="urn:microsoft.com/office/officeart/2005/8/layout/list1"/>
    <dgm:cxn modelId="{39E3E16B-21E9-4B97-9804-A5760C9D86DD}" type="presParOf" srcId="{DC48C93A-EAB9-46CB-A1BE-872F117A0734}" destId="{08686E78-52F6-464A-9991-B7B6D35F2291}" srcOrd="6" destOrd="0" presId="urn:microsoft.com/office/officeart/2005/8/layout/list1"/>
    <dgm:cxn modelId="{B0D589B1-3656-44A3-BF51-4DA311839789}" type="presParOf" srcId="{DC48C93A-EAB9-46CB-A1BE-872F117A0734}" destId="{8C51F225-C70E-44B4-BF85-6F41AA38A749}" srcOrd="7" destOrd="0" presId="urn:microsoft.com/office/officeart/2005/8/layout/list1"/>
    <dgm:cxn modelId="{DAFF48B1-463A-4A9E-99F8-BC65047CD84B}" type="presParOf" srcId="{DC48C93A-EAB9-46CB-A1BE-872F117A0734}" destId="{7B7489E6-6F5A-4909-8D3E-68758D7D230A}" srcOrd="8" destOrd="0" presId="urn:microsoft.com/office/officeart/2005/8/layout/list1"/>
    <dgm:cxn modelId="{23458AD8-5C4A-4721-8E00-D7E56ADCCFE4}" type="presParOf" srcId="{7B7489E6-6F5A-4909-8D3E-68758D7D230A}" destId="{E0583C39-3D6A-4CFD-81D8-064B2CE1CF61}" srcOrd="0" destOrd="0" presId="urn:microsoft.com/office/officeart/2005/8/layout/list1"/>
    <dgm:cxn modelId="{DD522F49-AD32-4DFE-A274-8BAD696804F9}" type="presParOf" srcId="{7B7489E6-6F5A-4909-8D3E-68758D7D230A}" destId="{DFF9BA5A-7D28-4113-877A-9012989D71E7}" srcOrd="1" destOrd="0" presId="urn:microsoft.com/office/officeart/2005/8/layout/list1"/>
    <dgm:cxn modelId="{F4823272-6664-46CB-8D92-377B85FE1D20}" type="presParOf" srcId="{DC48C93A-EAB9-46CB-A1BE-872F117A0734}" destId="{75229745-F09F-46A1-87CB-DE32A4046605}" srcOrd="9" destOrd="0" presId="urn:microsoft.com/office/officeart/2005/8/layout/list1"/>
    <dgm:cxn modelId="{B5875D01-A2EF-432E-81C0-7C64E2C4EA0D}" type="presParOf" srcId="{DC48C93A-EAB9-46CB-A1BE-872F117A0734}" destId="{89838486-9C43-4556-ABD4-60A1952FC562}" srcOrd="10" destOrd="0" presId="urn:microsoft.com/office/officeart/2005/8/layout/list1"/>
    <dgm:cxn modelId="{3E33AEF7-4DF8-4BDC-8FFF-0D5E619C90FC}" type="presParOf" srcId="{DC48C93A-EAB9-46CB-A1BE-872F117A0734}" destId="{E24C69AC-E78A-42B1-85DD-040A0F60B7D3}" srcOrd="11" destOrd="0" presId="urn:microsoft.com/office/officeart/2005/8/layout/list1"/>
    <dgm:cxn modelId="{B4D4D78C-12D3-4FDA-A865-5BED4AAAF118}" type="presParOf" srcId="{DC48C93A-EAB9-46CB-A1BE-872F117A0734}" destId="{090300A9-A75A-4102-A61F-2F92223A6D80}" srcOrd="12" destOrd="0" presId="urn:microsoft.com/office/officeart/2005/8/layout/list1"/>
    <dgm:cxn modelId="{112E9292-1C4D-45A6-AFC0-5BFF6EFBCFDC}" type="presParOf" srcId="{090300A9-A75A-4102-A61F-2F92223A6D80}" destId="{2B6B4B29-6390-4E12-8A07-7A12ECB7DB5E}" srcOrd="0" destOrd="0" presId="urn:microsoft.com/office/officeart/2005/8/layout/list1"/>
    <dgm:cxn modelId="{2EF118C2-A437-49DB-BE8C-0395579AFF79}" type="presParOf" srcId="{090300A9-A75A-4102-A61F-2F92223A6D80}" destId="{DF15E825-E154-4F86-A59C-58E2A2B81BF5}" srcOrd="1" destOrd="0" presId="urn:microsoft.com/office/officeart/2005/8/layout/list1"/>
    <dgm:cxn modelId="{E4ABC4EA-5DD6-4E23-9A60-45EE1BAFC323}" type="presParOf" srcId="{DC48C93A-EAB9-46CB-A1BE-872F117A0734}" destId="{5087261A-A3F5-413B-86E7-7F4B83D80B90}" srcOrd="13" destOrd="0" presId="urn:microsoft.com/office/officeart/2005/8/layout/list1"/>
    <dgm:cxn modelId="{BEF9E688-3575-4D69-9D4E-6F5C9ADB9D1B}" type="presParOf" srcId="{DC48C93A-EAB9-46CB-A1BE-872F117A0734}" destId="{1622C357-7D19-474E-931B-670025F0CC5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0662E-1570-4C28-95EA-6C55038077A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4F2990-E704-44E9-8438-969B6457D27A}">
      <dgm:prSet/>
      <dgm:spPr/>
      <dgm:t>
        <a:bodyPr/>
        <a:lstStyle/>
        <a:p>
          <a:r>
            <a:rPr lang="en-US" dirty="0"/>
            <a:t>SonarQube</a:t>
          </a:r>
        </a:p>
      </dgm:t>
    </dgm:pt>
    <dgm:pt modelId="{E5FA3F08-0138-421F-BA5B-7728D7BA84C7}" type="parTrans" cxnId="{A1B01F04-5AE2-4E29-BAFF-852E9BE10247}">
      <dgm:prSet/>
      <dgm:spPr/>
      <dgm:t>
        <a:bodyPr/>
        <a:lstStyle/>
        <a:p>
          <a:endParaRPr lang="en-US"/>
        </a:p>
      </dgm:t>
    </dgm:pt>
    <dgm:pt modelId="{67D636A6-EB96-412C-BC37-294B7695BB3A}" type="sibTrans" cxnId="{A1B01F04-5AE2-4E29-BAFF-852E9BE10247}">
      <dgm:prSet/>
      <dgm:spPr/>
      <dgm:t>
        <a:bodyPr/>
        <a:lstStyle/>
        <a:p>
          <a:endParaRPr lang="en-US"/>
        </a:p>
      </dgm:t>
    </dgm:pt>
    <dgm:pt modelId="{754AFA2D-8B04-4D0E-9620-9F292C2463AF}">
      <dgm:prSet/>
      <dgm:spPr/>
      <dgm:t>
        <a:bodyPr/>
        <a:lstStyle/>
        <a:p>
          <a:r>
            <a:rPr lang="en-US"/>
            <a:t>Puncte tari: acoperire largă a regulilor CWE, dashboard web intuitiv, integrare CI/CD.</a:t>
          </a:r>
        </a:p>
      </dgm:t>
    </dgm:pt>
    <dgm:pt modelId="{8DD101B7-A3C6-49B2-AFAD-067ABA814C9A}" type="parTrans" cxnId="{22165CD2-DBD3-4214-8ECF-E095EB5BBD34}">
      <dgm:prSet/>
      <dgm:spPr/>
      <dgm:t>
        <a:bodyPr/>
        <a:lstStyle/>
        <a:p>
          <a:endParaRPr lang="en-US"/>
        </a:p>
      </dgm:t>
    </dgm:pt>
    <dgm:pt modelId="{0B3116A9-E128-40B1-9919-CC432C3CE082}" type="sibTrans" cxnId="{22165CD2-DBD3-4214-8ECF-E095EB5BBD34}">
      <dgm:prSet/>
      <dgm:spPr/>
      <dgm:t>
        <a:bodyPr/>
        <a:lstStyle/>
        <a:p>
          <a:endParaRPr lang="en-US"/>
        </a:p>
      </dgm:t>
    </dgm:pt>
    <dgm:pt modelId="{0A21A627-45BA-46F8-AD21-E2D65C321D7B}">
      <dgm:prSet/>
      <dgm:spPr/>
      <dgm:t>
        <a:bodyPr/>
        <a:lstStyle/>
        <a:p>
          <a:r>
            <a:rPr lang="en-US"/>
            <a:t>Puncte slabe: necesită setare inițială (server/Docker), execuție mai lentă pe proiecte mari.</a:t>
          </a:r>
        </a:p>
      </dgm:t>
    </dgm:pt>
    <dgm:pt modelId="{1D3A889E-275B-4D9B-BC7F-4BB79E7D1D08}" type="parTrans" cxnId="{B34C5AD8-4C34-4FB6-95AB-73B2BE22E2FA}">
      <dgm:prSet/>
      <dgm:spPr/>
      <dgm:t>
        <a:bodyPr/>
        <a:lstStyle/>
        <a:p>
          <a:endParaRPr lang="en-US"/>
        </a:p>
      </dgm:t>
    </dgm:pt>
    <dgm:pt modelId="{855BB72F-977C-4371-8499-362C29BD6E60}" type="sibTrans" cxnId="{B34C5AD8-4C34-4FB6-95AB-73B2BE22E2FA}">
      <dgm:prSet/>
      <dgm:spPr/>
      <dgm:t>
        <a:bodyPr/>
        <a:lstStyle/>
        <a:p>
          <a:endParaRPr lang="en-US"/>
        </a:p>
      </dgm:t>
    </dgm:pt>
    <dgm:pt modelId="{01B2C156-6EC3-4540-BA36-61262236547C}">
      <dgm:prSet/>
      <dgm:spPr/>
      <dgm:t>
        <a:bodyPr/>
        <a:lstStyle/>
        <a:p>
          <a:r>
            <a:rPr lang="en-US"/>
            <a:t>Recomandare: ideal pentru proiecte de echipă și pipeline-uri de laborator.</a:t>
          </a:r>
        </a:p>
      </dgm:t>
    </dgm:pt>
    <dgm:pt modelId="{90F5BA94-6276-4D64-BE88-4BE2784EE943}" type="parTrans" cxnId="{3378C975-22EF-44DE-91D7-27D54F01E0DA}">
      <dgm:prSet/>
      <dgm:spPr/>
      <dgm:t>
        <a:bodyPr/>
        <a:lstStyle/>
        <a:p>
          <a:endParaRPr lang="en-US"/>
        </a:p>
      </dgm:t>
    </dgm:pt>
    <dgm:pt modelId="{673178D2-FEE4-4084-A97C-96BA53D6778A}" type="sibTrans" cxnId="{3378C975-22EF-44DE-91D7-27D54F01E0DA}">
      <dgm:prSet/>
      <dgm:spPr/>
      <dgm:t>
        <a:bodyPr/>
        <a:lstStyle/>
        <a:p>
          <a:endParaRPr lang="en-US"/>
        </a:p>
      </dgm:t>
    </dgm:pt>
    <dgm:pt modelId="{7853A4D8-187D-4AB3-A692-62AA3F5A1A30}">
      <dgm:prSet/>
      <dgm:spPr/>
      <dgm:t>
        <a:bodyPr/>
        <a:lstStyle/>
        <a:p>
          <a:r>
            <a:rPr lang="en-US" dirty="0" err="1"/>
            <a:t>SpotBugs</a:t>
          </a:r>
          <a:endParaRPr lang="en-US" dirty="0"/>
        </a:p>
      </dgm:t>
    </dgm:pt>
    <dgm:pt modelId="{2E2017CD-944F-4954-B5D0-A2F265D8F877}" type="parTrans" cxnId="{BB46D129-278A-4487-B0B1-58A202EB990D}">
      <dgm:prSet/>
      <dgm:spPr/>
      <dgm:t>
        <a:bodyPr/>
        <a:lstStyle/>
        <a:p>
          <a:endParaRPr lang="en-US"/>
        </a:p>
      </dgm:t>
    </dgm:pt>
    <dgm:pt modelId="{E287B800-4F5B-480F-BA5E-35A8C274BF60}" type="sibTrans" cxnId="{BB46D129-278A-4487-B0B1-58A202EB990D}">
      <dgm:prSet/>
      <dgm:spPr/>
      <dgm:t>
        <a:bodyPr/>
        <a:lstStyle/>
        <a:p>
          <a:endParaRPr lang="en-US"/>
        </a:p>
      </dgm:t>
    </dgm:pt>
    <dgm:pt modelId="{CD877718-1C1F-4F59-BC9A-B365F8515F50}">
      <dgm:prSet/>
      <dgm:spPr/>
      <dgm:t>
        <a:bodyPr/>
        <a:lstStyle/>
        <a:p>
          <a:r>
            <a:rPr lang="en-US"/>
            <a:t>Puncte tari: detecție precisă de bug-patterns (null-pointer, concurență), integrare Maven/IDE facilă.</a:t>
          </a:r>
        </a:p>
      </dgm:t>
    </dgm:pt>
    <dgm:pt modelId="{8EF5D974-2FF6-42C9-82B9-C0E61006628A}" type="parTrans" cxnId="{7C062BD1-58FD-4B42-94B5-8AD821182385}">
      <dgm:prSet/>
      <dgm:spPr/>
      <dgm:t>
        <a:bodyPr/>
        <a:lstStyle/>
        <a:p>
          <a:endParaRPr lang="en-US"/>
        </a:p>
      </dgm:t>
    </dgm:pt>
    <dgm:pt modelId="{2D35B880-C58F-4794-A491-F912B55931B7}" type="sibTrans" cxnId="{7C062BD1-58FD-4B42-94B5-8AD821182385}">
      <dgm:prSet/>
      <dgm:spPr/>
      <dgm:t>
        <a:bodyPr/>
        <a:lstStyle/>
        <a:p>
          <a:endParaRPr lang="en-US"/>
        </a:p>
      </dgm:t>
    </dgm:pt>
    <dgm:pt modelId="{CA8CA716-B681-417E-A22C-5131400CE2D8}">
      <dgm:prSet/>
      <dgm:spPr/>
      <dgm:t>
        <a:bodyPr/>
        <a:lstStyle/>
        <a:p>
          <a:r>
            <a:rPr lang="en-US"/>
            <a:t>Puncte slabe: acoperire mai redusă față de SonarQube, necesita configurare a rule-set-ului.</a:t>
          </a:r>
        </a:p>
      </dgm:t>
    </dgm:pt>
    <dgm:pt modelId="{ABEF1431-33BF-475F-9E94-71A858DB98F0}" type="parTrans" cxnId="{72EA5623-8C42-4E4D-850E-C7FCB5357E68}">
      <dgm:prSet/>
      <dgm:spPr/>
      <dgm:t>
        <a:bodyPr/>
        <a:lstStyle/>
        <a:p>
          <a:endParaRPr lang="en-US"/>
        </a:p>
      </dgm:t>
    </dgm:pt>
    <dgm:pt modelId="{25FA2778-5121-4C56-BA54-15AC1BBBCECD}" type="sibTrans" cxnId="{72EA5623-8C42-4E4D-850E-C7FCB5357E68}">
      <dgm:prSet/>
      <dgm:spPr/>
      <dgm:t>
        <a:bodyPr/>
        <a:lstStyle/>
        <a:p>
          <a:endParaRPr lang="en-US"/>
        </a:p>
      </dgm:t>
    </dgm:pt>
    <dgm:pt modelId="{B1754A4C-29B0-451E-96AB-F1D23BB5DF1F}">
      <dgm:prSet/>
      <dgm:spPr/>
      <dgm:t>
        <a:bodyPr/>
        <a:lstStyle/>
        <a:p>
          <a:r>
            <a:rPr lang="en-US"/>
            <a:t>Recomandare: excelent ca prim tool pentru studenți.</a:t>
          </a:r>
        </a:p>
      </dgm:t>
    </dgm:pt>
    <dgm:pt modelId="{65D16B11-B940-400F-9435-C1A75D3C56E7}" type="parTrans" cxnId="{06AA73C9-6E3F-4A8D-93FF-A5E057F9AFC6}">
      <dgm:prSet/>
      <dgm:spPr/>
      <dgm:t>
        <a:bodyPr/>
        <a:lstStyle/>
        <a:p>
          <a:endParaRPr lang="en-US"/>
        </a:p>
      </dgm:t>
    </dgm:pt>
    <dgm:pt modelId="{39C9270C-6992-4598-B21F-CFDAE24FE8BE}" type="sibTrans" cxnId="{06AA73C9-6E3F-4A8D-93FF-A5E057F9AFC6}">
      <dgm:prSet/>
      <dgm:spPr/>
      <dgm:t>
        <a:bodyPr/>
        <a:lstStyle/>
        <a:p>
          <a:endParaRPr lang="en-US"/>
        </a:p>
      </dgm:t>
    </dgm:pt>
    <dgm:pt modelId="{8E1C71EC-5C70-4300-89FF-7D8440638B3C}">
      <dgm:prSet/>
      <dgm:spPr/>
      <dgm:t>
        <a:bodyPr/>
        <a:lstStyle/>
        <a:p>
          <a:r>
            <a:rPr lang="en-US" dirty="0"/>
            <a:t>Error Prone</a:t>
          </a:r>
        </a:p>
      </dgm:t>
    </dgm:pt>
    <dgm:pt modelId="{B6B15E96-F017-444F-AED0-FA8CC32A630F}" type="parTrans" cxnId="{47D9CF5F-4530-4BB3-ABB7-E66858642132}">
      <dgm:prSet/>
      <dgm:spPr/>
      <dgm:t>
        <a:bodyPr/>
        <a:lstStyle/>
        <a:p>
          <a:endParaRPr lang="en-US"/>
        </a:p>
      </dgm:t>
    </dgm:pt>
    <dgm:pt modelId="{98E85230-A7FB-42AE-AA4B-138574FE7358}" type="sibTrans" cxnId="{47D9CF5F-4530-4BB3-ABB7-E66858642132}">
      <dgm:prSet/>
      <dgm:spPr/>
      <dgm:t>
        <a:bodyPr/>
        <a:lstStyle/>
        <a:p>
          <a:endParaRPr lang="en-US"/>
        </a:p>
      </dgm:t>
    </dgm:pt>
    <dgm:pt modelId="{5C7DFA89-8EA5-4046-969D-DA70B4EB2015}">
      <dgm:prSet/>
      <dgm:spPr/>
      <dgm:t>
        <a:bodyPr/>
        <a:lstStyle/>
        <a:p>
          <a:r>
            <a:rPr lang="en-US"/>
            <a:t>Puncte tari: interceptare la compilare, feedback imediat în editor, zero‐config.</a:t>
          </a:r>
        </a:p>
      </dgm:t>
    </dgm:pt>
    <dgm:pt modelId="{7CBAD127-57C0-44AA-81F2-BC04722D39B2}" type="parTrans" cxnId="{05345C10-3B62-4A8C-897C-2392BA138578}">
      <dgm:prSet/>
      <dgm:spPr/>
      <dgm:t>
        <a:bodyPr/>
        <a:lstStyle/>
        <a:p>
          <a:endParaRPr lang="en-US"/>
        </a:p>
      </dgm:t>
    </dgm:pt>
    <dgm:pt modelId="{7E323B57-393F-438A-8F19-2197806736A6}" type="sibTrans" cxnId="{05345C10-3B62-4A8C-897C-2392BA138578}">
      <dgm:prSet/>
      <dgm:spPr/>
      <dgm:t>
        <a:bodyPr/>
        <a:lstStyle/>
        <a:p>
          <a:endParaRPr lang="en-US"/>
        </a:p>
      </dgm:t>
    </dgm:pt>
    <dgm:pt modelId="{C9857182-391B-4065-90B9-7F7AB311B1EA}">
      <dgm:prSet/>
      <dgm:spPr/>
      <dgm:t>
        <a:bodyPr/>
        <a:lstStyle/>
        <a:p>
          <a:r>
            <a:rPr lang="en-US"/>
            <a:t>Puncte slabe: acoperire CWE limitată, depinde de API-ul Java compiler.</a:t>
          </a:r>
        </a:p>
      </dgm:t>
    </dgm:pt>
    <dgm:pt modelId="{D7F28ED3-D2AB-43FE-AEF7-40553DA46AD3}" type="parTrans" cxnId="{A8C441E2-B8C9-47FC-9C56-A1097CBCCCAA}">
      <dgm:prSet/>
      <dgm:spPr/>
      <dgm:t>
        <a:bodyPr/>
        <a:lstStyle/>
        <a:p>
          <a:endParaRPr lang="en-US"/>
        </a:p>
      </dgm:t>
    </dgm:pt>
    <dgm:pt modelId="{125FA38C-FFB8-424E-9864-6F375EF77243}" type="sibTrans" cxnId="{A8C441E2-B8C9-47FC-9C56-A1097CBCCCAA}">
      <dgm:prSet/>
      <dgm:spPr/>
      <dgm:t>
        <a:bodyPr/>
        <a:lstStyle/>
        <a:p>
          <a:endParaRPr lang="en-US"/>
        </a:p>
      </dgm:t>
    </dgm:pt>
    <dgm:pt modelId="{D620FAE9-EE25-4CCA-8A3E-07A71894487B}">
      <dgm:prSet/>
      <dgm:spPr/>
      <dgm:t>
        <a:bodyPr/>
        <a:lstStyle/>
        <a:p>
          <a:r>
            <a:rPr lang="en-US"/>
            <a:t>Recomandare: folosit împreună cu SpotBugs.</a:t>
          </a:r>
        </a:p>
      </dgm:t>
    </dgm:pt>
    <dgm:pt modelId="{7DD7981F-3335-411E-B26F-4855FDFAC4C8}" type="parTrans" cxnId="{82EB7BE6-6092-4F63-9374-728C2E62B9DF}">
      <dgm:prSet/>
      <dgm:spPr/>
      <dgm:t>
        <a:bodyPr/>
        <a:lstStyle/>
        <a:p>
          <a:endParaRPr lang="en-US"/>
        </a:p>
      </dgm:t>
    </dgm:pt>
    <dgm:pt modelId="{D829F224-D502-42F5-A561-9A8C608D1CCC}" type="sibTrans" cxnId="{82EB7BE6-6092-4F63-9374-728C2E62B9DF}">
      <dgm:prSet/>
      <dgm:spPr/>
      <dgm:t>
        <a:bodyPr/>
        <a:lstStyle/>
        <a:p>
          <a:endParaRPr lang="en-US"/>
        </a:p>
      </dgm:t>
    </dgm:pt>
    <dgm:pt modelId="{7F5007E8-3FF9-41BD-AD91-2638197505D2}">
      <dgm:prSet/>
      <dgm:spPr/>
      <dgm:t>
        <a:bodyPr/>
        <a:lstStyle/>
        <a:p>
          <a:r>
            <a:rPr lang="en-US"/>
            <a:t>PMD</a:t>
          </a:r>
        </a:p>
      </dgm:t>
    </dgm:pt>
    <dgm:pt modelId="{A098DE1B-12FD-4418-99B2-7D4400B77847}" type="parTrans" cxnId="{FD456CFE-AEE0-4228-9B15-9F602FA8625B}">
      <dgm:prSet/>
      <dgm:spPr/>
      <dgm:t>
        <a:bodyPr/>
        <a:lstStyle/>
        <a:p>
          <a:endParaRPr lang="en-US"/>
        </a:p>
      </dgm:t>
    </dgm:pt>
    <dgm:pt modelId="{373F45EE-0902-4BA0-AA24-3E032E7A14AF}" type="sibTrans" cxnId="{FD456CFE-AEE0-4228-9B15-9F602FA8625B}">
      <dgm:prSet/>
      <dgm:spPr/>
      <dgm:t>
        <a:bodyPr/>
        <a:lstStyle/>
        <a:p>
          <a:endParaRPr lang="en-US"/>
        </a:p>
      </dgm:t>
    </dgm:pt>
    <dgm:pt modelId="{553A4292-1BEB-4124-907A-7BA30E931BC4}">
      <dgm:prSet/>
      <dgm:spPr/>
      <dgm:t>
        <a:bodyPr/>
        <a:lstStyle/>
        <a:p>
          <a:r>
            <a:rPr lang="en-US"/>
            <a:t>Puncte tari: rulare foarte rapidă, multitudine de reguli.</a:t>
          </a:r>
        </a:p>
      </dgm:t>
    </dgm:pt>
    <dgm:pt modelId="{E9C7DCAC-11DD-4F59-AE16-33DED02A7F9A}" type="parTrans" cxnId="{8C6683CA-EBBE-40DF-93BF-4914D9F788AE}">
      <dgm:prSet/>
      <dgm:spPr/>
      <dgm:t>
        <a:bodyPr/>
        <a:lstStyle/>
        <a:p>
          <a:endParaRPr lang="en-US"/>
        </a:p>
      </dgm:t>
    </dgm:pt>
    <dgm:pt modelId="{BE32BC4F-0844-4991-BD46-90EBE2D930EC}" type="sibTrans" cxnId="{8C6683CA-EBBE-40DF-93BF-4914D9F788AE}">
      <dgm:prSet/>
      <dgm:spPr/>
      <dgm:t>
        <a:bodyPr/>
        <a:lstStyle/>
        <a:p>
          <a:endParaRPr lang="en-US"/>
        </a:p>
      </dgm:t>
    </dgm:pt>
    <dgm:pt modelId="{F72D429C-5D46-4BE2-965B-0F598AEFEEA1}">
      <dgm:prSet/>
      <dgm:spPr/>
      <dgm:t>
        <a:bodyPr/>
        <a:lstStyle/>
        <a:p>
          <a:r>
            <a:rPr lang="en-US"/>
            <a:t>Puncte slabe: multe false positives, necesită filtrare.</a:t>
          </a:r>
        </a:p>
      </dgm:t>
    </dgm:pt>
    <dgm:pt modelId="{0E47C666-6C1F-4082-A68E-CD3D17086402}" type="parTrans" cxnId="{4616138B-80AE-416B-9B18-042865FB1A20}">
      <dgm:prSet/>
      <dgm:spPr/>
      <dgm:t>
        <a:bodyPr/>
        <a:lstStyle/>
        <a:p>
          <a:endParaRPr lang="en-US"/>
        </a:p>
      </dgm:t>
    </dgm:pt>
    <dgm:pt modelId="{AEBA7386-AACF-4B37-A5E9-9177499D6C5C}" type="sibTrans" cxnId="{4616138B-80AE-416B-9B18-042865FB1A20}">
      <dgm:prSet/>
      <dgm:spPr/>
      <dgm:t>
        <a:bodyPr/>
        <a:lstStyle/>
        <a:p>
          <a:endParaRPr lang="en-US"/>
        </a:p>
      </dgm:t>
    </dgm:pt>
    <dgm:pt modelId="{E2AC3C10-288C-4105-8BD3-D10C776C1C60}">
      <dgm:prSet/>
      <dgm:spPr/>
      <dgm:t>
        <a:bodyPr/>
        <a:lstStyle/>
        <a:p>
          <a:r>
            <a:rPr lang="en-US"/>
            <a:t>Recomandare: util pentru verificări rapide de stil și practice.</a:t>
          </a:r>
        </a:p>
      </dgm:t>
    </dgm:pt>
    <dgm:pt modelId="{16BB3122-4687-4DBA-8778-07020E1E550A}" type="parTrans" cxnId="{06A3287B-E05E-4218-A3D4-4B2D6F0A199D}">
      <dgm:prSet/>
      <dgm:spPr/>
      <dgm:t>
        <a:bodyPr/>
        <a:lstStyle/>
        <a:p>
          <a:endParaRPr lang="en-US"/>
        </a:p>
      </dgm:t>
    </dgm:pt>
    <dgm:pt modelId="{DFC1C2A6-1ADD-4281-8EBE-B004E6B923FC}" type="sibTrans" cxnId="{06A3287B-E05E-4218-A3D4-4B2D6F0A199D}">
      <dgm:prSet/>
      <dgm:spPr/>
      <dgm:t>
        <a:bodyPr/>
        <a:lstStyle/>
        <a:p>
          <a:endParaRPr lang="en-US"/>
        </a:p>
      </dgm:t>
    </dgm:pt>
    <dgm:pt modelId="{4D1CF356-A996-46F0-982D-79437AE7AA37}">
      <dgm:prSet/>
      <dgm:spPr/>
      <dgm:t>
        <a:bodyPr/>
        <a:lstStyle/>
        <a:p>
          <a:r>
            <a:rPr lang="en-US"/>
            <a:t>Postman</a:t>
          </a:r>
        </a:p>
      </dgm:t>
    </dgm:pt>
    <dgm:pt modelId="{06867405-ABE6-4F76-85B5-63C3A854868F}" type="parTrans" cxnId="{6DF7170A-89C9-47D0-9FDC-6913EF6B1B0B}">
      <dgm:prSet/>
      <dgm:spPr/>
      <dgm:t>
        <a:bodyPr/>
        <a:lstStyle/>
        <a:p>
          <a:endParaRPr lang="en-US"/>
        </a:p>
      </dgm:t>
    </dgm:pt>
    <dgm:pt modelId="{07ED2FAC-324A-47BF-BD05-23CF1DEDBD41}" type="sibTrans" cxnId="{6DF7170A-89C9-47D0-9FDC-6913EF6B1B0B}">
      <dgm:prSet/>
      <dgm:spPr/>
      <dgm:t>
        <a:bodyPr/>
        <a:lstStyle/>
        <a:p>
          <a:endParaRPr lang="en-US"/>
        </a:p>
      </dgm:t>
    </dgm:pt>
    <dgm:pt modelId="{6321A695-A5DD-438D-800C-925513FC1FEA}">
      <dgm:prSet/>
      <dgm:spPr/>
      <dgm:t>
        <a:bodyPr/>
        <a:lstStyle/>
        <a:p>
          <a:r>
            <a:rPr lang="en-US" dirty="0" err="1"/>
            <a:t>Puncte</a:t>
          </a:r>
          <a:r>
            <a:rPr lang="en-US" dirty="0"/>
            <a:t> tari: </a:t>
          </a:r>
          <a:r>
            <a:rPr lang="it-IT" dirty="0"/>
            <a:t>interfață intuitivă și testare rapidă API.</a:t>
          </a:r>
          <a:endParaRPr lang="en-US" dirty="0"/>
        </a:p>
      </dgm:t>
    </dgm:pt>
    <dgm:pt modelId="{2D2042DB-B655-4815-A1BA-464DFD890107}" type="parTrans" cxnId="{2B061D88-2A5A-4C5F-A611-FC7F2400063D}">
      <dgm:prSet/>
      <dgm:spPr/>
      <dgm:t>
        <a:bodyPr/>
        <a:lstStyle/>
        <a:p>
          <a:endParaRPr lang="en-US"/>
        </a:p>
      </dgm:t>
    </dgm:pt>
    <dgm:pt modelId="{89D5D063-B535-48E0-AD7B-ED213EF2903F}" type="sibTrans" cxnId="{2B061D88-2A5A-4C5F-A611-FC7F2400063D}">
      <dgm:prSet/>
      <dgm:spPr/>
      <dgm:t>
        <a:bodyPr/>
        <a:lstStyle/>
        <a:p>
          <a:endParaRPr lang="en-US"/>
        </a:p>
      </dgm:t>
    </dgm:pt>
    <dgm:pt modelId="{F49DF5D2-289A-4783-A82B-385C31826746}">
      <dgm:prSet/>
      <dgm:spPr/>
      <dgm:t>
        <a:bodyPr/>
        <a:lstStyle/>
        <a:p>
          <a:r>
            <a:rPr lang="en-US" dirty="0" err="1"/>
            <a:t>Puncte</a:t>
          </a:r>
          <a:r>
            <a:rPr lang="en-US" dirty="0"/>
            <a:t> </a:t>
          </a:r>
          <a:r>
            <a:rPr lang="en-US" dirty="0" err="1"/>
            <a:t>slabe</a:t>
          </a:r>
          <a:r>
            <a:rPr lang="en-US" dirty="0"/>
            <a:t>: </a:t>
          </a:r>
          <a:r>
            <a:rPr lang="en-US" dirty="0" err="1"/>
            <a:t>dependență</a:t>
          </a:r>
          <a:r>
            <a:rPr lang="en-US" dirty="0"/>
            <a:t> de </a:t>
          </a:r>
          <a:r>
            <a:rPr lang="en-US" dirty="0" err="1"/>
            <a:t>configurații</a:t>
          </a:r>
          <a:r>
            <a:rPr lang="en-US" dirty="0"/>
            <a:t> </a:t>
          </a:r>
          <a:r>
            <a:rPr lang="en-US" dirty="0" err="1"/>
            <a:t>complexe</a:t>
          </a:r>
          <a:r>
            <a:rPr lang="en-US" dirty="0"/>
            <a:t> de </a:t>
          </a:r>
          <a:r>
            <a:rPr lang="en-US" dirty="0" err="1"/>
            <a:t>mediu</a:t>
          </a:r>
          <a:endParaRPr lang="en-US" dirty="0"/>
        </a:p>
      </dgm:t>
    </dgm:pt>
    <dgm:pt modelId="{048E1BA0-A826-4E56-AFC0-188011F3F9AE}" type="parTrans" cxnId="{965ADEF7-F4BD-49E6-953A-8B83569F1B98}">
      <dgm:prSet/>
      <dgm:spPr/>
      <dgm:t>
        <a:bodyPr/>
        <a:lstStyle/>
        <a:p>
          <a:endParaRPr lang="en-US"/>
        </a:p>
      </dgm:t>
    </dgm:pt>
    <dgm:pt modelId="{2EA8BB5D-A2B2-43EA-8BB7-F2699F7E2731}" type="sibTrans" cxnId="{965ADEF7-F4BD-49E6-953A-8B83569F1B98}">
      <dgm:prSet/>
      <dgm:spPr/>
      <dgm:t>
        <a:bodyPr/>
        <a:lstStyle/>
        <a:p>
          <a:endParaRPr lang="en-US"/>
        </a:p>
      </dgm:t>
    </dgm:pt>
    <dgm:pt modelId="{B04EB99E-7634-4809-924E-A432AABBCDE4}">
      <dgm:prSet/>
      <dgm:spPr/>
      <dgm:t>
        <a:bodyPr/>
        <a:lstStyle/>
        <a:p>
          <a:r>
            <a:rPr lang="en-US" dirty="0" err="1"/>
            <a:t>Recomandare</a:t>
          </a:r>
          <a:r>
            <a:rPr lang="en-US" dirty="0"/>
            <a:t>: ideal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testare</a:t>
          </a:r>
          <a:r>
            <a:rPr lang="en-US" dirty="0"/>
            <a:t> </a:t>
          </a:r>
          <a:r>
            <a:rPr lang="en-US" dirty="0" err="1"/>
            <a:t>rapidă</a:t>
          </a:r>
          <a:r>
            <a:rPr lang="en-US" dirty="0"/>
            <a:t> a API-</a:t>
          </a:r>
          <a:r>
            <a:rPr lang="en-US" dirty="0" err="1"/>
            <a:t>urilor</a:t>
          </a:r>
          <a:r>
            <a:rPr lang="en-US" dirty="0"/>
            <a:t>.</a:t>
          </a:r>
        </a:p>
      </dgm:t>
    </dgm:pt>
    <dgm:pt modelId="{0384250C-1858-41D4-A2A3-A7E3F482253E}" type="parTrans" cxnId="{4E6C9EB1-CC19-4883-8A0B-0E15A604CE59}">
      <dgm:prSet/>
      <dgm:spPr/>
      <dgm:t>
        <a:bodyPr/>
        <a:lstStyle/>
        <a:p>
          <a:endParaRPr lang="en-US"/>
        </a:p>
      </dgm:t>
    </dgm:pt>
    <dgm:pt modelId="{61F30027-2D04-408C-BABF-CCD53B24192B}" type="sibTrans" cxnId="{4E6C9EB1-CC19-4883-8A0B-0E15A604CE59}">
      <dgm:prSet/>
      <dgm:spPr/>
      <dgm:t>
        <a:bodyPr/>
        <a:lstStyle/>
        <a:p>
          <a:endParaRPr lang="en-US"/>
        </a:p>
      </dgm:t>
    </dgm:pt>
    <dgm:pt modelId="{5BA0FF24-C0B6-4504-8B4D-90BD64212F16}">
      <dgm:prSet/>
      <dgm:spPr/>
      <dgm:t>
        <a:bodyPr/>
        <a:lstStyle/>
        <a:p>
          <a:r>
            <a:rPr lang="en-US"/>
            <a:t>Semgrep</a:t>
          </a:r>
        </a:p>
      </dgm:t>
    </dgm:pt>
    <dgm:pt modelId="{8DE31EDC-122D-4B52-B1A7-8F92DF925245}" type="parTrans" cxnId="{39D4984B-706F-47E7-8143-30D5F7F39D64}">
      <dgm:prSet/>
      <dgm:spPr/>
      <dgm:t>
        <a:bodyPr/>
        <a:lstStyle/>
        <a:p>
          <a:endParaRPr lang="en-US"/>
        </a:p>
      </dgm:t>
    </dgm:pt>
    <dgm:pt modelId="{2FDB5026-E9EE-4611-BB1F-2392C2A39E3C}" type="sibTrans" cxnId="{39D4984B-706F-47E7-8143-30D5F7F39D64}">
      <dgm:prSet/>
      <dgm:spPr/>
      <dgm:t>
        <a:bodyPr/>
        <a:lstStyle/>
        <a:p>
          <a:endParaRPr lang="en-US"/>
        </a:p>
      </dgm:t>
    </dgm:pt>
    <dgm:pt modelId="{D11E2627-3978-428E-BD8E-4DF177158F4B}">
      <dgm:prSet/>
      <dgm:spPr/>
      <dgm:t>
        <a:bodyPr/>
        <a:lstStyle/>
        <a:p>
          <a:r>
            <a:rPr lang="en-US" dirty="0" err="1"/>
            <a:t>Puncte</a:t>
          </a:r>
          <a:r>
            <a:rPr lang="en-US" dirty="0"/>
            <a:t> tari: reguli </a:t>
          </a:r>
          <a:r>
            <a:rPr lang="en-US" dirty="0" err="1"/>
            <a:t>customizabile</a:t>
          </a:r>
          <a:r>
            <a:rPr lang="en-US" dirty="0"/>
            <a:t>, focus pe </a:t>
          </a:r>
          <a:r>
            <a:rPr lang="en-US" dirty="0" err="1"/>
            <a:t>securitate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pattern-matching.</a:t>
          </a:r>
        </a:p>
      </dgm:t>
    </dgm:pt>
    <dgm:pt modelId="{4F2683F5-425C-41EE-9778-3832D9FAC3A6}" type="parTrans" cxnId="{644E795C-34D4-48F0-980D-38CFE3E7EB0C}">
      <dgm:prSet/>
      <dgm:spPr/>
      <dgm:t>
        <a:bodyPr/>
        <a:lstStyle/>
        <a:p>
          <a:endParaRPr lang="en-US"/>
        </a:p>
      </dgm:t>
    </dgm:pt>
    <dgm:pt modelId="{3B345648-4483-4DEF-BA0B-4977CCB33155}" type="sibTrans" cxnId="{644E795C-34D4-48F0-980D-38CFE3E7EB0C}">
      <dgm:prSet/>
      <dgm:spPr/>
      <dgm:t>
        <a:bodyPr/>
        <a:lstStyle/>
        <a:p>
          <a:endParaRPr lang="en-US"/>
        </a:p>
      </dgm:t>
    </dgm:pt>
    <dgm:pt modelId="{EBDA933C-9CEC-4E1F-B409-EFD3F873C39C}">
      <dgm:prSet/>
      <dgm:spPr/>
      <dgm:t>
        <a:bodyPr/>
        <a:lstStyle/>
        <a:p>
          <a:r>
            <a:rPr lang="en-US" dirty="0" err="1"/>
            <a:t>Puncte</a:t>
          </a:r>
          <a:r>
            <a:rPr lang="en-US" dirty="0"/>
            <a:t> </a:t>
          </a:r>
          <a:r>
            <a:rPr lang="en-US" dirty="0" err="1"/>
            <a:t>slabe</a:t>
          </a:r>
          <a:r>
            <a:rPr lang="en-US" dirty="0"/>
            <a:t>: </a:t>
          </a:r>
          <a:r>
            <a:rPr lang="en-US" dirty="0" err="1"/>
            <a:t>cea</a:t>
          </a:r>
          <a:r>
            <a:rPr lang="en-US" dirty="0"/>
            <a:t> </a:t>
          </a:r>
          <a:r>
            <a:rPr lang="en-US" dirty="0" err="1"/>
            <a:t>mai</a:t>
          </a:r>
          <a:r>
            <a:rPr lang="en-US" dirty="0"/>
            <a:t> </a:t>
          </a:r>
          <a:r>
            <a:rPr lang="en-US" dirty="0" err="1"/>
            <a:t>lentă</a:t>
          </a:r>
          <a:r>
            <a:rPr lang="en-US" dirty="0"/>
            <a:t> </a:t>
          </a:r>
          <a:r>
            <a:rPr lang="en-US" dirty="0" err="1"/>
            <a:t>execuție</a:t>
          </a:r>
          <a:r>
            <a:rPr lang="en-US" dirty="0"/>
            <a:t>, </a:t>
          </a:r>
          <a:r>
            <a:rPr lang="en-US" dirty="0" err="1"/>
            <a:t>configurare</a:t>
          </a:r>
          <a:r>
            <a:rPr lang="en-US" dirty="0"/>
            <a:t> YAML </a:t>
          </a:r>
          <a:r>
            <a:rPr lang="en-US" dirty="0" err="1"/>
            <a:t>obligatorie</a:t>
          </a:r>
          <a:r>
            <a:rPr lang="en-US" dirty="0"/>
            <a:t>.</a:t>
          </a:r>
        </a:p>
      </dgm:t>
    </dgm:pt>
    <dgm:pt modelId="{BD41EF51-4A1D-4D27-BF63-0597D36D3064}" type="parTrans" cxnId="{EDF60664-38A2-4394-9B1C-7E9B33D65C1F}">
      <dgm:prSet/>
      <dgm:spPr/>
      <dgm:t>
        <a:bodyPr/>
        <a:lstStyle/>
        <a:p>
          <a:endParaRPr lang="en-US"/>
        </a:p>
      </dgm:t>
    </dgm:pt>
    <dgm:pt modelId="{ADC36B76-21CA-4904-BFC7-B207799A8472}" type="sibTrans" cxnId="{EDF60664-38A2-4394-9B1C-7E9B33D65C1F}">
      <dgm:prSet/>
      <dgm:spPr/>
      <dgm:t>
        <a:bodyPr/>
        <a:lstStyle/>
        <a:p>
          <a:endParaRPr lang="en-US"/>
        </a:p>
      </dgm:t>
    </dgm:pt>
    <dgm:pt modelId="{E48D32A5-23D9-4633-896A-28E040388E66}">
      <dgm:prSet/>
      <dgm:spPr/>
      <dgm:t>
        <a:bodyPr/>
        <a:lstStyle/>
        <a:p>
          <a:r>
            <a:rPr lang="en-US" dirty="0" err="1"/>
            <a:t>Recomandare</a:t>
          </a:r>
          <a:r>
            <a:rPr lang="en-US" dirty="0"/>
            <a:t>: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laboratoare</a:t>
          </a:r>
          <a:r>
            <a:rPr lang="en-US" dirty="0"/>
            <a:t> </a:t>
          </a:r>
          <a:r>
            <a:rPr lang="en-US" dirty="0" err="1"/>
            <a:t>avansate</a:t>
          </a:r>
          <a:r>
            <a:rPr lang="en-US" dirty="0"/>
            <a:t> de </a:t>
          </a:r>
          <a:r>
            <a:rPr lang="en-US" dirty="0" err="1"/>
            <a:t>securitate</a:t>
          </a:r>
          <a:r>
            <a:rPr lang="en-US" dirty="0"/>
            <a:t>.</a:t>
          </a:r>
        </a:p>
      </dgm:t>
    </dgm:pt>
    <dgm:pt modelId="{A30EB5E2-546C-4D83-909B-BC466FFB2BA0}" type="parTrans" cxnId="{805C8360-89EA-4FFC-BD79-B755D3749631}">
      <dgm:prSet/>
      <dgm:spPr/>
      <dgm:t>
        <a:bodyPr/>
        <a:lstStyle/>
        <a:p>
          <a:endParaRPr lang="en-US"/>
        </a:p>
      </dgm:t>
    </dgm:pt>
    <dgm:pt modelId="{D958D0A9-0CCA-40FD-BDD3-EE075460F6ED}" type="sibTrans" cxnId="{805C8360-89EA-4FFC-BD79-B755D3749631}">
      <dgm:prSet/>
      <dgm:spPr/>
      <dgm:t>
        <a:bodyPr/>
        <a:lstStyle/>
        <a:p>
          <a:endParaRPr lang="en-US"/>
        </a:p>
      </dgm:t>
    </dgm:pt>
    <dgm:pt modelId="{92F2D0A4-D9C9-4CA3-B180-F3440FF4E383}" type="pres">
      <dgm:prSet presAssocID="{FF60662E-1570-4C28-95EA-6C55038077A3}" presName="Name0" presStyleCnt="0">
        <dgm:presLayoutVars>
          <dgm:dir/>
          <dgm:animLvl val="lvl"/>
          <dgm:resizeHandles val="exact"/>
        </dgm:presLayoutVars>
      </dgm:prSet>
      <dgm:spPr/>
    </dgm:pt>
    <dgm:pt modelId="{08C4BF4D-EA2A-4A44-8217-F9C3E05A33AA}" type="pres">
      <dgm:prSet presAssocID="{814F2990-E704-44E9-8438-969B6457D27A}" presName="linNode" presStyleCnt="0"/>
      <dgm:spPr/>
    </dgm:pt>
    <dgm:pt modelId="{788DE0A7-30AA-478A-97AB-CA5ABC23E54C}" type="pres">
      <dgm:prSet presAssocID="{814F2990-E704-44E9-8438-969B6457D27A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3EFD57B-9B53-4F30-B62D-1C5213A4317C}" type="pres">
      <dgm:prSet presAssocID="{814F2990-E704-44E9-8438-969B6457D27A}" presName="descendantText" presStyleLbl="alignAccFollowNode1" presStyleIdx="0" presStyleCnt="6">
        <dgm:presLayoutVars>
          <dgm:bulletEnabled val="1"/>
        </dgm:presLayoutVars>
      </dgm:prSet>
      <dgm:spPr/>
    </dgm:pt>
    <dgm:pt modelId="{F4568F10-1843-4894-A11A-9DE34328356C}" type="pres">
      <dgm:prSet presAssocID="{67D636A6-EB96-412C-BC37-294B7695BB3A}" presName="sp" presStyleCnt="0"/>
      <dgm:spPr/>
    </dgm:pt>
    <dgm:pt modelId="{4CD19073-A30B-4E12-B55E-6F416F205ACE}" type="pres">
      <dgm:prSet presAssocID="{7853A4D8-187D-4AB3-A692-62AA3F5A1A30}" presName="linNode" presStyleCnt="0"/>
      <dgm:spPr/>
    </dgm:pt>
    <dgm:pt modelId="{4E17AC09-E5BD-4180-8015-73D7EB8647FC}" type="pres">
      <dgm:prSet presAssocID="{7853A4D8-187D-4AB3-A692-62AA3F5A1A3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2BA2833-C61C-4AB6-9C56-C23084CEA0E2}" type="pres">
      <dgm:prSet presAssocID="{7853A4D8-187D-4AB3-A692-62AA3F5A1A30}" presName="descendantText" presStyleLbl="alignAccFollowNode1" presStyleIdx="1" presStyleCnt="6">
        <dgm:presLayoutVars>
          <dgm:bulletEnabled val="1"/>
        </dgm:presLayoutVars>
      </dgm:prSet>
      <dgm:spPr/>
    </dgm:pt>
    <dgm:pt modelId="{303F6BE8-FA0E-4DD0-9E93-889A85CEB832}" type="pres">
      <dgm:prSet presAssocID="{E287B800-4F5B-480F-BA5E-35A8C274BF60}" presName="sp" presStyleCnt="0"/>
      <dgm:spPr/>
    </dgm:pt>
    <dgm:pt modelId="{0B953D6B-1A8E-41D6-972A-D5330F0108F1}" type="pres">
      <dgm:prSet presAssocID="{8E1C71EC-5C70-4300-89FF-7D8440638B3C}" presName="linNode" presStyleCnt="0"/>
      <dgm:spPr/>
    </dgm:pt>
    <dgm:pt modelId="{3E566A7D-CE6F-4291-AFB0-4A0F2ED3F623}" type="pres">
      <dgm:prSet presAssocID="{8E1C71EC-5C70-4300-89FF-7D8440638B3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BEC2F95-352A-45CB-B30E-16DA366634D4}" type="pres">
      <dgm:prSet presAssocID="{8E1C71EC-5C70-4300-89FF-7D8440638B3C}" presName="descendantText" presStyleLbl="alignAccFollowNode1" presStyleIdx="2" presStyleCnt="6">
        <dgm:presLayoutVars>
          <dgm:bulletEnabled val="1"/>
        </dgm:presLayoutVars>
      </dgm:prSet>
      <dgm:spPr/>
    </dgm:pt>
    <dgm:pt modelId="{CF9CEF96-1195-4CD7-95DA-B47080205972}" type="pres">
      <dgm:prSet presAssocID="{98E85230-A7FB-42AE-AA4B-138574FE7358}" presName="sp" presStyleCnt="0"/>
      <dgm:spPr/>
    </dgm:pt>
    <dgm:pt modelId="{8FABC74B-9576-444C-8CE2-361AED21EBDF}" type="pres">
      <dgm:prSet presAssocID="{7F5007E8-3FF9-41BD-AD91-2638197505D2}" presName="linNode" presStyleCnt="0"/>
      <dgm:spPr/>
    </dgm:pt>
    <dgm:pt modelId="{224575F1-809E-42FB-98A3-5D34B044C5F1}" type="pres">
      <dgm:prSet presAssocID="{7F5007E8-3FF9-41BD-AD91-2638197505D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AF9B8D-CFEF-4D57-896F-441CBE17D6C9}" type="pres">
      <dgm:prSet presAssocID="{7F5007E8-3FF9-41BD-AD91-2638197505D2}" presName="descendantText" presStyleLbl="alignAccFollowNode1" presStyleIdx="3" presStyleCnt="6">
        <dgm:presLayoutVars>
          <dgm:bulletEnabled val="1"/>
        </dgm:presLayoutVars>
      </dgm:prSet>
      <dgm:spPr/>
    </dgm:pt>
    <dgm:pt modelId="{8CFC3BC3-B461-43C5-9710-27A1B75222D1}" type="pres">
      <dgm:prSet presAssocID="{373F45EE-0902-4BA0-AA24-3E032E7A14AF}" presName="sp" presStyleCnt="0"/>
      <dgm:spPr/>
    </dgm:pt>
    <dgm:pt modelId="{07490FBB-1E53-4EB7-999E-F373C6F34342}" type="pres">
      <dgm:prSet presAssocID="{4D1CF356-A996-46F0-982D-79437AE7AA37}" presName="linNode" presStyleCnt="0"/>
      <dgm:spPr/>
    </dgm:pt>
    <dgm:pt modelId="{69714DB1-DFE1-442C-B285-5E8D1985A03C}" type="pres">
      <dgm:prSet presAssocID="{4D1CF356-A996-46F0-982D-79437AE7AA3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6C505F5-90E9-443B-882F-EFDEC581C42B}" type="pres">
      <dgm:prSet presAssocID="{4D1CF356-A996-46F0-982D-79437AE7AA37}" presName="descendantText" presStyleLbl="alignAccFollowNode1" presStyleIdx="4" presStyleCnt="6">
        <dgm:presLayoutVars>
          <dgm:bulletEnabled val="1"/>
        </dgm:presLayoutVars>
      </dgm:prSet>
      <dgm:spPr/>
    </dgm:pt>
    <dgm:pt modelId="{AAC6C92A-EA4F-4428-8AF8-3B7EB5BF7408}" type="pres">
      <dgm:prSet presAssocID="{07ED2FAC-324A-47BF-BD05-23CF1DEDBD41}" presName="sp" presStyleCnt="0"/>
      <dgm:spPr/>
    </dgm:pt>
    <dgm:pt modelId="{D2852009-ED84-4974-B213-7BAE41BD03EF}" type="pres">
      <dgm:prSet presAssocID="{5BA0FF24-C0B6-4504-8B4D-90BD64212F16}" presName="linNode" presStyleCnt="0"/>
      <dgm:spPr/>
    </dgm:pt>
    <dgm:pt modelId="{A2948128-D5AD-47BB-999E-9B847D3642A4}" type="pres">
      <dgm:prSet presAssocID="{5BA0FF24-C0B6-4504-8B4D-90BD64212F1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0BE89AA-788E-4AD6-B14D-55353E9C9AE7}" type="pres">
      <dgm:prSet presAssocID="{5BA0FF24-C0B6-4504-8B4D-90BD64212F1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A1B01F04-5AE2-4E29-BAFF-852E9BE10247}" srcId="{FF60662E-1570-4C28-95EA-6C55038077A3}" destId="{814F2990-E704-44E9-8438-969B6457D27A}" srcOrd="0" destOrd="0" parTransId="{E5FA3F08-0138-421F-BA5B-7728D7BA84C7}" sibTransId="{67D636A6-EB96-412C-BC37-294B7695BB3A}"/>
    <dgm:cxn modelId="{6DF7170A-89C9-47D0-9FDC-6913EF6B1B0B}" srcId="{FF60662E-1570-4C28-95EA-6C55038077A3}" destId="{4D1CF356-A996-46F0-982D-79437AE7AA37}" srcOrd="4" destOrd="0" parTransId="{06867405-ABE6-4F76-85B5-63C3A854868F}" sibTransId="{07ED2FAC-324A-47BF-BD05-23CF1DEDBD41}"/>
    <dgm:cxn modelId="{D468F90C-8294-4994-8807-A30A29A28D5E}" type="presOf" srcId="{4D1CF356-A996-46F0-982D-79437AE7AA37}" destId="{69714DB1-DFE1-442C-B285-5E8D1985A03C}" srcOrd="0" destOrd="0" presId="urn:microsoft.com/office/officeart/2005/8/layout/vList5"/>
    <dgm:cxn modelId="{05345C10-3B62-4A8C-897C-2392BA138578}" srcId="{8E1C71EC-5C70-4300-89FF-7D8440638B3C}" destId="{5C7DFA89-8EA5-4046-969D-DA70B4EB2015}" srcOrd="0" destOrd="0" parTransId="{7CBAD127-57C0-44AA-81F2-BC04722D39B2}" sibTransId="{7E323B57-393F-438A-8F19-2197806736A6}"/>
    <dgm:cxn modelId="{72EA5623-8C42-4E4D-850E-C7FCB5357E68}" srcId="{7853A4D8-187D-4AB3-A692-62AA3F5A1A30}" destId="{CA8CA716-B681-417E-A22C-5131400CE2D8}" srcOrd="1" destOrd="0" parTransId="{ABEF1431-33BF-475F-9E94-71A858DB98F0}" sibTransId="{25FA2778-5121-4C56-BA54-15AC1BBBCECD}"/>
    <dgm:cxn modelId="{BB46D129-278A-4487-B0B1-58A202EB990D}" srcId="{FF60662E-1570-4C28-95EA-6C55038077A3}" destId="{7853A4D8-187D-4AB3-A692-62AA3F5A1A30}" srcOrd="1" destOrd="0" parTransId="{2E2017CD-944F-4954-B5D0-A2F265D8F877}" sibTransId="{E287B800-4F5B-480F-BA5E-35A8C274BF60}"/>
    <dgm:cxn modelId="{D00C102D-3AE2-45E9-B317-6FD02BF06510}" type="presOf" srcId="{F72D429C-5D46-4BE2-965B-0F598AEFEEA1}" destId="{66AF9B8D-CFEF-4D57-896F-441CBE17D6C9}" srcOrd="0" destOrd="1" presId="urn:microsoft.com/office/officeart/2005/8/layout/vList5"/>
    <dgm:cxn modelId="{3E201830-8AC9-414B-A6D2-472252FB3313}" type="presOf" srcId="{D11E2627-3978-428E-BD8E-4DF177158F4B}" destId="{80BE89AA-788E-4AD6-B14D-55353E9C9AE7}" srcOrd="0" destOrd="0" presId="urn:microsoft.com/office/officeart/2005/8/layout/vList5"/>
    <dgm:cxn modelId="{644E795C-34D4-48F0-980D-38CFE3E7EB0C}" srcId="{5BA0FF24-C0B6-4504-8B4D-90BD64212F16}" destId="{D11E2627-3978-428E-BD8E-4DF177158F4B}" srcOrd="0" destOrd="0" parTransId="{4F2683F5-425C-41EE-9778-3832D9FAC3A6}" sibTransId="{3B345648-4483-4DEF-BA0B-4977CCB33155}"/>
    <dgm:cxn modelId="{47D9CF5F-4530-4BB3-ABB7-E66858642132}" srcId="{FF60662E-1570-4C28-95EA-6C55038077A3}" destId="{8E1C71EC-5C70-4300-89FF-7D8440638B3C}" srcOrd="2" destOrd="0" parTransId="{B6B15E96-F017-444F-AED0-FA8CC32A630F}" sibTransId="{98E85230-A7FB-42AE-AA4B-138574FE7358}"/>
    <dgm:cxn modelId="{805C8360-89EA-4FFC-BD79-B755D3749631}" srcId="{5BA0FF24-C0B6-4504-8B4D-90BD64212F16}" destId="{E48D32A5-23D9-4633-896A-28E040388E66}" srcOrd="2" destOrd="0" parTransId="{A30EB5E2-546C-4D83-909B-BC466FFB2BA0}" sibTransId="{D958D0A9-0CCA-40FD-BDD3-EE075460F6ED}"/>
    <dgm:cxn modelId="{EDF60664-38A2-4394-9B1C-7E9B33D65C1F}" srcId="{5BA0FF24-C0B6-4504-8B4D-90BD64212F16}" destId="{EBDA933C-9CEC-4E1F-B409-EFD3F873C39C}" srcOrd="1" destOrd="0" parTransId="{BD41EF51-4A1D-4D27-BF63-0597D36D3064}" sibTransId="{ADC36B76-21CA-4904-BFC7-B207799A8472}"/>
    <dgm:cxn modelId="{098AEB67-C7D4-4BB9-93BA-3C4B6400745A}" type="presOf" srcId="{814F2990-E704-44E9-8438-969B6457D27A}" destId="{788DE0A7-30AA-478A-97AB-CA5ABC23E54C}" srcOrd="0" destOrd="0" presId="urn:microsoft.com/office/officeart/2005/8/layout/vList5"/>
    <dgm:cxn modelId="{39D4984B-706F-47E7-8143-30D5F7F39D64}" srcId="{FF60662E-1570-4C28-95EA-6C55038077A3}" destId="{5BA0FF24-C0B6-4504-8B4D-90BD64212F16}" srcOrd="5" destOrd="0" parTransId="{8DE31EDC-122D-4B52-B1A7-8F92DF925245}" sibTransId="{2FDB5026-E9EE-4611-BB1F-2392C2A39E3C}"/>
    <dgm:cxn modelId="{94260473-94C8-405C-A09D-FD23EC4CF3D4}" type="presOf" srcId="{0A21A627-45BA-46F8-AD21-E2D65C321D7B}" destId="{43EFD57B-9B53-4F30-B62D-1C5213A4317C}" srcOrd="0" destOrd="1" presId="urn:microsoft.com/office/officeart/2005/8/layout/vList5"/>
    <dgm:cxn modelId="{3378C975-22EF-44DE-91D7-27D54F01E0DA}" srcId="{814F2990-E704-44E9-8438-969B6457D27A}" destId="{01B2C156-6EC3-4540-BA36-61262236547C}" srcOrd="2" destOrd="0" parTransId="{90F5BA94-6276-4D64-BE88-4BE2784EE943}" sibTransId="{673178D2-FEE4-4084-A97C-96BA53D6778A}"/>
    <dgm:cxn modelId="{06A3287B-E05E-4218-A3D4-4B2D6F0A199D}" srcId="{7F5007E8-3FF9-41BD-AD91-2638197505D2}" destId="{E2AC3C10-288C-4105-8BD3-D10C776C1C60}" srcOrd="2" destOrd="0" parTransId="{16BB3122-4687-4DBA-8778-07020E1E550A}" sibTransId="{DFC1C2A6-1ADD-4281-8EBE-B004E6B923FC}"/>
    <dgm:cxn modelId="{2B061D88-2A5A-4C5F-A611-FC7F2400063D}" srcId="{4D1CF356-A996-46F0-982D-79437AE7AA37}" destId="{6321A695-A5DD-438D-800C-925513FC1FEA}" srcOrd="0" destOrd="0" parTransId="{2D2042DB-B655-4815-A1BA-464DFD890107}" sibTransId="{89D5D063-B535-48E0-AD7B-ED213EF2903F}"/>
    <dgm:cxn modelId="{4616138B-80AE-416B-9B18-042865FB1A20}" srcId="{7F5007E8-3FF9-41BD-AD91-2638197505D2}" destId="{F72D429C-5D46-4BE2-965B-0F598AEFEEA1}" srcOrd="1" destOrd="0" parTransId="{0E47C666-6C1F-4082-A68E-CD3D17086402}" sibTransId="{AEBA7386-AACF-4B37-A5E9-9177499D6C5C}"/>
    <dgm:cxn modelId="{42F2648B-71A8-4B77-81B7-3C810036BE84}" type="presOf" srcId="{E2AC3C10-288C-4105-8BD3-D10C776C1C60}" destId="{66AF9B8D-CFEF-4D57-896F-441CBE17D6C9}" srcOrd="0" destOrd="2" presId="urn:microsoft.com/office/officeart/2005/8/layout/vList5"/>
    <dgm:cxn modelId="{31A44E8B-20A6-42C4-A299-B5292339ADF7}" type="presOf" srcId="{CD877718-1C1F-4F59-BC9A-B365F8515F50}" destId="{D2BA2833-C61C-4AB6-9C56-C23084CEA0E2}" srcOrd="0" destOrd="0" presId="urn:microsoft.com/office/officeart/2005/8/layout/vList5"/>
    <dgm:cxn modelId="{9E43C98F-1D00-444F-8A1E-5B38FE119D02}" type="presOf" srcId="{C9857182-391B-4065-90B9-7F7AB311B1EA}" destId="{9BEC2F95-352A-45CB-B30E-16DA366634D4}" srcOrd="0" destOrd="1" presId="urn:microsoft.com/office/officeart/2005/8/layout/vList5"/>
    <dgm:cxn modelId="{18385F92-AED3-48F9-832D-4263835D7EAA}" type="presOf" srcId="{FF60662E-1570-4C28-95EA-6C55038077A3}" destId="{92F2D0A4-D9C9-4CA3-B180-F3440FF4E383}" srcOrd="0" destOrd="0" presId="urn:microsoft.com/office/officeart/2005/8/layout/vList5"/>
    <dgm:cxn modelId="{643D4E95-14ED-44B2-A341-093151E6D570}" type="presOf" srcId="{E48D32A5-23D9-4633-896A-28E040388E66}" destId="{80BE89AA-788E-4AD6-B14D-55353E9C9AE7}" srcOrd="0" destOrd="2" presId="urn:microsoft.com/office/officeart/2005/8/layout/vList5"/>
    <dgm:cxn modelId="{94527895-1811-4832-B93E-64B8481D6B26}" type="presOf" srcId="{CA8CA716-B681-417E-A22C-5131400CE2D8}" destId="{D2BA2833-C61C-4AB6-9C56-C23084CEA0E2}" srcOrd="0" destOrd="1" presId="urn:microsoft.com/office/officeart/2005/8/layout/vList5"/>
    <dgm:cxn modelId="{9A38949A-4929-49DE-8306-524415CAF341}" type="presOf" srcId="{D620FAE9-EE25-4CCA-8A3E-07A71894487B}" destId="{9BEC2F95-352A-45CB-B30E-16DA366634D4}" srcOrd="0" destOrd="2" presId="urn:microsoft.com/office/officeart/2005/8/layout/vList5"/>
    <dgm:cxn modelId="{4E6C9EB1-CC19-4883-8A0B-0E15A604CE59}" srcId="{4D1CF356-A996-46F0-982D-79437AE7AA37}" destId="{B04EB99E-7634-4809-924E-A432AABBCDE4}" srcOrd="2" destOrd="0" parTransId="{0384250C-1858-41D4-A2A3-A7E3F482253E}" sibTransId="{61F30027-2D04-408C-BABF-CCD53B24192B}"/>
    <dgm:cxn modelId="{0BD562B3-A2E5-487D-9388-0C4CB72DCA1C}" type="presOf" srcId="{B1754A4C-29B0-451E-96AB-F1D23BB5DF1F}" destId="{D2BA2833-C61C-4AB6-9C56-C23084CEA0E2}" srcOrd="0" destOrd="2" presId="urn:microsoft.com/office/officeart/2005/8/layout/vList5"/>
    <dgm:cxn modelId="{3507D1B4-AD6D-4F86-9926-D454BE9BB483}" type="presOf" srcId="{754AFA2D-8B04-4D0E-9620-9F292C2463AF}" destId="{43EFD57B-9B53-4F30-B62D-1C5213A4317C}" srcOrd="0" destOrd="0" presId="urn:microsoft.com/office/officeart/2005/8/layout/vList5"/>
    <dgm:cxn modelId="{9A6188B6-544F-41E7-B6A9-24C6D37A0EB7}" type="presOf" srcId="{7853A4D8-187D-4AB3-A692-62AA3F5A1A30}" destId="{4E17AC09-E5BD-4180-8015-73D7EB8647FC}" srcOrd="0" destOrd="0" presId="urn:microsoft.com/office/officeart/2005/8/layout/vList5"/>
    <dgm:cxn modelId="{1D5DB4BF-9C2B-4ECE-9DBA-DE99C58C5353}" type="presOf" srcId="{6321A695-A5DD-438D-800C-925513FC1FEA}" destId="{26C505F5-90E9-443B-882F-EFDEC581C42B}" srcOrd="0" destOrd="0" presId="urn:microsoft.com/office/officeart/2005/8/layout/vList5"/>
    <dgm:cxn modelId="{F14412C0-7BE0-4F93-8DBA-EABDBBCC503A}" type="presOf" srcId="{5BA0FF24-C0B6-4504-8B4D-90BD64212F16}" destId="{A2948128-D5AD-47BB-999E-9B847D3642A4}" srcOrd="0" destOrd="0" presId="urn:microsoft.com/office/officeart/2005/8/layout/vList5"/>
    <dgm:cxn modelId="{BFF8DAC7-61C4-4173-9DC5-2A5A8CE6B7DE}" type="presOf" srcId="{F49DF5D2-289A-4783-A82B-385C31826746}" destId="{26C505F5-90E9-443B-882F-EFDEC581C42B}" srcOrd="0" destOrd="1" presId="urn:microsoft.com/office/officeart/2005/8/layout/vList5"/>
    <dgm:cxn modelId="{06AA73C9-6E3F-4A8D-93FF-A5E057F9AFC6}" srcId="{7853A4D8-187D-4AB3-A692-62AA3F5A1A30}" destId="{B1754A4C-29B0-451E-96AB-F1D23BB5DF1F}" srcOrd="2" destOrd="0" parTransId="{65D16B11-B940-400F-9435-C1A75D3C56E7}" sibTransId="{39C9270C-6992-4598-B21F-CFDAE24FE8BE}"/>
    <dgm:cxn modelId="{8C6683CA-EBBE-40DF-93BF-4914D9F788AE}" srcId="{7F5007E8-3FF9-41BD-AD91-2638197505D2}" destId="{553A4292-1BEB-4124-907A-7BA30E931BC4}" srcOrd="0" destOrd="0" parTransId="{E9C7DCAC-11DD-4F59-AE16-33DED02A7F9A}" sibTransId="{BE32BC4F-0844-4991-BD46-90EBE2D930EC}"/>
    <dgm:cxn modelId="{7C062BD1-58FD-4B42-94B5-8AD821182385}" srcId="{7853A4D8-187D-4AB3-A692-62AA3F5A1A30}" destId="{CD877718-1C1F-4F59-BC9A-B365F8515F50}" srcOrd="0" destOrd="0" parTransId="{8EF5D974-2FF6-42C9-82B9-C0E61006628A}" sibTransId="{2D35B880-C58F-4794-A491-F912B55931B7}"/>
    <dgm:cxn modelId="{22165CD2-DBD3-4214-8ECF-E095EB5BBD34}" srcId="{814F2990-E704-44E9-8438-969B6457D27A}" destId="{754AFA2D-8B04-4D0E-9620-9F292C2463AF}" srcOrd="0" destOrd="0" parTransId="{8DD101B7-A3C6-49B2-AFAD-067ABA814C9A}" sibTransId="{0B3116A9-E128-40B1-9919-CC432C3CE082}"/>
    <dgm:cxn modelId="{600ECDD3-7955-4F63-9EC5-26601F903B63}" type="presOf" srcId="{B04EB99E-7634-4809-924E-A432AABBCDE4}" destId="{26C505F5-90E9-443B-882F-EFDEC581C42B}" srcOrd="0" destOrd="2" presId="urn:microsoft.com/office/officeart/2005/8/layout/vList5"/>
    <dgm:cxn modelId="{C13A4BD6-EA61-4180-BBB2-4AD1CD23DB67}" type="presOf" srcId="{553A4292-1BEB-4124-907A-7BA30E931BC4}" destId="{66AF9B8D-CFEF-4D57-896F-441CBE17D6C9}" srcOrd="0" destOrd="0" presId="urn:microsoft.com/office/officeart/2005/8/layout/vList5"/>
    <dgm:cxn modelId="{B34C5AD8-4C34-4FB6-95AB-73B2BE22E2FA}" srcId="{814F2990-E704-44E9-8438-969B6457D27A}" destId="{0A21A627-45BA-46F8-AD21-E2D65C321D7B}" srcOrd="1" destOrd="0" parTransId="{1D3A889E-275B-4D9B-BC7F-4BB79E7D1D08}" sibTransId="{855BB72F-977C-4371-8499-362C29BD6E60}"/>
    <dgm:cxn modelId="{A8C441E2-B8C9-47FC-9C56-A1097CBCCCAA}" srcId="{8E1C71EC-5C70-4300-89FF-7D8440638B3C}" destId="{C9857182-391B-4065-90B9-7F7AB311B1EA}" srcOrd="1" destOrd="0" parTransId="{D7F28ED3-D2AB-43FE-AEF7-40553DA46AD3}" sibTransId="{125FA38C-FFB8-424E-9864-6F375EF77243}"/>
    <dgm:cxn modelId="{82EB7BE6-6092-4F63-9374-728C2E62B9DF}" srcId="{8E1C71EC-5C70-4300-89FF-7D8440638B3C}" destId="{D620FAE9-EE25-4CCA-8A3E-07A71894487B}" srcOrd="2" destOrd="0" parTransId="{7DD7981F-3335-411E-B26F-4855FDFAC4C8}" sibTransId="{D829F224-D502-42F5-A561-9A8C608D1CCC}"/>
    <dgm:cxn modelId="{F6664BE8-DEED-448C-95CA-274CF2FA9792}" type="presOf" srcId="{8E1C71EC-5C70-4300-89FF-7D8440638B3C}" destId="{3E566A7D-CE6F-4291-AFB0-4A0F2ED3F623}" srcOrd="0" destOrd="0" presId="urn:microsoft.com/office/officeart/2005/8/layout/vList5"/>
    <dgm:cxn modelId="{A3CC19EF-C46B-442B-AD48-4C433A542AAB}" type="presOf" srcId="{01B2C156-6EC3-4540-BA36-61262236547C}" destId="{43EFD57B-9B53-4F30-B62D-1C5213A4317C}" srcOrd="0" destOrd="2" presId="urn:microsoft.com/office/officeart/2005/8/layout/vList5"/>
    <dgm:cxn modelId="{965ADEF7-F4BD-49E6-953A-8B83569F1B98}" srcId="{4D1CF356-A996-46F0-982D-79437AE7AA37}" destId="{F49DF5D2-289A-4783-A82B-385C31826746}" srcOrd="1" destOrd="0" parTransId="{048E1BA0-A826-4E56-AFC0-188011F3F9AE}" sibTransId="{2EA8BB5D-A2B2-43EA-8BB7-F2699F7E2731}"/>
    <dgm:cxn modelId="{52B4B0F9-5837-44BC-9DCF-6D2F2D52EA22}" type="presOf" srcId="{5C7DFA89-8EA5-4046-969D-DA70B4EB2015}" destId="{9BEC2F95-352A-45CB-B30E-16DA366634D4}" srcOrd="0" destOrd="0" presId="urn:microsoft.com/office/officeart/2005/8/layout/vList5"/>
    <dgm:cxn modelId="{133C7AFB-D62A-415D-82C2-877E8416CBA7}" type="presOf" srcId="{EBDA933C-9CEC-4E1F-B409-EFD3F873C39C}" destId="{80BE89AA-788E-4AD6-B14D-55353E9C9AE7}" srcOrd="0" destOrd="1" presId="urn:microsoft.com/office/officeart/2005/8/layout/vList5"/>
    <dgm:cxn modelId="{FD456CFE-AEE0-4228-9B15-9F602FA8625B}" srcId="{FF60662E-1570-4C28-95EA-6C55038077A3}" destId="{7F5007E8-3FF9-41BD-AD91-2638197505D2}" srcOrd="3" destOrd="0" parTransId="{A098DE1B-12FD-4418-99B2-7D4400B77847}" sibTransId="{373F45EE-0902-4BA0-AA24-3E032E7A14AF}"/>
    <dgm:cxn modelId="{C3B4A1FE-D502-44E0-924C-6EFABE0DDC8A}" type="presOf" srcId="{7F5007E8-3FF9-41BD-AD91-2638197505D2}" destId="{224575F1-809E-42FB-98A3-5D34B044C5F1}" srcOrd="0" destOrd="0" presId="urn:microsoft.com/office/officeart/2005/8/layout/vList5"/>
    <dgm:cxn modelId="{E9C04233-C986-41EA-B3E3-C719854CD9BC}" type="presParOf" srcId="{92F2D0A4-D9C9-4CA3-B180-F3440FF4E383}" destId="{08C4BF4D-EA2A-4A44-8217-F9C3E05A33AA}" srcOrd="0" destOrd="0" presId="urn:microsoft.com/office/officeart/2005/8/layout/vList5"/>
    <dgm:cxn modelId="{6E91D0AE-C656-4D52-9B3D-E9902B5B03B8}" type="presParOf" srcId="{08C4BF4D-EA2A-4A44-8217-F9C3E05A33AA}" destId="{788DE0A7-30AA-478A-97AB-CA5ABC23E54C}" srcOrd="0" destOrd="0" presId="urn:microsoft.com/office/officeart/2005/8/layout/vList5"/>
    <dgm:cxn modelId="{3E818489-0EC5-49F7-8C0C-E8202FEF15F3}" type="presParOf" srcId="{08C4BF4D-EA2A-4A44-8217-F9C3E05A33AA}" destId="{43EFD57B-9B53-4F30-B62D-1C5213A4317C}" srcOrd="1" destOrd="0" presId="urn:microsoft.com/office/officeart/2005/8/layout/vList5"/>
    <dgm:cxn modelId="{CCE45CAB-D13F-4759-8140-2844146315F4}" type="presParOf" srcId="{92F2D0A4-D9C9-4CA3-B180-F3440FF4E383}" destId="{F4568F10-1843-4894-A11A-9DE34328356C}" srcOrd="1" destOrd="0" presId="urn:microsoft.com/office/officeart/2005/8/layout/vList5"/>
    <dgm:cxn modelId="{34FDB878-E361-45FE-A448-F60B239BF0EA}" type="presParOf" srcId="{92F2D0A4-D9C9-4CA3-B180-F3440FF4E383}" destId="{4CD19073-A30B-4E12-B55E-6F416F205ACE}" srcOrd="2" destOrd="0" presId="urn:microsoft.com/office/officeart/2005/8/layout/vList5"/>
    <dgm:cxn modelId="{6AF312E5-F74B-444C-B770-0FA53D3D0C5D}" type="presParOf" srcId="{4CD19073-A30B-4E12-B55E-6F416F205ACE}" destId="{4E17AC09-E5BD-4180-8015-73D7EB8647FC}" srcOrd="0" destOrd="0" presId="urn:microsoft.com/office/officeart/2005/8/layout/vList5"/>
    <dgm:cxn modelId="{2A6B67E4-1774-46B2-A0FD-46A9DAB6560E}" type="presParOf" srcId="{4CD19073-A30B-4E12-B55E-6F416F205ACE}" destId="{D2BA2833-C61C-4AB6-9C56-C23084CEA0E2}" srcOrd="1" destOrd="0" presId="urn:microsoft.com/office/officeart/2005/8/layout/vList5"/>
    <dgm:cxn modelId="{28BE7A88-BA4C-4E5C-B9A8-C93666F67FC9}" type="presParOf" srcId="{92F2D0A4-D9C9-4CA3-B180-F3440FF4E383}" destId="{303F6BE8-FA0E-4DD0-9E93-889A85CEB832}" srcOrd="3" destOrd="0" presId="urn:microsoft.com/office/officeart/2005/8/layout/vList5"/>
    <dgm:cxn modelId="{CFAEA15E-4E1C-44E9-9586-835326CA7A24}" type="presParOf" srcId="{92F2D0A4-D9C9-4CA3-B180-F3440FF4E383}" destId="{0B953D6B-1A8E-41D6-972A-D5330F0108F1}" srcOrd="4" destOrd="0" presId="urn:microsoft.com/office/officeart/2005/8/layout/vList5"/>
    <dgm:cxn modelId="{8F85C1B9-0C0E-4D37-9AE1-657D9B809596}" type="presParOf" srcId="{0B953D6B-1A8E-41D6-972A-D5330F0108F1}" destId="{3E566A7D-CE6F-4291-AFB0-4A0F2ED3F623}" srcOrd="0" destOrd="0" presId="urn:microsoft.com/office/officeart/2005/8/layout/vList5"/>
    <dgm:cxn modelId="{B320A38F-9CD1-453E-ADA6-93C1C7AC4454}" type="presParOf" srcId="{0B953D6B-1A8E-41D6-972A-D5330F0108F1}" destId="{9BEC2F95-352A-45CB-B30E-16DA366634D4}" srcOrd="1" destOrd="0" presId="urn:microsoft.com/office/officeart/2005/8/layout/vList5"/>
    <dgm:cxn modelId="{7AD42DAF-E191-4173-B062-5F8E1067822C}" type="presParOf" srcId="{92F2D0A4-D9C9-4CA3-B180-F3440FF4E383}" destId="{CF9CEF96-1195-4CD7-95DA-B47080205972}" srcOrd="5" destOrd="0" presId="urn:microsoft.com/office/officeart/2005/8/layout/vList5"/>
    <dgm:cxn modelId="{8409AA23-F619-4A0B-BA9D-A147913B9C53}" type="presParOf" srcId="{92F2D0A4-D9C9-4CA3-B180-F3440FF4E383}" destId="{8FABC74B-9576-444C-8CE2-361AED21EBDF}" srcOrd="6" destOrd="0" presId="urn:microsoft.com/office/officeart/2005/8/layout/vList5"/>
    <dgm:cxn modelId="{F443CAF7-2E4D-4A37-9391-EB9900FF3734}" type="presParOf" srcId="{8FABC74B-9576-444C-8CE2-361AED21EBDF}" destId="{224575F1-809E-42FB-98A3-5D34B044C5F1}" srcOrd="0" destOrd="0" presId="urn:microsoft.com/office/officeart/2005/8/layout/vList5"/>
    <dgm:cxn modelId="{2B3A8311-7E0E-4DB9-8EE4-1F227E65CAC2}" type="presParOf" srcId="{8FABC74B-9576-444C-8CE2-361AED21EBDF}" destId="{66AF9B8D-CFEF-4D57-896F-441CBE17D6C9}" srcOrd="1" destOrd="0" presId="urn:microsoft.com/office/officeart/2005/8/layout/vList5"/>
    <dgm:cxn modelId="{2E86B8BE-07F3-475B-8086-DE8448C60A0D}" type="presParOf" srcId="{92F2D0A4-D9C9-4CA3-B180-F3440FF4E383}" destId="{8CFC3BC3-B461-43C5-9710-27A1B75222D1}" srcOrd="7" destOrd="0" presId="urn:microsoft.com/office/officeart/2005/8/layout/vList5"/>
    <dgm:cxn modelId="{2BB5F225-8AE0-451F-A587-21E8F002FE02}" type="presParOf" srcId="{92F2D0A4-D9C9-4CA3-B180-F3440FF4E383}" destId="{07490FBB-1E53-4EB7-999E-F373C6F34342}" srcOrd="8" destOrd="0" presId="urn:microsoft.com/office/officeart/2005/8/layout/vList5"/>
    <dgm:cxn modelId="{30D84164-5039-4368-88FF-69628E1C8378}" type="presParOf" srcId="{07490FBB-1E53-4EB7-999E-F373C6F34342}" destId="{69714DB1-DFE1-442C-B285-5E8D1985A03C}" srcOrd="0" destOrd="0" presId="urn:microsoft.com/office/officeart/2005/8/layout/vList5"/>
    <dgm:cxn modelId="{4FD81410-1B2F-41EF-8F10-EAD5C1D01874}" type="presParOf" srcId="{07490FBB-1E53-4EB7-999E-F373C6F34342}" destId="{26C505F5-90E9-443B-882F-EFDEC581C42B}" srcOrd="1" destOrd="0" presId="urn:microsoft.com/office/officeart/2005/8/layout/vList5"/>
    <dgm:cxn modelId="{5CE0DD97-2359-4C54-8D48-D2DF04C4EDB2}" type="presParOf" srcId="{92F2D0A4-D9C9-4CA3-B180-F3440FF4E383}" destId="{AAC6C92A-EA4F-4428-8AF8-3B7EB5BF7408}" srcOrd="9" destOrd="0" presId="urn:microsoft.com/office/officeart/2005/8/layout/vList5"/>
    <dgm:cxn modelId="{54AF720D-6175-49AB-95A9-68264F592D83}" type="presParOf" srcId="{92F2D0A4-D9C9-4CA3-B180-F3440FF4E383}" destId="{D2852009-ED84-4974-B213-7BAE41BD03EF}" srcOrd="10" destOrd="0" presId="urn:microsoft.com/office/officeart/2005/8/layout/vList5"/>
    <dgm:cxn modelId="{442A43CF-1F63-4D3F-A2C0-89C72409EA15}" type="presParOf" srcId="{D2852009-ED84-4974-B213-7BAE41BD03EF}" destId="{A2948128-D5AD-47BB-999E-9B847D3642A4}" srcOrd="0" destOrd="0" presId="urn:microsoft.com/office/officeart/2005/8/layout/vList5"/>
    <dgm:cxn modelId="{43E849BD-9411-4E2E-A8D8-461AE23BA25F}" type="presParOf" srcId="{D2852009-ED84-4974-B213-7BAE41BD03EF}" destId="{80BE89AA-788E-4AD6-B14D-55353E9C9A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767A-27B5-47B6-863F-8259F2BC1D3E}">
      <dsp:nvSpPr>
        <dsp:cNvPr id="0" name=""/>
        <dsp:cNvSpPr/>
      </dsp:nvSpPr>
      <dsp:spPr>
        <a:xfrm>
          <a:off x="0" y="400369"/>
          <a:ext cx="5000124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91592" rIns="3880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SonarQube și Error Prone acoperă mai multe categorii CWE.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Infer, SpotBugs și Semgrep oferă o granularitate mai detaliată.</a:t>
          </a:r>
        </a:p>
      </dsp:txBody>
      <dsp:txXfrm>
        <a:off x="0" y="400369"/>
        <a:ext cx="5000124" cy="1212750"/>
      </dsp:txXfrm>
    </dsp:sp>
    <dsp:sp modelId="{D05BA4C5-6141-4301-BEC3-B9ECD0E7E8C5}">
      <dsp:nvSpPr>
        <dsp:cNvPr id="0" name=""/>
        <dsp:cNvSpPr/>
      </dsp:nvSpPr>
      <dsp:spPr>
        <a:xfrm>
          <a:off x="250006" y="193729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RQ1: Acoperirea și granularitatea regulilor</a:t>
          </a:r>
          <a:endParaRPr lang="en-US" sz="1400" kern="1200"/>
        </a:p>
      </dsp:txBody>
      <dsp:txXfrm>
        <a:off x="270181" y="213904"/>
        <a:ext cx="3459736" cy="372930"/>
      </dsp:txXfrm>
    </dsp:sp>
    <dsp:sp modelId="{08686E78-52F6-464A-9991-B7B6D35F2291}">
      <dsp:nvSpPr>
        <dsp:cNvPr id="0" name=""/>
        <dsp:cNvSpPr/>
      </dsp:nvSpPr>
      <dsp:spPr>
        <a:xfrm>
          <a:off x="0" y="1895360"/>
          <a:ext cx="5000124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91592" rIns="3880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Testarea pe 1.425 de bug-uri arată o medie de doar 10% rată de detectare pentru cele mai bune unelte (PMD, SonarQube).</a:t>
          </a:r>
        </a:p>
      </dsp:txBody>
      <dsp:txXfrm>
        <a:off x="0" y="1895360"/>
        <a:ext cx="5000124" cy="992250"/>
      </dsp:txXfrm>
    </dsp:sp>
    <dsp:sp modelId="{80303CAF-E7BC-4D23-BA26-ABE4DB194332}">
      <dsp:nvSpPr>
        <dsp:cNvPr id="0" name=""/>
        <dsp:cNvSpPr/>
      </dsp:nvSpPr>
      <dsp:spPr>
        <a:xfrm>
          <a:off x="250006" y="1688719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RQ2: Detectarea bug-urilor</a:t>
          </a:r>
          <a:endParaRPr lang="en-US" sz="1400" kern="1200"/>
        </a:p>
      </dsp:txBody>
      <dsp:txXfrm>
        <a:off x="270181" y="1708894"/>
        <a:ext cx="3459736" cy="372930"/>
      </dsp:txXfrm>
    </dsp:sp>
    <dsp:sp modelId="{89838486-9C43-4556-ABD4-60A1952FC562}">
      <dsp:nvSpPr>
        <dsp:cNvPr id="0" name=""/>
        <dsp:cNvSpPr/>
      </dsp:nvSpPr>
      <dsp:spPr>
        <a:xfrm>
          <a:off x="0" y="3169850"/>
          <a:ext cx="5000124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91592" rIns="3880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Majoritatea avertismentelor nu indică bug-uri reale, dar pot semnala riscuri utile (ex: dereferențiere nulă).</a:t>
          </a:r>
        </a:p>
      </dsp:txBody>
      <dsp:txXfrm>
        <a:off x="0" y="3169850"/>
        <a:ext cx="5000124" cy="793800"/>
      </dsp:txXfrm>
    </dsp:sp>
    <dsp:sp modelId="{DFF9BA5A-7D28-4113-877A-9012989D71E7}">
      <dsp:nvSpPr>
        <dsp:cNvPr id="0" name=""/>
        <dsp:cNvSpPr/>
      </dsp:nvSpPr>
      <dsp:spPr>
        <a:xfrm>
          <a:off x="250006" y="2963210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RQ3: Eficiența avertismentelor</a:t>
          </a:r>
          <a:endParaRPr lang="en-US" sz="1400" kern="1200"/>
        </a:p>
      </dsp:txBody>
      <dsp:txXfrm>
        <a:off x="270181" y="2983385"/>
        <a:ext cx="3459736" cy="372930"/>
      </dsp:txXfrm>
    </dsp:sp>
    <dsp:sp modelId="{1622C357-7D19-474E-931B-670025F0CC5D}">
      <dsp:nvSpPr>
        <dsp:cNvPr id="0" name=""/>
        <dsp:cNvSpPr/>
      </dsp:nvSpPr>
      <dsp:spPr>
        <a:xfrm>
          <a:off x="0" y="4245890"/>
          <a:ext cx="5000124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91592" rIns="38806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PMD este cel mai rapid.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Semgrep are timp mare de execuție, dar e scalabil datorită procesării paralele.</a:t>
          </a:r>
        </a:p>
      </dsp:txBody>
      <dsp:txXfrm>
        <a:off x="0" y="4245890"/>
        <a:ext cx="5000124" cy="1014300"/>
      </dsp:txXfrm>
    </dsp:sp>
    <dsp:sp modelId="{DF15E825-E154-4F86-A59C-58E2A2B81BF5}">
      <dsp:nvSpPr>
        <dsp:cNvPr id="0" name=""/>
        <dsp:cNvSpPr/>
      </dsp:nvSpPr>
      <dsp:spPr>
        <a:xfrm>
          <a:off x="250006" y="4039250"/>
          <a:ext cx="3500086" cy="41328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RQ4: Performanța</a:t>
          </a:r>
          <a:endParaRPr lang="en-US" sz="1400" kern="1200"/>
        </a:p>
      </dsp:txBody>
      <dsp:txXfrm>
        <a:off x="270181" y="4059425"/>
        <a:ext cx="3459736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FD57B-9B53-4F30-B62D-1C5213A4317C}">
      <dsp:nvSpPr>
        <dsp:cNvPr id="0" name=""/>
        <dsp:cNvSpPr/>
      </dsp:nvSpPr>
      <dsp:spPr>
        <a:xfrm rot="5400000">
          <a:off x="5286703" y="-2245362"/>
          <a:ext cx="618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Puncte tari: acoperire largă a regulilor CWE, dashboard web intuitiv, integrare CI/CD.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Puncte slabe: necesită setare inițială (server/Docker), execuție mai lentă pe proiecte mari.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Recomandare: ideal pentru proiecte de echipă și pipeline-uri de laborator.</a:t>
          </a:r>
        </a:p>
      </dsp:txBody>
      <dsp:txXfrm rot="-5400000">
        <a:off x="2962656" y="108895"/>
        <a:ext cx="5236734" cy="558429"/>
      </dsp:txXfrm>
    </dsp:sp>
    <dsp:sp modelId="{788DE0A7-30AA-478A-97AB-CA5ABC23E54C}">
      <dsp:nvSpPr>
        <dsp:cNvPr id="0" name=""/>
        <dsp:cNvSpPr/>
      </dsp:nvSpPr>
      <dsp:spPr>
        <a:xfrm>
          <a:off x="0" y="1328"/>
          <a:ext cx="2962656" cy="77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SonarQube</a:t>
          </a:r>
        </a:p>
      </dsp:txBody>
      <dsp:txXfrm>
        <a:off x="37762" y="39090"/>
        <a:ext cx="2887132" cy="698038"/>
      </dsp:txXfrm>
    </dsp:sp>
    <dsp:sp modelId="{D2BA2833-C61C-4AB6-9C56-C23084CEA0E2}">
      <dsp:nvSpPr>
        <dsp:cNvPr id="0" name=""/>
        <dsp:cNvSpPr/>
      </dsp:nvSpPr>
      <dsp:spPr>
        <a:xfrm rot="5400000">
          <a:off x="5286703" y="-1433122"/>
          <a:ext cx="618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Puncte tari: detecție precisă de bug-patterns (null-pointer, concurență), integrare Maven/IDE facilă.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Puncte slabe: acoperire mai redusă față de SonarQube, necesita configurare a rule-set-ului.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Recomandare: excelent ca prim tool pentru studenți.</a:t>
          </a:r>
        </a:p>
      </dsp:txBody>
      <dsp:txXfrm rot="-5400000">
        <a:off x="2962656" y="921135"/>
        <a:ext cx="5236734" cy="558429"/>
      </dsp:txXfrm>
    </dsp:sp>
    <dsp:sp modelId="{4E17AC09-E5BD-4180-8015-73D7EB8647FC}">
      <dsp:nvSpPr>
        <dsp:cNvPr id="0" name=""/>
        <dsp:cNvSpPr/>
      </dsp:nvSpPr>
      <dsp:spPr>
        <a:xfrm>
          <a:off x="0" y="813568"/>
          <a:ext cx="2962656" cy="77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SpotBugs</a:t>
          </a:r>
          <a:endParaRPr lang="en-US" sz="3900" kern="1200" dirty="0"/>
        </a:p>
      </dsp:txBody>
      <dsp:txXfrm>
        <a:off x="37762" y="851330"/>
        <a:ext cx="2887132" cy="698038"/>
      </dsp:txXfrm>
    </dsp:sp>
    <dsp:sp modelId="{9BEC2F95-352A-45CB-B30E-16DA366634D4}">
      <dsp:nvSpPr>
        <dsp:cNvPr id="0" name=""/>
        <dsp:cNvSpPr/>
      </dsp:nvSpPr>
      <dsp:spPr>
        <a:xfrm rot="5400000">
          <a:off x="5286703" y="-620882"/>
          <a:ext cx="618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Puncte tari: interceptare la compilare, feedback imediat în editor, zero‐config.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Puncte slabe: acoperire CWE limitată, depinde de API-ul Java compiler.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Recomandare: folosit împreună cu SpotBugs.</a:t>
          </a:r>
        </a:p>
      </dsp:txBody>
      <dsp:txXfrm rot="-5400000">
        <a:off x="2962656" y="1733375"/>
        <a:ext cx="5236734" cy="558429"/>
      </dsp:txXfrm>
    </dsp:sp>
    <dsp:sp modelId="{3E566A7D-CE6F-4291-AFB0-4A0F2ED3F623}">
      <dsp:nvSpPr>
        <dsp:cNvPr id="0" name=""/>
        <dsp:cNvSpPr/>
      </dsp:nvSpPr>
      <dsp:spPr>
        <a:xfrm>
          <a:off x="0" y="1625808"/>
          <a:ext cx="2962656" cy="77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Error Prone</a:t>
          </a:r>
        </a:p>
      </dsp:txBody>
      <dsp:txXfrm>
        <a:off x="37762" y="1663570"/>
        <a:ext cx="2887132" cy="698038"/>
      </dsp:txXfrm>
    </dsp:sp>
    <dsp:sp modelId="{66AF9B8D-CFEF-4D57-896F-441CBE17D6C9}">
      <dsp:nvSpPr>
        <dsp:cNvPr id="0" name=""/>
        <dsp:cNvSpPr/>
      </dsp:nvSpPr>
      <dsp:spPr>
        <a:xfrm rot="5400000">
          <a:off x="5286703" y="191358"/>
          <a:ext cx="618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Puncte tari: rulare foarte rapidă, multitudine de reguli.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Puncte slabe: multe false positives, necesită filtrare.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Recomandare: util pentru verificări rapide de stil și practice.</a:t>
          </a:r>
        </a:p>
      </dsp:txBody>
      <dsp:txXfrm rot="-5400000">
        <a:off x="2962656" y="2545615"/>
        <a:ext cx="5236734" cy="558429"/>
      </dsp:txXfrm>
    </dsp:sp>
    <dsp:sp modelId="{224575F1-809E-42FB-98A3-5D34B044C5F1}">
      <dsp:nvSpPr>
        <dsp:cNvPr id="0" name=""/>
        <dsp:cNvSpPr/>
      </dsp:nvSpPr>
      <dsp:spPr>
        <a:xfrm>
          <a:off x="0" y="2438049"/>
          <a:ext cx="2962656" cy="77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PMD</a:t>
          </a:r>
        </a:p>
      </dsp:txBody>
      <dsp:txXfrm>
        <a:off x="37762" y="2475811"/>
        <a:ext cx="2887132" cy="698038"/>
      </dsp:txXfrm>
    </dsp:sp>
    <dsp:sp modelId="{26C505F5-90E9-443B-882F-EFDEC581C42B}">
      <dsp:nvSpPr>
        <dsp:cNvPr id="0" name=""/>
        <dsp:cNvSpPr/>
      </dsp:nvSpPr>
      <dsp:spPr>
        <a:xfrm rot="5400000">
          <a:off x="5286703" y="1003598"/>
          <a:ext cx="618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Puncte</a:t>
          </a:r>
          <a:r>
            <a:rPr lang="en-US" sz="900" kern="1200" dirty="0"/>
            <a:t> tari: </a:t>
          </a:r>
          <a:r>
            <a:rPr lang="it-IT" sz="900" kern="1200" dirty="0"/>
            <a:t>interfață intuitivă și testare rapidă API.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Puncte</a:t>
          </a:r>
          <a:r>
            <a:rPr lang="en-US" sz="900" kern="1200" dirty="0"/>
            <a:t> </a:t>
          </a:r>
          <a:r>
            <a:rPr lang="en-US" sz="900" kern="1200" dirty="0" err="1"/>
            <a:t>slabe</a:t>
          </a:r>
          <a:r>
            <a:rPr lang="en-US" sz="900" kern="1200" dirty="0"/>
            <a:t>: </a:t>
          </a:r>
          <a:r>
            <a:rPr lang="en-US" sz="900" kern="1200" dirty="0" err="1"/>
            <a:t>dependență</a:t>
          </a:r>
          <a:r>
            <a:rPr lang="en-US" sz="900" kern="1200" dirty="0"/>
            <a:t> de </a:t>
          </a:r>
          <a:r>
            <a:rPr lang="en-US" sz="900" kern="1200" dirty="0" err="1"/>
            <a:t>configurații</a:t>
          </a:r>
          <a:r>
            <a:rPr lang="en-US" sz="900" kern="1200" dirty="0"/>
            <a:t> </a:t>
          </a:r>
          <a:r>
            <a:rPr lang="en-US" sz="900" kern="1200" dirty="0" err="1"/>
            <a:t>complexe</a:t>
          </a:r>
          <a:r>
            <a:rPr lang="en-US" sz="900" kern="1200" dirty="0"/>
            <a:t> de </a:t>
          </a:r>
          <a:r>
            <a:rPr lang="en-US" sz="900" kern="1200" dirty="0" err="1"/>
            <a:t>mediu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Recomandare</a:t>
          </a:r>
          <a:r>
            <a:rPr lang="en-US" sz="900" kern="1200" dirty="0"/>
            <a:t>: ideal </a:t>
          </a:r>
          <a:r>
            <a:rPr lang="en-US" sz="900" kern="1200" dirty="0" err="1"/>
            <a:t>pentru</a:t>
          </a:r>
          <a:r>
            <a:rPr lang="en-US" sz="900" kern="1200" dirty="0"/>
            <a:t> </a:t>
          </a:r>
          <a:r>
            <a:rPr lang="en-US" sz="900" kern="1200" dirty="0" err="1"/>
            <a:t>testare</a:t>
          </a:r>
          <a:r>
            <a:rPr lang="en-US" sz="900" kern="1200" dirty="0"/>
            <a:t> </a:t>
          </a:r>
          <a:r>
            <a:rPr lang="en-US" sz="900" kern="1200" dirty="0" err="1"/>
            <a:t>rapidă</a:t>
          </a:r>
          <a:r>
            <a:rPr lang="en-US" sz="900" kern="1200" dirty="0"/>
            <a:t> a API-</a:t>
          </a:r>
          <a:r>
            <a:rPr lang="en-US" sz="900" kern="1200" dirty="0" err="1"/>
            <a:t>urilor</a:t>
          </a:r>
          <a:r>
            <a:rPr lang="en-US" sz="900" kern="1200" dirty="0"/>
            <a:t>.</a:t>
          </a:r>
        </a:p>
      </dsp:txBody>
      <dsp:txXfrm rot="-5400000">
        <a:off x="2962656" y="3357855"/>
        <a:ext cx="5236734" cy="558429"/>
      </dsp:txXfrm>
    </dsp:sp>
    <dsp:sp modelId="{69714DB1-DFE1-442C-B285-5E8D1985A03C}">
      <dsp:nvSpPr>
        <dsp:cNvPr id="0" name=""/>
        <dsp:cNvSpPr/>
      </dsp:nvSpPr>
      <dsp:spPr>
        <a:xfrm>
          <a:off x="0" y="3250289"/>
          <a:ext cx="2962656" cy="77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Postman</a:t>
          </a:r>
        </a:p>
      </dsp:txBody>
      <dsp:txXfrm>
        <a:off x="37762" y="3288051"/>
        <a:ext cx="2887132" cy="698038"/>
      </dsp:txXfrm>
    </dsp:sp>
    <dsp:sp modelId="{80BE89AA-788E-4AD6-B14D-55353E9C9AE7}">
      <dsp:nvSpPr>
        <dsp:cNvPr id="0" name=""/>
        <dsp:cNvSpPr/>
      </dsp:nvSpPr>
      <dsp:spPr>
        <a:xfrm rot="5400000">
          <a:off x="5286703" y="1815838"/>
          <a:ext cx="618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Puncte</a:t>
          </a:r>
          <a:r>
            <a:rPr lang="en-US" sz="900" kern="1200" dirty="0"/>
            <a:t> tari: reguli </a:t>
          </a:r>
          <a:r>
            <a:rPr lang="en-US" sz="900" kern="1200" dirty="0" err="1"/>
            <a:t>customizabile</a:t>
          </a:r>
          <a:r>
            <a:rPr lang="en-US" sz="900" kern="1200" dirty="0"/>
            <a:t>, focus pe </a:t>
          </a:r>
          <a:r>
            <a:rPr lang="en-US" sz="900" kern="1200" dirty="0" err="1"/>
            <a:t>securitate</a:t>
          </a:r>
          <a:r>
            <a:rPr lang="en-US" sz="900" kern="1200" dirty="0"/>
            <a:t> </a:t>
          </a:r>
          <a:r>
            <a:rPr lang="en-US" sz="900" kern="1200" dirty="0" err="1"/>
            <a:t>și</a:t>
          </a:r>
          <a:r>
            <a:rPr lang="en-US" sz="900" kern="1200" dirty="0"/>
            <a:t> pattern-matching.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Puncte</a:t>
          </a:r>
          <a:r>
            <a:rPr lang="en-US" sz="900" kern="1200" dirty="0"/>
            <a:t> </a:t>
          </a:r>
          <a:r>
            <a:rPr lang="en-US" sz="900" kern="1200" dirty="0" err="1"/>
            <a:t>slabe</a:t>
          </a:r>
          <a:r>
            <a:rPr lang="en-US" sz="900" kern="1200" dirty="0"/>
            <a:t>: </a:t>
          </a:r>
          <a:r>
            <a:rPr lang="en-US" sz="900" kern="1200" dirty="0" err="1"/>
            <a:t>cea</a:t>
          </a:r>
          <a:r>
            <a:rPr lang="en-US" sz="900" kern="1200" dirty="0"/>
            <a:t> </a:t>
          </a:r>
          <a:r>
            <a:rPr lang="en-US" sz="900" kern="1200" dirty="0" err="1"/>
            <a:t>mai</a:t>
          </a:r>
          <a:r>
            <a:rPr lang="en-US" sz="900" kern="1200" dirty="0"/>
            <a:t> </a:t>
          </a:r>
          <a:r>
            <a:rPr lang="en-US" sz="900" kern="1200" dirty="0" err="1"/>
            <a:t>lentă</a:t>
          </a:r>
          <a:r>
            <a:rPr lang="en-US" sz="900" kern="1200" dirty="0"/>
            <a:t> </a:t>
          </a:r>
          <a:r>
            <a:rPr lang="en-US" sz="900" kern="1200" dirty="0" err="1"/>
            <a:t>execuție</a:t>
          </a:r>
          <a:r>
            <a:rPr lang="en-US" sz="900" kern="1200" dirty="0"/>
            <a:t>, </a:t>
          </a:r>
          <a:r>
            <a:rPr lang="en-US" sz="900" kern="1200" dirty="0" err="1"/>
            <a:t>configurare</a:t>
          </a:r>
          <a:r>
            <a:rPr lang="en-US" sz="900" kern="1200" dirty="0"/>
            <a:t> YAML </a:t>
          </a:r>
          <a:r>
            <a:rPr lang="en-US" sz="900" kern="1200" dirty="0" err="1"/>
            <a:t>obligatorie</a:t>
          </a:r>
          <a:r>
            <a:rPr lang="en-US" sz="900" kern="1200" dirty="0"/>
            <a:t>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Recomandare</a:t>
          </a:r>
          <a:r>
            <a:rPr lang="en-US" sz="900" kern="1200" dirty="0"/>
            <a:t>: </a:t>
          </a:r>
          <a:r>
            <a:rPr lang="en-US" sz="900" kern="1200" dirty="0" err="1"/>
            <a:t>pentru</a:t>
          </a:r>
          <a:r>
            <a:rPr lang="en-US" sz="900" kern="1200" dirty="0"/>
            <a:t> </a:t>
          </a:r>
          <a:r>
            <a:rPr lang="en-US" sz="900" kern="1200" dirty="0" err="1"/>
            <a:t>laboratoare</a:t>
          </a:r>
          <a:r>
            <a:rPr lang="en-US" sz="900" kern="1200" dirty="0"/>
            <a:t> </a:t>
          </a:r>
          <a:r>
            <a:rPr lang="en-US" sz="900" kern="1200" dirty="0" err="1"/>
            <a:t>avansate</a:t>
          </a:r>
          <a:r>
            <a:rPr lang="en-US" sz="900" kern="1200" dirty="0"/>
            <a:t> de </a:t>
          </a:r>
          <a:r>
            <a:rPr lang="en-US" sz="900" kern="1200" dirty="0" err="1"/>
            <a:t>securitate</a:t>
          </a:r>
          <a:r>
            <a:rPr lang="en-US" sz="900" kern="1200" dirty="0"/>
            <a:t>.</a:t>
          </a:r>
        </a:p>
      </dsp:txBody>
      <dsp:txXfrm rot="-5400000">
        <a:off x="2962656" y="4170095"/>
        <a:ext cx="5236734" cy="558429"/>
      </dsp:txXfrm>
    </dsp:sp>
    <dsp:sp modelId="{A2948128-D5AD-47BB-999E-9B847D3642A4}">
      <dsp:nvSpPr>
        <dsp:cNvPr id="0" name=""/>
        <dsp:cNvSpPr/>
      </dsp:nvSpPr>
      <dsp:spPr>
        <a:xfrm>
          <a:off x="0" y="4062529"/>
          <a:ext cx="2962656" cy="77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Semgrep</a:t>
          </a:r>
        </a:p>
      </dsp:txBody>
      <dsp:txXfrm>
        <a:off x="37762" y="4100291"/>
        <a:ext cx="2887132" cy="698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>
              <a:defRPr sz="4400" b="1">
                <a:solidFill>
                  <a:srgbClr val="2E74B5"/>
                </a:solidFill>
              </a:defRPr>
            </a:pPr>
            <a:r>
              <a:rPr lang="en-US" sz="4200">
                <a:solidFill>
                  <a:srgbClr val="FFFFFF"/>
                </a:solidFill>
              </a:rPr>
              <a:t>Analiză State-of-the-Art: Unelte de Asigurare a Calității pentru Java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defRPr sz="2400">
                <a:solidFill>
                  <a:srgbClr val="333333"/>
                </a:solidFill>
              </a:defRPr>
            </a:pPr>
            <a:r>
              <a:rPr lang="en-US" sz="2400">
                <a:solidFill>
                  <a:srgbClr val="FFFFFF"/>
                </a:solidFill>
              </a:rPr>
              <a:t>Bazat pe „A Comprehensive Study on Quality Assurance Tools for Java” (ISSTA 2023)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12. Referinţe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400"/>
            </a:pPr>
            <a:r>
              <a:rPr lang="en-US" sz="1700"/>
              <a:t>Valentina, Lenarduzzi, A Critical Comparison on Six Static Analysis Tools..., accesat 9 aprilie 2025.</a:t>
            </a:r>
          </a:p>
          <a:p>
            <a:pPr>
              <a:defRPr sz="1400"/>
            </a:pPr>
            <a:r>
              <a:rPr lang="en-US" sz="1700"/>
              <a:t>Jones, Yeboah, Efficacy of static analysis tools..., accesat 9 aprilie 2025.</a:t>
            </a:r>
          </a:p>
          <a:p>
            <a:pPr>
              <a:defRPr sz="1400"/>
            </a:pPr>
            <a:r>
              <a:rPr lang="en-US" sz="1700"/>
              <a:t>Ali, Khatami, State-Of-The-Practice..., accesat 9 aprilie 2025.</a:t>
            </a:r>
          </a:p>
          <a:p>
            <a:pPr>
              <a:defRPr sz="1400"/>
            </a:pPr>
            <a:r>
              <a:rPr lang="en-US" sz="1700"/>
              <a:t>OpenAI, ChatGPT, generare conținut: 9 aprilie 2025.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1. Introducere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/>
              <a:t>Lucrarea de față se bazează pe articolul _"A Comprehensive Study on Quality Assurance Tools for Java"_ (ISSTA 2023)...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 Obiective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/>
              <a:t>Rularea și configurarea celor șase unelte QA pe aplicația de E-ticketing, folosind IntelliJ IDEA Community Edition ca mediu de dezvoltare.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/>
              <a:t>Colectarea și compararea numărului de avertismente și a ratei de „true positives” pentru fiecare tool.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/>
              <a:t>Măsurarea timpilor de execuție și evaluarea complexității setup-ului.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/>
              <a:t>Analiza calitativă și cantitativă a rezultatelor pentru a desemna cel mai potrivit tool pentru proiecte studențești.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3. Articol științific utilizat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 b="1"/>
              <a:t>Titlu: </a:t>
            </a:r>
            <a:r>
              <a:rPr lang="en-US" sz="1700"/>
              <a:t>"A Comprehensive Study on Quality Assurance Tools for Java"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 b="1"/>
              <a:t>Conferință</a:t>
            </a:r>
            <a:r>
              <a:rPr lang="en-US" sz="1700"/>
              <a:t>: ISSTA 2023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 b="1"/>
              <a:t>Autori</a:t>
            </a:r>
            <a:r>
              <a:rPr lang="en-US" sz="1700"/>
              <a:t>: Han Liu et al.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 b="1"/>
              <a:t>Link</a:t>
            </a:r>
            <a:r>
              <a:rPr lang="en-US" sz="1700"/>
              <a:t>: https://doi.org/10.1145/3597926.3598056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700" b="1"/>
              <a:t>Unelte</a:t>
            </a:r>
            <a:r>
              <a:rPr lang="en-US" sz="1700"/>
              <a:t> </a:t>
            </a:r>
            <a:r>
              <a:rPr lang="en-US" sz="1700" b="1"/>
              <a:t>analizate</a:t>
            </a:r>
            <a:r>
              <a:rPr lang="en-US" sz="1700"/>
              <a:t>: SonarQube, SpotBugs, Error Prone, Infer, PMD, Semgrep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 b="1">
                <a:solidFill>
                  <a:srgbClr val="2E74B5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Analiza aplicațiilor existente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33296"/>
              </p:ext>
            </p:extLst>
          </p:nvPr>
        </p:nvGraphicFramePr>
        <p:xfrm>
          <a:off x="324168" y="2060797"/>
          <a:ext cx="8495663" cy="4263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74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800"/>
                        <a:t>Tool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800"/>
                        <a:t>Scop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800"/>
                        <a:t>Avantaje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800"/>
                        <a:t>Dezavantaje</a:t>
                      </a:r>
                    </a:p>
                  </a:txBody>
                  <a:tcPr marL="117984" marR="117984" marT="58992" marB="589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11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SonarQube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Analiză calitate cod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it-IT" sz="1500"/>
                        <a:t>Acoperire CWE mare, interfață web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fr-FR" sz="1500"/>
                        <a:t>Timp de execuție ridicat pe proiecte mari</a:t>
                      </a:r>
                    </a:p>
                  </a:txBody>
                  <a:tcPr marL="117984" marR="117984" marT="58992" marB="589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11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SpotBugs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Detectare bug-uri Java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Granularitate bună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Nu acoperă toate domeniile</a:t>
                      </a:r>
                    </a:p>
                  </a:txBody>
                  <a:tcPr marL="117984" marR="117984" marT="58992" marB="589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11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Error Prone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Detectare greșeli la compilare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Rulat la compilare, rapid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Acoperire parțială CWE</a:t>
                      </a:r>
                    </a:p>
                  </a:txBody>
                  <a:tcPr marL="117984" marR="117984" marT="58992" marB="589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11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Infer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Detectare pointeri/memorie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Detectează bug-uri punctuale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Timp de execuție ridicat</a:t>
                      </a:r>
                    </a:p>
                  </a:txBody>
                  <a:tcPr marL="117984" marR="117984" marT="58992" marB="589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11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PMD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Detectare defecte simple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Rapid, multe reguli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Avertismente adesea irelevante</a:t>
                      </a:r>
                    </a:p>
                  </a:txBody>
                  <a:tcPr marL="117984" marR="117984" marT="58992" marB="589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11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Semgrep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Detectare generică + securitate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en-US" sz="1500"/>
                        <a:t>Reguli extensibile, personalizabile</a:t>
                      </a:r>
                    </a:p>
                  </a:txBody>
                  <a:tcPr marL="117984" marR="117984" marT="58992" marB="58992"/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lang="it-IT" sz="1500"/>
                        <a:t>Cel mai lent, acoperire redusă</a:t>
                      </a:r>
                    </a:p>
                  </a:txBody>
                  <a:tcPr marL="117984" marR="117984" marT="58992" marB="589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it-IT" sz="3500">
                <a:solidFill>
                  <a:srgbClr val="FFFFFF"/>
                </a:solidFill>
              </a:rPr>
              <a:t>5. Întrebări de cercetare abordate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F5B657-E479-B1C9-D29C-B2A2B5642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50863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6. Articole științifice similare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b="0" i="0">
                <a:effectLst/>
                <a:latin typeface="+mj-lt"/>
              </a:rPr>
              <a:t>Studiul realizat de </a:t>
            </a:r>
            <a:r>
              <a:rPr lang="en-US" sz="1700" b="1" i="0">
                <a:effectLst/>
                <a:latin typeface="+mj-lt"/>
              </a:rPr>
              <a:t>Lenarduzzi et al.</a:t>
            </a:r>
            <a:r>
              <a:rPr lang="en-US" sz="1700" b="0" i="0">
                <a:effectLst/>
                <a:latin typeface="+mj-lt"/>
              </a:rPr>
              <a:t> oferă o comparație detaliată între șase unelte ASAT. Autorii notează că SonarQube detectează cea mai mare parte dintre problemele comune, dar între unelte există puțină suprapunere</a:t>
            </a:r>
            <a:r>
              <a:rPr lang="en-US" sz="1700">
                <a:latin typeface="+mj-lt"/>
              </a:rPr>
              <a:t>.</a:t>
            </a:r>
            <a:endParaRPr lang="en-US" sz="1700" b="0" i="0">
              <a:effectLst/>
              <a:latin typeface="+mj-lt"/>
            </a:endParaRPr>
          </a:p>
          <a:p>
            <a:pPr marL="0" indent="0">
              <a:buNone/>
            </a:pPr>
            <a:endParaRPr lang="en-US" sz="1700">
              <a:latin typeface="+mj-lt"/>
            </a:endParaRPr>
          </a:p>
          <a:p>
            <a:r>
              <a:rPr lang="en-US" sz="1700" b="0" i="0">
                <a:effectLst/>
                <a:latin typeface="+mj-lt"/>
              </a:rPr>
              <a:t>În analiza efectuată de </a:t>
            </a:r>
            <a:r>
              <a:rPr lang="en-US" sz="1700" b="1" i="0">
                <a:effectLst/>
                <a:latin typeface="+mj-lt"/>
              </a:rPr>
              <a:t>Yeboah &amp; Popoola</a:t>
            </a:r>
            <a:r>
              <a:rPr lang="en-US" sz="1700" b="0" i="0">
                <a:effectLst/>
                <a:latin typeface="+mj-lt"/>
              </a:rPr>
              <a:t>, accentul este pus pe precizia detecției. Rezultatele arată că SonarQube are cea mai mare precizie dintre toate uneltele testate.</a:t>
            </a:r>
          </a:p>
          <a:p>
            <a:endParaRPr lang="en-US" sz="1700">
              <a:latin typeface="+mj-lt"/>
            </a:endParaRPr>
          </a:p>
          <a:p>
            <a:r>
              <a:rPr lang="en-US" sz="1700" b="0" i="0">
                <a:effectLst/>
                <a:latin typeface="+mj-lt"/>
              </a:rPr>
              <a:t>Conform cercetării lui </a:t>
            </a:r>
            <a:r>
              <a:rPr lang="en-US" sz="1700" b="1" i="0">
                <a:effectLst/>
                <a:latin typeface="+mj-lt"/>
              </a:rPr>
              <a:t>Khatami &amp; Zaidman</a:t>
            </a:r>
            <a:r>
              <a:rPr lang="en-US" sz="1700" b="0" i="0">
                <a:effectLst/>
                <a:latin typeface="+mj-lt"/>
              </a:rPr>
              <a:t>, gradul de maturitate al proiectelor open-source influențează aplicarea tehnicilor de asigurare a calității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8. Concluzii asupra uneltelor QA testate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3F2CD6-8F39-84AF-9747-A1F51D1DE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3379"/>
              </p:ext>
            </p:extLst>
          </p:nvPr>
        </p:nvGraphicFramePr>
        <p:xfrm>
          <a:off x="457200" y="1600201"/>
          <a:ext cx="8229600" cy="4837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Sinteză recomandări pentru studenți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Prim tool: SpotBugs – instalare și rulare simple, alertă de calitate precisă.</a:t>
            </a:r>
          </a:p>
          <a:p>
            <a:pPr>
              <a:defRPr sz="1800"/>
            </a:pPr>
            <a:r>
              <a:rPr lang="en-US" sz="1700"/>
              <a:t>Completare compile-time: Error Prone – feedback imediat la cod.</a:t>
            </a:r>
          </a:p>
          <a:p>
            <a:pPr>
              <a:defRPr sz="1800"/>
            </a:pPr>
            <a:r>
              <a:rPr lang="en-US" sz="1700"/>
              <a:t>Verificări stil &amp; practici: PMD – rapid, multe reguli.</a:t>
            </a:r>
          </a:p>
          <a:p>
            <a:pPr>
              <a:defRPr sz="1800"/>
            </a:pPr>
            <a:r>
              <a:rPr lang="en-US" sz="1700"/>
              <a:t>Audit avansat &amp; securitate: SonarQube &amp; Semgrep – pentru proiecte mari și reguli custom.</a:t>
            </a:r>
          </a:p>
          <a:p>
            <a:pPr>
              <a:defRPr sz="1800"/>
            </a:pPr>
            <a:r>
              <a:rPr lang="en-US" sz="1700"/>
              <a:t>Audit memorie/concurență: Infer – pentru case study punctuale.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819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Analiză State-of-the-Art: Unelte de Asigurare a Calității pentru Java</vt:lpstr>
      <vt:lpstr>1. Introducere</vt:lpstr>
      <vt:lpstr>2. Obiective</vt:lpstr>
      <vt:lpstr>3. Articol științific utilizat</vt:lpstr>
      <vt:lpstr>4. Analiza aplicațiilor existente</vt:lpstr>
      <vt:lpstr>5. Întrebări de cercetare abordate</vt:lpstr>
      <vt:lpstr>6. Articole științifice similare</vt:lpstr>
      <vt:lpstr>8. Concluzii asupra uneltelor QA testate</vt:lpstr>
      <vt:lpstr>Sinteză recomandări pentru studenți</vt:lpstr>
      <vt:lpstr>12. Referinţe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Alexia Vasilache</dc:creator>
  <cp:keywords/>
  <dc:description>generated using python-pptx</dc:description>
  <cp:lastModifiedBy>Alexandru Nimirceag</cp:lastModifiedBy>
  <cp:revision>4</cp:revision>
  <dcterms:created xsi:type="dcterms:W3CDTF">2013-01-27T09:14:16Z</dcterms:created>
  <dcterms:modified xsi:type="dcterms:W3CDTF">2025-05-16T11:56:10Z</dcterms:modified>
  <cp:category/>
</cp:coreProperties>
</file>