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01F1-B749-4BA2-ACAB-EF5F2FE9E5AA}" v="4" dt="2020-10-29T19:47:00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atila" userId="884c3ea3f694d4c4" providerId="LiveId" clId="{4B9901F1-B749-4BA2-ACAB-EF5F2FE9E5AA}"/>
    <pc:docChg chg="modSld">
      <pc:chgData name="Paul Fratila" userId="884c3ea3f694d4c4" providerId="LiveId" clId="{4B9901F1-B749-4BA2-ACAB-EF5F2FE9E5AA}" dt="2020-10-29T19:47:26.602" v="79" actId="13926"/>
      <pc:docMkLst>
        <pc:docMk/>
      </pc:docMkLst>
      <pc:sldChg chg="modSp mod">
        <pc:chgData name="Paul Fratila" userId="884c3ea3f694d4c4" providerId="LiveId" clId="{4B9901F1-B749-4BA2-ACAB-EF5F2FE9E5AA}" dt="2020-10-29T19:47:26.602" v="79" actId="13926"/>
        <pc:sldMkLst>
          <pc:docMk/>
          <pc:sldMk cId="4189448366" sldId="263"/>
        </pc:sldMkLst>
        <pc:spChg chg="mod">
          <ac:chgData name="Paul Fratila" userId="884c3ea3f694d4c4" providerId="LiveId" clId="{4B9901F1-B749-4BA2-ACAB-EF5F2FE9E5AA}" dt="2020-10-29T19:47:26.602" v="79" actId="13926"/>
          <ac:spMkLst>
            <pc:docMk/>
            <pc:sldMk cId="4189448366" sldId="263"/>
            <ac:spMk id="9" creationId="{E75ACB20-C37D-455A-BC08-7857D1CB79A6}"/>
          </ac:spMkLst>
        </pc:spChg>
        <pc:picChg chg="mod">
          <ac:chgData name="Paul Fratila" userId="884c3ea3f694d4c4" providerId="LiveId" clId="{4B9901F1-B749-4BA2-ACAB-EF5F2FE9E5AA}" dt="2020-10-29T19:47:00.667" v="77" actId="1076"/>
          <ac:picMkLst>
            <pc:docMk/>
            <pc:sldMk cId="4189448366" sldId="263"/>
            <ac:picMk id="4098" creationId="{1B7D4794-525F-4AEB-AD86-0987BCA8B3CC}"/>
          </ac:picMkLst>
        </pc:picChg>
      </pc:sldChg>
    </pc:docChg>
  </pc:docChgLst>
  <pc:docChgLst>
    <pc:chgData name="Paul Fratila" userId="884c3ea3f694d4c4" providerId="LiveId" clId="{276C2947-AAB3-46C1-BF7A-A4E5C729E3E4}"/>
    <pc:docChg chg="undo custSel addSld delSld modSld">
      <pc:chgData name="Paul Fratila" userId="884c3ea3f694d4c4" providerId="LiveId" clId="{276C2947-AAB3-46C1-BF7A-A4E5C729E3E4}" dt="2020-04-08T11:58:46.327" v="371" actId="20577"/>
      <pc:docMkLst>
        <pc:docMk/>
      </pc:docMkLst>
      <pc:sldChg chg="addSp delSp modSp mod">
        <pc:chgData name="Paul Fratila" userId="884c3ea3f694d4c4" providerId="LiveId" clId="{276C2947-AAB3-46C1-BF7A-A4E5C729E3E4}" dt="2020-04-08T11:46:47.123" v="87" actId="6549"/>
        <pc:sldMkLst>
          <pc:docMk/>
          <pc:sldMk cId="3833046420" sldId="257"/>
        </pc:sldMkLst>
        <pc:spChg chg="mod">
          <ac:chgData name="Paul Fratila" userId="884c3ea3f694d4c4" providerId="LiveId" clId="{276C2947-AAB3-46C1-BF7A-A4E5C729E3E4}" dt="2020-04-08T11:46:47.123" v="87" actId="6549"/>
          <ac:spMkLst>
            <pc:docMk/>
            <pc:sldMk cId="3833046420" sldId="257"/>
            <ac:spMk id="2" creationId="{00000000-0000-0000-0000-000000000000}"/>
          </ac:spMkLst>
        </pc:spChg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3833046420" sldId="257"/>
            <ac:spMk id="5" creationId="{97CE5C01-394F-4D1D-BCD2-EF10B2019A4D}"/>
          </ac:spMkLst>
        </pc:spChg>
      </pc:sldChg>
      <pc:sldChg chg="addSp delSp modSp mod">
        <pc:chgData name="Paul Fratila" userId="884c3ea3f694d4c4" providerId="LiveId" clId="{276C2947-AAB3-46C1-BF7A-A4E5C729E3E4}" dt="2020-04-08T11:52:44.826" v="151" actId="255"/>
        <pc:sldMkLst>
          <pc:docMk/>
          <pc:sldMk cId="3429829607" sldId="258"/>
        </pc:sldMkLst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3429829607" sldId="258"/>
            <ac:spMk id="5" creationId="{6F8D3FD9-58F6-466C-8826-4ADA2EABD0FA}"/>
          </ac:spMkLst>
        </pc:spChg>
        <pc:spChg chg="add mod">
          <ac:chgData name="Paul Fratila" userId="884c3ea3f694d4c4" providerId="LiveId" clId="{276C2947-AAB3-46C1-BF7A-A4E5C729E3E4}" dt="2020-04-08T11:52:44.826" v="151" actId="255"/>
          <ac:spMkLst>
            <pc:docMk/>
            <pc:sldMk cId="3429829607" sldId="258"/>
            <ac:spMk id="6" creationId="{678ACFC7-525B-4F1A-9CAC-0D744A5317E8}"/>
          </ac:spMkLst>
        </pc:spChg>
        <pc:picChg chg="del">
          <ac:chgData name="Paul Fratila" userId="884c3ea3f694d4c4" providerId="LiveId" clId="{276C2947-AAB3-46C1-BF7A-A4E5C729E3E4}" dt="2020-04-08T11:44:05.163" v="0" actId="478"/>
          <ac:picMkLst>
            <pc:docMk/>
            <pc:sldMk cId="3429829607" sldId="258"/>
            <ac:picMk id="4" creationId="{00000000-0000-0000-0000-000000000000}"/>
          </ac:picMkLst>
        </pc:picChg>
        <pc:picChg chg="add mod">
          <ac:chgData name="Paul Fratila" userId="884c3ea3f694d4c4" providerId="LiveId" clId="{276C2947-AAB3-46C1-BF7A-A4E5C729E3E4}" dt="2020-04-08T11:44:19.034" v="3" actId="14100"/>
          <ac:picMkLst>
            <pc:docMk/>
            <pc:sldMk cId="3429829607" sldId="258"/>
            <ac:picMk id="1026" creationId="{35F4F033-5DBE-4A21-91C9-9A84658C80F5}"/>
          </ac:picMkLst>
        </pc:picChg>
      </pc:sldChg>
      <pc:sldChg chg="addSp delSp modSp mod">
        <pc:chgData name="Paul Fratila" userId="884c3ea3f694d4c4" providerId="LiveId" clId="{276C2947-AAB3-46C1-BF7A-A4E5C729E3E4}" dt="2020-04-08T11:54:04.607" v="220" actId="1076"/>
        <pc:sldMkLst>
          <pc:docMk/>
          <pc:sldMk cId="3659231018" sldId="259"/>
        </pc:sldMkLst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3659231018" sldId="259"/>
            <ac:spMk id="5" creationId="{7D3793F4-D532-425A-863E-8C09C07CF159}"/>
          </ac:spMkLst>
        </pc:spChg>
        <pc:spChg chg="del">
          <ac:chgData name="Paul Fratila" userId="884c3ea3f694d4c4" providerId="LiveId" clId="{276C2947-AAB3-46C1-BF7A-A4E5C729E3E4}" dt="2020-04-08T11:50:04.454" v="102" actId="478"/>
          <ac:spMkLst>
            <pc:docMk/>
            <pc:sldMk cId="3659231018" sldId="259"/>
            <ac:spMk id="6" creationId="{00000000-0000-0000-0000-000000000000}"/>
          </ac:spMkLst>
        </pc:spChg>
        <pc:spChg chg="add del mod">
          <ac:chgData name="Paul Fratila" userId="884c3ea3f694d4c4" providerId="LiveId" clId="{276C2947-AAB3-46C1-BF7A-A4E5C729E3E4}" dt="2020-04-08T11:49:11.117" v="94" actId="478"/>
          <ac:spMkLst>
            <pc:docMk/>
            <pc:sldMk cId="3659231018" sldId="259"/>
            <ac:spMk id="7" creationId="{827FD844-D177-48DE-85D7-CA2EE415B12D}"/>
          </ac:spMkLst>
        </pc:spChg>
        <pc:spChg chg="del">
          <ac:chgData name="Paul Fratila" userId="884c3ea3f694d4c4" providerId="LiveId" clId="{276C2947-AAB3-46C1-BF7A-A4E5C729E3E4}" dt="2020-04-08T11:50:03.739" v="101" actId="478"/>
          <ac:spMkLst>
            <pc:docMk/>
            <pc:sldMk cId="3659231018" sldId="259"/>
            <ac:spMk id="8" creationId="{00000000-0000-0000-0000-000000000000}"/>
          </ac:spMkLst>
        </pc:spChg>
        <pc:spChg chg="add del mod">
          <ac:chgData name="Paul Fratila" userId="884c3ea3f694d4c4" providerId="LiveId" clId="{276C2947-AAB3-46C1-BF7A-A4E5C729E3E4}" dt="2020-04-08T11:50:52.713" v="112" actId="478"/>
          <ac:spMkLst>
            <pc:docMk/>
            <pc:sldMk cId="3659231018" sldId="259"/>
            <ac:spMk id="9" creationId="{621CFA83-72F0-483C-835B-5EEA73180597}"/>
          </ac:spMkLst>
        </pc:spChg>
        <pc:spChg chg="add del mod">
          <ac:chgData name="Paul Fratila" userId="884c3ea3f694d4c4" providerId="LiveId" clId="{276C2947-AAB3-46C1-BF7A-A4E5C729E3E4}" dt="2020-04-08T11:51:09.043" v="115" actId="478"/>
          <ac:spMkLst>
            <pc:docMk/>
            <pc:sldMk cId="3659231018" sldId="259"/>
            <ac:spMk id="10" creationId="{3C4D8DB5-347E-4200-B750-1F95738DF9BA}"/>
          </ac:spMkLst>
        </pc:spChg>
        <pc:spChg chg="add mod">
          <ac:chgData name="Paul Fratila" userId="884c3ea3f694d4c4" providerId="LiveId" clId="{276C2947-AAB3-46C1-BF7A-A4E5C729E3E4}" dt="2020-04-08T11:53:07.484" v="155" actId="1076"/>
          <ac:spMkLst>
            <pc:docMk/>
            <pc:sldMk cId="3659231018" sldId="259"/>
            <ac:spMk id="11" creationId="{0E0D3EB3-6BAC-4A02-94C7-A048AE67AADA}"/>
          </ac:spMkLst>
        </pc:spChg>
        <pc:spChg chg="add mod">
          <ac:chgData name="Paul Fratila" userId="884c3ea3f694d4c4" providerId="LiveId" clId="{276C2947-AAB3-46C1-BF7A-A4E5C729E3E4}" dt="2020-04-08T11:54:04.607" v="220" actId="1076"/>
          <ac:spMkLst>
            <pc:docMk/>
            <pc:sldMk cId="3659231018" sldId="259"/>
            <ac:spMk id="12" creationId="{A92DCD6B-D25D-487F-835C-175F02A38F1D}"/>
          </ac:spMkLst>
        </pc:spChg>
        <pc:spChg chg="add mod">
          <ac:chgData name="Paul Fratila" userId="884c3ea3f694d4c4" providerId="LiveId" clId="{276C2947-AAB3-46C1-BF7A-A4E5C729E3E4}" dt="2020-04-08T11:53:43.867" v="218" actId="20577"/>
          <ac:spMkLst>
            <pc:docMk/>
            <pc:sldMk cId="3659231018" sldId="259"/>
            <ac:spMk id="15" creationId="{6D2F1FEC-D526-4ED7-AAB8-2BA0A8E1D999}"/>
          </ac:spMkLst>
        </pc:spChg>
        <pc:picChg chg="del">
          <ac:chgData name="Paul Fratila" userId="884c3ea3f694d4c4" providerId="LiveId" clId="{276C2947-AAB3-46C1-BF7A-A4E5C729E3E4}" dt="2020-04-08T11:48:36.925" v="88" actId="478"/>
          <ac:picMkLst>
            <pc:docMk/>
            <pc:sldMk cId="3659231018" sldId="259"/>
            <ac:picMk id="4" creationId="{00000000-0000-0000-0000-000000000000}"/>
          </ac:picMkLst>
        </pc:picChg>
        <pc:picChg chg="add del mod">
          <ac:chgData name="Paul Fratila" userId="884c3ea3f694d4c4" providerId="LiveId" clId="{276C2947-AAB3-46C1-BF7A-A4E5C729E3E4}" dt="2020-04-08T11:49:58.419" v="100" actId="478"/>
          <ac:picMkLst>
            <pc:docMk/>
            <pc:sldMk cId="3659231018" sldId="259"/>
            <ac:picMk id="2050" creationId="{B4586054-8DDC-4261-87CB-D1AB528F56C0}"/>
          </ac:picMkLst>
        </pc:picChg>
        <pc:picChg chg="add del mod">
          <ac:chgData name="Paul Fratila" userId="884c3ea3f694d4c4" providerId="LiveId" clId="{276C2947-AAB3-46C1-BF7A-A4E5C729E3E4}" dt="2020-04-08T11:49:11.117" v="94" actId="478"/>
          <ac:picMkLst>
            <pc:docMk/>
            <pc:sldMk cId="3659231018" sldId="259"/>
            <ac:picMk id="2052" creationId="{9C23ED10-59F4-4D3C-B728-6DA47232D9E3}"/>
          </ac:picMkLst>
        </pc:picChg>
        <pc:picChg chg="add mod">
          <ac:chgData name="Paul Fratila" userId="884c3ea3f694d4c4" providerId="LiveId" clId="{276C2947-AAB3-46C1-BF7A-A4E5C729E3E4}" dt="2020-04-08T11:53:02.940" v="154" actId="1076"/>
          <ac:picMkLst>
            <pc:docMk/>
            <pc:sldMk cId="3659231018" sldId="259"/>
            <ac:picMk id="2054" creationId="{F521B3F9-D71A-4685-AF84-F2A7FF26CE91}"/>
          </ac:picMkLst>
        </pc:picChg>
      </pc:sldChg>
      <pc:sldChg chg="addSp delSp modSp mod">
        <pc:chgData name="Paul Fratila" userId="884c3ea3f694d4c4" providerId="LiveId" clId="{276C2947-AAB3-46C1-BF7A-A4E5C729E3E4}" dt="2020-04-08T11:55:54.061" v="259" actId="1076"/>
        <pc:sldMkLst>
          <pc:docMk/>
          <pc:sldMk cId="1542917518" sldId="260"/>
        </pc:sldMkLst>
        <pc:spChg chg="del">
          <ac:chgData name="Paul Fratila" userId="884c3ea3f694d4c4" providerId="LiveId" clId="{276C2947-AAB3-46C1-BF7A-A4E5C729E3E4}" dt="2020-04-08T11:55:01.493" v="223" actId="478"/>
          <ac:spMkLst>
            <pc:docMk/>
            <pc:sldMk cId="1542917518" sldId="260"/>
            <ac:spMk id="5" creationId="{00000000-0000-0000-0000-000000000000}"/>
          </ac:spMkLst>
        </pc:spChg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1542917518" sldId="260"/>
            <ac:spMk id="6" creationId="{5B559203-1311-4448-87C2-4762D4DED6F6}"/>
          </ac:spMkLst>
        </pc:spChg>
        <pc:spChg chg="add mod">
          <ac:chgData name="Paul Fratila" userId="884c3ea3f694d4c4" providerId="LiveId" clId="{276C2947-AAB3-46C1-BF7A-A4E5C729E3E4}" dt="2020-04-08T11:55:54.061" v="259" actId="1076"/>
          <ac:spMkLst>
            <pc:docMk/>
            <pc:sldMk cId="1542917518" sldId="260"/>
            <ac:spMk id="7" creationId="{8928A41E-1D29-486E-BA9A-FE529523BE9A}"/>
          </ac:spMkLst>
        </pc:spChg>
        <pc:spChg chg="add mod">
          <ac:chgData name="Paul Fratila" userId="884c3ea3f694d4c4" providerId="LiveId" clId="{276C2947-AAB3-46C1-BF7A-A4E5C729E3E4}" dt="2020-04-08T11:55:46.264" v="257" actId="20577"/>
          <ac:spMkLst>
            <pc:docMk/>
            <pc:sldMk cId="1542917518" sldId="260"/>
            <ac:spMk id="9" creationId="{E75ACB20-C37D-455A-BC08-7857D1CB79A6}"/>
          </ac:spMkLst>
        </pc:spChg>
        <pc:picChg chg="del">
          <ac:chgData name="Paul Fratila" userId="884c3ea3f694d4c4" providerId="LiveId" clId="{276C2947-AAB3-46C1-BF7A-A4E5C729E3E4}" dt="2020-04-08T11:54:56.929" v="221" actId="478"/>
          <ac:picMkLst>
            <pc:docMk/>
            <pc:sldMk cId="1542917518" sldId="260"/>
            <ac:picMk id="4" creationId="{00000000-0000-0000-0000-000000000000}"/>
          </ac:picMkLst>
        </pc:picChg>
        <pc:picChg chg="add mod">
          <ac:chgData name="Paul Fratila" userId="884c3ea3f694d4c4" providerId="LiveId" clId="{276C2947-AAB3-46C1-BF7A-A4E5C729E3E4}" dt="2020-04-08T11:55:09.198" v="225" actId="14100"/>
          <ac:picMkLst>
            <pc:docMk/>
            <pc:sldMk cId="1542917518" sldId="260"/>
            <ac:picMk id="3074" creationId="{4F4A529F-9EF6-4563-B7B8-3629B6A72AA3}"/>
          </ac:picMkLst>
        </pc:picChg>
        <pc:picChg chg="add del">
          <ac:chgData name="Paul Fratila" userId="884c3ea3f694d4c4" providerId="LiveId" clId="{276C2947-AAB3-46C1-BF7A-A4E5C729E3E4}" dt="2020-04-08T11:55:20.666" v="227" actId="478"/>
          <ac:picMkLst>
            <pc:docMk/>
            <pc:sldMk cId="1542917518" sldId="260"/>
            <ac:picMk id="3076" creationId="{1293842E-D76C-4183-B394-0CA08173779B}"/>
          </ac:picMkLst>
        </pc:picChg>
      </pc:sldChg>
      <pc:sldChg chg="addSp delSp del">
        <pc:chgData name="Paul Fratila" userId="884c3ea3f694d4c4" providerId="LiveId" clId="{276C2947-AAB3-46C1-BF7A-A4E5C729E3E4}" dt="2020-04-08T11:56:01.442" v="260" actId="47"/>
        <pc:sldMkLst>
          <pc:docMk/>
          <pc:sldMk cId="887339786" sldId="261"/>
        </pc:sldMkLst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887339786" sldId="261"/>
            <ac:spMk id="7" creationId="{5D1A77A4-FCC4-42A2-970C-3BF7841244A4}"/>
          </ac:spMkLst>
        </pc:spChg>
      </pc:sldChg>
      <pc:sldChg chg="addSp delSp modSp mod">
        <pc:chgData name="Paul Fratila" userId="884c3ea3f694d4c4" providerId="LiveId" clId="{276C2947-AAB3-46C1-BF7A-A4E5C729E3E4}" dt="2020-04-08T11:58:46.327" v="371" actId="20577"/>
        <pc:sldMkLst>
          <pc:docMk/>
          <pc:sldMk cId="342047957" sldId="262"/>
        </pc:sldMkLst>
        <pc:spChg chg="mod">
          <ac:chgData name="Paul Fratila" userId="884c3ea3f694d4c4" providerId="LiveId" clId="{276C2947-AAB3-46C1-BF7A-A4E5C729E3E4}" dt="2020-04-08T11:58:46.327" v="371" actId="20577"/>
          <ac:spMkLst>
            <pc:docMk/>
            <pc:sldMk cId="342047957" sldId="262"/>
            <ac:spMk id="2" creationId="{00000000-0000-0000-0000-000000000000}"/>
          </ac:spMkLst>
        </pc:spChg>
        <pc:spChg chg="add del">
          <ac:chgData name="Paul Fratila" userId="884c3ea3f694d4c4" providerId="LiveId" clId="{276C2947-AAB3-46C1-BF7A-A4E5C729E3E4}" dt="2020-04-08T11:45:37.892" v="6"/>
          <ac:spMkLst>
            <pc:docMk/>
            <pc:sldMk cId="342047957" sldId="262"/>
            <ac:spMk id="5" creationId="{0014CFE1-189A-4E7B-B8F9-5D2FB86971C1}"/>
          </ac:spMkLst>
        </pc:spChg>
      </pc:sldChg>
      <pc:sldChg chg="addSp delSp modSp add mod">
        <pc:chgData name="Paul Fratila" userId="884c3ea3f694d4c4" providerId="LiveId" clId="{276C2947-AAB3-46C1-BF7A-A4E5C729E3E4}" dt="2020-04-08T11:58:06.005" v="320" actId="14100"/>
        <pc:sldMkLst>
          <pc:docMk/>
          <pc:sldMk cId="4189448366" sldId="263"/>
        </pc:sldMkLst>
        <pc:spChg chg="add mod">
          <ac:chgData name="Paul Fratila" userId="884c3ea3f694d4c4" providerId="LiveId" clId="{276C2947-AAB3-46C1-BF7A-A4E5C729E3E4}" dt="2020-04-08T11:57:55.471" v="319" actId="1076"/>
          <ac:spMkLst>
            <pc:docMk/>
            <pc:sldMk cId="4189448366" sldId="263"/>
            <ac:spMk id="4" creationId="{52AD47CA-559B-402D-B6AE-640572DAF18A}"/>
          </ac:spMkLst>
        </pc:spChg>
        <pc:spChg chg="del mod">
          <ac:chgData name="Paul Fratila" userId="884c3ea3f694d4c4" providerId="LiveId" clId="{276C2947-AAB3-46C1-BF7A-A4E5C729E3E4}" dt="2020-04-08T11:57:49.218" v="317" actId="478"/>
          <ac:spMkLst>
            <pc:docMk/>
            <pc:sldMk cId="4189448366" sldId="263"/>
            <ac:spMk id="7" creationId="{8928A41E-1D29-486E-BA9A-FE529523BE9A}"/>
          </ac:spMkLst>
        </pc:spChg>
        <pc:spChg chg="mod">
          <ac:chgData name="Paul Fratila" userId="884c3ea3f694d4c4" providerId="LiveId" clId="{276C2947-AAB3-46C1-BF7A-A4E5C729E3E4}" dt="2020-04-08T11:58:06.005" v="320" actId="14100"/>
          <ac:spMkLst>
            <pc:docMk/>
            <pc:sldMk cId="4189448366" sldId="263"/>
            <ac:spMk id="9" creationId="{E75ACB20-C37D-455A-BC08-7857D1CB79A6}"/>
          </ac:spMkLst>
        </pc:spChg>
        <pc:picChg chg="del">
          <ac:chgData name="Paul Fratila" userId="884c3ea3f694d4c4" providerId="LiveId" clId="{276C2947-AAB3-46C1-BF7A-A4E5C729E3E4}" dt="2020-04-08T11:56:12.543" v="262" actId="478"/>
          <ac:picMkLst>
            <pc:docMk/>
            <pc:sldMk cId="4189448366" sldId="263"/>
            <ac:picMk id="3074" creationId="{4F4A529F-9EF6-4563-B7B8-3629B6A72AA3}"/>
          </ac:picMkLst>
        </pc:picChg>
        <pc:picChg chg="add mod">
          <ac:chgData name="Paul Fratila" userId="884c3ea3f694d4c4" providerId="LiveId" clId="{276C2947-AAB3-46C1-BF7A-A4E5C729E3E4}" dt="2020-04-08T11:57:15.261" v="271" actId="1076"/>
          <ac:picMkLst>
            <pc:docMk/>
            <pc:sldMk cId="4189448366" sldId="263"/>
            <ac:picMk id="4098" creationId="{1B7D4794-525F-4AEB-AD86-0987BCA8B3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A642-7B51-4025-A046-CD4BDBE21638}" type="datetimeFigureOut">
              <a:rPr lang="en-US" smtClean="0"/>
              <a:t>29/10/2020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A3D1-895C-4360-8325-872CFA75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B02D-7F67-40E4-A302-C5447E7AEF6B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ABBF-46D0-4C11-8BEB-8E9260E13A2D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0602-E9D3-4E65-80D5-E40FD2059E49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5636-53A5-4E3E-9014-2A1124BB741D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B928-8192-4378-A509-756E68A91034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3E1A-9865-41E3-88B0-0987014095A4}" type="datetime1">
              <a:rPr lang="en-US" smtClean="0"/>
              <a:t>29/10/2020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48D3-35A9-4C66-97B9-25ABD8FC99CB}" type="datetime1">
              <a:rPr lang="en-US" smtClean="0"/>
              <a:t>29/10/2020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D82F-11B8-4D77-9BCD-699487A0D6B0}" type="datetime1">
              <a:rPr lang="en-US" smtClean="0"/>
              <a:t>29/10/2020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581A-89D2-4708-99F8-7DA16ED9455A}" type="datetime1">
              <a:rPr lang="en-US" smtClean="0"/>
              <a:t>29/10/2020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BDDD-7A1F-4D12-945A-E34994257700}" type="datetime1">
              <a:rPr lang="en-US" smtClean="0"/>
              <a:t>29/10/2020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1FB1-F6C4-4461-A249-7F6322ED87B6}" type="datetime1">
              <a:rPr lang="en-US" smtClean="0"/>
              <a:t>29/10/2020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48F3-E862-46F5-A0AE-57C2FD3203A9}" type="datetime1">
              <a:rPr lang="en-US" smtClean="0"/>
              <a:t>29/10/2020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- InfoAcademy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4124-4164-4AC9-A97F-76D1ED9E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ython.org/download/other/" TargetMode="External"/><Relationship Id="rId5" Type="http://schemas.openxmlformats.org/officeDocument/2006/relationships/hyperlink" Target="https://www.python.org/downloads/mac-osx/" TargetMode="External"/><Relationship Id="rId4" Type="http://schemas.openxmlformats.org/officeDocument/2006/relationships/hyperlink" Target="https://www.python.org/downloads/sour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1231902"/>
            <a:ext cx="109330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  <a:r>
              <a:rPr lang="en-US" sz="2800" b="1" dirty="0" err="1">
                <a:solidFill>
                  <a:srgbClr val="C00000"/>
                </a:solidFill>
              </a:rPr>
              <a:t>Instalare</a:t>
            </a:r>
            <a:r>
              <a:rPr lang="en-US" sz="2800" b="1" dirty="0">
                <a:solidFill>
                  <a:srgbClr val="C00000"/>
                </a:solidFill>
              </a:rPr>
              <a:t> Python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/>
              <a:t>Adresa</a:t>
            </a:r>
            <a:r>
              <a:rPr lang="en-US" sz="2800" dirty="0"/>
              <a:t> de </a:t>
            </a:r>
            <a:r>
              <a:rPr lang="en-US" sz="2800" dirty="0" err="1"/>
              <a:t>descarcare</a:t>
            </a:r>
            <a:r>
              <a:rPr lang="en-US" sz="2800" dirty="0"/>
              <a:t> a </a:t>
            </a:r>
            <a:r>
              <a:rPr lang="en-US" sz="2800" dirty="0" err="1"/>
              <a:t>pachetului</a:t>
            </a:r>
            <a:r>
              <a:rPr lang="en-US" sz="2800" dirty="0"/>
              <a:t> de </a:t>
            </a:r>
            <a:r>
              <a:rPr lang="en-US" sz="2800" dirty="0" err="1"/>
              <a:t>instalare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https://www.python.org/downloads/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err="1"/>
              <a:t>Daca</a:t>
            </a:r>
            <a:r>
              <a:rPr lang="en-US" sz="2800" dirty="0"/>
              <a:t> </a:t>
            </a:r>
            <a:r>
              <a:rPr lang="en-US" sz="2800" dirty="0" err="1"/>
              <a:t>doriti</a:t>
            </a:r>
            <a:r>
              <a:rPr lang="en-US" sz="2800" dirty="0"/>
              <a:t> o </a:t>
            </a:r>
            <a:r>
              <a:rPr lang="en-US" sz="2800" dirty="0" err="1"/>
              <a:t>versiune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veche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alt system de </a:t>
            </a:r>
            <a:r>
              <a:rPr lang="en-US" sz="2800" dirty="0" err="1"/>
              <a:t>operare</a:t>
            </a:r>
            <a:r>
              <a:rPr lang="en-US" sz="2800" dirty="0"/>
              <a:t>: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b="1" dirty="0"/>
              <a:t>Looking for Python with a different OS? Python for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Windows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Linux/UNIX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Mac OS X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Other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instalat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platfome</a:t>
            </a:r>
            <a:r>
              <a:rPr lang="en-US" sz="2800" dirty="0"/>
              <a:t> </a:t>
            </a:r>
            <a:r>
              <a:rPr lang="en-US" sz="2800" dirty="0" err="1"/>
              <a:t>diferite</a:t>
            </a:r>
            <a:r>
              <a:rPr lang="en-US" sz="2800" dirty="0"/>
              <a:t> (Linux, OS, Android, Solaris, Symbian). Pe </a:t>
            </a:r>
            <a:r>
              <a:rPr lang="en-US" sz="2800" dirty="0" err="1"/>
              <a:t>unele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vine </a:t>
            </a:r>
            <a:r>
              <a:rPr lang="en-US" sz="2800" dirty="0" err="1"/>
              <a:t>deja</a:t>
            </a:r>
            <a:r>
              <a:rPr lang="en-US" sz="2800" dirty="0"/>
              <a:t> </a:t>
            </a:r>
            <a:r>
              <a:rPr lang="en-US" sz="2800" dirty="0" err="1"/>
              <a:t>preinstalat</a:t>
            </a:r>
            <a:r>
              <a:rPr lang="en-US" sz="28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55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5C01-394F-4D1D-BCD2-EF10B20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7FBB-A8A1-45B2-B5B7-0DB78C1F5689}" type="datetime1">
              <a:rPr lang="en-US" smtClean="0"/>
              <a:t>29/10/2020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F4F033-5DBE-4A21-91C9-9A84658C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2" y="1364566"/>
            <a:ext cx="10137033" cy="50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3FD9-58F6-466C-8826-4ADA2EA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C8C1-B81B-4BAA-AD23-B30CB82A6414}" type="datetime1">
              <a:rPr lang="en-US" smtClean="0"/>
              <a:t>29/10/2020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ACFC7-525B-4F1A-9CAC-0D744A5317E8}"/>
              </a:ext>
            </a:extLst>
          </p:cNvPr>
          <p:cNvSpPr/>
          <p:nvPr/>
        </p:nvSpPr>
        <p:spPr>
          <a:xfrm>
            <a:off x="1091192" y="666206"/>
            <a:ext cx="805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Click pe Download Python 3.8.2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8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93F4-D532-425A-863E-8C09C07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BDEC-1209-4BAD-AE9A-B7BAFDDDBC54}" type="datetime1">
              <a:rPr lang="en-US" smtClean="0"/>
              <a:t>29/10/2020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21B3F9-D71A-4685-AF84-F2A7FF26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16" y="1506984"/>
            <a:ext cx="7652825" cy="470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0D3EB3-6BAC-4A02-94C7-A048AE67AADA}"/>
              </a:ext>
            </a:extLst>
          </p:cNvPr>
          <p:cNvSpPr/>
          <p:nvPr/>
        </p:nvSpPr>
        <p:spPr>
          <a:xfrm>
            <a:off x="2468881" y="5724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F1FEC-D526-4ED7-AAB8-2BA0A8E1D999}"/>
              </a:ext>
            </a:extLst>
          </p:cNvPr>
          <p:cNvSpPr/>
          <p:nvPr/>
        </p:nvSpPr>
        <p:spPr>
          <a:xfrm>
            <a:off x="1428816" y="427796"/>
            <a:ext cx="805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Bifati</a:t>
            </a:r>
            <a:r>
              <a:rPr lang="en-US" sz="2400" b="1" dirty="0">
                <a:solidFill>
                  <a:srgbClr val="C00000"/>
                </a:solidFill>
              </a:rPr>
              <a:t> Add Python 3.8. to PATH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Click pe Customize installation</a:t>
            </a:r>
            <a:endParaRPr lang="en-US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DCD6B-D25D-487F-835C-175F02A38F1D}"/>
              </a:ext>
            </a:extLst>
          </p:cNvPr>
          <p:cNvSpPr/>
          <p:nvPr/>
        </p:nvSpPr>
        <p:spPr>
          <a:xfrm>
            <a:off x="2958085" y="43891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59203-1311-4448-87C2-4762D4DE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EA4-3BB7-407B-B4C0-C2A521566853}" type="datetime1">
              <a:rPr lang="en-US" smtClean="0"/>
              <a:t>29/10/2020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4A529F-9EF6-4563-B7B8-3629B6A7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12" y="1200002"/>
            <a:ext cx="8123945" cy="49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5ACB20-C37D-455A-BC08-7857D1CB79A6}"/>
              </a:ext>
            </a:extLst>
          </p:cNvPr>
          <p:cNvSpPr/>
          <p:nvPr/>
        </p:nvSpPr>
        <p:spPr>
          <a:xfrm>
            <a:off x="1091192" y="666206"/>
            <a:ext cx="805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Next (</a:t>
            </a:r>
            <a:r>
              <a:rPr lang="en-US" sz="2400" b="1" dirty="0" err="1">
                <a:solidFill>
                  <a:srgbClr val="C00000"/>
                </a:solidFill>
              </a:rPr>
              <a:t>bifate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toate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optiunile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28A41E-1D29-486E-BA9A-FE529523BE9A}"/>
              </a:ext>
            </a:extLst>
          </p:cNvPr>
          <p:cNvSpPr/>
          <p:nvPr/>
        </p:nvSpPr>
        <p:spPr>
          <a:xfrm>
            <a:off x="6596743" y="56447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59203-1311-4448-87C2-4762D4DE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EA4-3BB7-407B-B4C0-C2A521566853}" type="datetime1">
              <a:rPr lang="en-US" smtClean="0"/>
              <a:t>29/10/2020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ACB20-C37D-455A-BC08-7857D1CB79A6}"/>
              </a:ext>
            </a:extLst>
          </p:cNvPr>
          <p:cNvSpPr/>
          <p:nvPr/>
        </p:nvSpPr>
        <p:spPr>
          <a:xfrm>
            <a:off x="1091191" y="666206"/>
            <a:ext cx="9319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Click install (</a:t>
            </a:r>
            <a:r>
              <a:rPr lang="en-US" sz="2400" b="1" dirty="0" err="1">
                <a:solidFill>
                  <a:srgbClr val="C00000"/>
                </a:solidFill>
              </a:rPr>
              <a:t>preferabil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bifate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toate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optiunile</a:t>
            </a:r>
            <a:r>
              <a:rPr lang="en-US" sz="2400" b="1" dirty="0">
                <a:solidFill>
                  <a:srgbClr val="C00000"/>
                </a:solidFill>
              </a:rPr>
              <a:t>, minim </a:t>
            </a:r>
            <a:r>
              <a:rPr lang="en-US" sz="2400" b="1" dirty="0" err="1">
                <a:solidFill>
                  <a:srgbClr val="C00000"/>
                </a:solidFill>
              </a:rPr>
              <a:t>cele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bifate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ATENTIE! 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00FF00"/>
                </a:highlight>
              </a:rPr>
              <a:t>Customizati</a:t>
            </a:r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00FF00"/>
                </a:highlight>
              </a:rPr>
              <a:t>calea</a:t>
            </a:r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00FF00"/>
                </a:highlight>
              </a:rPr>
              <a:t>preferabil</a:t>
            </a:r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 o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00FF00"/>
                </a:highlight>
              </a:rPr>
              <a:t>cale</a:t>
            </a:r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00FF00"/>
                </a:highlight>
              </a:rPr>
              <a:t>scurta</a:t>
            </a:r>
            <a:r>
              <a:rPr lang="en-US" sz="2400" b="1" dirty="0">
                <a:solidFill>
                  <a:srgbClr val="C00000"/>
                </a:solidFill>
                <a:highlight>
                  <a:srgbClr val="00FF00"/>
                </a:highlight>
              </a:rPr>
              <a:t>:  C:/Python38</a:t>
            </a:r>
            <a:endParaRPr lang="en-US" sz="2400" dirty="0">
              <a:highlight>
                <a:srgbClr val="00FF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7D4794-525F-4AEB-AD86-0987BCA8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76" y="1558179"/>
            <a:ext cx="7615645" cy="46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2AD47CA-559B-402D-B6AE-640572DAF18A}"/>
              </a:ext>
            </a:extLst>
          </p:cNvPr>
          <p:cNvSpPr/>
          <p:nvPr/>
        </p:nvSpPr>
        <p:spPr>
          <a:xfrm>
            <a:off x="5735599" y="57071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17500"/>
            <a:ext cx="109330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	</a:t>
            </a:r>
            <a:r>
              <a:rPr lang="en-US" sz="2800" b="1" dirty="0">
                <a:solidFill>
                  <a:srgbClr val="C00000"/>
                </a:solidFill>
              </a:rPr>
              <a:t>Tool –</a:t>
            </a:r>
            <a:r>
              <a:rPr lang="en-US" sz="2800" b="1" dirty="0" err="1">
                <a:solidFill>
                  <a:srgbClr val="C00000"/>
                </a:solidFill>
              </a:rPr>
              <a:t>uri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pentru</a:t>
            </a:r>
            <a:r>
              <a:rPr lang="en-US" sz="2800" b="1" dirty="0">
                <a:solidFill>
                  <a:srgbClr val="C00000"/>
                </a:solidFill>
              </a:rPr>
              <a:t> Python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err="1"/>
              <a:t>Preferabil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PyCharm</a:t>
            </a:r>
            <a:r>
              <a:rPr lang="en-US" sz="2800" b="1" dirty="0"/>
              <a:t> - </a:t>
            </a:r>
            <a:r>
              <a:rPr lang="en-US" sz="2800" b="1" dirty="0">
                <a:hlinkClick r:id="rId2"/>
              </a:rPr>
              <a:t>https://www.jetbrains.com/pycharm/download</a:t>
            </a:r>
            <a:r>
              <a:rPr lang="en-US" sz="2800" b="1" dirty="0"/>
              <a:t>  </a:t>
            </a:r>
          </a:p>
          <a:p>
            <a:endParaRPr lang="en-US" sz="2800" dirty="0"/>
          </a:p>
          <a:p>
            <a:r>
              <a:rPr lang="en-US" sz="2800" dirty="0"/>
              <a:t>Download - </a:t>
            </a:r>
            <a:r>
              <a:rPr lang="en-US" sz="2800" dirty="0" err="1"/>
              <a:t>versiunea</a:t>
            </a:r>
            <a:r>
              <a:rPr lang="en-US" sz="2800" dirty="0"/>
              <a:t> community - </a:t>
            </a:r>
            <a:r>
              <a:rPr lang="en-US" sz="2800" dirty="0" err="1"/>
              <a:t>instalare</a:t>
            </a:r>
            <a:r>
              <a:rPr lang="en-US" sz="2800" dirty="0"/>
              <a:t> (next)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/>
              <a:t>Copyright - InfoAcademy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4CFE1-189A-4E7B-B8F9-5D2FB869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8AD8-ECF4-46A7-914B-2C00F592FAD1}" type="datetime1">
              <a:rPr lang="en-US" smtClean="0"/>
              <a:t>29/10/2020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Paul Fratila</cp:lastModifiedBy>
  <cp:revision>2</cp:revision>
  <dcterms:created xsi:type="dcterms:W3CDTF">2017-09-25T14:48:17Z</dcterms:created>
  <dcterms:modified xsi:type="dcterms:W3CDTF">2020-10-29T19:47:27Z</dcterms:modified>
</cp:coreProperties>
</file>