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6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1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0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8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9A041-F210-45B0-820A-2C4A1B2B57EB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AD2D-E1C9-4E0E-BF45-C6819C0BA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399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Trip Finder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By The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Travellers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Marunt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Mirela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Georgiana,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Pintea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Lorena, </a:t>
            </a:r>
            <a:r>
              <a:rPr lang="en-US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Trif</a:t>
            </a:r>
            <a:r>
              <a:rPr lang="en-US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Diana</a:t>
            </a:r>
            <a:endParaRPr lang="en-US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0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Trip Finder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Vrei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mergi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intr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-o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vacanta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dar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nu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inspiratie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?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Aplicatia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noastra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ajuta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gasesti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locatia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perfecta,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trebuie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doar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ne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spui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anume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cauti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de la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calatoria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ta. </a:t>
            </a:r>
            <a:r>
              <a:rPr lang="en-US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V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distrezi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inveti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lucruri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noi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sau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relaxezi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dar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ai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un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buget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in care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sa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te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incadrezi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?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bine,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destinatia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e la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cateva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click-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uri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distanta</a:t>
            </a:r>
            <a:r>
              <a:rPr lang="en-US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5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Rounded MT Bold</vt:lpstr>
      <vt:lpstr>Baskerville Old Face</vt:lpstr>
      <vt:lpstr>Calibri</vt:lpstr>
      <vt:lpstr>Calibri Light</vt:lpstr>
      <vt:lpstr>Comic Sans MS</vt:lpstr>
      <vt:lpstr>Office Theme</vt:lpstr>
      <vt:lpstr>Trip Finder</vt:lpstr>
      <vt:lpstr>Trip Finder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Finder</dc:title>
  <dc:creator>Microsoft account</dc:creator>
  <cp:lastModifiedBy>Microsoft account</cp:lastModifiedBy>
  <cp:revision>2</cp:revision>
  <dcterms:created xsi:type="dcterms:W3CDTF">2020-05-18T14:27:34Z</dcterms:created>
  <dcterms:modified xsi:type="dcterms:W3CDTF">2020-05-18T14:38:05Z</dcterms:modified>
</cp:coreProperties>
</file>