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el Marineata" userId="d3bef06d6a068b10" providerId="LiveId" clId="{322C8F27-8DB9-4500-A7C2-F66B0623505C}"/>
    <pc:docChg chg="undo redo custSel addSld delSld modSld">
      <pc:chgData name="Mirel Marineata" userId="d3bef06d6a068b10" providerId="LiveId" clId="{322C8F27-8DB9-4500-A7C2-F66B0623505C}" dt="2024-08-13T09:38:31.351" v="3047" actId="20577"/>
      <pc:docMkLst>
        <pc:docMk/>
      </pc:docMkLst>
      <pc:sldChg chg="addSp delSp modSp new mod setBg addAnim delAnim">
        <pc:chgData name="Mirel Marineata" userId="d3bef06d6a068b10" providerId="LiveId" clId="{322C8F27-8DB9-4500-A7C2-F66B0623505C}" dt="2024-08-12T07:35:30.099" v="53"/>
        <pc:sldMkLst>
          <pc:docMk/>
          <pc:sldMk cId="2941016821" sldId="256"/>
        </pc:sldMkLst>
        <pc:spChg chg="mod">
          <ac:chgData name="Mirel Marineata" userId="d3bef06d6a068b10" providerId="LiveId" clId="{322C8F27-8DB9-4500-A7C2-F66B0623505C}" dt="2024-08-12T07:35:30.098" v="51" actId="26606"/>
          <ac:spMkLst>
            <pc:docMk/>
            <pc:sldMk cId="2941016821" sldId="256"/>
            <ac:spMk id="2" creationId="{D3DCFA8D-89CA-EAAC-384D-E57CB7866A85}"/>
          </ac:spMkLst>
        </pc:spChg>
        <pc:spChg chg="mod">
          <ac:chgData name="Mirel Marineata" userId="d3bef06d6a068b10" providerId="LiveId" clId="{322C8F27-8DB9-4500-A7C2-F66B0623505C}" dt="2024-08-12T07:35:30.098" v="51" actId="26606"/>
          <ac:spMkLst>
            <pc:docMk/>
            <pc:sldMk cId="2941016821" sldId="256"/>
            <ac:spMk id="3" creationId="{640A1457-F9CA-7D7B-72C7-E1EB3FA2E19B}"/>
          </ac:spMkLst>
        </pc:spChg>
        <pc:spChg chg="add del">
          <ac:chgData name="Mirel Marineata" userId="d3bef06d6a068b10" providerId="LiveId" clId="{322C8F27-8DB9-4500-A7C2-F66B0623505C}" dt="2024-08-12T07:35:12.017" v="40" actId="26606"/>
          <ac:spMkLst>
            <pc:docMk/>
            <pc:sldMk cId="2941016821" sldId="256"/>
            <ac:spMk id="10" creationId="{147E635D-C3B4-465B-AF24-991B6BF63C49}"/>
          </ac:spMkLst>
        </pc:spChg>
        <pc:spChg chg="add del">
          <ac:chgData name="Mirel Marineata" userId="d3bef06d6a068b10" providerId="LiveId" clId="{322C8F27-8DB9-4500-A7C2-F66B0623505C}" dt="2024-08-12T07:35:12.017" v="40" actId="26606"/>
          <ac:spMkLst>
            <pc:docMk/>
            <pc:sldMk cId="2941016821" sldId="256"/>
            <ac:spMk id="16" creationId="{14E56C4B-C9E0-4F01-AF43-E69279A06A1C}"/>
          </ac:spMkLst>
        </pc:spChg>
        <pc:spChg chg="add del">
          <ac:chgData name="Mirel Marineata" userId="d3bef06d6a068b10" providerId="LiveId" clId="{322C8F27-8DB9-4500-A7C2-F66B0623505C}" dt="2024-08-12T07:35:12.017" v="40" actId="26606"/>
          <ac:spMkLst>
            <pc:docMk/>
            <pc:sldMk cId="2941016821" sldId="256"/>
            <ac:spMk id="18" creationId="{8C654A17-56DA-4921-A42B-DE255FA66365}"/>
          </ac:spMkLst>
        </pc:spChg>
        <pc:spChg chg="add del">
          <ac:chgData name="Mirel Marineata" userId="d3bef06d6a068b10" providerId="LiveId" clId="{322C8F27-8DB9-4500-A7C2-F66B0623505C}" dt="2024-08-12T07:35:19.384" v="44" actId="26606"/>
          <ac:spMkLst>
            <pc:docMk/>
            <pc:sldMk cId="2941016821" sldId="256"/>
            <ac:spMk id="20" creationId="{903899BD-A4C7-4D2F-B882-E373ADDBF339}"/>
          </ac:spMkLst>
        </pc:spChg>
        <pc:spChg chg="add del">
          <ac:chgData name="Mirel Marineata" userId="d3bef06d6a068b10" providerId="LiveId" clId="{322C8F27-8DB9-4500-A7C2-F66B0623505C}" dt="2024-08-12T07:35:19.384" v="44" actId="26606"/>
          <ac:spMkLst>
            <pc:docMk/>
            <pc:sldMk cId="2941016821" sldId="256"/>
            <ac:spMk id="21" creationId="{1996F86B-8A8D-482B-AB2B-1A8EE4EF2752}"/>
          </ac:spMkLst>
        </pc:spChg>
        <pc:spChg chg="add del">
          <ac:chgData name="Mirel Marineata" userId="d3bef06d6a068b10" providerId="LiveId" clId="{322C8F27-8DB9-4500-A7C2-F66B0623505C}" dt="2024-08-12T07:35:19.384" v="44" actId="26606"/>
          <ac:spMkLst>
            <pc:docMk/>
            <pc:sldMk cId="2941016821" sldId="256"/>
            <ac:spMk id="22" creationId="{4C7118A3-ECB4-4619-AA16-3E9684D099FC}"/>
          </ac:spMkLst>
        </pc:spChg>
        <pc:spChg chg="add del">
          <ac:chgData name="Mirel Marineata" userId="d3bef06d6a068b10" providerId="LiveId" clId="{322C8F27-8DB9-4500-A7C2-F66B0623505C}" dt="2024-08-12T07:35:19.384" v="44" actId="26606"/>
          <ac:spMkLst>
            <pc:docMk/>
            <pc:sldMk cId="2941016821" sldId="256"/>
            <ac:spMk id="25" creationId="{2A06CCF8-E75B-4B55-99FB-2D76CBD12287}"/>
          </ac:spMkLst>
        </pc:spChg>
        <pc:spChg chg="add del">
          <ac:chgData name="Mirel Marineata" userId="d3bef06d6a068b10" providerId="LiveId" clId="{322C8F27-8DB9-4500-A7C2-F66B0623505C}" dt="2024-08-12T07:35:19.384" v="44" actId="26606"/>
          <ac:spMkLst>
            <pc:docMk/>
            <pc:sldMk cId="2941016821" sldId="256"/>
            <ac:spMk id="26" creationId="{43F55E8D-2CEA-40CC-84B8-110F9CCFEC45}"/>
          </ac:spMkLst>
        </pc:spChg>
        <pc:spChg chg="add del">
          <ac:chgData name="Mirel Marineata" userId="d3bef06d6a068b10" providerId="LiveId" clId="{322C8F27-8DB9-4500-A7C2-F66B0623505C}" dt="2024-08-12T07:35:22.507" v="46" actId="26606"/>
          <ac:spMkLst>
            <pc:docMk/>
            <pc:sldMk cId="2941016821" sldId="256"/>
            <ac:spMk id="28" creationId="{3B2CA9B6-4696-4754-85E4-8CABC16C836C}"/>
          </ac:spMkLst>
        </pc:spChg>
        <pc:spChg chg="add del">
          <ac:chgData name="Mirel Marineata" userId="d3bef06d6a068b10" providerId="LiveId" clId="{322C8F27-8DB9-4500-A7C2-F66B0623505C}" dt="2024-08-12T07:35:22.507" v="46" actId="26606"/>
          <ac:spMkLst>
            <pc:docMk/>
            <pc:sldMk cId="2941016821" sldId="256"/>
            <ac:spMk id="31" creationId="{D23277EE-B44B-4433-AC85-268C83D34214}"/>
          </ac:spMkLst>
        </pc:spChg>
        <pc:spChg chg="add del">
          <ac:chgData name="Mirel Marineata" userId="d3bef06d6a068b10" providerId="LiveId" clId="{322C8F27-8DB9-4500-A7C2-F66B0623505C}" dt="2024-08-12T07:35:22.507" v="46" actId="26606"/>
          <ac:spMkLst>
            <pc:docMk/>
            <pc:sldMk cId="2941016821" sldId="256"/>
            <ac:spMk id="32" creationId="{96893633-2491-40F3-A8F8-3048B013B861}"/>
          </ac:spMkLst>
        </pc:spChg>
        <pc:spChg chg="add del">
          <ac:chgData name="Mirel Marineata" userId="d3bef06d6a068b10" providerId="LiveId" clId="{322C8F27-8DB9-4500-A7C2-F66B0623505C}" dt="2024-08-12T07:35:22.507" v="46" actId="26606"/>
          <ac:spMkLst>
            <pc:docMk/>
            <pc:sldMk cId="2941016821" sldId="256"/>
            <ac:spMk id="33" creationId="{4F600BF4-BBEF-41D0-AF2D-5FE8F14089C1}"/>
          </ac:spMkLst>
        </pc:spChg>
        <pc:spChg chg="add del">
          <ac:chgData name="Mirel Marineata" userId="d3bef06d6a068b10" providerId="LiveId" clId="{322C8F27-8DB9-4500-A7C2-F66B0623505C}" dt="2024-08-12T07:35:22.507" v="46" actId="26606"/>
          <ac:spMkLst>
            <pc:docMk/>
            <pc:sldMk cId="2941016821" sldId="256"/>
            <ac:spMk id="34" creationId="{8E3FBB69-81FC-455A-9F72-076CADABD372}"/>
          </ac:spMkLst>
        </pc:spChg>
        <pc:spChg chg="add del">
          <ac:chgData name="Mirel Marineata" userId="d3bef06d6a068b10" providerId="LiveId" clId="{322C8F27-8DB9-4500-A7C2-F66B0623505C}" dt="2024-08-12T07:35:23.771" v="48" actId="26606"/>
          <ac:spMkLst>
            <pc:docMk/>
            <pc:sldMk cId="2941016821" sldId="256"/>
            <ac:spMk id="36" creationId="{CC393EB0-C44D-41D2-BEF6-291E434068C0}"/>
          </ac:spMkLst>
        </pc:spChg>
        <pc:spChg chg="add del">
          <ac:chgData name="Mirel Marineata" userId="d3bef06d6a068b10" providerId="LiveId" clId="{322C8F27-8DB9-4500-A7C2-F66B0623505C}" dt="2024-08-12T07:35:23.771" v="48" actId="26606"/>
          <ac:spMkLst>
            <pc:docMk/>
            <pc:sldMk cId="2941016821" sldId="256"/>
            <ac:spMk id="39" creationId="{C5A7D586-7678-4F41-A289-1F83BB95FD13}"/>
          </ac:spMkLst>
        </pc:spChg>
        <pc:spChg chg="add del">
          <ac:chgData name="Mirel Marineata" userId="d3bef06d6a068b10" providerId="LiveId" clId="{322C8F27-8DB9-4500-A7C2-F66B0623505C}" dt="2024-08-12T07:35:23.771" v="48" actId="26606"/>
          <ac:spMkLst>
            <pc:docMk/>
            <pc:sldMk cId="2941016821" sldId="256"/>
            <ac:spMk id="40" creationId="{F88A7F60-B102-433E-BE45-95BBC5828175}"/>
          </ac:spMkLst>
        </pc:spChg>
        <pc:spChg chg="add del">
          <ac:chgData name="Mirel Marineata" userId="d3bef06d6a068b10" providerId="LiveId" clId="{322C8F27-8DB9-4500-A7C2-F66B0623505C}" dt="2024-08-12T07:35:23.771" v="48" actId="26606"/>
          <ac:spMkLst>
            <pc:docMk/>
            <pc:sldMk cId="2941016821" sldId="256"/>
            <ac:spMk id="41" creationId="{3153C0C7-BA84-429D-A533-F021A955BDB5}"/>
          </ac:spMkLst>
        </pc:spChg>
        <pc:spChg chg="add del">
          <ac:chgData name="Mirel Marineata" userId="d3bef06d6a068b10" providerId="LiveId" clId="{322C8F27-8DB9-4500-A7C2-F66B0623505C}" dt="2024-08-12T07:35:23.771" v="48" actId="26606"/>
          <ac:spMkLst>
            <pc:docMk/>
            <pc:sldMk cId="2941016821" sldId="256"/>
            <ac:spMk id="42" creationId="{F20D64EC-C0BF-4228-85C3-76D9D15185BC}"/>
          </ac:spMkLst>
        </pc:spChg>
        <pc:spChg chg="add del">
          <ac:chgData name="Mirel Marineata" userId="d3bef06d6a068b10" providerId="LiveId" clId="{322C8F27-8DB9-4500-A7C2-F66B0623505C}" dt="2024-08-12T07:35:30.066" v="50" actId="26606"/>
          <ac:spMkLst>
            <pc:docMk/>
            <pc:sldMk cId="2941016821" sldId="256"/>
            <ac:spMk id="44" creationId="{3B2CA9B6-4696-4754-85E4-8CABC16C836C}"/>
          </ac:spMkLst>
        </pc:spChg>
        <pc:spChg chg="add del">
          <ac:chgData name="Mirel Marineata" userId="d3bef06d6a068b10" providerId="LiveId" clId="{322C8F27-8DB9-4500-A7C2-F66B0623505C}" dt="2024-08-12T07:35:30.066" v="50" actId="26606"/>
          <ac:spMkLst>
            <pc:docMk/>
            <pc:sldMk cId="2941016821" sldId="256"/>
            <ac:spMk id="47" creationId="{D23277EE-B44B-4433-AC85-268C83D34214}"/>
          </ac:spMkLst>
        </pc:spChg>
        <pc:spChg chg="add del">
          <ac:chgData name="Mirel Marineata" userId="d3bef06d6a068b10" providerId="LiveId" clId="{322C8F27-8DB9-4500-A7C2-F66B0623505C}" dt="2024-08-12T07:35:30.066" v="50" actId="26606"/>
          <ac:spMkLst>
            <pc:docMk/>
            <pc:sldMk cId="2941016821" sldId="256"/>
            <ac:spMk id="48" creationId="{96893633-2491-40F3-A8F8-3048B013B861}"/>
          </ac:spMkLst>
        </pc:spChg>
        <pc:spChg chg="add del">
          <ac:chgData name="Mirel Marineata" userId="d3bef06d6a068b10" providerId="LiveId" clId="{322C8F27-8DB9-4500-A7C2-F66B0623505C}" dt="2024-08-12T07:35:30.066" v="50" actId="26606"/>
          <ac:spMkLst>
            <pc:docMk/>
            <pc:sldMk cId="2941016821" sldId="256"/>
            <ac:spMk id="49" creationId="{4F600BF4-BBEF-41D0-AF2D-5FE8F14089C1}"/>
          </ac:spMkLst>
        </pc:spChg>
        <pc:spChg chg="add del">
          <ac:chgData name="Mirel Marineata" userId="d3bef06d6a068b10" providerId="LiveId" clId="{322C8F27-8DB9-4500-A7C2-F66B0623505C}" dt="2024-08-12T07:35:30.066" v="50" actId="26606"/>
          <ac:spMkLst>
            <pc:docMk/>
            <pc:sldMk cId="2941016821" sldId="256"/>
            <ac:spMk id="50" creationId="{8E3FBB69-81FC-455A-9F72-076CADABD372}"/>
          </ac:spMkLst>
        </pc:spChg>
        <pc:spChg chg="add">
          <ac:chgData name="Mirel Marineata" userId="d3bef06d6a068b10" providerId="LiveId" clId="{322C8F27-8DB9-4500-A7C2-F66B0623505C}" dt="2024-08-12T07:35:30.098" v="51" actId="26606"/>
          <ac:spMkLst>
            <pc:docMk/>
            <pc:sldMk cId="2941016821" sldId="256"/>
            <ac:spMk id="52" creationId="{1996F86B-8A8D-482B-AB2B-1A8EE4EF2752}"/>
          </ac:spMkLst>
        </pc:spChg>
        <pc:spChg chg="add">
          <ac:chgData name="Mirel Marineata" userId="d3bef06d6a068b10" providerId="LiveId" clId="{322C8F27-8DB9-4500-A7C2-F66B0623505C}" dt="2024-08-12T07:35:30.098" v="51" actId="26606"/>
          <ac:spMkLst>
            <pc:docMk/>
            <pc:sldMk cId="2941016821" sldId="256"/>
            <ac:spMk id="55" creationId="{2A06CCF8-E75B-4B55-99FB-2D76CBD12287}"/>
          </ac:spMkLst>
        </pc:spChg>
        <pc:spChg chg="add">
          <ac:chgData name="Mirel Marineata" userId="d3bef06d6a068b10" providerId="LiveId" clId="{322C8F27-8DB9-4500-A7C2-F66B0623505C}" dt="2024-08-12T07:35:30.098" v="51" actId="26606"/>
          <ac:spMkLst>
            <pc:docMk/>
            <pc:sldMk cId="2941016821" sldId="256"/>
            <ac:spMk id="56" creationId="{43F55E8D-2CEA-40CC-84B8-110F9CCFEC45}"/>
          </ac:spMkLst>
        </pc:spChg>
        <pc:spChg chg="add">
          <ac:chgData name="Mirel Marineata" userId="d3bef06d6a068b10" providerId="LiveId" clId="{322C8F27-8DB9-4500-A7C2-F66B0623505C}" dt="2024-08-12T07:35:30.098" v="51" actId="26606"/>
          <ac:spMkLst>
            <pc:docMk/>
            <pc:sldMk cId="2941016821" sldId="256"/>
            <ac:spMk id="57" creationId="{903899BD-A4C7-4D2F-B882-E373ADDBF339}"/>
          </ac:spMkLst>
        </pc:spChg>
        <pc:spChg chg="add">
          <ac:chgData name="Mirel Marineata" userId="d3bef06d6a068b10" providerId="LiveId" clId="{322C8F27-8DB9-4500-A7C2-F66B0623505C}" dt="2024-08-12T07:35:30.098" v="51" actId="26606"/>
          <ac:spMkLst>
            <pc:docMk/>
            <pc:sldMk cId="2941016821" sldId="256"/>
            <ac:spMk id="58" creationId="{4C7118A3-ECB4-4619-AA16-3E9684D099FC}"/>
          </ac:spMkLst>
        </pc:spChg>
        <pc:picChg chg="add mod ord">
          <ac:chgData name="Mirel Marineata" userId="d3bef06d6a068b10" providerId="LiveId" clId="{322C8F27-8DB9-4500-A7C2-F66B0623505C}" dt="2024-08-12T07:35:30.098" v="51" actId="26606"/>
          <ac:picMkLst>
            <pc:docMk/>
            <pc:sldMk cId="2941016821" sldId="256"/>
            <ac:picMk id="5" creationId="{3576FB42-BDB5-4064-347E-5F24D5E76A4A}"/>
          </ac:picMkLst>
        </pc:picChg>
        <pc:picChg chg="add del">
          <ac:chgData name="Mirel Marineata" userId="d3bef06d6a068b10" providerId="LiveId" clId="{322C8F27-8DB9-4500-A7C2-F66B0623505C}" dt="2024-08-12T07:35:12.017" v="40" actId="26606"/>
          <ac:picMkLst>
            <pc:docMk/>
            <pc:sldMk cId="2941016821" sldId="256"/>
            <ac:picMk id="12" creationId="{4A0623D0-396B-499E-BBFB-C17F1BB0F2DF}"/>
          </ac:picMkLst>
        </pc:picChg>
        <pc:picChg chg="add del">
          <ac:chgData name="Mirel Marineata" userId="d3bef06d6a068b10" providerId="LiveId" clId="{322C8F27-8DB9-4500-A7C2-F66B0623505C}" dt="2024-08-12T07:35:12.017" v="40" actId="26606"/>
          <ac:picMkLst>
            <pc:docMk/>
            <pc:sldMk cId="2941016821" sldId="256"/>
            <ac:picMk id="14" creationId="{21AF192C-698D-4635-9C9F-F9769A56A96C}"/>
          </ac:picMkLst>
        </pc:picChg>
        <pc:picChg chg="add del">
          <ac:chgData name="Mirel Marineata" userId="d3bef06d6a068b10" providerId="LiveId" clId="{322C8F27-8DB9-4500-A7C2-F66B0623505C}" dt="2024-08-12T07:35:19.384" v="44" actId="26606"/>
          <ac:picMkLst>
            <pc:docMk/>
            <pc:sldMk cId="2941016821" sldId="256"/>
            <ac:picMk id="23" creationId="{BF7B2BC4-6DAA-43BB-BBF8-74F594318587}"/>
          </ac:picMkLst>
        </pc:picChg>
        <pc:picChg chg="add del">
          <ac:chgData name="Mirel Marineata" userId="d3bef06d6a068b10" providerId="LiveId" clId="{322C8F27-8DB9-4500-A7C2-F66B0623505C}" dt="2024-08-12T07:35:19.384" v="44" actId="26606"/>
          <ac:picMkLst>
            <pc:docMk/>
            <pc:sldMk cId="2941016821" sldId="256"/>
            <ac:picMk id="24" creationId="{1E9DBD7B-6F32-47F1-9654-A2CB59691DC7}"/>
          </ac:picMkLst>
        </pc:picChg>
        <pc:picChg chg="add del">
          <ac:chgData name="Mirel Marineata" userId="d3bef06d6a068b10" providerId="LiveId" clId="{322C8F27-8DB9-4500-A7C2-F66B0623505C}" dt="2024-08-12T07:35:22.507" v="46" actId="26606"/>
          <ac:picMkLst>
            <pc:docMk/>
            <pc:sldMk cId="2941016821" sldId="256"/>
            <ac:picMk id="29" creationId="{7A9A1B4E-BA04-49DB-A7FC-AAC824E9FE65}"/>
          </ac:picMkLst>
        </pc:picChg>
        <pc:picChg chg="add del">
          <ac:chgData name="Mirel Marineata" userId="d3bef06d6a068b10" providerId="LiveId" clId="{322C8F27-8DB9-4500-A7C2-F66B0623505C}" dt="2024-08-12T07:35:22.507" v="46" actId="26606"/>
          <ac:picMkLst>
            <pc:docMk/>
            <pc:sldMk cId="2941016821" sldId="256"/>
            <ac:picMk id="30" creationId="{DEB81022-BC5D-4044-B798-FA0517B46B8C}"/>
          </ac:picMkLst>
        </pc:picChg>
        <pc:picChg chg="add del">
          <ac:chgData name="Mirel Marineata" userId="d3bef06d6a068b10" providerId="LiveId" clId="{322C8F27-8DB9-4500-A7C2-F66B0623505C}" dt="2024-08-12T07:35:23.771" v="48" actId="26606"/>
          <ac:picMkLst>
            <pc:docMk/>
            <pc:sldMk cId="2941016821" sldId="256"/>
            <ac:picMk id="37" creationId="{27F47B0A-40EE-41EA-815D-384670FF1AB0}"/>
          </ac:picMkLst>
        </pc:picChg>
        <pc:picChg chg="add del">
          <ac:chgData name="Mirel Marineata" userId="d3bef06d6a068b10" providerId="LiveId" clId="{322C8F27-8DB9-4500-A7C2-F66B0623505C}" dt="2024-08-12T07:35:23.771" v="48" actId="26606"/>
          <ac:picMkLst>
            <pc:docMk/>
            <pc:sldMk cId="2941016821" sldId="256"/>
            <ac:picMk id="38" creationId="{43AC9E88-695B-421A-B3FF-5BC41EF58205}"/>
          </ac:picMkLst>
        </pc:picChg>
        <pc:picChg chg="add del">
          <ac:chgData name="Mirel Marineata" userId="d3bef06d6a068b10" providerId="LiveId" clId="{322C8F27-8DB9-4500-A7C2-F66B0623505C}" dt="2024-08-12T07:35:30.066" v="50" actId="26606"/>
          <ac:picMkLst>
            <pc:docMk/>
            <pc:sldMk cId="2941016821" sldId="256"/>
            <ac:picMk id="45" creationId="{7A9A1B4E-BA04-49DB-A7FC-AAC824E9FE65}"/>
          </ac:picMkLst>
        </pc:picChg>
        <pc:picChg chg="add del">
          <ac:chgData name="Mirel Marineata" userId="d3bef06d6a068b10" providerId="LiveId" clId="{322C8F27-8DB9-4500-A7C2-F66B0623505C}" dt="2024-08-12T07:35:30.066" v="50" actId="26606"/>
          <ac:picMkLst>
            <pc:docMk/>
            <pc:sldMk cId="2941016821" sldId="256"/>
            <ac:picMk id="46" creationId="{DEB81022-BC5D-4044-B798-FA0517B46B8C}"/>
          </ac:picMkLst>
        </pc:picChg>
        <pc:picChg chg="add">
          <ac:chgData name="Mirel Marineata" userId="d3bef06d6a068b10" providerId="LiveId" clId="{322C8F27-8DB9-4500-A7C2-F66B0623505C}" dt="2024-08-12T07:35:30.098" v="51" actId="26606"/>
          <ac:picMkLst>
            <pc:docMk/>
            <pc:sldMk cId="2941016821" sldId="256"/>
            <ac:picMk id="53" creationId="{BF7B2BC4-6DAA-43BB-BBF8-74F594318587}"/>
          </ac:picMkLst>
        </pc:picChg>
        <pc:picChg chg="add">
          <ac:chgData name="Mirel Marineata" userId="d3bef06d6a068b10" providerId="LiveId" clId="{322C8F27-8DB9-4500-A7C2-F66B0623505C}" dt="2024-08-12T07:35:30.098" v="51" actId="26606"/>
          <ac:picMkLst>
            <pc:docMk/>
            <pc:sldMk cId="2941016821" sldId="256"/>
            <ac:picMk id="54" creationId="{1E9DBD7B-6F32-47F1-9654-A2CB59691DC7}"/>
          </ac:picMkLst>
        </pc:picChg>
      </pc:sldChg>
      <pc:sldChg chg="addSp delSp modSp new mod setBg">
        <pc:chgData name="Mirel Marineata" userId="d3bef06d6a068b10" providerId="LiveId" clId="{322C8F27-8DB9-4500-A7C2-F66B0623505C}" dt="2024-08-12T10:25:26.733" v="2639" actId="27636"/>
        <pc:sldMkLst>
          <pc:docMk/>
          <pc:sldMk cId="502879225" sldId="257"/>
        </pc:sldMkLst>
        <pc:spChg chg="mod">
          <ac:chgData name="Mirel Marineata" userId="d3bef06d6a068b10" providerId="LiveId" clId="{322C8F27-8DB9-4500-A7C2-F66B0623505C}" dt="2024-08-12T08:03:18.948" v="258" actId="26606"/>
          <ac:spMkLst>
            <pc:docMk/>
            <pc:sldMk cId="502879225" sldId="257"/>
            <ac:spMk id="2" creationId="{D112E490-B904-A217-CE3C-8D18D4F5CD5E}"/>
          </ac:spMkLst>
        </pc:spChg>
        <pc:spChg chg="add del mod">
          <ac:chgData name="Mirel Marineata" userId="d3bef06d6a068b10" providerId="LiveId" clId="{322C8F27-8DB9-4500-A7C2-F66B0623505C}" dt="2024-08-12T10:25:26.733" v="2639" actId="27636"/>
          <ac:spMkLst>
            <pc:docMk/>
            <pc:sldMk cId="502879225" sldId="257"/>
            <ac:spMk id="3" creationId="{DFEC943C-9BC3-7167-A9CF-24381F3D0BE6}"/>
          </ac:spMkLst>
        </pc:spChg>
        <pc:spChg chg="add del">
          <ac:chgData name="Mirel Marineata" userId="d3bef06d6a068b10" providerId="LiveId" clId="{322C8F27-8DB9-4500-A7C2-F66B0623505C}" dt="2024-08-12T08:03:18.923" v="257" actId="26606"/>
          <ac:spMkLst>
            <pc:docMk/>
            <pc:sldMk cId="502879225" sldId="257"/>
            <ac:spMk id="9" creationId="{3FAD17B9-9E6C-4DD1-9728-97B5E5FCCAB2}"/>
          </ac:spMkLst>
        </pc:spChg>
        <pc:spChg chg="add">
          <ac:chgData name="Mirel Marineata" userId="d3bef06d6a068b10" providerId="LiveId" clId="{322C8F27-8DB9-4500-A7C2-F66B0623505C}" dt="2024-08-12T08:03:18.948" v="258" actId="26606"/>
          <ac:spMkLst>
            <pc:docMk/>
            <pc:sldMk cId="502879225" sldId="257"/>
            <ac:spMk id="10" creationId="{A683DBC4-DF1F-47B4-A427-3A02BF6FCA01}"/>
          </ac:spMkLst>
        </pc:spChg>
        <pc:spChg chg="add del">
          <ac:chgData name="Mirel Marineata" userId="d3bef06d6a068b10" providerId="LiveId" clId="{322C8F27-8DB9-4500-A7C2-F66B0623505C}" dt="2024-08-12T08:03:18.923" v="257" actId="26606"/>
          <ac:spMkLst>
            <pc:docMk/>
            <pc:sldMk cId="502879225" sldId="257"/>
            <ac:spMk id="11" creationId="{D7AC3F90-A588-42FF-B41D-062A8D91B9E5}"/>
          </ac:spMkLst>
        </pc:spChg>
        <pc:spChg chg="add del">
          <ac:chgData name="Mirel Marineata" userId="d3bef06d6a068b10" providerId="LiveId" clId="{322C8F27-8DB9-4500-A7C2-F66B0623505C}" dt="2024-08-12T08:03:18.923" v="257" actId="26606"/>
          <ac:spMkLst>
            <pc:docMk/>
            <pc:sldMk cId="502879225" sldId="257"/>
            <ac:spMk id="15" creationId="{E1AADF25-43E9-4DE0-AD82-4F6052319136}"/>
          </ac:spMkLst>
        </pc:spChg>
        <pc:spChg chg="add">
          <ac:chgData name="Mirel Marineata" userId="d3bef06d6a068b10" providerId="LiveId" clId="{322C8F27-8DB9-4500-A7C2-F66B0623505C}" dt="2024-08-12T08:03:18.948" v="258" actId="26606"/>
          <ac:spMkLst>
            <pc:docMk/>
            <pc:sldMk cId="502879225" sldId="257"/>
            <ac:spMk id="16" creationId="{C9206E69-8320-4953-8527-D4C926A4632A}"/>
          </ac:spMkLst>
        </pc:spChg>
        <pc:spChg chg="add del">
          <ac:chgData name="Mirel Marineata" userId="d3bef06d6a068b10" providerId="LiveId" clId="{322C8F27-8DB9-4500-A7C2-F66B0623505C}" dt="2024-08-12T08:03:18.923" v="257" actId="26606"/>
          <ac:spMkLst>
            <pc:docMk/>
            <pc:sldMk cId="502879225" sldId="257"/>
            <ac:spMk id="17" creationId="{CBC2D515-EF3C-4E4E-8BC1-192B21E92713}"/>
          </ac:spMkLst>
        </pc:spChg>
        <pc:spChg chg="add">
          <ac:chgData name="Mirel Marineata" userId="d3bef06d6a068b10" providerId="LiveId" clId="{322C8F27-8DB9-4500-A7C2-F66B0623505C}" dt="2024-08-12T08:03:18.948" v="258" actId="26606"/>
          <ac:spMkLst>
            <pc:docMk/>
            <pc:sldMk cId="502879225" sldId="257"/>
            <ac:spMk id="18" creationId="{EFB0BA3C-4542-415C-9AD5-4A65B973D493}"/>
          </ac:spMkLst>
        </pc:spChg>
        <pc:spChg chg="add">
          <ac:chgData name="Mirel Marineata" userId="d3bef06d6a068b10" providerId="LiveId" clId="{322C8F27-8DB9-4500-A7C2-F66B0623505C}" dt="2024-08-12T08:03:18.948" v="258" actId="26606"/>
          <ac:spMkLst>
            <pc:docMk/>
            <pc:sldMk cId="502879225" sldId="257"/>
            <ac:spMk id="20" creationId="{D3FCC301-B2A8-4BFA-8ADD-314A8AC885CE}"/>
          </ac:spMkLst>
        </pc:spChg>
        <pc:spChg chg="add">
          <ac:chgData name="Mirel Marineata" userId="d3bef06d6a068b10" providerId="LiveId" clId="{322C8F27-8DB9-4500-A7C2-F66B0623505C}" dt="2024-08-12T08:03:18.948" v="258" actId="26606"/>
          <ac:spMkLst>
            <pc:docMk/>
            <pc:sldMk cId="502879225" sldId="257"/>
            <ac:spMk id="22" creationId="{341BA995-C21C-4D29-BE49-3CBE5718953D}"/>
          </ac:spMkLst>
        </pc:spChg>
        <pc:spChg chg="add">
          <ac:chgData name="Mirel Marineata" userId="d3bef06d6a068b10" providerId="LiveId" clId="{322C8F27-8DB9-4500-A7C2-F66B0623505C}" dt="2024-08-12T08:03:18.948" v="258" actId="26606"/>
          <ac:spMkLst>
            <pc:docMk/>
            <pc:sldMk cId="502879225" sldId="257"/>
            <ac:spMk id="24" creationId="{F6B63D7C-DA20-4B10-8164-8F1ACA90EED7}"/>
          </ac:spMkLst>
        </pc:spChg>
        <pc:spChg chg="add">
          <ac:chgData name="Mirel Marineata" userId="d3bef06d6a068b10" providerId="LiveId" clId="{322C8F27-8DB9-4500-A7C2-F66B0623505C}" dt="2024-08-12T08:03:18.948" v="258" actId="26606"/>
          <ac:spMkLst>
            <pc:docMk/>
            <pc:sldMk cId="502879225" sldId="257"/>
            <ac:spMk id="26" creationId="{BCEB1DFB-E9D4-4418-85B6-90079F889483}"/>
          </ac:spMkLst>
        </pc:spChg>
        <pc:graphicFrameChg chg="add del">
          <ac:chgData name="Mirel Marineata" userId="d3bef06d6a068b10" providerId="LiveId" clId="{322C8F27-8DB9-4500-A7C2-F66B0623505C}" dt="2024-08-12T08:04:28.090" v="273" actId="26606"/>
          <ac:graphicFrameMkLst>
            <pc:docMk/>
            <pc:sldMk cId="502879225" sldId="257"/>
            <ac:graphicFrameMk id="28" creationId="{FA81D52A-1C5C-AF1B-FD4E-7613ED7CE6DD}"/>
          </ac:graphicFrameMkLst>
        </pc:graphicFrameChg>
        <pc:picChg chg="add del">
          <ac:chgData name="Mirel Marineata" userId="d3bef06d6a068b10" providerId="LiveId" clId="{322C8F27-8DB9-4500-A7C2-F66B0623505C}" dt="2024-08-12T08:03:18.923" v="257" actId="26606"/>
          <ac:picMkLst>
            <pc:docMk/>
            <pc:sldMk cId="502879225" sldId="257"/>
            <ac:picMk id="5" creationId="{768865BD-A390-7023-09FA-8663E21A640B}"/>
          </ac:picMkLst>
        </pc:picChg>
        <pc:picChg chg="add">
          <ac:chgData name="Mirel Marineata" userId="d3bef06d6a068b10" providerId="LiveId" clId="{322C8F27-8DB9-4500-A7C2-F66B0623505C}" dt="2024-08-12T08:03:18.948" v="258" actId="26606"/>
          <ac:picMkLst>
            <pc:docMk/>
            <pc:sldMk cId="502879225" sldId="257"/>
            <ac:picMk id="7" creationId="{CE0CE77E-1996-E9BF-AE02-FD6808211CE4}"/>
          </ac:picMkLst>
        </pc:picChg>
        <pc:picChg chg="add">
          <ac:chgData name="Mirel Marineata" userId="d3bef06d6a068b10" providerId="LiveId" clId="{322C8F27-8DB9-4500-A7C2-F66B0623505C}" dt="2024-08-12T08:03:18.948" v="258" actId="26606"/>
          <ac:picMkLst>
            <pc:docMk/>
            <pc:sldMk cId="502879225" sldId="257"/>
            <ac:picMk id="12" creationId="{5B505947-2EDE-4036-BAB7-9D467D50A8D1}"/>
          </ac:picMkLst>
        </pc:picChg>
        <pc:picChg chg="add del">
          <ac:chgData name="Mirel Marineata" userId="d3bef06d6a068b10" providerId="LiveId" clId="{322C8F27-8DB9-4500-A7C2-F66B0623505C}" dt="2024-08-12T08:03:18.923" v="257" actId="26606"/>
          <ac:picMkLst>
            <pc:docMk/>
            <pc:sldMk cId="502879225" sldId="257"/>
            <ac:picMk id="13" creationId="{015AB904-4FB7-4A0D-B43E-03ACF05E1445}"/>
          </ac:picMkLst>
        </pc:picChg>
        <pc:picChg chg="add">
          <ac:chgData name="Mirel Marineata" userId="d3bef06d6a068b10" providerId="LiveId" clId="{322C8F27-8DB9-4500-A7C2-F66B0623505C}" dt="2024-08-12T08:03:18.948" v="258" actId="26606"/>
          <ac:picMkLst>
            <pc:docMk/>
            <pc:sldMk cId="502879225" sldId="257"/>
            <ac:picMk id="14" creationId="{88E107CE-A324-40CD-893D-2D871179D413}"/>
          </ac:picMkLst>
        </pc:picChg>
      </pc:sldChg>
      <pc:sldChg chg="addSp delSp modSp new mod setBg">
        <pc:chgData name="Mirel Marineata" userId="d3bef06d6a068b10" providerId="LiveId" clId="{322C8F27-8DB9-4500-A7C2-F66B0623505C}" dt="2024-08-12T09:08:52.813" v="1408" actId="20577"/>
        <pc:sldMkLst>
          <pc:docMk/>
          <pc:sldMk cId="2525214007" sldId="258"/>
        </pc:sldMkLst>
        <pc:spChg chg="mod">
          <ac:chgData name="Mirel Marineata" userId="d3bef06d6a068b10" providerId="LiveId" clId="{322C8F27-8DB9-4500-A7C2-F66B0623505C}" dt="2024-08-12T09:08:52.813" v="1408" actId="20577"/>
          <ac:spMkLst>
            <pc:docMk/>
            <pc:sldMk cId="2525214007" sldId="258"/>
            <ac:spMk id="2" creationId="{BED9895C-03D6-B33C-0147-13FEF85DF300}"/>
          </ac:spMkLst>
        </pc:spChg>
        <pc:spChg chg="add del mod">
          <ac:chgData name="Mirel Marineata" userId="d3bef06d6a068b10" providerId="LiveId" clId="{322C8F27-8DB9-4500-A7C2-F66B0623505C}" dt="2024-08-12T09:08:27.817" v="1401" actId="26606"/>
          <ac:spMkLst>
            <pc:docMk/>
            <pc:sldMk cId="2525214007" sldId="258"/>
            <ac:spMk id="3" creationId="{4B03DB6B-16C5-5888-97E5-44C56F6ADB53}"/>
          </ac:spMkLst>
        </pc:spChg>
        <pc:spChg chg="add">
          <ac:chgData name="Mirel Marineata" userId="d3bef06d6a068b10" providerId="LiveId" clId="{322C8F27-8DB9-4500-A7C2-F66B0623505C}" dt="2024-08-12T09:06:51.412" v="1337"/>
          <ac:spMkLst>
            <pc:docMk/>
            <pc:sldMk cId="2525214007" sldId="258"/>
            <ac:spMk id="4" creationId="{87512D12-7336-2271-B5E6-4665B7FB72DE}"/>
          </ac:spMkLst>
        </pc:spChg>
        <pc:spChg chg="add del">
          <ac:chgData name="Mirel Marineata" userId="d3bef06d6a068b10" providerId="LiveId" clId="{322C8F27-8DB9-4500-A7C2-F66B0623505C}" dt="2024-08-12T08:21:26.725" v="538" actId="26606"/>
          <ac:spMkLst>
            <pc:docMk/>
            <pc:sldMk cId="2525214007" sldId="258"/>
            <ac:spMk id="9" creationId="{93D02AEE-30DC-4942-A9CA-7A14F8B8E297}"/>
          </ac:spMkLst>
        </pc:spChg>
        <pc:spChg chg="add del">
          <ac:chgData name="Mirel Marineata" userId="d3bef06d6a068b10" providerId="LiveId" clId="{322C8F27-8DB9-4500-A7C2-F66B0623505C}" dt="2024-08-12T08:21:26.725" v="538" actId="26606"/>
          <ac:spMkLst>
            <pc:docMk/>
            <pc:sldMk cId="2525214007" sldId="258"/>
            <ac:spMk id="15" creationId="{F2699857-2714-4E6A-8E11-6BEB9DF7FC5E}"/>
          </ac:spMkLst>
        </pc:spChg>
        <pc:spChg chg="add del">
          <ac:chgData name="Mirel Marineata" userId="d3bef06d6a068b10" providerId="LiveId" clId="{322C8F27-8DB9-4500-A7C2-F66B0623505C}" dt="2024-08-12T08:21:26.725" v="538" actId="26606"/>
          <ac:spMkLst>
            <pc:docMk/>
            <pc:sldMk cId="2525214007" sldId="258"/>
            <ac:spMk id="17" creationId="{346078E7-FDC0-448B-97DE-4EDA7702EEE5}"/>
          </ac:spMkLst>
        </pc:spChg>
        <pc:spChg chg="add del">
          <ac:chgData name="Mirel Marineata" userId="d3bef06d6a068b10" providerId="LiveId" clId="{322C8F27-8DB9-4500-A7C2-F66B0623505C}" dt="2024-08-12T08:21:26.725" v="538" actId="26606"/>
          <ac:spMkLst>
            <pc:docMk/>
            <pc:sldMk cId="2525214007" sldId="258"/>
            <ac:spMk id="19" creationId="{7266E038-37B1-43CF-AFE0-B21E9F572C51}"/>
          </ac:spMkLst>
        </pc:spChg>
        <pc:spChg chg="add del">
          <ac:chgData name="Mirel Marineata" userId="d3bef06d6a068b10" providerId="LiveId" clId="{322C8F27-8DB9-4500-A7C2-F66B0623505C}" dt="2024-08-12T08:21:26.725" v="538" actId="26606"/>
          <ac:spMkLst>
            <pc:docMk/>
            <pc:sldMk cId="2525214007" sldId="258"/>
            <ac:spMk id="21" creationId="{31E37FC9-ED36-42CE-9877-9EAB50FA84BD}"/>
          </ac:spMkLst>
        </pc:spChg>
        <pc:spChg chg="add del">
          <ac:chgData name="Mirel Marineata" userId="d3bef06d6a068b10" providerId="LiveId" clId="{322C8F27-8DB9-4500-A7C2-F66B0623505C}" dt="2024-08-12T08:21:33.677" v="540" actId="26606"/>
          <ac:spMkLst>
            <pc:docMk/>
            <pc:sldMk cId="2525214007" sldId="258"/>
            <ac:spMk id="23" creationId="{43BBAF34-367D-4E18-A62E-4602BD90855C}"/>
          </ac:spMkLst>
        </pc:spChg>
        <pc:spChg chg="add del">
          <ac:chgData name="Mirel Marineata" userId="d3bef06d6a068b10" providerId="LiveId" clId="{322C8F27-8DB9-4500-A7C2-F66B0623505C}" dt="2024-08-12T08:21:33.677" v="540" actId="26606"/>
          <ac:spMkLst>
            <pc:docMk/>
            <pc:sldMk cId="2525214007" sldId="258"/>
            <ac:spMk id="24" creationId="{99A4CF08-858A-49E4-B707-4E7585D11566}"/>
          </ac:spMkLst>
        </pc:spChg>
        <pc:spChg chg="add del">
          <ac:chgData name="Mirel Marineata" userId="d3bef06d6a068b10" providerId="LiveId" clId="{322C8F27-8DB9-4500-A7C2-F66B0623505C}" dt="2024-08-12T08:21:33.677" v="540" actId="26606"/>
          <ac:spMkLst>
            <pc:docMk/>
            <pc:sldMk cId="2525214007" sldId="258"/>
            <ac:spMk id="25" creationId="{56938E62-910D-4D69-AA09-567AAAC3776D}"/>
          </ac:spMkLst>
        </pc:spChg>
        <pc:spChg chg="add del">
          <ac:chgData name="Mirel Marineata" userId="d3bef06d6a068b10" providerId="LiveId" clId="{322C8F27-8DB9-4500-A7C2-F66B0623505C}" dt="2024-08-12T08:21:33.677" v="540" actId="26606"/>
          <ac:spMkLst>
            <pc:docMk/>
            <pc:sldMk cId="2525214007" sldId="258"/>
            <ac:spMk id="26" creationId="{A74E54C6-D084-4BC8-B3F9-8B9EC22A6B67}"/>
          </ac:spMkLst>
        </pc:spChg>
        <pc:spChg chg="add del">
          <ac:chgData name="Mirel Marineata" userId="d3bef06d6a068b10" providerId="LiveId" clId="{322C8F27-8DB9-4500-A7C2-F66B0623505C}" dt="2024-08-12T08:21:33.677" v="540" actId="26606"/>
          <ac:spMkLst>
            <pc:docMk/>
            <pc:sldMk cId="2525214007" sldId="258"/>
            <ac:spMk id="27" creationId="{777713DB-A0B1-4507-9991-B6DCAE436C74}"/>
          </ac:spMkLst>
        </pc:spChg>
        <pc:spChg chg="add del">
          <ac:chgData name="Mirel Marineata" userId="d3bef06d6a068b10" providerId="LiveId" clId="{322C8F27-8DB9-4500-A7C2-F66B0623505C}" dt="2024-08-12T08:21:35.628" v="542" actId="26606"/>
          <ac:spMkLst>
            <pc:docMk/>
            <pc:sldMk cId="2525214007" sldId="258"/>
            <ac:spMk id="31" creationId="{3FAD17B9-9E6C-4DD1-9728-97B5E5FCCAB2}"/>
          </ac:spMkLst>
        </pc:spChg>
        <pc:spChg chg="add del">
          <ac:chgData name="Mirel Marineata" userId="d3bef06d6a068b10" providerId="LiveId" clId="{322C8F27-8DB9-4500-A7C2-F66B0623505C}" dt="2024-08-12T08:21:35.628" v="542" actId="26606"/>
          <ac:spMkLst>
            <pc:docMk/>
            <pc:sldMk cId="2525214007" sldId="258"/>
            <ac:spMk id="32" creationId="{D7AC3F90-A588-42FF-B41D-062A8D91B9E5}"/>
          </ac:spMkLst>
        </pc:spChg>
        <pc:spChg chg="add del">
          <ac:chgData name="Mirel Marineata" userId="d3bef06d6a068b10" providerId="LiveId" clId="{322C8F27-8DB9-4500-A7C2-F66B0623505C}" dt="2024-08-12T08:21:35.628" v="542" actId="26606"/>
          <ac:spMkLst>
            <pc:docMk/>
            <pc:sldMk cId="2525214007" sldId="258"/>
            <ac:spMk id="35" creationId="{E1AADF25-43E9-4DE0-AD82-4F6052319136}"/>
          </ac:spMkLst>
        </pc:spChg>
        <pc:spChg chg="add del">
          <ac:chgData name="Mirel Marineata" userId="d3bef06d6a068b10" providerId="LiveId" clId="{322C8F27-8DB9-4500-A7C2-F66B0623505C}" dt="2024-08-12T08:21:35.628" v="542" actId="26606"/>
          <ac:spMkLst>
            <pc:docMk/>
            <pc:sldMk cId="2525214007" sldId="258"/>
            <ac:spMk id="36" creationId="{CBC2D515-EF3C-4E4E-8BC1-192B21E92713}"/>
          </ac:spMkLst>
        </pc:spChg>
        <pc:spChg chg="add del">
          <ac:chgData name="Mirel Marineata" userId="d3bef06d6a068b10" providerId="LiveId" clId="{322C8F27-8DB9-4500-A7C2-F66B0623505C}" dt="2024-08-12T09:08:27.817" v="1401" actId="26606"/>
          <ac:spMkLst>
            <pc:docMk/>
            <pc:sldMk cId="2525214007" sldId="258"/>
            <ac:spMk id="38" creationId="{43BBAF34-367D-4E18-A62E-4602BD90855C}"/>
          </ac:spMkLst>
        </pc:spChg>
        <pc:spChg chg="add del">
          <ac:chgData name="Mirel Marineata" userId="d3bef06d6a068b10" providerId="LiveId" clId="{322C8F27-8DB9-4500-A7C2-F66B0623505C}" dt="2024-08-12T09:08:27.817" v="1401" actId="26606"/>
          <ac:spMkLst>
            <pc:docMk/>
            <pc:sldMk cId="2525214007" sldId="258"/>
            <ac:spMk id="39" creationId="{99A4CF08-858A-49E4-B707-4E7585D11566}"/>
          </ac:spMkLst>
        </pc:spChg>
        <pc:spChg chg="add del">
          <ac:chgData name="Mirel Marineata" userId="d3bef06d6a068b10" providerId="LiveId" clId="{322C8F27-8DB9-4500-A7C2-F66B0623505C}" dt="2024-08-12T09:08:27.817" v="1401" actId="26606"/>
          <ac:spMkLst>
            <pc:docMk/>
            <pc:sldMk cId="2525214007" sldId="258"/>
            <ac:spMk id="40" creationId="{56938E62-910D-4D69-AA09-567AAAC3776D}"/>
          </ac:spMkLst>
        </pc:spChg>
        <pc:spChg chg="add del">
          <ac:chgData name="Mirel Marineata" userId="d3bef06d6a068b10" providerId="LiveId" clId="{322C8F27-8DB9-4500-A7C2-F66B0623505C}" dt="2024-08-12T09:08:27.817" v="1401" actId="26606"/>
          <ac:spMkLst>
            <pc:docMk/>
            <pc:sldMk cId="2525214007" sldId="258"/>
            <ac:spMk id="41" creationId="{A74E54C6-D084-4BC8-B3F9-8B9EC22A6B67}"/>
          </ac:spMkLst>
        </pc:spChg>
        <pc:spChg chg="add del">
          <ac:chgData name="Mirel Marineata" userId="d3bef06d6a068b10" providerId="LiveId" clId="{322C8F27-8DB9-4500-A7C2-F66B0623505C}" dt="2024-08-12T09:08:27.817" v="1401" actId="26606"/>
          <ac:spMkLst>
            <pc:docMk/>
            <pc:sldMk cId="2525214007" sldId="258"/>
            <ac:spMk id="42" creationId="{777713DB-A0B1-4507-9991-B6DCAE436C74}"/>
          </ac:spMkLst>
        </pc:spChg>
        <pc:spChg chg="add del mod">
          <ac:chgData name="Mirel Marineata" userId="d3bef06d6a068b10" providerId="LiveId" clId="{322C8F27-8DB9-4500-A7C2-F66B0623505C}" dt="2024-08-12T09:07:53.943" v="1367" actId="26606"/>
          <ac:spMkLst>
            <pc:docMk/>
            <pc:sldMk cId="2525214007" sldId="258"/>
            <ac:spMk id="48" creationId="{4B03DB6B-16C5-5888-97E5-44C56F6ADB53}"/>
          </ac:spMkLst>
        </pc:spChg>
        <pc:spChg chg="add del">
          <ac:chgData name="Mirel Marineata" userId="d3bef06d6a068b10" providerId="LiveId" clId="{322C8F27-8DB9-4500-A7C2-F66B0623505C}" dt="2024-08-12T09:07:53.943" v="1367" actId="26606"/>
          <ac:spMkLst>
            <pc:docMk/>
            <pc:sldMk cId="2525214007" sldId="258"/>
            <ac:spMk id="49" creationId="{92806DFD-E192-42CC-B190-3C4C95B8FF4E}"/>
          </ac:spMkLst>
        </pc:spChg>
        <pc:spChg chg="add del">
          <ac:chgData name="Mirel Marineata" userId="d3bef06d6a068b10" providerId="LiveId" clId="{322C8F27-8DB9-4500-A7C2-F66B0623505C}" dt="2024-08-12T09:08:13.310" v="1388" actId="26606"/>
          <ac:spMkLst>
            <pc:docMk/>
            <pc:sldMk cId="2525214007" sldId="258"/>
            <ac:spMk id="50" creationId="{936FA072-D541-4EE8-9DC6-513AAB2B95D4}"/>
          </ac:spMkLst>
        </pc:spChg>
        <pc:spChg chg="add del">
          <ac:chgData name="Mirel Marineata" userId="d3bef06d6a068b10" providerId="LiveId" clId="{322C8F27-8DB9-4500-A7C2-F66B0623505C}" dt="2024-08-12T09:07:53.943" v="1367" actId="26606"/>
          <ac:spMkLst>
            <pc:docMk/>
            <pc:sldMk cId="2525214007" sldId="258"/>
            <ac:spMk id="53" creationId="{BB17FFD2-DBC7-4ABB-B2A0-7E18EC1B8074}"/>
          </ac:spMkLst>
        </pc:spChg>
        <pc:spChg chg="add del">
          <ac:chgData name="Mirel Marineata" userId="d3bef06d6a068b10" providerId="LiveId" clId="{322C8F27-8DB9-4500-A7C2-F66B0623505C}" dt="2024-08-12T09:08:13.310" v="1388" actId="26606"/>
          <ac:spMkLst>
            <pc:docMk/>
            <pc:sldMk cId="2525214007" sldId="258"/>
            <ac:spMk id="54" creationId="{27A27B9E-2573-4972-8BC6-6FC372B9F644}"/>
          </ac:spMkLst>
        </pc:spChg>
        <pc:spChg chg="add del">
          <ac:chgData name="Mirel Marineata" userId="d3bef06d6a068b10" providerId="LiveId" clId="{322C8F27-8DB9-4500-A7C2-F66B0623505C}" dt="2024-08-12T09:07:53.943" v="1367" actId="26606"/>
          <ac:spMkLst>
            <pc:docMk/>
            <pc:sldMk cId="2525214007" sldId="258"/>
            <ac:spMk id="55" creationId="{25DA2D5B-EC4E-4C78-8139-F36D2F2D15A1}"/>
          </ac:spMkLst>
        </pc:spChg>
        <pc:spChg chg="add del">
          <ac:chgData name="Mirel Marineata" userId="d3bef06d6a068b10" providerId="LiveId" clId="{322C8F27-8DB9-4500-A7C2-F66B0623505C}" dt="2024-08-12T09:08:13.310" v="1388" actId="26606"/>
          <ac:spMkLst>
            <pc:docMk/>
            <pc:sldMk cId="2525214007" sldId="258"/>
            <ac:spMk id="56" creationId="{A2684A4E-2FEB-456B-BFC9-4FEA3CCD5697}"/>
          </ac:spMkLst>
        </pc:spChg>
        <pc:spChg chg="add del">
          <ac:chgData name="Mirel Marineata" userId="d3bef06d6a068b10" providerId="LiveId" clId="{322C8F27-8DB9-4500-A7C2-F66B0623505C}" dt="2024-08-12T09:07:53.943" v="1367" actId="26606"/>
          <ac:spMkLst>
            <pc:docMk/>
            <pc:sldMk cId="2525214007" sldId="258"/>
            <ac:spMk id="57" creationId="{D4AAACE2-9C9E-468F-8297-EF7B5E55FF37}"/>
          </ac:spMkLst>
        </pc:spChg>
        <pc:spChg chg="add del">
          <ac:chgData name="Mirel Marineata" userId="d3bef06d6a068b10" providerId="LiveId" clId="{322C8F27-8DB9-4500-A7C2-F66B0623505C}" dt="2024-08-12T09:08:15.069" v="1390" actId="26606"/>
          <ac:spMkLst>
            <pc:docMk/>
            <pc:sldMk cId="2525214007" sldId="258"/>
            <ac:spMk id="58" creationId="{92806DFD-E192-42CC-B190-3C4C95B8FF4E}"/>
          </ac:spMkLst>
        </pc:spChg>
        <pc:spChg chg="add del">
          <ac:chgData name="Mirel Marineata" userId="d3bef06d6a068b10" providerId="LiveId" clId="{322C8F27-8DB9-4500-A7C2-F66B0623505C}" dt="2024-08-12T09:08:15.069" v="1390" actId="26606"/>
          <ac:spMkLst>
            <pc:docMk/>
            <pc:sldMk cId="2525214007" sldId="258"/>
            <ac:spMk id="60" creationId="{BB17FFD2-DBC7-4ABB-B2A0-7E18EC1B8074}"/>
          </ac:spMkLst>
        </pc:spChg>
        <pc:spChg chg="add del">
          <ac:chgData name="Mirel Marineata" userId="d3bef06d6a068b10" providerId="LiveId" clId="{322C8F27-8DB9-4500-A7C2-F66B0623505C}" dt="2024-08-12T09:08:15.069" v="1390" actId="26606"/>
          <ac:spMkLst>
            <pc:docMk/>
            <pc:sldMk cId="2525214007" sldId="258"/>
            <ac:spMk id="61" creationId="{25DA2D5B-EC4E-4C78-8139-F36D2F2D15A1}"/>
          </ac:spMkLst>
        </pc:spChg>
        <pc:spChg chg="add del">
          <ac:chgData name="Mirel Marineata" userId="d3bef06d6a068b10" providerId="LiveId" clId="{322C8F27-8DB9-4500-A7C2-F66B0623505C}" dt="2024-08-12T09:08:15.069" v="1390" actId="26606"/>
          <ac:spMkLst>
            <pc:docMk/>
            <pc:sldMk cId="2525214007" sldId="258"/>
            <ac:spMk id="62" creationId="{D4AAACE2-9C9E-468F-8297-EF7B5E55FF37}"/>
          </ac:spMkLst>
        </pc:spChg>
        <pc:spChg chg="add del">
          <ac:chgData name="Mirel Marineata" userId="d3bef06d6a068b10" providerId="LiveId" clId="{322C8F27-8DB9-4500-A7C2-F66B0623505C}" dt="2024-08-12T09:08:15.069" v="1390" actId="26606"/>
          <ac:spMkLst>
            <pc:docMk/>
            <pc:sldMk cId="2525214007" sldId="258"/>
            <ac:spMk id="63" creationId="{4B03DB6B-16C5-5888-97E5-44C56F6ADB53}"/>
          </ac:spMkLst>
        </pc:spChg>
        <pc:spChg chg="add del">
          <ac:chgData name="Mirel Marineata" userId="d3bef06d6a068b10" providerId="LiveId" clId="{322C8F27-8DB9-4500-A7C2-F66B0623505C}" dt="2024-08-12T09:08:17.607" v="1394" actId="26606"/>
          <ac:spMkLst>
            <pc:docMk/>
            <pc:sldMk cId="2525214007" sldId="258"/>
            <ac:spMk id="67" creationId="{8F3CF990-ACB8-443A-BB74-D36EC8A00B02}"/>
          </ac:spMkLst>
        </pc:spChg>
        <pc:spChg chg="add del">
          <ac:chgData name="Mirel Marineata" userId="d3bef06d6a068b10" providerId="LiveId" clId="{322C8F27-8DB9-4500-A7C2-F66B0623505C}" dt="2024-08-12T09:08:17.607" v="1394" actId="26606"/>
          <ac:spMkLst>
            <pc:docMk/>
            <pc:sldMk cId="2525214007" sldId="258"/>
            <ac:spMk id="70" creationId="{A0B5529D-5CAA-4BF2-B5C9-34705E7661F9}"/>
          </ac:spMkLst>
        </pc:spChg>
        <pc:spChg chg="add del">
          <ac:chgData name="Mirel Marineata" userId="d3bef06d6a068b10" providerId="LiveId" clId="{322C8F27-8DB9-4500-A7C2-F66B0623505C}" dt="2024-08-12T09:08:17.607" v="1394" actId="26606"/>
          <ac:spMkLst>
            <pc:docMk/>
            <pc:sldMk cId="2525214007" sldId="258"/>
            <ac:spMk id="71" creationId="{FBD68200-BC03-4015-860B-CD5C30CD76B8}"/>
          </ac:spMkLst>
        </pc:spChg>
        <pc:spChg chg="add del">
          <ac:chgData name="Mirel Marineata" userId="d3bef06d6a068b10" providerId="LiveId" clId="{322C8F27-8DB9-4500-A7C2-F66B0623505C}" dt="2024-08-12T09:08:17.607" v="1394" actId="26606"/>
          <ac:spMkLst>
            <pc:docMk/>
            <pc:sldMk cId="2525214007" sldId="258"/>
            <ac:spMk id="72" creationId="{332A6F87-AC28-4AA8-B8A6-AEBC67BD0D64}"/>
          </ac:spMkLst>
        </pc:spChg>
        <pc:spChg chg="add del">
          <ac:chgData name="Mirel Marineata" userId="d3bef06d6a068b10" providerId="LiveId" clId="{322C8F27-8DB9-4500-A7C2-F66B0623505C}" dt="2024-08-12T09:08:17.607" v="1394" actId="26606"/>
          <ac:spMkLst>
            <pc:docMk/>
            <pc:sldMk cId="2525214007" sldId="258"/>
            <ac:spMk id="73" creationId="{4B03DB6B-16C5-5888-97E5-44C56F6ADB53}"/>
          </ac:spMkLst>
        </pc:spChg>
        <pc:spChg chg="add del">
          <ac:chgData name="Mirel Marineata" userId="d3bef06d6a068b10" providerId="LiveId" clId="{322C8F27-8DB9-4500-A7C2-F66B0623505C}" dt="2024-08-12T09:08:19.475" v="1396" actId="26606"/>
          <ac:spMkLst>
            <pc:docMk/>
            <pc:sldMk cId="2525214007" sldId="258"/>
            <ac:spMk id="75" creationId="{936FA072-D541-4EE8-9DC6-513AAB2B95D4}"/>
          </ac:spMkLst>
        </pc:spChg>
        <pc:spChg chg="add del">
          <ac:chgData name="Mirel Marineata" userId="d3bef06d6a068b10" providerId="LiveId" clId="{322C8F27-8DB9-4500-A7C2-F66B0623505C}" dt="2024-08-12T09:08:19.475" v="1396" actId="26606"/>
          <ac:spMkLst>
            <pc:docMk/>
            <pc:sldMk cId="2525214007" sldId="258"/>
            <ac:spMk id="77" creationId="{27A27B9E-2573-4972-8BC6-6FC372B9F644}"/>
          </ac:spMkLst>
        </pc:spChg>
        <pc:spChg chg="add del">
          <ac:chgData name="Mirel Marineata" userId="d3bef06d6a068b10" providerId="LiveId" clId="{322C8F27-8DB9-4500-A7C2-F66B0623505C}" dt="2024-08-12T09:08:19.475" v="1396" actId="26606"/>
          <ac:spMkLst>
            <pc:docMk/>
            <pc:sldMk cId="2525214007" sldId="258"/>
            <ac:spMk id="78" creationId="{A2684A4E-2FEB-456B-BFC9-4FEA3CCD5697}"/>
          </ac:spMkLst>
        </pc:spChg>
        <pc:spChg chg="add del">
          <ac:chgData name="Mirel Marineata" userId="d3bef06d6a068b10" providerId="LiveId" clId="{322C8F27-8DB9-4500-A7C2-F66B0623505C}" dt="2024-08-12T09:08:22.807" v="1398" actId="26606"/>
          <ac:spMkLst>
            <pc:docMk/>
            <pc:sldMk cId="2525214007" sldId="258"/>
            <ac:spMk id="81" creationId="{8CD557CE-2AB8-44E1-AABA-A21D2274F34E}"/>
          </ac:spMkLst>
        </pc:spChg>
        <pc:spChg chg="add del">
          <ac:chgData name="Mirel Marineata" userId="d3bef06d6a068b10" providerId="LiveId" clId="{322C8F27-8DB9-4500-A7C2-F66B0623505C}" dt="2024-08-12T09:08:22.807" v="1398" actId="26606"/>
          <ac:spMkLst>
            <pc:docMk/>
            <pc:sldMk cId="2525214007" sldId="258"/>
            <ac:spMk id="84" creationId="{3CCA9FB2-FFC7-4B6D-8E30-9D2CC14E7D24}"/>
          </ac:spMkLst>
        </pc:spChg>
        <pc:spChg chg="add del">
          <ac:chgData name="Mirel Marineata" userId="d3bef06d6a068b10" providerId="LiveId" clId="{322C8F27-8DB9-4500-A7C2-F66B0623505C}" dt="2024-08-12T09:08:22.807" v="1398" actId="26606"/>
          <ac:spMkLst>
            <pc:docMk/>
            <pc:sldMk cId="2525214007" sldId="258"/>
            <ac:spMk id="85" creationId="{3CF6D6F6-E7F9-4521-BD22-74A61D8ED84D}"/>
          </ac:spMkLst>
        </pc:spChg>
        <pc:spChg chg="add del">
          <ac:chgData name="Mirel Marineata" userId="d3bef06d6a068b10" providerId="LiveId" clId="{322C8F27-8DB9-4500-A7C2-F66B0623505C}" dt="2024-08-12T09:08:22.807" v="1398" actId="26606"/>
          <ac:spMkLst>
            <pc:docMk/>
            <pc:sldMk cId="2525214007" sldId="258"/>
            <ac:spMk id="86" creationId="{1B566E74-1425-46AC-885D-D2DAEE365F60}"/>
          </ac:spMkLst>
        </pc:spChg>
        <pc:spChg chg="add del">
          <ac:chgData name="Mirel Marineata" userId="d3bef06d6a068b10" providerId="LiveId" clId="{322C8F27-8DB9-4500-A7C2-F66B0623505C}" dt="2024-08-12T09:08:22.807" v="1398" actId="26606"/>
          <ac:spMkLst>
            <pc:docMk/>
            <pc:sldMk cId="2525214007" sldId="258"/>
            <ac:spMk id="87" creationId="{4B03DB6B-16C5-5888-97E5-44C56F6ADB53}"/>
          </ac:spMkLst>
        </pc:spChg>
        <pc:spChg chg="add del">
          <ac:chgData name="Mirel Marineata" userId="d3bef06d6a068b10" providerId="LiveId" clId="{322C8F27-8DB9-4500-A7C2-F66B0623505C}" dt="2024-08-12T09:08:22.807" v="1398" actId="26606"/>
          <ac:spMkLst>
            <pc:docMk/>
            <pc:sldMk cId="2525214007" sldId="258"/>
            <ac:spMk id="89" creationId="{06858379-D070-40E4-8A3D-F29E90C5C7C3}"/>
          </ac:spMkLst>
        </pc:spChg>
        <pc:spChg chg="add del">
          <ac:chgData name="Mirel Marineata" userId="d3bef06d6a068b10" providerId="LiveId" clId="{322C8F27-8DB9-4500-A7C2-F66B0623505C}" dt="2024-08-12T09:08:27.810" v="1400" actId="26606"/>
          <ac:spMkLst>
            <pc:docMk/>
            <pc:sldMk cId="2525214007" sldId="258"/>
            <ac:spMk id="91" creationId="{8CD557CE-2AB8-44E1-AABA-A21D2274F34E}"/>
          </ac:spMkLst>
        </pc:spChg>
        <pc:spChg chg="add del">
          <ac:chgData name="Mirel Marineata" userId="d3bef06d6a068b10" providerId="LiveId" clId="{322C8F27-8DB9-4500-A7C2-F66B0623505C}" dt="2024-08-12T09:08:27.810" v="1400" actId="26606"/>
          <ac:spMkLst>
            <pc:docMk/>
            <pc:sldMk cId="2525214007" sldId="258"/>
            <ac:spMk id="94" creationId="{3CCA9FB2-FFC7-4B6D-8E30-9D2CC14E7D24}"/>
          </ac:spMkLst>
        </pc:spChg>
        <pc:spChg chg="add del">
          <ac:chgData name="Mirel Marineata" userId="d3bef06d6a068b10" providerId="LiveId" clId="{322C8F27-8DB9-4500-A7C2-F66B0623505C}" dt="2024-08-12T09:08:27.810" v="1400" actId="26606"/>
          <ac:spMkLst>
            <pc:docMk/>
            <pc:sldMk cId="2525214007" sldId="258"/>
            <ac:spMk id="95" creationId="{3CF6D6F6-E7F9-4521-BD22-74A61D8ED84D}"/>
          </ac:spMkLst>
        </pc:spChg>
        <pc:spChg chg="add del">
          <ac:chgData name="Mirel Marineata" userId="d3bef06d6a068b10" providerId="LiveId" clId="{322C8F27-8DB9-4500-A7C2-F66B0623505C}" dt="2024-08-12T09:08:27.810" v="1400" actId="26606"/>
          <ac:spMkLst>
            <pc:docMk/>
            <pc:sldMk cId="2525214007" sldId="258"/>
            <ac:spMk id="96" creationId="{1B566E74-1425-46AC-885D-D2DAEE365F60}"/>
          </ac:spMkLst>
        </pc:spChg>
        <pc:spChg chg="add del">
          <ac:chgData name="Mirel Marineata" userId="d3bef06d6a068b10" providerId="LiveId" clId="{322C8F27-8DB9-4500-A7C2-F66B0623505C}" dt="2024-08-12T09:08:27.810" v="1400" actId="26606"/>
          <ac:spMkLst>
            <pc:docMk/>
            <pc:sldMk cId="2525214007" sldId="258"/>
            <ac:spMk id="97" creationId="{4B03DB6B-16C5-5888-97E5-44C56F6ADB53}"/>
          </ac:spMkLst>
        </pc:spChg>
        <pc:spChg chg="add del">
          <ac:chgData name="Mirel Marineata" userId="d3bef06d6a068b10" providerId="LiveId" clId="{322C8F27-8DB9-4500-A7C2-F66B0623505C}" dt="2024-08-12T09:08:27.810" v="1400" actId="26606"/>
          <ac:spMkLst>
            <pc:docMk/>
            <pc:sldMk cId="2525214007" sldId="258"/>
            <ac:spMk id="99" creationId="{06858379-D070-40E4-8A3D-F29E90C5C7C3}"/>
          </ac:spMkLst>
        </pc:spChg>
        <pc:spChg chg="add">
          <ac:chgData name="Mirel Marineata" userId="d3bef06d6a068b10" providerId="LiveId" clId="{322C8F27-8DB9-4500-A7C2-F66B0623505C}" dt="2024-08-12T09:08:27.817" v="1401" actId="26606"/>
          <ac:spMkLst>
            <pc:docMk/>
            <pc:sldMk cId="2525214007" sldId="258"/>
            <ac:spMk id="101" creationId="{92806DFD-E192-42CC-B190-3C4C95B8FF4E}"/>
          </ac:spMkLst>
        </pc:spChg>
        <pc:spChg chg="add">
          <ac:chgData name="Mirel Marineata" userId="d3bef06d6a068b10" providerId="LiveId" clId="{322C8F27-8DB9-4500-A7C2-F66B0623505C}" dt="2024-08-12T09:08:27.817" v="1401" actId="26606"/>
          <ac:spMkLst>
            <pc:docMk/>
            <pc:sldMk cId="2525214007" sldId="258"/>
            <ac:spMk id="103" creationId="{BB17FFD2-DBC7-4ABB-B2A0-7E18EC1B8074}"/>
          </ac:spMkLst>
        </pc:spChg>
        <pc:spChg chg="add">
          <ac:chgData name="Mirel Marineata" userId="d3bef06d6a068b10" providerId="LiveId" clId="{322C8F27-8DB9-4500-A7C2-F66B0623505C}" dt="2024-08-12T09:08:27.817" v="1401" actId="26606"/>
          <ac:spMkLst>
            <pc:docMk/>
            <pc:sldMk cId="2525214007" sldId="258"/>
            <ac:spMk id="104" creationId="{25DA2D5B-EC4E-4C78-8139-F36D2F2D15A1}"/>
          </ac:spMkLst>
        </pc:spChg>
        <pc:spChg chg="add">
          <ac:chgData name="Mirel Marineata" userId="d3bef06d6a068b10" providerId="LiveId" clId="{322C8F27-8DB9-4500-A7C2-F66B0623505C}" dt="2024-08-12T09:08:27.817" v="1401" actId="26606"/>
          <ac:spMkLst>
            <pc:docMk/>
            <pc:sldMk cId="2525214007" sldId="258"/>
            <ac:spMk id="105" creationId="{D4AAACE2-9C9E-468F-8297-EF7B5E55FF37}"/>
          </ac:spMkLst>
        </pc:spChg>
        <pc:spChg chg="add">
          <ac:chgData name="Mirel Marineata" userId="d3bef06d6a068b10" providerId="LiveId" clId="{322C8F27-8DB9-4500-A7C2-F66B0623505C}" dt="2024-08-12T09:08:27.817" v="1401" actId="26606"/>
          <ac:spMkLst>
            <pc:docMk/>
            <pc:sldMk cId="2525214007" sldId="258"/>
            <ac:spMk id="106" creationId="{4B03DB6B-16C5-5888-97E5-44C56F6ADB53}"/>
          </ac:spMkLst>
        </pc:spChg>
        <pc:graphicFrameChg chg="add del">
          <ac:chgData name="Mirel Marineata" userId="d3bef06d6a068b10" providerId="LiveId" clId="{322C8F27-8DB9-4500-A7C2-F66B0623505C}" dt="2024-08-12T09:07:36.617" v="1344" actId="26606"/>
          <ac:graphicFrameMkLst>
            <pc:docMk/>
            <pc:sldMk cId="2525214007" sldId="258"/>
            <ac:graphicFrameMk id="46" creationId="{207A8C5E-C552-D36F-D4CE-5802C113EF4B}"/>
          </ac:graphicFrameMkLst>
        </pc:graphicFrameChg>
        <pc:graphicFrameChg chg="add del">
          <ac:chgData name="Mirel Marineata" userId="d3bef06d6a068b10" providerId="LiveId" clId="{322C8F27-8DB9-4500-A7C2-F66B0623505C}" dt="2024-08-12T09:08:13.310" v="1388" actId="26606"/>
          <ac:graphicFrameMkLst>
            <pc:docMk/>
            <pc:sldMk cId="2525214007" sldId="258"/>
            <ac:graphicFrameMk id="47" creationId="{78088EB6-6BA6-3330-96A6-E9BF4574A00B}"/>
          </ac:graphicFrameMkLst>
        </pc:graphicFrameChg>
        <pc:graphicFrameChg chg="add del">
          <ac:chgData name="Mirel Marineata" userId="d3bef06d6a068b10" providerId="LiveId" clId="{322C8F27-8DB9-4500-A7C2-F66B0623505C}" dt="2024-08-12T09:08:16.098" v="1392" actId="26606"/>
          <ac:graphicFrameMkLst>
            <pc:docMk/>
            <pc:sldMk cId="2525214007" sldId="258"/>
            <ac:graphicFrameMk id="65" creationId="{3F12A914-BB9E-5776-154D-AE90BFEA8128}"/>
          </ac:graphicFrameMkLst>
        </pc:graphicFrameChg>
        <pc:graphicFrameChg chg="add del">
          <ac:chgData name="Mirel Marineata" userId="d3bef06d6a068b10" providerId="LiveId" clId="{322C8F27-8DB9-4500-A7C2-F66B0623505C}" dt="2024-08-12T09:08:19.475" v="1396" actId="26606"/>
          <ac:graphicFrameMkLst>
            <pc:docMk/>
            <pc:sldMk cId="2525214007" sldId="258"/>
            <ac:graphicFrameMk id="79" creationId="{41E9D3A5-CDB6-C662-3546-12AA1149F26C}"/>
          </ac:graphicFrameMkLst>
        </pc:graphicFrameChg>
        <pc:picChg chg="add del">
          <ac:chgData name="Mirel Marineata" userId="d3bef06d6a068b10" providerId="LiveId" clId="{322C8F27-8DB9-4500-A7C2-F66B0623505C}" dt="2024-08-12T08:21:26.725" v="538" actId="26606"/>
          <ac:picMkLst>
            <pc:docMk/>
            <pc:sldMk cId="2525214007" sldId="258"/>
            <ac:picMk id="5" creationId="{A9AE3265-0F11-CEDC-F932-54E2E650CE36}"/>
          </ac:picMkLst>
        </pc:picChg>
        <pc:picChg chg="add del">
          <ac:chgData name="Mirel Marineata" userId="d3bef06d6a068b10" providerId="LiveId" clId="{322C8F27-8DB9-4500-A7C2-F66B0623505C}" dt="2024-08-12T08:21:26.725" v="538" actId="26606"/>
          <ac:picMkLst>
            <pc:docMk/>
            <pc:sldMk cId="2525214007" sldId="258"/>
            <ac:picMk id="11" creationId="{FD5823F2-909F-442D-BD72-0681CCC14070}"/>
          </ac:picMkLst>
        </pc:picChg>
        <pc:picChg chg="add del">
          <ac:chgData name="Mirel Marineata" userId="d3bef06d6a068b10" providerId="LiveId" clId="{322C8F27-8DB9-4500-A7C2-F66B0623505C}" dt="2024-08-12T08:21:26.725" v="538" actId="26606"/>
          <ac:picMkLst>
            <pc:docMk/>
            <pc:sldMk cId="2525214007" sldId="258"/>
            <ac:picMk id="13" creationId="{4231EAF6-FA22-4615-A4D3-D171F7E17A54}"/>
          </ac:picMkLst>
        </pc:picChg>
        <pc:picChg chg="add del">
          <ac:chgData name="Mirel Marineata" userId="d3bef06d6a068b10" providerId="LiveId" clId="{322C8F27-8DB9-4500-A7C2-F66B0623505C}" dt="2024-08-12T08:21:33.677" v="540" actId="26606"/>
          <ac:picMkLst>
            <pc:docMk/>
            <pc:sldMk cId="2525214007" sldId="258"/>
            <ac:picMk id="28" creationId="{38537FC1-C8DD-83F3-688A-6548BA12C23E}"/>
          </ac:picMkLst>
        </pc:picChg>
        <pc:picChg chg="add del">
          <ac:chgData name="Mirel Marineata" userId="d3bef06d6a068b10" providerId="LiveId" clId="{322C8F27-8DB9-4500-A7C2-F66B0623505C}" dt="2024-08-12T08:21:33.677" v="540" actId="26606"/>
          <ac:picMkLst>
            <pc:docMk/>
            <pc:sldMk cId="2525214007" sldId="258"/>
            <ac:picMk id="29" creationId="{A9A96FF2-ACD7-48C4-BCE1-FC7F42108606}"/>
          </ac:picMkLst>
        </pc:picChg>
        <pc:picChg chg="add del">
          <ac:chgData name="Mirel Marineata" userId="d3bef06d6a068b10" providerId="LiveId" clId="{322C8F27-8DB9-4500-A7C2-F66B0623505C}" dt="2024-08-12T08:21:35.628" v="542" actId="26606"/>
          <ac:picMkLst>
            <pc:docMk/>
            <pc:sldMk cId="2525214007" sldId="258"/>
            <ac:picMk id="33" creationId="{02BA0020-B7DA-FF64-5C65-8C4D56C4E748}"/>
          </ac:picMkLst>
        </pc:picChg>
        <pc:picChg chg="add del">
          <ac:chgData name="Mirel Marineata" userId="d3bef06d6a068b10" providerId="LiveId" clId="{322C8F27-8DB9-4500-A7C2-F66B0623505C}" dt="2024-08-12T08:21:35.628" v="542" actId="26606"/>
          <ac:picMkLst>
            <pc:docMk/>
            <pc:sldMk cId="2525214007" sldId="258"/>
            <ac:picMk id="34" creationId="{015AB904-4FB7-4A0D-B43E-03ACF05E1445}"/>
          </ac:picMkLst>
        </pc:picChg>
        <pc:picChg chg="add del">
          <ac:chgData name="Mirel Marineata" userId="d3bef06d6a068b10" providerId="LiveId" clId="{322C8F27-8DB9-4500-A7C2-F66B0623505C}" dt="2024-08-12T09:06:37.730" v="1335" actId="478"/>
          <ac:picMkLst>
            <pc:docMk/>
            <pc:sldMk cId="2525214007" sldId="258"/>
            <ac:picMk id="43" creationId="{38537FC1-C8DD-83F3-688A-6548BA12C23E}"/>
          </ac:picMkLst>
        </pc:picChg>
        <pc:picChg chg="add del">
          <ac:chgData name="Mirel Marineata" userId="d3bef06d6a068b10" providerId="LiveId" clId="{322C8F27-8DB9-4500-A7C2-F66B0623505C}" dt="2024-08-12T09:08:27.817" v="1401" actId="26606"/>
          <ac:picMkLst>
            <pc:docMk/>
            <pc:sldMk cId="2525214007" sldId="258"/>
            <ac:picMk id="44" creationId="{A9A96FF2-ACD7-48C4-BCE1-FC7F42108606}"/>
          </ac:picMkLst>
        </pc:picChg>
        <pc:picChg chg="add del">
          <ac:chgData name="Mirel Marineata" userId="d3bef06d6a068b10" providerId="LiveId" clId="{322C8F27-8DB9-4500-A7C2-F66B0623505C}" dt="2024-08-12T09:07:53.943" v="1367" actId="26606"/>
          <ac:picMkLst>
            <pc:docMk/>
            <pc:sldMk cId="2525214007" sldId="258"/>
            <ac:picMk id="51" creationId="{0214283E-D7B4-49E9-932E-D7F2A2847F1F}"/>
          </ac:picMkLst>
        </pc:picChg>
        <pc:picChg chg="add del">
          <ac:chgData name="Mirel Marineata" userId="d3bef06d6a068b10" providerId="LiveId" clId="{322C8F27-8DB9-4500-A7C2-F66B0623505C}" dt="2024-08-12T09:08:13.310" v="1388" actId="26606"/>
          <ac:picMkLst>
            <pc:docMk/>
            <pc:sldMk cId="2525214007" sldId="258"/>
            <ac:picMk id="52" creationId="{2BD4AA0B-889E-42F1-8C61-06B590988062}"/>
          </ac:picMkLst>
        </pc:picChg>
        <pc:picChg chg="add del">
          <ac:chgData name="Mirel Marineata" userId="d3bef06d6a068b10" providerId="LiveId" clId="{322C8F27-8DB9-4500-A7C2-F66B0623505C}" dt="2024-08-12T09:08:15.069" v="1390" actId="26606"/>
          <ac:picMkLst>
            <pc:docMk/>
            <pc:sldMk cId="2525214007" sldId="258"/>
            <ac:picMk id="59" creationId="{0214283E-D7B4-49E9-932E-D7F2A2847F1F}"/>
          </ac:picMkLst>
        </pc:picChg>
        <pc:picChg chg="add del">
          <ac:chgData name="Mirel Marineata" userId="d3bef06d6a068b10" providerId="LiveId" clId="{322C8F27-8DB9-4500-A7C2-F66B0623505C}" dt="2024-08-12T09:08:17.607" v="1394" actId="26606"/>
          <ac:picMkLst>
            <pc:docMk/>
            <pc:sldMk cId="2525214007" sldId="258"/>
            <ac:picMk id="68" creationId="{00B98862-BEE1-44FB-A335-A1B9106B445E}"/>
          </ac:picMkLst>
        </pc:picChg>
        <pc:picChg chg="add del">
          <ac:chgData name="Mirel Marineata" userId="d3bef06d6a068b10" providerId="LiveId" clId="{322C8F27-8DB9-4500-A7C2-F66B0623505C}" dt="2024-08-12T09:08:17.607" v="1394" actId="26606"/>
          <ac:picMkLst>
            <pc:docMk/>
            <pc:sldMk cId="2525214007" sldId="258"/>
            <ac:picMk id="69" creationId="{7185CF21-0594-48C0-9F3E-254D6BCE9D9B}"/>
          </ac:picMkLst>
        </pc:picChg>
        <pc:picChg chg="add del">
          <ac:chgData name="Mirel Marineata" userId="d3bef06d6a068b10" providerId="LiveId" clId="{322C8F27-8DB9-4500-A7C2-F66B0623505C}" dt="2024-08-12T09:08:19.475" v="1396" actId="26606"/>
          <ac:picMkLst>
            <pc:docMk/>
            <pc:sldMk cId="2525214007" sldId="258"/>
            <ac:picMk id="76" creationId="{2BD4AA0B-889E-42F1-8C61-06B590988062}"/>
          </ac:picMkLst>
        </pc:picChg>
        <pc:picChg chg="add del">
          <ac:chgData name="Mirel Marineata" userId="d3bef06d6a068b10" providerId="LiveId" clId="{322C8F27-8DB9-4500-A7C2-F66B0623505C}" dt="2024-08-12T09:08:22.807" v="1398" actId="26606"/>
          <ac:picMkLst>
            <pc:docMk/>
            <pc:sldMk cId="2525214007" sldId="258"/>
            <ac:picMk id="82" creationId="{58DCB6E5-A344-4A17-A353-EC4D71E6C46B}"/>
          </ac:picMkLst>
        </pc:picChg>
        <pc:picChg chg="add del">
          <ac:chgData name="Mirel Marineata" userId="d3bef06d6a068b10" providerId="LiveId" clId="{322C8F27-8DB9-4500-A7C2-F66B0623505C}" dt="2024-08-12T09:08:22.807" v="1398" actId="26606"/>
          <ac:picMkLst>
            <pc:docMk/>
            <pc:sldMk cId="2525214007" sldId="258"/>
            <ac:picMk id="83" creationId="{4D82F4F2-6117-4CCD-94A7-4AFD603EC3C6}"/>
          </ac:picMkLst>
        </pc:picChg>
        <pc:picChg chg="add del">
          <ac:chgData name="Mirel Marineata" userId="d3bef06d6a068b10" providerId="LiveId" clId="{322C8F27-8DB9-4500-A7C2-F66B0623505C}" dt="2024-08-12T09:08:22.807" v="1398" actId="26606"/>
          <ac:picMkLst>
            <pc:docMk/>
            <pc:sldMk cId="2525214007" sldId="258"/>
            <ac:picMk id="88" creationId="{C9105E5A-3FE3-2352-CEE2-CAB41B3A1FB4}"/>
          </ac:picMkLst>
        </pc:picChg>
        <pc:picChg chg="add del">
          <ac:chgData name="Mirel Marineata" userId="d3bef06d6a068b10" providerId="LiveId" clId="{322C8F27-8DB9-4500-A7C2-F66B0623505C}" dt="2024-08-12T09:08:27.810" v="1400" actId="26606"/>
          <ac:picMkLst>
            <pc:docMk/>
            <pc:sldMk cId="2525214007" sldId="258"/>
            <ac:picMk id="92" creationId="{58DCB6E5-A344-4A17-A353-EC4D71E6C46B}"/>
          </ac:picMkLst>
        </pc:picChg>
        <pc:picChg chg="add del">
          <ac:chgData name="Mirel Marineata" userId="d3bef06d6a068b10" providerId="LiveId" clId="{322C8F27-8DB9-4500-A7C2-F66B0623505C}" dt="2024-08-12T09:08:27.810" v="1400" actId="26606"/>
          <ac:picMkLst>
            <pc:docMk/>
            <pc:sldMk cId="2525214007" sldId="258"/>
            <ac:picMk id="93" creationId="{4D82F4F2-6117-4CCD-94A7-4AFD603EC3C6}"/>
          </ac:picMkLst>
        </pc:picChg>
        <pc:picChg chg="add del">
          <ac:chgData name="Mirel Marineata" userId="d3bef06d6a068b10" providerId="LiveId" clId="{322C8F27-8DB9-4500-A7C2-F66B0623505C}" dt="2024-08-12T09:08:27.810" v="1400" actId="26606"/>
          <ac:picMkLst>
            <pc:docMk/>
            <pc:sldMk cId="2525214007" sldId="258"/>
            <ac:picMk id="98" creationId="{77D27EB8-7E9E-E4BA-170D-80BEEFE22661}"/>
          </ac:picMkLst>
        </pc:picChg>
        <pc:picChg chg="add">
          <ac:chgData name="Mirel Marineata" userId="d3bef06d6a068b10" providerId="LiveId" clId="{322C8F27-8DB9-4500-A7C2-F66B0623505C}" dt="2024-08-12T09:08:27.817" v="1401" actId="26606"/>
          <ac:picMkLst>
            <pc:docMk/>
            <pc:sldMk cId="2525214007" sldId="258"/>
            <ac:picMk id="102" creationId="{0214283E-D7B4-49E9-932E-D7F2A2847F1F}"/>
          </ac:picMkLst>
        </pc:picChg>
      </pc:sldChg>
      <pc:sldChg chg="modSp new del mod">
        <pc:chgData name="Mirel Marineata" userId="d3bef06d6a068b10" providerId="LiveId" clId="{322C8F27-8DB9-4500-A7C2-F66B0623505C}" dt="2024-08-12T08:22:54.880" v="552" actId="2696"/>
        <pc:sldMkLst>
          <pc:docMk/>
          <pc:sldMk cId="38736498" sldId="259"/>
        </pc:sldMkLst>
        <pc:spChg chg="mod">
          <ac:chgData name="Mirel Marineata" userId="d3bef06d6a068b10" providerId="LiveId" clId="{322C8F27-8DB9-4500-A7C2-F66B0623505C}" dt="2024-08-12T08:22:50.398" v="551" actId="5793"/>
          <ac:spMkLst>
            <pc:docMk/>
            <pc:sldMk cId="38736498" sldId="259"/>
            <ac:spMk id="3" creationId="{1E07F7A0-E051-A0D4-9F83-1D84FD0B338F}"/>
          </ac:spMkLst>
        </pc:spChg>
      </pc:sldChg>
      <pc:sldChg chg="addSp delSp modSp new mod setBg">
        <pc:chgData name="Mirel Marineata" userId="d3bef06d6a068b10" providerId="LiveId" clId="{322C8F27-8DB9-4500-A7C2-F66B0623505C}" dt="2024-08-12T08:37:25.215" v="1241" actId="20577"/>
        <pc:sldMkLst>
          <pc:docMk/>
          <pc:sldMk cId="1995442423" sldId="259"/>
        </pc:sldMkLst>
        <pc:spChg chg="del">
          <ac:chgData name="Mirel Marineata" userId="d3bef06d6a068b10" providerId="LiveId" clId="{322C8F27-8DB9-4500-A7C2-F66B0623505C}" dt="2024-08-12T08:29:23.970" v="1008" actId="21"/>
          <ac:spMkLst>
            <pc:docMk/>
            <pc:sldMk cId="1995442423" sldId="259"/>
            <ac:spMk id="2" creationId="{CA323AC5-90B9-FC77-0750-E0A1C5635A09}"/>
          </ac:spMkLst>
        </pc:spChg>
        <pc:spChg chg="add del mod">
          <ac:chgData name="Mirel Marineata" userId="d3bef06d6a068b10" providerId="LiveId" clId="{322C8F27-8DB9-4500-A7C2-F66B0623505C}" dt="2024-08-12T08:37:24.792" v="1240" actId="26606"/>
          <ac:spMkLst>
            <pc:docMk/>
            <pc:sldMk cId="1995442423" sldId="259"/>
            <ac:spMk id="3" creationId="{68EC72DE-B5EB-66D2-956B-48FD26B00D7E}"/>
          </ac:spMkLst>
        </pc:spChg>
        <pc:spChg chg="mod">
          <ac:chgData name="Mirel Marineata" userId="d3bef06d6a068b10" providerId="LiveId" clId="{322C8F27-8DB9-4500-A7C2-F66B0623505C}" dt="2024-08-12T08:37:25.215" v="1241" actId="20577"/>
          <ac:spMkLst>
            <pc:docMk/>
            <pc:sldMk cId="1995442423" sldId="259"/>
            <ac:spMk id="4" creationId="{9279B332-06B0-9C81-112B-474EC22F6259}"/>
          </ac:spMkLst>
        </pc:spChg>
        <pc:spChg chg="add del">
          <ac:chgData name="Mirel Marineata" userId="d3bef06d6a068b10" providerId="LiveId" clId="{322C8F27-8DB9-4500-A7C2-F66B0623505C}" dt="2024-08-12T08:36:59.528" v="1230" actId="26606"/>
          <ac:spMkLst>
            <pc:docMk/>
            <pc:sldMk cId="1995442423" sldId="259"/>
            <ac:spMk id="13" creationId="{355E0F90-3FFF-4E04-B3C8-3C969A415D9C}"/>
          </ac:spMkLst>
        </pc:spChg>
        <pc:spChg chg="add del">
          <ac:chgData name="Mirel Marineata" userId="d3bef06d6a068b10" providerId="LiveId" clId="{322C8F27-8DB9-4500-A7C2-F66B0623505C}" dt="2024-08-12T08:36:59.528" v="1230" actId="26606"/>
          <ac:spMkLst>
            <pc:docMk/>
            <pc:sldMk cId="1995442423" sldId="259"/>
            <ac:spMk id="15" creationId="{EC63A4EF-A033-4ED0-9EB6-6E1A8D264FE7}"/>
          </ac:spMkLst>
        </pc:spChg>
        <pc:spChg chg="add del">
          <ac:chgData name="Mirel Marineata" userId="d3bef06d6a068b10" providerId="LiveId" clId="{322C8F27-8DB9-4500-A7C2-F66B0623505C}" dt="2024-08-12T08:36:59.528" v="1230" actId="26606"/>
          <ac:spMkLst>
            <pc:docMk/>
            <pc:sldMk cId="1995442423" sldId="259"/>
            <ac:spMk id="17" creationId="{964965EE-80F2-417F-9652-5BFF14DA7CDD}"/>
          </ac:spMkLst>
        </pc:spChg>
        <pc:spChg chg="add del">
          <ac:chgData name="Mirel Marineata" userId="d3bef06d6a068b10" providerId="LiveId" clId="{322C8F27-8DB9-4500-A7C2-F66B0623505C}" dt="2024-08-12T08:37:24.792" v="1240" actId="26606"/>
          <ac:spMkLst>
            <pc:docMk/>
            <pc:sldMk cId="1995442423" sldId="259"/>
            <ac:spMk id="18" creationId="{355E0F90-3FFF-4E04-B3C8-3C969A415D9C}"/>
          </ac:spMkLst>
        </pc:spChg>
        <pc:spChg chg="add del">
          <ac:chgData name="Mirel Marineata" userId="d3bef06d6a068b10" providerId="LiveId" clId="{322C8F27-8DB9-4500-A7C2-F66B0623505C}" dt="2024-08-12T08:36:59.528" v="1230" actId="26606"/>
          <ac:spMkLst>
            <pc:docMk/>
            <pc:sldMk cId="1995442423" sldId="259"/>
            <ac:spMk id="19" creationId="{AA3C9611-CFD7-4C23-A8F2-00E7865A5D02}"/>
          </ac:spMkLst>
        </pc:spChg>
        <pc:spChg chg="add del">
          <ac:chgData name="Mirel Marineata" userId="d3bef06d6a068b10" providerId="LiveId" clId="{322C8F27-8DB9-4500-A7C2-F66B0623505C}" dt="2024-08-12T08:37:24.792" v="1240" actId="26606"/>
          <ac:spMkLst>
            <pc:docMk/>
            <pc:sldMk cId="1995442423" sldId="259"/>
            <ac:spMk id="20" creationId="{EC63A4EF-A033-4ED0-9EB6-6E1A8D264FE7}"/>
          </ac:spMkLst>
        </pc:spChg>
        <pc:spChg chg="add del">
          <ac:chgData name="Mirel Marineata" userId="d3bef06d6a068b10" providerId="LiveId" clId="{322C8F27-8DB9-4500-A7C2-F66B0623505C}" dt="2024-08-12T08:36:59.528" v="1230" actId="26606"/>
          <ac:spMkLst>
            <pc:docMk/>
            <pc:sldMk cId="1995442423" sldId="259"/>
            <ac:spMk id="21" creationId="{9A926BDB-98EF-43B0-A66B-1A6EF8FB2835}"/>
          </ac:spMkLst>
        </pc:spChg>
        <pc:spChg chg="add del">
          <ac:chgData name="Mirel Marineata" userId="d3bef06d6a068b10" providerId="LiveId" clId="{322C8F27-8DB9-4500-A7C2-F66B0623505C}" dt="2024-08-12T08:37:24.792" v="1240" actId="26606"/>
          <ac:spMkLst>
            <pc:docMk/>
            <pc:sldMk cId="1995442423" sldId="259"/>
            <ac:spMk id="22" creationId="{964965EE-80F2-417F-9652-5BFF14DA7CDD}"/>
          </ac:spMkLst>
        </pc:spChg>
        <pc:spChg chg="add del">
          <ac:chgData name="Mirel Marineata" userId="d3bef06d6a068b10" providerId="LiveId" clId="{322C8F27-8DB9-4500-A7C2-F66B0623505C}" dt="2024-08-12T08:37:24.792" v="1240" actId="26606"/>
          <ac:spMkLst>
            <pc:docMk/>
            <pc:sldMk cId="1995442423" sldId="259"/>
            <ac:spMk id="24" creationId="{AA3C9611-CFD7-4C23-A8F2-00E7865A5D02}"/>
          </ac:spMkLst>
        </pc:spChg>
        <pc:spChg chg="add del">
          <ac:chgData name="Mirel Marineata" userId="d3bef06d6a068b10" providerId="LiveId" clId="{322C8F27-8DB9-4500-A7C2-F66B0623505C}" dt="2024-08-12T08:36:59.528" v="1230" actId="26606"/>
          <ac:spMkLst>
            <pc:docMk/>
            <pc:sldMk cId="1995442423" sldId="259"/>
            <ac:spMk id="25" creationId="{90FADDEF-2C10-4B0B-868E-6A655B671DAC}"/>
          </ac:spMkLst>
        </pc:spChg>
        <pc:spChg chg="add del">
          <ac:chgData name="Mirel Marineata" userId="d3bef06d6a068b10" providerId="LiveId" clId="{322C8F27-8DB9-4500-A7C2-F66B0623505C}" dt="2024-08-12T08:37:24.792" v="1240" actId="26606"/>
          <ac:spMkLst>
            <pc:docMk/>
            <pc:sldMk cId="1995442423" sldId="259"/>
            <ac:spMk id="26" creationId="{68EC72DE-B5EB-66D2-956B-48FD26B00D7E}"/>
          </ac:spMkLst>
        </pc:spChg>
        <pc:graphicFrameChg chg="add del">
          <ac:chgData name="Mirel Marineata" userId="d3bef06d6a068b10" providerId="LiveId" clId="{322C8F27-8DB9-4500-A7C2-F66B0623505C}" dt="2024-08-12T08:37:04.808" v="1232" actId="26606"/>
          <ac:graphicFrameMkLst>
            <pc:docMk/>
            <pc:sldMk cId="1995442423" sldId="259"/>
            <ac:graphicFrameMk id="6" creationId="{47AE4E8F-F67D-C555-A27F-D86E46DC16F2}"/>
          </ac:graphicFrameMkLst>
        </pc:graphicFrameChg>
        <pc:graphicFrameChg chg="add del">
          <ac:chgData name="Mirel Marineata" userId="d3bef06d6a068b10" providerId="LiveId" clId="{322C8F27-8DB9-4500-A7C2-F66B0623505C}" dt="2024-08-12T08:37:11.080" v="1234" actId="26606"/>
          <ac:graphicFrameMkLst>
            <pc:docMk/>
            <pc:sldMk cId="1995442423" sldId="259"/>
            <ac:graphicFrameMk id="8" creationId="{5B5B0663-C3F7-34F7-7BAA-29FFF974B6C9}"/>
          </ac:graphicFrameMkLst>
        </pc:graphicFrameChg>
        <pc:graphicFrameChg chg="add del">
          <ac:chgData name="Mirel Marineata" userId="d3bef06d6a068b10" providerId="LiveId" clId="{322C8F27-8DB9-4500-A7C2-F66B0623505C}" dt="2024-08-12T08:37:13.287" v="1236" actId="26606"/>
          <ac:graphicFrameMkLst>
            <pc:docMk/>
            <pc:sldMk cId="1995442423" sldId="259"/>
            <ac:graphicFrameMk id="10" creationId="{F0870E47-DF7F-0619-8CD7-F9BD2ADD34BF}"/>
          </ac:graphicFrameMkLst>
        </pc:graphicFrameChg>
        <pc:graphicFrameChg chg="add del">
          <ac:chgData name="Mirel Marineata" userId="d3bef06d6a068b10" providerId="LiveId" clId="{322C8F27-8DB9-4500-A7C2-F66B0623505C}" dt="2024-08-12T08:37:22.178" v="1238" actId="26606"/>
          <ac:graphicFrameMkLst>
            <pc:docMk/>
            <pc:sldMk cId="1995442423" sldId="259"/>
            <ac:graphicFrameMk id="12" creationId="{AF2711AE-1283-C394-F1E4-F0AD19B12245}"/>
          </ac:graphicFrameMkLst>
        </pc:graphicFrameChg>
        <pc:picChg chg="add del">
          <ac:chgData name="Mirel Marineata" userId="d3bef06d6a068b10" providerId="LiveId" clId="{322C8F27-8DB9-4500-A7C2-F66B0623505C}" dt="2024-08-12T08:36:59.528" v="1230" actId="26606"/>
          <ac:picMkLst>
            <pc:docMk/>
            <pc:sldMk cId="1995442423" sldId="259"/>
            <ac:picMk id="9" creationId="{722F0272-3878-4604-AA91-01CA8F08DEF5}"/>
          </ac:picMkLst>
        </pc:picChg>
        <pc:picChg chg="add del">
          <ac:chgData name="Mirel Marineata" userId="d3bef06d6a068b10" providerId="LiveId" clId="{322C8F27-8DB9-4500-A7C2-F66B0623505C}" dt="2024-08-12T08:36:59.528" v="1230" actId="26606"/>
          <ac:picMkLst>
            <pc:docMk/>
            <pc:sldMk cId="1995442423" sldId="259"/>
            <ac:picMk id="11" creationId="{1F60EAEC-22E3-4448-8F0A-9ADAA793A95E}"/>
          </ac:picMkLst>
        </pc:picChg>
        <pc:picChg chg="add del">
          <ac:chgData name="Mirel Marineata" userId="d3bef06d6a068b10" providerId="LiveId" clId="{322C8F27-8DB9-4500-A7C2-F66B0623505C}" dt="2024-08-12T08:37:24.792" v="1240" actId="26606"/>
          <ac:picMkLst>
            <pc:docMk/>
            <pc:sldMk cId="1995442423" sldId="259"/>
            <ac:picMk id="14" creationId="{722F0272-3878-4604-AA91-01CA8F08DEF5}"/>
          </ac:picMkLst>
        </pc:picChg>
        <pc:picChg chg="add del">
          <ac:chgData name="Mirel Marineata" userId="d3bef06d6a068b10" providerId="LiveId" clId="{322C8F27-8DB9-4500-A7C2-F66B0623505C}" dt="2024-08-12T08:37:24.792" v="1240" actId="26606"/>
          <ac:picMkLst>
            <pc:docMk/>
            <pc:sldMk cId="1995442423" sldId="259"/>
            <ac:picMk id="16" creationId="{1F60EAEC-22E3-4448-8F0A-9ADAA793A95E}"/>
          </ac:picMkLst>
        </pc:picChg>
        <pc:picChg chg="add del">
          <ac:chgData name="Mirel Marineata" userId="d3bef06d6a068b10" providerId="LiveId" clId="{322C8F27-8DB9-4500-A7C2-F66B0623505C}" dt="2024-08-12T08:36:59.528" v="1230" actId="26606"/>
          <ac:picMkLst>
            <pc:docMk/>
            <pc:sldMk cId="1995442423" sldId="259"/>
            <ac:picMk id="23" creationId="{A722A754-56A5-43DA-ADE3-C2704FABA2DC}"/>
          </ac:picMkLst>
        </pc:picChg>
      </pc:sldChg>
      <pc:sldChg chg="addSp delSp modSp new mod setBg">
        <pc:chgData name="Mirel Marineata" userId="d3bef06d6a068b10" providerId="LiveId" clId="{322C8F27-8DB9-4500-A7C2-F66B0623505C}" dt="2024-08-12T09:10:57.880" v="1413" actId="122"/>
        <pc:sldMkLst>
          <pc:docMk/>
          <pc:sldMk cId="1816596928" sldId="260"/>
        </pc:sldMkLst>
        <pc:spChg chg="mod">
          <ac:chgData name="Mirel Marineata" userId="d3bef06d6a068b10" providerId="LiveId" clId="{322C8F27-8DB9-4500-A7C2-F66B0623505C}" dt="2024-08-12T09:10:57.880" v="1413" actId="122"/>
          <ac:spMkLst>
            <pc:docMk/>
            <pc:sldMk cId="1816596928" sldId="260"/>
            <ac:spMk id="2" creationId="{80129AEA-10C2-7EAF-BE60-325E91B397CA}"/>
          </ac:spMkLst>
        </pc:spChg>
        <pc:spChg chg="del mod">
          <ac:chgData name="Mirel Marineata" userId="d3bef06d6a068b10" providerId="LiveId" clId="{322C8F27-8DB9-4500-A7C2-F66B0623505C}" dt="2024-08-12T09:10:39.946" v="1412" actId="26606"/>
          <ac:spMkLst>
            <pc:docMk/>
            <pc:sldMk cId="1816596928" sldId="260"/>
            <ac:spMk id="3" creationId="{5CBFC4DC-5D2B-A333-69B1-B80993FA3AD3}"/>
          </ac:spMkLst>
        </pc:spChg>
        <pc:spChg chg="add">
          <ac:chgData name="Mirel Marineata" userId="d3bef06d6a068b10" providerId="LiveId" clId="{322C8F27-8DB9-4500-A7C2-F66B0623505C}" dt="2024-08-12T09:10:39.946" v="1412" actId="26606"/>
          <ac:spMkLst>
            <pc:docMk/>
            <pc:sldMk cId="1816596928" sldId="260"/>
            <ac:spMk id="9" creationId="{936FA072-D541-4EE8-9DC6-513AAB2B95D4}"/>
          </ac:spMkLst>
        </pc:spChg>
        <pc:spChg chg="add">
          <ac:chgData name="Mirel Marineata" userId="d3bef06d6a068b10" providerId="LiveId" clId="{322C8F27-8DB9-4500-A7C2-F66B0623505C}" dt="2024-08-12T09:10:39.946" v="1412" actId="26606"/>
          <ac:spMkLst>
            <pc:docMk/>
            <pc:sldMk cId="1816596928" sldId="260"/>
            <ac:spMk id="13" creationId="{27A27B9E-2573-4972-8BC6-6FC372B9F644}"/>
          </ac:spMkLst>
        </pc:spChg>
        <pc:spChg chg="add">
          <ac:chgData name="Mirel Marineata" userId="d3bef06d6a068b10" providerId="LiveId" clId="{322C8F27-8DB9-4500-A7C2-F66B0623505C}" dt="2024-08-12T09:10:39.946" v="1412" actId="26606"/>
          <ac:spMkLst>
            <pc:docMk/>
            <pc:sldMk cId="1816596928" sldId="260"/>
            <ac:spMk id="15" creationId="{A2684A4E-2FEB-456B-BFC9-4FEA3CCD5697}"/>
          </ac:spMkLst>
        </pc:spChg>
        <pc:graphicFrameChg chg="add">
          <ac:chgData name="Mirel Marineata" userId="d3bef06d6a068b10" providerId="LiveId" clId="{322C8F27-8DB9-4500-A7C2-F66B0623505C}" dt="2024-08-12T09:10:39.946" v="1412" actId="26606"/>
          <ac:graphicFrameMkLst>
            <pc:docMk/>
            <pc:sldMk cId="1816596928" sldId="260"/>
            <ac:graphicFrameMk id="5" creationId="{0C1CACC2-E3D2-ECCF-06B8-C771B3F936A9}"/>
          </ac:graphicFrameMkLst>
        </pc:graphicFrameChg>
        <pc:picChg chg="add">
          <ac:chgData name="Mirel Marineata" userId="d3bef06d6a068b10" providerId="LiveId" clId="{322C8F27-8DB9-4500-A7C2-F66B0623505C}" dt="2024-08-12T09:10:39.946" v="1412" actId="26606"/>
          <ac:picMkLst>
            <pc:docMk/>
            <pc:sldMk cId="1816596928" sldId="260"/>
            <ac:picMk id="11" creationId="{2BD4AA0B-889E-42F1-8C61-06B590988062}"/>
          </ac:picMkLst>
        </pc:picChg>
      </pc:sldChg>
      <pc:sldChg chg="new del">
        <pc:chgData name="Mirel Marineata" userId="d3bef06d6a068b10" providerId="LiveId" clId="{322C8F27-8DB9-4500-A7C2-F66B0623505C}" dt="2024-08-12T09:15:51.143" v="1415" actId="680"/>
        <pc:sldMkLst>
          <pc:docMk/>
          <pc:sldMk cId="50911342" sldId="261"/>
        </pc:sldMkLst>
      </pc:sldChg>
      <pc:sldChg chg="addSp modSp new mod setBg">
        <pc:chgData name="Mirel Marineata" userId="d3bef06d6a068b10" providerId="LiveId" clId="{322C8F27-8DB9-4500-A7C2-F66B0623505C}" dt="2024-08-12T09:27:36.317" v="1615" actId="20577"/>
        <pc:sldMkLst>
          <pc:docMk/>
          <pc:sldMk cId="1159242006" sldId="261"/>
        </pc:sldMkLst>
        <pc:spChg chg="mod">
          <ac:chgData name="Mirel Marineata" userId="d3bef06d6a068b10" providerId="LiveId" clId="{322C8F27-8DB9-4500-A7C2-F66B0623505C}" dt="2024-08-12T09:25:20.614" v="1519" actId="26606"/>
          <ac:spMkLst>
            <pc:docMk/>
            <pc:sldMk cId="1159242006" sldId="261"/>
            <ac:spMk id="2" creationId="{F57B006F-8C7E-91DF-BC04-2A417E490C58}"/>
          </ac:spMkLst>
        </pc:spChg>
        <pc:spChg chg="mod">
          <ac:chgData name="Mirel Marineata" userId="d3bef06d6a068b10" providerId="LiveId" clId="{322C8F27-8DB9-4500-A7C2-F66B0623505C}" dt="2024-08-12T09:27:36.317" v="1615" actId="20577"/>
          <ac:spMkLst>
            <pc:docMk/>
            <pc:sldMk cId="1159242006" sldId="261"/>
            <ac:spMk id="3" creationId="{13D50681-5308-7908-CFD8-861B76EDC20F}"/>
          </ac:spMkLst>
        </pc:spChg>
        <pc:spChg chg="add">
          <ac:chgData name="Mirel Marineata" userId="d3bef06d6a068b10" providerId="LiveId" clId="{322C8F27-8DB9-4500-A7C2-F66B0623505C}" dt="2024-08-12T09:25:20.614" v="1519" actId="26606"/>
          <ac:spMkLst>
            <pc:docMk/>
            <pc:sldMk cId="1159242006" sldId="261"/>
            <ac:spMk id="9" creationId="{93D02AEE-30DC-4942-A9CA-7A14F8B8E297}"/>
          </ac:spMkLst>
        </pc:spChg>
        <pc:spChg chg="add">
          <ac:chgData name="Mirel Marineata" userId="d3bef06d6a068b10" providerId="LiveId" clId="{322C8F27-8DB9-4500-A7C2-F66B0623505C}" dt="2024-08-12T09:25:20.614" v="1519" actId="26606"/>
          <ac:spMkLst>
            <pc:docMk/>
            <pc:sldMk cId="1159242006" sldId="261"/>
            <ac:spMk id="15" creationId="{F2699857-2714-4E6A-8E11-6BEB9DF7FC5E}"/>
          </ac:spMkLst>
        </pc:spChg>
        <pc:spChg chg="add">
          <ac:chgData name="Mirel Marineata" userId="d3bef06d6a068b10" providerId="LiveId" clId="{322C8F27-8DB9-4500-A7C2-F66B0623505C}" dt="2024-08-12T09:25:20.614" v="1519" actId="26606"/>
          <ac:spMkLst>
            <pc:docMk/>
            <pc:sldMk cId="1159242006" sldId="261"/>
            <ac:spMk id="17" creationId="{346078E7-FDC0-448B-97DE-4EDA7702EEE5}"/>
          </ac:spMkLst>
        </pc:spChg>
        <pc:spChg chg="add">
          <ac:chgData name="Mirel Marineata" userId="d3bef06d6a068b10" providerId="LiveId" clId="{322C8F27-8DB9-4500-A7C2-F66B0623505C}" dt="2024-08-12T09:25:20.614" v="1519" actId="26606"/>
          <ac:spMkLst>
            <pc:docMk/>
            <pc:sldMk cId="1159242006" sldId="261"/>
            <ac:spMk id="19" creationId="{7266E038-37B1-43CF-AFE0-B21E9F572C51}"/>
          </ac:spMkLst>
        </pc:spChg>
        <pc:spChg chg="add">
          <ac:chgData name="Mirel Marineata" userId="d3bef06d6a068b10" providerId="LiveId" clId="{322C8F27-8DB9-4500-A7C2-F66B0623505C}" dt="2024-08-12T09:25:20.614" v="1519" actId="26606"/>
          <ac:spMkLst>
            <pc:docMk/>
            <pc:sldMk cId="1159242006" sldId="261"/>
            <ac:spMk id="21" creationId="{31E37FC9-ED36-42CE-9877-9EAB50FA84BD}"/>
          </ac:spMkLst>
        </pc:spChg>
        <pc:picChg chg="add">
          <ac:chgData name="Mirel Marineata" userId="d3bef06d6a068b10" providerId="LiveId" clId="{322C8F27-8DB9-4500-A7C2-F66B0623505C}" dt="2024-08-12T09:25:20.614" v="1519" actId="26606"/>
          <ac:picMkLst>
            <pc:docMk/>
            <pc:sldMk cId="1159242006" sldId="261"/>
            <ac:picMk id="5" creationId="{483B1C77-0584-DF7A-60B8-C77CC1F69389}"/>
          </ac:picMkLst>
        </pc:picChg>
        <pc:picChg chg="add">
          <ac:chgData name="Mirel Marineata" userId="d3bef06d6a068b10" providerId="LiveId" clId="{322C8F27-8DB9-4500-A7C2-F66B0623505C}" dt="2024-08-12T09:25:20.614" v="1519" actId="26606"/>
          <ac:picMkLst>
            <pc:docMk/>
            <pc:sldMk cId="1159242006" sldId="261"/>
            <ac:picMk id="11" creationId="{FD5823F2-909F-442D-BD72-0681CCC14070}"/>
          </ac:picMkLst>
        </pc:picChg>
        <pc:picChg chg="add">
          <ac:chgData name="Mirel Marineata" userId="d3bef06d6a068b10" providerId="LiveId" clId="{322C8F27-8DB9-4500-A7C2-F66B0623505C}" dt="2024-08-12T09:25:20.614" v="1519" actId="26606"/>
          <ac:picMkLst>
            <pc:docMk/>
            <pc:sldMk cId="1159242006" sldId="261"/>
            <ac:picMk id="13" creationId="{4231EAF6-FA22-4615-A4D3-D171F7E17A54}"/>
          </ac:picMkLst>
        </pc:picChg>
      </pc:sldChg>
      <pc:sldChg chg="addSp delSp modSp new mod setBg setClrOvrMap">
        <pc:chgData name="Mirel Marineata" userId="d3bef06d6a068b10" providerId="LiveId" clId="{322C8F27-8DB9-4500-A7C2-F66B0623505C}" dt="2024-08-12T09:34:51.827" v="1814" actId="20577"/>
        <pc:sldMkLst>
          <pc:docMk/>
          <pc:sldMk cId="1045930104" sldId="262"/>
        </pc:sldMkLst>
        <pc:spChg chg="mod">
          <ac:chgData name="Mirel Marineata" userId="d3bef06d6a068b10" providerId="LiveId" clId="{322C8F27-8DB9-4500-A7C2-F66B0623505C}" dt="2024-08-12T09:32:51.161" v="1796" actId="26606"/>
          <ac:spMkLst>
            <pc:docMk/>
            <pc:sldMk cId="1045930104" sldId="262"/>
            <ac:spMk id="2" creationId="{97C0ED62-442F-0A3C-4549-C5D20F227E5D}"/>
          </ac:spMkLst>
        </pc:spChg>
        <pc:spChg chg="mod">
          <ac:chgData name="Mirel Marineata" userId="d3bef06d6a068b10" providerId="LiveId" clId="{322C8F27-8DB9-4500-A7C2-F66B0623505C}" dt="2024-08-12T09:34:51.827" v="1814" actId="20577"/>
          <ac:spMkLst>
            <pc:docMk/>
            <pc:sldMk cId="1045930104" sldId="262"/>
            <ac:spMk id="3" creationId="{2A67D318-963B-A44B-C46F-4FF10E09CBC5}"/>
          </ac:spMkLst>
        </pc:spChg>
        <pc:spChg chg="mod">
          <ac:chgData name="Mirel Marineata" userId="d3bef06d6a068b10" providerId="LiveId" clId="{322C8F27-8DB9-4500-A7C2-F66B0623505C}" dt="2024-08-12T09:32:51.161" v="1796" actId="26606"/>
          <ac:spMkLst>
            <pc:docMk/>
            <pc:sldMk cId="1045930104" sldId="262"/>
            <ac:spMk id="4" creationId="{88275E14-3EF2-EA0F-88FB-BBE286F797EA}"/>
          </ac:spMkLst>
        </pc:spChg>
        <pc:spChg chg="del">
          <ac:chgData name="Mirel Marineata" userId="d3bef06d6a068b10" providerId="LiveId" clId="{322C8F27-8DB9-4500-A7C2-F66B0623505C}" dt="2024-08-12T09:26:31.717" v="1546" actId="21"/>
          <ac:spMkLst>
            <pc:docMk/>
            <pc:sldMk cId="1045930104" sldId="262"/>
            <ac:spMk id="5" creationId="{57910D90-B31D-A7D8-029D-4A0E4BB35415}"/>
          </ac:spMkLst>
        </pc:spChg>
        <pc:spChg chg="mod">
          <ac:chgData name="Mirel Marineata" userId="d3bef06d6a068b10" providerId="LiveId" clId="{322C8F27-8DB9-4500-A7C2-F66B0623505C}" dt="2024-08-12T09:32:51.161" v="1796" actId="26606"/>
          <ac:spMkLst>
            <pc:docMk/>
            <pc:sldMk cId="1045930104" sldId="262"/>
            <ac:spMk id="6" creationId="{B01611ED-1CB3-DA5A-74D0-AB11F1651293}"/>
          </ac:spMkLst>
        </pc:spChg>
        <pc:spChg chg="add del">
          <ac:chgData name="Mirel Marineata" userId="d3bef06d6a068b10" providerId="LiveId" clId="{322C8F27-8DB9-4500-A7C2-F66B0623505C}" dt="2024-08-12T09:32:42.926" v="1789" actId="26606"/>
          <ac:spMkLst>
            <pc:docMk/>
            <pc:sldMk cId="1045930104" sldId="262"/>
            <ac:spMk id="15" creationId="{B681A340-4E9C-4A53-8BF1-A9554FC8D0AF}"/>
          </ac:spMkLst>
        </pc:spChg>
        <pc:spChg chg="add del">
          <ac:chgData name="Mirel Marineata" userId="d3bef06d6a068b10" providerId="LiveId" clId="{322C8F27-8DB9-4500-A7C2-F66B0623505C}" dt="2024-08-12T09:32:42.926" v="1789" actId="26606"/>
          <ac:spMkLst>
            <pc:docMk/>
            <pc:sldMk cId="1045930104" sldId="262"/>
            <ac:spMk id="17" creationId="{F0AB25C7-C9A2-4029-B780-972A17ACB88F}"/>
          </ac:spMkLst>
        </pc:spChg>
        <pc:spChg chg="add del">
          <ac:chgData name="Mirel Marineata" userId="d3bef06d6a068b10" providerId="LiveId" clId="{322C8F27-8DB9-4500-A7C2-F66B0623505C}" dt="2024-08-12T09:32:42.926" v="1789" actId="26606"/>
          <ac:spMkLst>
            <pc:docMk/>
            <pc:sldMk cId="1045930104" sldId="262"/>
            <ac:spMk id="19" creationId="{01519CBC-04B6-49F8-BE9C-C3FA4966C984}"/>
          </ac:spMkLst>
        </pc:spChg>
        <pc:spChg chg="add del">
          <ac:chgData name="Mirel Marineata" userId="d3bef06d6a068b10" providerId="LiveId" clId="{322C8F27-8DB9-4500-A7C2-F66B0623505C}" dt="2024-08-12T09:32:42.926" v="1789" actId="26606"/>
          <ac:spMkLst>
            <pc:docMk/>
            <pc:sldMk cId="1045930104" sldId="262"/>
            <ac:spMk id="21" creationId="{F0D9536D-8205-4CE1-B98A-CE9695A7FC2E}"/>
          </ac:spMkLst>
        </pc:spChg>
        <pc:spChg chg="add del">
          <ac:chgData name="Mirel Marineata" userId="d3bef06d6a068b10" providerId="LiveId" clId="{322C8F27-8DB9-4500-A7C2-F66B0623505C}" dt="2024-08-12T09:32:42.926" v="1789" actId="26606"/>
          <ac:spMkLst>
            <pc:docMk/>
            <pc:sldMk cId="1045930104" sldId="262"/>
            <ac:spMk id="23" creationId="{E2872EB9-81ED-49FE-81A8-B2DE3B3CDDEA}"/>
          </ac:spMkLst>
        </pc:spChg>
        <pc:spChg chg="add del">
          <ac:chgData name="Mirel Marineata" userId="d3bef06d6a068b10" providerId="LiveId" clId="{322C8F27-8DB9-4500-A7C2-F66B0623505C}" dt="2024-08-12T09:32:42.926" v="1789" actId="26606"/>
          <ac:spMkLst>
            <pc:docMk/>
            <pc:sldMk cId="1045930104" sldId="262"/>
            <ac:spMk id="25" creationId="{DF4C2E67-C1E2-4C16-B8FF-033579225E07}"/>
          </ac:spMkLst>
        </pc:spChg>
        <pc:spChg chg="add del">
          <ac:chgData name="Mirel Marineata" userId="d3bef06d6a068b10" providerId="LiveId" clId="{322C8F27-8DB9-4500-A7C2-F66B0623505C}" dt="2024-08-12T09:32:42.926" v="1789" actId="26606"/>
          <ac:spMkLst>
            <pc:docMk/>
            <pc:sldMk cId="1045930104" sldId="262"/>
            <ac:spMk id="27" creationId="{8D72C114-4C48-4CAA-BF15-0743E9D259D2}"/>
          </ac:spMkLst>
        </pc:spChg>
        <pc:spChg chg="add del">
          <ac:chgData name="Mirel Marineata" userId="d3bef06d6a068b10" providerId="LiveId" clId="{322C8F27-8DB9-4500-A7C2-F66B0623505C}" dt="2024-08-12T09:32:42.926" v="1789" actId="26606"/>
          <ac:spMkLst>
            <pc:docMk/>
            <pc:sldMk cId="1045930104" sldId="262"/>
            <ac:spMk id="29" creationId="{56FB3197-5325-46BF-89C1-1D0ABA2BF1CA}"/>
          </ac:spMkLst>
        </pc:spChg>
        <pc:spChg chg="add del">
          <ac:chgData name="Mirel Marineata" userId="d3bef06d6a068b10" providerId="LiveId" clId="{322C8F27-8DB9-4500-A7C2-F66B0623505C}" dt="2024-08-12T09:32:44.228" v="1791" actId="26606"/>
          <ac:spMkLst>
            <pc:docMk/>
            <pc:sldMk cId="1045930104" sldId="262"/>
            <ac:spMk id="33" creationId="{B681A340-4E9C-4A53-8BF1-A9554FC8D0AF}"/>
          </ac:spMkLst>
        </pc:spChg>
        <pc:spChg chg="add del">
          <ac:chgData name="Mirel Marineata" userId="d3bef06d6a068b10" providerId="LiveId" clId="{322C8F27-8DB9-4500-A7C2-F66B0623505C}" dt="2024-08-12T09:32:44.228" v="1791" actId="26606"/>
          <ac:spMkLst>
            <pc:docMk/>
            <pc:sldMk cId="1045930104" sldId="262"/>
            <ac:spMk id="34" creationId="{F0AB25C7-C9A2-4029-B780-972A17ACB88F}"/>
          </ac:spMkLst>
        </pc:spChg>
        <pc:spChg chg="add del">
          <ac:chgData name="Mirel Marineata" userId="d3bef06d6a068b10" providerId="LiveId" clId="{322C8F27-8DB9-4500-A7C2-F66B0623505C}" dt="2024-08-12T09:32:44.228" v="1791" actId="26606"/>
          <ac:spMkLst>
            <pc:docMk/>
            <pc:sldMk cId="1045930104" sldId="262"/>
            <ac:spMk id="35" creationId="{01519CBC-04B6-49F8-BE9C-C3FA4966C984}"/>
          </ac:spMkLst>
        </pc:spChg>
        <pc:spChg chg="add del">
          <ac:chgData name="Mirel Marineata" userId="d3bef06d6a068b10" providerId="LiveId" clId="{322C8F27-8DB9-4500-A7C2-F66B0623505C}" dt="2024-08-12T09:32:44.228" v="1791" actId="26606"/>
          <ac:spMkLst>
            <pc:docMk/>
            <pc:sldMk cId="1045930104" sldId="262"/>
            <ac:spMk id="36" creationId="{F0D9536D-8205-4CE1-B98A-CE9695A7FC2E}"/>
          </ac:spMkLst>
        </pc:spChg>
        <pc:spChg chg="add del">
          <ac:chgData name="Mirel Marineata" userId="d3bef06d6a068b10" providerId="LiveId" clId="{322C8F27-8DB9-4500-A7C2-F66B0623505C}" dt="2024-08-12T09:32:44.228" v="1791" actId="26606"/>
          <ac:spMkLst>
            <pc:docMk/>
            <pc:sldMk cId="1045930104" sldId="262"/>
            <ac:spMk id="37" creationId="{E2872EB9-81ED-49FE-81A8-B2DE3B3CDDEA}"/>
          </ac:spMkLst>
        </pc:spChg>
        <pc:spChg chg="add del">
          <ac:chgData name="Mirel Marineata" userId="d3bef06d6a068b10" providerId="LiveId" clId="{322C8F27-8DB9-4500-A7C2-F66B0623505C}" dt="2024-08-12T09:32:47.672" v="1793" actId="26606"/>
          <ac:spMkLst>
            <pc:docMk/>
            <pc:sldMk cId="1045930104" sldId="262"/>
            <ac:spMk id="41" creationId="{B681A340-4E9C-4A53-8BF1-A9554FC8D0AF}"/>
          </ac:spMkLst>
        </pc:spChg>
        <pc:spChg chg="add del">
          <ac:chgData name="Mirel Marineata" userId="d3bef06d6a068b10" providerId="LiveId" clId="{322C8F27-8DB9-4500-A7C2-F66B0623505C}" dt="2024-08-12T09:32:47.672" v="1793" actId="26606"/>
          <ac:spMkLst>
            <pc:docMk/>
            <pc:sldMk cId="1045930104" sldId="262"/>
            <ac:spMk id="42" creationId="{F0AB25C7-C9A2-4029-B780-972A17ACB88F}"/>
          </ac:spMkLst>
        </pc:spChg>
        <pc:spChg chg="add del">
          <ac:chgData name="Mirel Marineata" userId="d3bef06d6a068b10" providerId="LiveId" clId="{322C8F27-8DB9-4500-A7C2-F66B0623505C}" dt="2024-08-12T09:32:47.672" v="1793" actId="26606"/>
          <ac:spMkLst>
            <pc:docMk/>
            <pc:sldMk cId="1045930104" sldId="262"/>
            <ac:spMk id="43" creationId="{01519CBC-04B6-49F8-BE9C-C3FA4966C984}"/>
          </ac:spMkLst>
        </pc:spChg>
        <pc:spChg chg="add del">
          <ac:chgData name="Mirel Marineata" userId="d3bef06d6a068b10" providerId="LiveId" clId="{322C8F27-8DB9-4500-A7C2-F66B0623505C}" dt="2024-08-12T09:32:47.672" v="1793" actId="26606"/>
          <ac:spMkLst>
            <pc:docMk/>
            <pc:sldMk cId="1045930104" sldId="262"/>
            <ac:spMk id="44" creationId="{F0D9536D-8205-4CE1-B98A-CE9695A7FC2E}"/>
          </ac:spMkLst>
        </pc:spChg>
        <pc:spChg chg="add del">
          <ac:chgData name="Mirel Marineata" userId="d3bef06d6a068b10" providerId="LiveId" clId="{322C8F27-8DB9-4500-A7C2-F66B0623505C}" dt="2024-08-12T09:32:47.672" v="1793" actId="26606"/>
          <ac:spMkLst>
            <pc:docMk/>
            <pc:sldMk cId="1045930104" sldId="262"/>
            <ac:spMk id="45" creationId="{E2872EB9-81ED-49FE-81A8-B2DE3B3CDDEA}"/>
          </ac:spMkLst>
        </pc:spChg>
        <pc:spChg chg="add del">
          <ac:chgData name="Mirel Marineata" userId="d3bef06d6a068b10" providerId="LiveId" clId="{322C8F27-8DB9-4500-A7C2-F66B0623505C}" dt="2024-08-12T09:32:47.672" v="1793" actId="26606"/>
          <ac:spMkLst>
            <pc:docMk/>
            <pc:sldMk cId="1045930104" sldId="262"/>
            <ac:spMk id="46" creationId="{B5E326A3-EB92-4BDA-9F77-45197E0CBE7E}"/>
          </ac:spMkLst>
        </pc:spChg>
        <pc:spChg chg="add del">
          <ac:chgData name="Mirel Marineata" userId="d3bef06d6a068b10" providerId="LiveId" clId="{322C8F27-8DB9-4500-A7C2-F66B0623505C}" dt="2024-08-12T09:32:47.672" v="1793" actId="26606"/>
          <ac:spMkLst>
            <pc:docMk/>
            <pc:sldMk cId="1045930104" sldId="262"/>
            <ac:spMk id="48" creationId="{CAC996C7-7B84-4645-9AA1-6EA85EAB47D6}"/>
          </ac:spMkLst>
        </pc:spChg>
        <pc:spChg chg="add del">
          <ac:chgData name="Mirel Marineata" userId="d3bef06d6a068b10" providerId="LiveId" clId="{322C8F27-8DB9-4500-A7C2-F66B0623505C}" dt="2024-08-12T09:32:47.672" v="1793" actId="26606"/>
          <ac:spMkLst>
            <pc:docMk/>
            <pc:sldMk cId="1045930104" sldId="262"/>
            <ac:spMk id="49" creationId="{32DC315B-5680-47D9-B827-34D012FB14B2}"/>
          </ac:spMkLst>
        </pc:spChg>
        <pc:spChg chg="add del">
          <ac:chgData name="Mirel Marineata" userId="d3bef06d6a068b10" providerId="LiveId" clId="{322C8F27-8DB9-4500-A7C2-F66B0623505C}" dt="2024-08-12T09:32:51.128" v="1795" actId="26606"/>
          <ac:spMkLst>
            <pc:docMk/>
            <pc:sldMk cId="1045930104" sldId="262"/>
            <ac:spMk id="53" creationId="{B681A340-4E9C-4A53-8BF1-A9554FC8D0AF}"/>
          </ac:spMkLst>
        </pc:spChg>
        <pc:spChg chg="add del">
          <ac:chgData name="Mirel Marineata" userId="d3bef06d6a068b10" providerId="LiveId" clId="{322C8F27-8DB9-4500-A7C2-F66B0623505C}" dt="2024-08-12T09:32:51.128" v="1795" actId="26606"/>
          <ac:spMkLst>
            <pc:docMk/>
            <pc:sldMk cId="1045930104" sldId="262"/>
            <ac:spMk id="54" creationId="{F0AB25C7-C9A2-4029-B780-972A17ACB88F}"/>
          </ac:spMkLst>
        </pc:spChg>
        <pc:spChg chg="add del">
          <ac:chgData name="Mirel Marineata" userId="d3bef06d6a068b10" providerId="LiveId" clId="{322C8F27-8DB9-4500-A7C2-F66B0623505C}" dt="2024-08-12T09:32:51.128" v="1795" actId="26606"/>
          <ac:spMkLst>
            <pc:docMk/>
            <pc:sldMk cId="1045930104" sldId="262"/>
            <ac:spMk id="55" creationId="{01519CBC-04B6-49F8-BE9C-C3FA4966C984}"/>
          </ac:spMkLst>
        </pc:spChg>
        <pc:spChg chg="add del">
          <ac:chgData name="Mirel Marineata" userId="d3bef06d6a068b10" providerId="LiveId" clId="{322C8F27-8DB9-4500-A7C2-F66B0623505C}" dt="2024-08-12T09:32:51.128" v="1795" actId="26606"/>
          <ac:spMkLst>
            <pc:docMk/>
            <pc:sldMk cId="1045930104" sldId="262"/>
            <ac:spMk id="56" creationId="{F0D9536D-8205-4CE1-B98A-CE9695A7FC2E}"/>
          </ac:spMkLst>
        </pc:spChg>
        <pc:spChg chg="add del">
          <ac:chgData name="Mirel Marineata" userId="d3bef06d6a068b10" providerId="LiveId" clId="{322C8F27-8DB9-4500-A7C2-F66B0623505C}" dt="2024-08-12T09:32:51.128" v="1795" actId="26606"/>
          <ac:spMkLst>
            <pc:docMk/>
            <pc:sldMk cId="1045930104" sldId="262"/>
            <ac:spMk id="57" creationId="{E2872EB9-81ED-49FE-81A8-B2DE3B3CDDEA}"/>
          </ac:spMkLst>
        </pc:spChg>
        <pc:spChg chg="add del">
          <ac:chgData name="Mirel Marineata" userId="d3bef06d6a068b10" providerId="LiveId" clId="{322C8F27-8DB9-4500-A7C2-F66B0623505C}" dt="2024-08-12T09:32:51.128" v="1795" actId="26606"/>
          <ac:spMkLst>
            <pc:docMk/>
            <pc:sldMk cId="1045930104" sldId="262"/>
            <ac:spMk id="58" creationId="{EC0294F1-7EE2-4EB9-A41B-908481D40AC9}"/>
          </ac:spMkLst>
        </pc:spChg>
        <pc:spChg chg="add del">
          <ac:chgData name="Mirel Marineata" userId="d3bef06d6a068b10" providerId="LiveId" clId="{322C8F27-8DB9-4500-A7C2-F66B0623505C}" dt="2024-08-12T09:32:51.128" v="1795" actId="26606"/>
          <ac:spMkLst>
            <pc:docMk/>
            <pc:sldMk cId="1045930104" sldId="262"/>
            <ac:spMk id="59" creationId="{B5E326A3-EB92-4BDA-9F77-45197E0CBE7E}"/>
          </ac:spMkLst>
        </pc:spChg>
        <pc:spChg chg="add del">
          <ac:chgData name="Mirel Marineata" userId="d3bef06d6a068b10" providerId="LiveId" clId="{322C8F27-8DB9-4500-A7C2-F66B0623505C}" dt="2024-08-12T09:32:51.128" v="1795" actId="26606"/>
          <ac:spMkLst>
            <pc:docMk/>
            <pc:sldMk cId="1045930104" sldId="262"/>
            <ac:spMk id="60" creationId="{CAC996C7-7B84-4645-9AA1-6EA85EAB47D6}"/>
          </ac:spMkLst>
        </pc:spChg>
        <pc:spChg chg="add del">
          <ac:chgData name="Mirel Marineata" userId="d3bef06d6a068b10" providerId="LiveId" clId="{322C8F27-8DB9-4500-A7C2-F66B0623505C}" dt="2024-08-12T09:32:51.128" v="1795" actId="26606"/>
          <ac:spMkLst>
            <pc:docMk/>
            <pc:sldMk cId="1045930104" sldId="262"/>
            <ac:spMk id="61" creationId="{32DC315B-5680-47D9-B827-34D012FB14B2}"/>
          </ac:spMkLst>
        </pc:spChg>
        <pc:spChg chg="add">
          <ac:chgData name="Mirel Marineata" userId="d3bef06d6a068b10" providerId="LiveId" clId="{322C8F27-8DB9-4500-A7C2-F66B0623505C}" dt="2024-08-12T09:32:51.161" v="1796" actId="26606"/>
          <ac:spMkLst>
            <pc:docMk/>
            <pc:sldMk cId="1045930104" sldId="262"/>
            <ac:spMk id="65" creationId="{B681A340-4E9C-4A53-8BF1-A9554FC8D0AF}"/>
          </ac:spMkLst>
        </pc:spChg>
        <pc:spChg chg="add">
          <ac:chgData name="Mirel Marineata" userId="d3bef06d6a068b10" providerId="LiveId" clId="{322C8F27-8DB9-4500-A7C2-F66B0623505C}" dt="2024-08-12T09:32:51.161" v="1796" actId="26606"/>
          <ac:spMkLst>
            <pc:docMk/>
            <pc:sldMk cId="1045930104" sldId="262"/>
            <ac:spMk id="66" creationId="{F0AB25C7-C9A2-4029-B780-972A17ACB88F}"/>
          </ac:spMkLst>
        </pc:spChg>
        <pc:spChg chg="add">
          <ac:chgData name="Mirel Marineata" userId="d3bef06d6a068b10" providerId="LiveId" clId="{322C8F27-8DB9-4500-A7C2-F66B0623505C}" dt="2024-08-12T09:32:51.161" v="1796" actId="26606"/>
          <ac:spMkLst>
            <pc:docMk/>
            <pc:sldMk cId="1045930104" sldId="262"/>
            <ac:spMk id="67" creationId="{01519CBC-04B6-49F8-BE9C-C3FA4966C984}"/>
          </ac:spMkLst>
        </pc:spChg>
        <pc:spChg chg="add">
          <ac:chgData name="Mirel Marineata" userId="d3bef06d6a068b10" providerId="LiveId" clId="{322C8F27-8DB9-4500-A7C2-F66B0623505C}" dt="2024-08-12T09:32:51.161" v="1796" actId="26606"/>
          <ac:spMkLst>
            <pc:docMk/>
            <pc:sldMk cId="1045930104" sldId="262"/>
            <ac:spMk id="68" creationId="{F0D9536D-8205-4CE1-B98A-CE9695A7FC2E}"/>
          </ac:spMkLst>
        </pc:spChg>
        <pc:spChg chg="add">
          <ac:chgData name="Mirel Marineata" userId="d3bef06d6a068b10" providerId="LiveId" clId="{322C8F27-8DB9-4500-A7C2-F66B0623505C}" dt="2024-08-12T09:32:51.161" v="1796" actId="26606"/>
          <ac:spMkLst>
            <pc:docMk/>
            <pc:sldMk cId="1045930104" sldId="262"/>
            <ac:spMk id="69" creationId="{E2872EB9-81ED-49FE-81A8-B2DE3B3CDDEA}"/>
          </ac:spMkLst>
        </pc:spChg>
        <pc:picChg chg="add del">
          <ac:chgData name="Mirel Marineata" userId="d3bef06d6a068b10" providerId="LiveId" clId="{322C8F27-8DB9-4500-A7C2-F66B0623505C}" dt="2024-08-12T09:32:42.926" v="1789" actId="26606"/>
          <ac:picMkLst>
            <pc:docMk/>
            <pc:sldMk cId="1045930104" sldId="262"/>
            <ac:picMk id="11" creationId="{45B6243D-1659-4D4B-806E-6EB5F798ABB8}"/>
          </ac:picMkLst>
        </pc:picChg>
        <pc:picChg chg="add del">
          <ac:chgData name="Mirel Marineata" userId="d3bef06d6a068b10" providerId="LiveId" clId="{322C8F27-8DB9-4500-A7C2-F66B0623505C}" dt="2024-08-12T09:32:42.926" v="1789" actId="26606"/>
          <ac:picMkLst>
            <pc:docMk/>
            <pc:sldMk cId="1045930104" sldId="262"/>
            <ac:picMk id="13" creationId="{74FECEB1-EC11-4546-A647-2BC14FFC4EB5}"/>
          </ac:picMkLst>
        </pc:picChg>
        <pc:picChg chg="add del">
          <ac:chgData name="Mirel Marineata" userId="d3bef06d6a068b10" providerId="LiveId" clId="{322C8F27-8DB9-4500-A7C2-F66B0623505C}" dt="2024-08-12T09:32:44.228" v="1791" actId="26606"/>
          <ac:picMkLst>
            <pc:docMk/>
            <pc:sldMk cId="1045930104" sldId="262"/>
            <ac:picMk id="31" creationId="{45B6243D-1659-4D4B-806E-6EB5F798ABB8}"/>
          </ac:picMkLst>
        </pc:picChg>
        <pc:picChg chg="add del">
          <ac:chgData name="Mirel Marineata" userId="d3bef06d6a068b10" providerId="LiveId" clId="{322C8F27-8DB9-4500-A7C2-F66B0623505C}" dt="2024-08-12T09:32:44.228" v="1791" actId="26606"/>
          <ac:picMkLst>
            <pc:docMk/>
            <pc:sldMk cId="1045930104" sldId="262"/>
            <ac:picMk id="32" creationId="{74FECEB1-EC11-4546-A647-2BC14FFC4EB5}"/>
          </ac:picMkLst>
        </pc:picChg>
        <pc:picChg chg="add del">
          <ac:chgData name="Mirel Marineata" userId="d3bef06d6a068b10" providerId="LiveId" clId="{322C8F27-8DB9-4500-A7C2-F66B0623505C}" dt="2024-08-12T09:32:47.672" v="1793" actId="26606"/>
          <ac:picMkLst>
            <pc:docMk/>
            <pc:sldMk cId="1045930104" sldId="262"/>
            <ac:picMk id="39" creationId="{45B6243D-1659-4D4B-806E-6EB5F798ABB8}"/>
          </ac:picMkLst>
        </pc:picChg>
        <pc:picChg chg="add del">
          <ac:chgData name="Mirel Marineata" userId="d3bef06d6a068b10" providerId="LiveId" clId="{322C8F27-8DB9-4500-A7C2-F66B0623505C}" dt="2024-08-12T09:32:47.672" v="1793" actId="26606"/>
          <ac:picMkLst>
            <pc:docMk/>
            <pc:sldMk cId="1045930104" sldId="262"/>
            <ac:picMk id="40" creationId="{74FECEB1-EC11-4546-A647-2BC14FFC4EB5}"/>
          </ac:picMkLst>
        </pc:picChg>
        <pc:picChg chg="add del">
          <ac:chgData name="Mirel Marineata" userId="d3bef06d6a068b10" providerId="LiveId" clId="{322C8F27-8DB9-4500-A7C2-F66B0623505C}" dt="2024-08-12T09:32:47.672" v="1793" actId="26606"/>
          <ac:picMkLst>
            <pc:docMk/>
            <pc:sldMk cId="1045930104" sldId="262"/>
            <ac:picMk id="47" creationId="{B4E7D395-0531-4A17-A276-FDA3EB7792EC}"/>
          </ac:picMkLst>
        </pc:picChg>
        <pc:picChg chg="add del">
          <ac:chgData name="Mirel Marineata" userId="d3bef06d6a068b10" providerId="LiveId" clId="{322C8F27-8DB9-4500-A7C2-F66B0623505C}" dt="2024-08-12T09:32:51.128" v="1795" actId="26606"/>
          <ac:picMkLst>
            <pc:docMk/>
            <pc:sldMk cId="1045930104" sldId="262"/>
            <ac:picMk id="51" creationId="{45B6243D-1659-4D4B-806E-6EB5F798ABB8}"/>
          </ac:picMkLst>
        </pc:picChg>
        <pc:picChg chg="add del">
          <ac:chgData name="Mirel Marineata" userId="d3bef06d6a068b10" providerId="LiveId" clId="{322C8F27-8DB9-4500-A7C2-F66B0623505C}" dt="2024-08-12T09:32:51.128" v="1795" actId="26606"/>
          <ac:picMkLst>
            <pc:docMk/>
            <pc:sldMk cId="1045930104" sldId="262"/>
            <ac:picMk id="52" creationId="{74FECEB1-EC11-4546-A647-2BC14FFC4EB5}"/>
          </ac:picMkLst>
        </pc:picChg>
        <pc:picChg chg="add">
          <ac:chgData name="Mirel Marineata" userId="d3bef06d6a068b10" providerId="LiveId" clId="{322C8F27-8DB9-4500-A7C2-F66B0623505C}" dt="2024-08-12T09:32:51.161" v="1796" actId="26606"/>
          <ac:picMkLst>
            <pc:docMk/>
            <pc:sldMk cId="1045930104" sldId="262"/>
            <ac:picMk id="63" creationId="{45B6243D-1659-4D4B-806E-6EB5F798ABB8}"/>
          </ac:picMkLst>
        </pc:picChg>
        <pc:picChg chg="add">
          <ac:chgData name="Mirel Marineata" userId="d3bef06d6a068b10" providerId="LiveId" clId="{322C8F27-8DB9-4500-A7C2-F66B0623505C}" dt="2024-08-12T09:32:51.161" v="1796" actId="26606"/>
          <ac:picMkLst>
            <pc:docMk/>
            <pc:sldMk cId="1045930104" sldId="262"/>
            <ac:picMk id="64" creationId="{74FECEB1-EC11-4546-A647-2BC14FFC4EB5}"/>
          </ac:picMkLst>
        </pc:picChg>
      </pc:sldChg>
      <pc:sldChg chg="modSp new del mod">
        <pc:chgData name="Mirel Marineata" userId="d3bef06d6a068b10" providerId="LiveId" clId="{322C8F27-8DB9-4500-A7C2-F66B0623505C}" dt="2024-08-12T09:25:52.930" v="1533" actId="680"/>
        <pc:sldMkLst>
          <pc:docMk/>
          <pc:sldMk cId="1339805878" sldId="262"/>
        </pc:sldMkLst>
        <pc:spChg chg="mod">
          <ac:chgData name="Mirel Marineata" userId="d3bef06d6a068b10" providerId="LiveId" clId="{322C8F27-8DB9-4500-A7C2-F66B0623505C}" dt="2024-08-12T09:25:52.037" v="1532" actId="20577"/>
          <ac:spMkLst>
            <pc:docMk/>
            <pc:sldMk cId="1339805878" sldId="262"/>
            <ac:spMk id="2" creationId="{45C62057-6161-CCCC-2843-83580C731BC8}"/>
          </ac:spMkLst>
        </pc:spChg>
      </pc:sldChg>
      <pc:sldChg chg="addSp delSp modSp new mod setBg">
        <pc:chgData name="Mirel Marineata" userId="d3bef06d6a068b10" providerId="LiveId" clId="{322C8F27-8DB9-4500-A7C2-F66B0623505C}" dt="2024-08-12T09:47:42.404" v="1857" actId="20577"/>
        <pc:sldMkLst>
          <pc:docMk/>
          <pc:sldMk cId="223503362" sldId="263"/>
        </pc:sldMkLst>
        <pc:spChg chg="mod">
          <ac:chgData name="Mirel Marineata" userId="d3bef06d6a068b10" providerId="LiveId" clId="{322C8F27-8DB9-4500-A7C2-F66B0623505C}" dt="2024-08-12T09:46:01.597" v="1855" actId="26606"/>
          <ac:spMkLst>
            <pc:docMk/>
            <pc:sldMk cId="223503362" sldId="263"/>
            <ac:spMk id="2" creationId="{324D4EEA-F415-48FE-B8E0-08BFFFBFA10B}"/>
          </ac:spMkLst>
        </pc:spChg>
        <pc:spChg chg="del">
          <ac:chgData name="Mirel Marineata" userId="d3bef06d6a068b10" providerId="LiveId" clId="{322C8F27-8DB9-4500-A7C2-F66B0623505C}" dt="2024-08-12T09:42:37.969" v="1823" actId="22"/>
          <ac:spMkLst>
            <pc:docMk/>
            <pc:sldMk cId="223503362" sldId="263"/>
            <ac:spMk id="3" creationId="{2363DEB9-3F46-F39C-EC3C-7CC881E9A324}"/>
          </ac:spMkLst>
        </pc:spChg>
        <pc:spChg chg="add mod">
          <ac:chgData name="Mirel Marineata" userId="d3bef06d6a068b10" providerId="LiveId" clId="{322C8F27-8DB9-4500-A7C2-F66B0623505C}" dt="2024-08-12T09:47:42.404" v="1857" actId="20577"/>
          <ac:spMkLst>
            <pc:docMk/>
            <pc:sldMk cId="223503362" sldId="263"/>
            <ac:spMk id="9" creationId="{D6B2F3D4-C845-0E9A-08F3-2F04E2CA0DDD}"/>
          </ac:spMkLst>
        </pc:spChg>
        <pc:spChg chg="add del">
          <ac:chgData name="Mirel Marineata" userId="d3bef06d6a068b10" providerId="LiveId" clId="{322C8F27-8DB9-4500-A7C2-F66B0623505C}" dt="2024-08-12T09:46:01.597" v="1855" actId="26606"/>
          <ac:spMkLst>
            <pc:docMk/>
            <pc:sldMk cId="223503362" sldId="263"/>
            <ac:spMk id="12" creationId="{9B0F3308-12C4-4DD7-ABB4-D0DFAA3CF6DE}"/>
          </ac:spMkLst>
        </pc:spChg>
        <pc:spChg chg="add del">
          <ac:chgData name="Mirel Marineata" userId="d3bef06d6a068b10" providerId="LiveId" clId="{322C8F27-8DB9-4500-A7C2-F66B0623505C}" dt="2024-08-12T09:46:01.597" v="1855" actId="26606"/>
          <ac:spMkLst>
            <pc:docMk/>
            <pc:sldMk cId="223503362" sldId="263"/>
            <ac:spMk id="18" creationId="{73AFD74C-283C-45BD-885B-6E6635E4B3F1}"/>
          </ac:spMkLst>
        </pc:spChg>
        <pc:spChg chg="add del">
          <ac:chgData name="Mirel Marineata" userId="d3bef06d6a068b10" providerId="LiveId" clId="{322C8F27-8DB9-4500-A7C2-F66B0623505C}" dt="2024-08-12T09:46:01.597" v="1855" actId="26606"/>
          <ac:spMkLst>
            <pc:docMk/>
            <pc:sldMk cId="223503362" sldId="263"/>
            <ac:spMk id="20" creationId="{CE3DE725-FEB0-422F-BDBA-A29C95768A3F}"/>
          </ac:spMkLst>
        </pc:spChg>
        <pc:spChg chg="add del">
          <ac:chgData name="Mirel Marineata" userId="d3bef06d6a068b10" providerId="LiveId" clId="{322C8F27-8DB9-4500-A7C2-F66B0623505C}" dt="2024-08-12T09:46:01.597" v="1855" actId="26606"/>
          <ac:spMkLst>
            <pc:docMk/>
            <pc:sldMk cId="223503362" sldId="263"/>
            <ac:spMk id="22" creationId="{05058156-257B-4118-BA50-5869C8AF6AD7}"/>
          </ac:spMkLst>
        </pc:spChg>
        <pc:spChg chg="add del">
          <ac:chgData name="Mirel Marineata" userId="d3bef06d6a068b10" providerId="LiveId" clId="{322C8F27-8DB9-4500-A7C2-F66B0623505C}" dt="2024-08-12T09:46:01.597" v="1855" actId="26606"/>
          <ac:spMkLst>
            <pc:docMk/>
            <pc:sldMk cId="223503362" sldId="263"/>
            <ac:spMk id="24" creationId="{D23B4D99-FEA8-489A-8436-A2F113BE1B6E}"/>
          </ac:spMkLst>
        </pc:spChg>
        <pc:spChg chg="add del">
          <ac:chgData name="Mirel Marineata" userId="d3bef06d6a068b10" providerId="LiveId" clId="{322C8F27-8DB9-4500-A7C2-F66B0623505C}" dt="2024-08-12T09:45:53.672" v="1850" actId="26606"/>
          <ac:spMkLst>
            <pc:docMk/>
            <pc:sldMk cId="223503362" sldId="263"/>
            <ac:spMk id="29" creationId="{9B0F3308-12C4-4DD7-ABB4-D0DFAA3CF6DE}"/>
          </ac:spMkLst>
        </pc:spChg>
        <pc:spChg chg="add del">
          <ac:chgData name="Mirel Marineata" userId="d3bef06d6a068b10" providerId="LiveId" clId="{322C8F27-8DB9-4500-A7C2-F66B0623505C}" dt="2024-08-12T09:45:53.672" v="1850" actId="26606"/>
          <ac:spMkLst>
            <pc:docMk/>
            <pc:sldMk cId="223503362" sldId="263"/>
            <ac:spMk id="35" creationId="{73AFD74C-283C-45BD-885B-6E6635E4B3F1}"/>
          </ac:spMkLst>
        </pc:spChg>
        <pc:spChg chg="add del">
          <ac:chgData name="Mirel Marineata" userId="d3bef06d6a068b10" providerId="LiveId" clId="{322C8F27-8DB9-4500-A7C2-F66B0623505C}" dt="2024-08-12T09:45:53.672" v="1850" actId="26606"/>
          <ac:spMkLst>
            <pc:docMk/>
            <pc:sldMk cId="223503362" sldId="263"/>
            <ac:spMk id="37" creationId="{CE3DE725-FEB0-422F-BDBA-A29C95768A3F}"/>
          </ac:spMkLst>
        </pc:spChg>
        <pc:spChg chg="add del">
          <ac:chgData name="Mirel Marineata" userId="d3bef06d6a068b10" providerId="LiveId" clId="{322C8F27-8DB9-4500-A7C2-F66B0623505C}" dt="2024-08-12T09:45:53.672" v="1850" actId="26606"/>
          <ac:spMkLst>
            <pc:docMk/>
            <pc:sldMk cId="223503362" sldId="263"/>
            <ac:spMk id="39" creationId="{05058156-257B-4118-BA50-5869C8AF6AD7}"/>
          </ac:spMkLst>
        </pc:spChg>
        <pc:spChg chg="add del">
          <ac:chgData name="Mirel Marineata" userId="d3bef06d6a068b10" providerId="LiveId" clId="{322C8F27-8DB9-4500-A7C2-F66B0623505C}" dt="2024-08-12T09:45:53.672" v="1850" actId="26606"/>
          <ac:spMkLst>
            <pc:docMk/>
            <pc:sldMk cId="223503362" sldId="263"/>
            <ac:spMk id="41" creationId="{D23B4D99-FEA8-489A-8436-A2F113BE1B6E}"/>
          </ac:spMkLst>
        </pc:spChg>
        <pc:spChg chg="add del">
          <ac:chgData name="Mirel Marineata" userId="d3bef06d6a068b10" providerId="LiveId" clId="{322C8F27-8DB9-4500-A7C2-F66B0623505C}" dt="2024-08-12T09:45:54.907" v="1852" actId="26606"/>
          <ac:spMkLst>
            <pc:docMk/>
            <pc:sldMk cId="223503362" sldId="263"/>
            <ac:spMk id="43" creationId="{8CD557CE-2AB8-44E1-AABA-A21D2274F34E}"/>
          </ac:spMkLst>
        </pc:spChg>
        <pc:spChg chg="add del">
          <ac:chgData name="Mirel Marineata" userId="d3bef06d6a068b10" providerId="LiveId" clId="{322C8F27-8DB9-4500-A7C2-F66B0623505C}" dt="2024-08-12T09:45:54.907" v="1852" actId="26606"/>
          <ac:spMkLst>
            <pc:docMk/>
            <pc:sldMk cId="223503362" sldId="263"/>
            <ac:spMk id="46" creationId="{3CCA9FB2-FFC7-4B6D-8E30-9D2CC14E7D24}"/>
          </ac:spMkLst>
        </pc:spChg>
        <pc:spChg chg="add del">
          <ac:chgData name="Mirel Marineata" userId="d3bef06d6a068b10" providerId="LiveId" clId="{322C8F27-8DB9-4500-A7C2-F66B0623505C}" dt="2024-08-12T09:45:54.907" v="1852" actId="26606"/>
          <ac:spMkLst>
            <pc:docMk/>
            <pc:sldMk cId="223503362" sldId="263"/>
            <ac:spMk id="47" creationId="{3CF6D6F6-E7F9-4521-BD22-74A61D8ED84D}"/>
          </ac:spMkLst>
        </pc:spChg>
        <pc:spChg chg="add del">
          <ac:chgData name="Mirel Marineata" userId="d3bef06d6a068b10" providerId="LiveId" clId="{322C8F27-8DB9-4500-A7C2-F66B0623505C}" dt="2024-08-12T09:45:54.907" v="1852" actId="26606"/>
          <ac:spMkLst>
            <pc:docMk/>
            <pc:sldMk cId="223503362" sldId="263"/>
            <ac:spMk id="48" creationId="{1B566E74-1425-46AC-885D-D2DAEE365F60}"/>
          </ac:spMkLst>
        </pc:spChg>
        <pc:spChg chg="add del">
          <ac:chgData name="Mirel Marineata" userId="d3bef06d6a068b10" providerId="LiveId" clId="{322C8F27-8DB9-4500-A7C2-F66B0623505C}" dt="2024-08-12T09:45:54.907" v="1852" actId="26606"/>
          <ac:spMkLst>
            <pc:docMk/>
            <pc:sldMk cId="223503362" sldId="263"/>
            <ac:spMk id="49" creationId="{06858379-D070-40E4-8A3D-F29E90C5C7C3}"/>
          </ac:spMkLst>
        </pc:spChg>
        <pc:spChg chg="add del">
          <ac:chgData name="Mirel Marineata" userId="d3bef06d6a068b10" providerId="LiveId" clId="{322C8F27-8DB9-4500-A7C2-F66B0623505C}" dt="2024-08-12T09:46:01.579" v="1854" actId="26606"/>
          <ac:spMkLst>
            <pc:docMk/>
            <pc:sldMk cId="223503362" sldId="263"/>
            <ac:spMk id="51" creationId="{9B0F3308-12C4-4DD7-ABB4-D0DFAA3CF6DE}"/>
          </ac:spMkLst>
        </pc:spChg>
        <pc:spChg chg="add del">
          <ac:chgData name="Mirel Marineata" userId="d3bef06d6a068b10" providerId="LiveId" clId="{322C8F27-8DB9-4500-A7C2-F66B0623505C}" dt="2024-08-12T09:46:01.579" v="1854" actId="26606"/>
          <ac:spMkLst>
            <pc:docMk/>
            <pc:sldMk cId="223503362" sldId="263"/>
            <ac:spMk id="54" creationId="{73AFD74C-283C-45BD-885B-6E6635E4B3F1}"/>
          </ac:spMkLst>
        </pc:spChg>
        <pc:spChg chg="add del">
          <ac:chgData name="Mirel Marineata" userId="d3bef06d6a068b10" providerId="LiveId" clId="{322C8F27-8DB9-4500-A7C2-F66B0623505C}" dt="2024-08-12T09:46:01.579" v="1854" actId="26606"/>
          <ac:spMkLst>
            <pc:docMk/>
            <pc:sldMk cId="223503362" sldId="263"/>
            <ac:spMk id="55" creationId="{CE3DE725-FEB0-422F-BDBA-A29C95768A3F}"/>
          </ac:spMkLst>
        </pc:spChg>
        <pc:spChg chg="add del">
          <ac:chgData name="Mirel Marineata" userId="d3bef06d6a068b10" providerId="LiveId" clId="{322C8F27-8DB9-4500-A7C2-F66B0623505C}" dt="2024-08-12T09:46:01.579" v="1854" actId="26606"/>
          <ac:spMkLst>
            <pc:docMk/>
            <pc:sldMk cId="223503362" sldId="263"/>
            <ac:spMk id="56" creationId="{05058156-257B-4118-BA50-5869C8AF6AD7}"/>
          </ac:spMkLst>
        </pc:spChg>
        <pc:spChg chg="add del">
          <ac:chgData name="Mirel Marineata" userId="d3bef06d6a068b10" providerId="LiveId" clId="{322C8F27-8DB9-4500-A7C2-F66B0623505C}" dt="2024-08-12T09:46:01.579" v="1854" actId="26606"/>
          <ac:spMkLst>
            <pc:docMk/>
            <pc:sldMk cId="223503362" sldId="263"/>
            <ac:spMk id="57" creationId="{D23B4D99-FEA8-489A-8436-A2F113BE1B6E}"/>
          </ac:spMkLst>
        </pc:spChg>
        <pc:spChg chg="add">
          <ac:chgData name="Mirel Marineata" userId="d3bef06d6a068b10" providerId="LiveId" clId="{322C8F27-8DB9-4500-A7C2-F66B0623505C}" dt="2024-08-12T09:46:01.597" v="1855" actId="26606"/>
          <ac:spMkLst>
            <pc:docMk/>
            <pc:sldMk cId="223503362" sldId="263"/>
            <ac:spMk id="59" creationId="{8BEDFD2F-1480-498D-9A62-BA55B14A3B90}"/>
          </ac:spMkLst>
        </pc:spChg>
        <pc:spChg chg="add">
          <ac:chgData name="Mirel Marineata" userId="d3bef06d6a068b10" providerId="LiveId" clId="{322C8F27-8DB9-4500-A7C2-F66B0623505C}" dt="2024-08-12T09:46:01.597" v="1855" actId="26606"/>
          <ac:spMkLst>
            <pc:docMk/>
            <pc:sldMk cId="223503362" sldId="263"/>
            <ac:spMk id="62" creationId="{C306EEC9-6E83-4555-A9D3-7910ED27BAD1}"/>
          </ac:spMkLst>
        </pc:spChg>
        <pc:spChg chg="add">
          <ac:chgData name="Mirel Marineata" userId="d3bef06d6a068b10" providerId="LiveId" clId="{322C8F27-8DB9-4500-A7C2-F66B0623505C}" dt="2024-08-12T09:46:01.597" v="1855" actId="26606"/>
          <ac:spMkLst>
            <pc:docMk/>
            <pc:sldMk cId="223503362" sldId="263"/>
            <ac:spMk id="63" creationId="{186F7B80-3B04-4C72-BA77-E34EF7FAC9CC}"/>
          </ac:spMkLst>
        </pc:spChg>
        <pc:spChg chg="add">
          <ac:chgData name="Mirel Marineata" userId="d3bef06d6a068b10" providerId="LiveId" clId="{322C8F27-8DB9-4500-A7C2-F66B0623505C}" dt="2024-08-12T09:46:01.597" v="1855" actId="26606"/>
          <ac:spMkLst>
            <pc:docMk/>
            <pc:sldMk cId="223503362" sldId="263"/>
            <ac:spMk id="64" creationId="{4D1AC6C6-FE68-4B13-BFCF-D0E8B3D81777}"/>
          </ac:spMkLst>
        </pc:spChg>
        <pc:spChg chg="add">
          <ac:chgData name="Mirel Marineata" userId="d3bef06d6a068b10" providerId="LiveId" clId="{322C8F27-8DB9-4500-A7C2-F66B0623505C}" dt="2024-08-12T09:46:01.597" v="1855" actId="26606"/>
          <ac:spMkLst>
            <pc:docMk/>
            <pc:sldMk cId="223503362" sldId="263"/>
            <ac:spMk id="65" creationId="{7E2C0214-1438-4F5F-8BB7-847D7B2B3A6D}"/>
          </ac:spMkLst>
        </pc:spChg>
        <pc:spChg chg="add">
          <ac:chgData name="Mirel Marineata" userId="d3bef06d6a068b10" providerId="LiveId" clId="{322C8F27-8DB9-4500-A7C2-F66B0623505C}" dt="2024-08-12T09:46:01.597" v="1855" actId="26606"/>
          <ac:spMkLst>
            <pc:docMk/>
            <pc:sldMk cId="223503362" sldId="263"/>
            <ac:spMk id="66" creationId="{41CFFB3C-DBCC-498B-B635-CD1FA730DB40}"/>
          </ac:spMkLst>
        </pc:spChg>
        <pc:spChg chg="add">
          <ac:chgData name="Mirel Marineata" userId="d3bef06d6a068b10" providerId="LiveId" clId="{322C8F27-8DB9-4500-A7C2-F66B0623505C}" dt="2024-08-12T09:46:01.597" v="1855" actId="26606"/>
          <ac:spMkLst>
            <pc:docMk/>
            <pc:sldMk cId="223503362" sldId="263"/>
            <ac:spMk id="67" creationId="{7BB289EA-43E0-4FC3-A38C-8168D8F18AB5}"/>
          </ac:spMkLst>
        </pc:spChg>
        <pc:picChg chg="add mod ord">
          <ac:chgData name="Mirel Marineata" userId="d3bef06d6a068b10" providerId="LiveId" clId="{322C8F27-8DB9-4500-A7C2-F66B0623505C}" dt="2024-08-12T09:46:07.126" v="1856" actId="27614"/>
          <ac:picMkLst>
            <pc:docMk/>
            <pc:sldMk cId="223503362" sldId="263"/>
            <ac:picMk id="5" creationId="{A7EDB6C3-AAB1-3BD8-E33A-98D0DD9F299B}"/>
          </ac:picMkLst>
        </pc:picChg>
        <pc:picChg chg="add del">
          <ac:chgData name="Mirel Marineata" userId="d3bef06d6a068b10" providerId="LiveId" clId="{322C8F27-8DB9-4500-A7C2-F66B0623505C}" dt="2024-08-12T09:46:01.597" v="1855" actId="26606"/>
          <ac:picMkLst>
            <pc:docMk/>
            <pc:sldMk cId="223503362" sldId="263"/>
            <ac:picMk id="14" creationId="{6A24046D-AAB6-4470-AC22-6448D576E5B5}"/>
          </ac:picMkLst>
        </pc:picChg>
        <pc:picChg chg="add del">
          <ac:chgData name="Mirel Marineata" userId="d3bef06d6a068b10" providerId="LiveId" clId="{322C8F27-8DB9-4500-A7C2-F66B0623505C}" dt="2024-08-12T09:46:01.597" v="1855" actId="26606"/>
          <ac:picMkLst>
            <pc:docMk/>
            <pc:sldMk cId="223503362" sldId="263"/>
            <ac:picMk id="16" creationId="{211A0A85-392D-49DA-B9EC-82262B3B9614}"/>
          </ac:picMkLst>
        </pc:picChg>
        <pc:picChg chg="add del">
          <ac:chgData name="Mirel Marineata" userId="d3bef06d6a068b10" providerId="LiveId" clId="{322C8F27-8DB9-4500-A7C2-F66B0623505C}" dt="2024-08-12T09:45:53.672" v="1850" actId="26606"/>
          <ac:picMkLst>
            <pc:docMk/>
            <pc:sldMk cId="223503362" sldId="263"/>
            <ac:picMk id="31" creationId="{6A24046D-AAB6-4470-AC22-6448D576E5B5}"/>
          </ac:picMkLst>
        </pc:picChg>
        <pc:picChg chg="add del">
          <ac:chgData name="Mirel Marineata" userId="d3bef06d6a068b10" providerId="LiveId" clId="{322C8F27-8DB9-4500-A7C2-F66B0623505C}" dt="2024-08-12T09:45:53.672" v="1850" actId="26606"/>
          <ac:picMkLst>
            <pc:docMk/>
            <pc:sldMk cId="223503362" sldId="263"/>
            <ac:picMk id="33" creationId="{211A0A85-392D-49DA-B9EC-82262B3B9614}"/>
          </ac:picMkLst>
        </pc:picChg>
        <pc:picChg chg="add del">
          <ac:chgData name="Mirel Marineata" userId="d3bef06d6a068b10" providerId="LiveId" clId="{322C8F27-8DB9-4500-A7C2-F66B0623505C}" dt="2024-08-12T09:45:54.907" v="1852" actId="26606"/>
          <ac:picMkLst>
            <pc:docMk/>
            <pc:sldMk cId="223503362" sldId="263"/>
            <ac:picMk id="44" creationId="{58DCB6E5-A344-4A17-A353-EC4D71E6C46B}"/>
          </ac:picMkLst>
        </pc:picChg>
        <pc:picChg chg="add del">
          <ac:chgData name="Mirel Marineata" userId="d3bef06d6a068b10" providerId="LiveId" clId="{322C8F27-8DB9-4500-A7C2-F66B0623505C}" dt="2024-08-12T09:45:54.907" v="1852" actId="26606"/>
          <ac:picMkLst>
            <pc:docMk/>
            <pc:sldMk cId="223503362" sldId="263"/>
            <ac:picMk id="45" creationId="{4D82F4F2-6117-4CCD-94A7-4AFD603EC3C6}"/>
          </ac:picMkLst>
        </pc:picChg>
        <pc:picChg chg="add del">
          <ac:chgData name="Mirel Marineata" userId="d3bef06d6a068b10" providerId="LiveId" clId="{322C8F27-8DB9-4500-A7C2-F66B0623505C}" dt="2024-08-12T09:46:01.579" v="1854" actId="26606"/>
          <ac:picMkLst>
            <pc:docMk/>
            <pc:sldMk cId="223503362" sldId="263"/>
            <ac:picMk id="52" creationId="{6A24046D-AAB6-4470-AC22-6448D576E5B5}"/>
          </ac:picMkLst>
        </pc:picChg>
        <pc:picChg chg="add del">
          <ac:chgData name="Mirel Marineata" userId="d3bef06d6a068b10" providerId="LiveId" clId="{322C8F27-8DB9-4500-A7C2-F66B0623505C}" dt="2024-08-12T09:46:01.579" v="1854" actId="26606"/>
          <ac:picMkLst>
            <pc:docMk/>
            <pc:sldMk cId="223503362" sldId="263"/>
            <ac:picMk id="53" creationId="{211A0A85-392D-49DA-B9EC-82262B3B9614}"/>
          </ac:picMkLst>
        </pc:picChg>
        <pc:picChg chg="add">
          <ac:chgData name="Mirel Marineata" userId="d3bef06d6a068b10" providerId="LiveId" clId="{322C8F27-8DB9-4500-A7C2-F66B0623505C}" dt="2024-08-12T09:46:01.597" v="1855" actId="26606"/>
          <ac:picMkLst>
            <pc:docMk/>
            <pc:sldMk cId="223503362" sldId="263"/>
            <ac:picMk id="60" creationId="{52D381FB-9400-4C85-9074-8D2C4A88D879}"/>
          </ac:picMkLst>
        </pc:picChg>
        <pc:picChg chg="add">
          <ac:chgData name="Mirel Marineata" userId="d3bef06d6a068b10" providerId="LiveId" clId="{322C8F27-8DB9-4500-A7C2-F66B0623505C}" dt="2024-08-12T09:46:01.597" v="1855" actId="26606"/>
          <ac:picMkLst>
            <pc:docMk/>
            <pc:sldMk cId="223503362" sldId="263"/>
            <ac:picMk id="61" creationId="{048C39C2-D375-4197-8882-9EBD58C853C5}"/>
          </ac:picMkLst>
        </pc:picChg>
      </pc:sldChg>
      <pc:sldChg chg="new del">
        <pc:chgData name="Mirel Marineata" userId="d3bef06d6a068b10" providerId="LiveId" clId="{322C8F27-8DB9-4500-A7C2-F66B0623505C}" dt="2024-08-12T09:38:29.256" v="1816" actId="680"/>
        <pc:sldMkLst>
          <pc:docMk/>
          <pc:sldMk cId="1553090362" sldId="263"/>
        </pc:sldMkLst>
      </pc:sldChg>
      <pc:sldChg chg="new del">
        <pc:chgData name="Mirel Marineata" userId="d3bef06d6a068b10" providerId="LiveId" clId="{322C8F27-8DB9-4500-A7C2-F66B0623505C}" dt="2024-08-12T09:41:41.154" v="1818" actId="2696"/>
        <pc:sldMkLst>
          <pc:docMk/>
          <pc:sldMk cId="3670867191" sldId="263"/>
        </pc:sldMkLst>
      </pc:sldChg>
      <pc:sldChg chg="addSp delSp modSp new mod setBg">
        <pc:chgData name="Mirel Marineata" userId="d3bef06d6a068b10" providerId="LiveId" clId="{322C8F27-8DB9-4500-A7C2-F66B0623505C}" dt="2024-08-12T10:35:32.656" v="2815" actId="113"/>
        <pc:sldMkLst>
          <pc:docMk/>
          <pc:sldMk cId="3377540022" sldId="264"/>
        </pc:sldMkLst>
        <pc:spChg chg="mod">
          <ac:chgData name="Mirel Marineata" userId="d3bef06d6a068b10" providerId="LiveId" clId="{322C8F27-8DB9-4500-A7C2-F66B0623505C}" dt="2024-08-12T09:59:17.029" v="2217" actId="26606"/>
          <ac:spMkLst>
            <pc:docMk/>
            <pc:sldMk cId="3377540022" sldId="264"/>
            <ac:spMk id="2" creationId="{7E14F7B4-DBBB-9C30-D62E-CE246CB85805}"/>
          </ac:spMkLst>
        </pc:spChg>
        <pc:spChg chg="mod">
          <ac:chgData name="Mirel Marineata" userId="d3bef06d6a068b10" providerId="LiveId" clId="{322C8F27-8DB9-4500-A7C2-F66B0623505C}" dt="2024-08-12T10:35:32.656" v="2815" actId="113"/>
          <ac:spMkLst>
            <pc:docMk/>
            <pc:sldMk cId="3377540022" sldId="264"/>
            <ac:spMk id="3" creationId="{0C469356-D735-FA76-D408-9A6B7D5CB748}"/>
          </ac:spMkLst>
        </pc:spChg>
        <pc:spChg chg="add del">
          <ac:chgData name="Mirel Marineata" userId="d3bef06d6a068b10" providerId="LiveId" clId="{322C8F27-8DB9-4500-A7C2-F66B0623505C}" dt="2024-08-12T09:59:17.029" v="2217" actId="26606"/>
          <ac:spMkLst>
            <pc:docMk/>
            <pc:sldMk cId="3377540022" sldId="264"/>
            <ac:spMk id="6" creationId="{AFAADFB1-A9D8-4319-BAC8-6B3FD36BF271}"/>
          </ac:spMkLst>
        </pc:spChg>
        <pc:spChg chg="add del">
          <ac:chgData name="Mirel Marineata" userId="d3bef06d6a068b10" providerId="LiveId" clId="{322C8F27-8DB9-4500-A7C2-F66B0623505C}" dt="2024-08-12T09:58:54.671" v="2214" actId="26606"/>
          <ac:spMkLst>
            <pc:docMk/>
            <pc:sldMk cId="3377540022" sldId="264"/>
            <ac:spMk id="9" creationId="{AFAADFB1-A9D8-4319-BAC8-6B3FD36BF271}"/>
          </ac:spMkLst>
        </pc:spChg>
        <pc:spChg chg="add del">
          <ac:chgData name="Mirel Marineata" userId="d3bef06d6a068b10" providerId="LiveId" clId="{322C8F27-8DB9-4500-A7C2-F66B0623505C}" dt="2024-08-12T09:59:17.029" v="2217" actId="26606"/>
          <ac:spMkLst>
            <pc:docMk/>
            <pc:sldMk cId="3377540022" sldId="264"/>
            <ac:spMk id="10" creationId="{3E12F873-5B9B-482F-9FB3-6355C4F3B718}"/>
          </ac:spMkLst>
        </pc:spChg>
        <pc:spChg chg="add del">
          <ac:chgData name="Mirel Marineata" userId="d3bef06d6a068b10" providerId="LiveId" clId="{322C8F27-8DB9-4500-A7C2-F66B0623505C}" dt="2024-08-12T09:59:17.029" v="2217" actId="26606"/>
          <ac:spMkLst>
            <pc:docMk/>
            <pc:sldMk cId="3377540022" sldId="264"/>
            <ac:spMk id="12" creationId="{0F245259-4364-4D53-AC48-3E893885AD38}"/>
          </ac:spMkLst>
        </pc:spChg>
        <pc:spChg chg="add del">
          <ac:chgData name="Mirel Marineata" userId="d3bef06d6a068b10" providerId="LiveId" clId="{322C8F27-8DB9-4500-A7C2-F66B0623505C}" dt="2024-08-12T09:58:54.671" v="2214" actId="26606"/>
          <ac:spMkLst>
            <pc:docMk/>
            <pc:sldMk cId="3377540022" sldId="264"/>
            <ac:spMk id="15" creationId="{3E12F873-5B9B-482F-9FB3-6355C4F3B718}"/>
          </ac:spMkLst>
        </pc:spChg>
        <pc:spChg chg="add del">
          <ac:chgData name="Mirel Marineata" userId="d3bef06d6a068b10" providerId="LiveId" clId="{322C8F27-8DB9-4500-A7C2-F66B0623505C}" dt="2024-08-12T09:59:17.029" v="2217" actId="26606"/>
          <ac:spMkLst>
            <pc:docMk/>
            <pc:sldMk cId="3377540022" sldId="264"/>
            <ac:spMk id="16" creationId="{3B9C7619-9AF0-4D6F-B2E3-21032A5C3AFE}"/>
          </ac:spMkLst>
        </pc:spChg>
        <pc:spChg chg="add del">
          <ac:chgData name="Mirel Marineata" userId="d3bef06d6a068b10" providerId="LiveId" clId="{322C8F27-8DB9-4500-A7C2-F66B0623505C}" dt="2024-08-12T09:58:54.671" v="2214" actId="26606"/>
          <ac:spMkLst>
            <pc:docMk/>
            <pc:sldMk cId="3377540022" sldId="264"/>
            <ac:spMk id="17" creationId="{0F245259-4364-4D53-AC48-3E893885AD38}"/>
          </ac:spMkLst>
        </pc:spChg>
        <pc:spChg chg="add del">
          <ac:chgData name="Mirel Marineata" userId="d3bef06d6a068b10" providerId="LiveId" clId="{322C8F27-8DB9-4500-A7C2-F66B0623505C}" dt="2024-08-12T09:59:17.029" v="2217" actId="26606"/>
          <ac:spMkLst>
            <pc:docMk/>
            <pc:sldMk cId="3377540022" sldId="264"/>
            <ac:spMk id="18" creationId="{BAFBE0AC-23B1-4352-95D2-C71EB6D15029}"/>
          </ac:spMkLst>
        </pc:spChg>
        <pc:spChg chg="add del">
          <ac:chgData name="Mirel Marineata" userId="d3bef06d6a068b10" providerId="LiveId" clId="{322C8F27-8DB9-4500-A7C2-F66B0623505C}" dt="2024-08-12T09:58:54.671" v="2214" actId="26606"/>
          <ac:spMkLst>
            <pc:docMk/>
            <pc:sldMk cId="3377540022" sldId="264"/>
            <ac:spMk id="19" creationId="{3B9C7619-9AF0-4D6F-B2E3-21032A5C3AFE}"/>
          </ac:spMkLst>
        </pc:spChg>
        <pc:spChg chg="add del">
          <ac:chgData name="Mirel Marineata" userId="d3bef06d6a068b10" providerId="LiveId" clId="{322C8F27-8DB9-4500-A7C2-F66B0623505C}" dt="2024-08-12T09:58:54.671" v="2214" actId="26606"/>
          <ac:spMkLst>
            <pc:docMk/>
            <pc:sldMk cId="3377540022" sldId="264"/>
            <ac:spMk id="21" creationId="{BAFBE0AC-23B1-4352-95D2-C71EB6D15029}"/>
          </ac:spMkLst>
        </pc:spChg>
        <pc:spChg chg="add">
          <ac:chgData name="Mirel Marineata" userId="d3bef06d6a068b10" providerId="LiveId" clId="{322C8F27-8DB9-4500-A7C2-F66B0623505C}" dt="2024-08-12T09:59:17.029" v="2217" actId="26606"/>
          <ac:spMkLst>
            <pc:docMk/>
            <pc:sldMk cId="3377540022" sldId="264"/>
            <ac:spMk id="23" creationId="{43BBAF34-367D-4E18-A62E-4602BD90855C}"/>
          </ac:spMkLst>
        </pc:spChg>
        <pc:spChg chg="add">
          <ac:chgData name="Mirel Marineata" userId="d3bef06d6a068b10" providerId="LiveId" clId="{322C8F27-8DB9-4500-A7C2-F66B0623505C}" dt="2024-08-12T09:59:17.029" v="2217" actId="26606"/>
          <ac:spMkLst>
            <pc:docMk/>
            <pc:sldMk cId="3377540022" sldId="264"/>
            <ac:spMk id="25" creationId="{99A4CF08-858A-49E4-B707-4E7585D11566}"/>
          </ac:spMkLst>
        </pc:spChg>
        <pc:spChg chg="add">
          <ac:chgData name="Mirel Marineata" userId="d3bef06d6a068b10" providerId="LiveId" clId="{322C8F27-8DB9-4500-A7C2-F66B0623505C}" dt="2024-08-12T09:59:17.029" v="2217" actId="26606"/>
          <ac:spMkLst>
            <pc:docMk/>
            <pc:sldMk cId="3377540022" sldId="264"/>
            <ac:spMk id="27" creationId="{56938E62-910D-4D69-AA09-567AAAC3776D}"/>
          </ac:spMkLst>
        </pc:spChg>
        <pc:spChg chg="add">
          <ac:chgData name="Mirel Marineata" userId="d3bef06d6a068b10" providerId="LiveId" clId="{322C8F27-8DB9-4500-A7C2-F66B0623505C}" dt="2024-08-12T09:59:17.029" v="2217" actId="26606"/>
          <ac:spMkLst>
            <pc:docMk/>
            <pc:sldMk cId="3377540022" sldId="264"/>
            <ac:spMk id="29" creationId="{A74E54C6-D084-4BC8-B3F9-8B9EC22A6B67}"/>
          </ac:spMkLst>
        </pc:spChg>
        <pc:spChg chg="add">
          <ac:chgData name="Mirel Marineata" userId="d3bef06d6a068b10" providerId="LiveId" clId="{322C8F27-8DB9-4500-A7C2-F66B0623505C}" dt="2024-08-12T09:59:17.029" v="2217" actId="26606"/>
          <ac:spMkLst>
            <pc:docMk/>
            <pc:sldMk cId="3377540022" sldId="264"/>
            <ac:spMk id="31" creationId="{777713DB-A0B1-4507-9991-B6DCAE436C74}"/>
          </ac:spMkLst>
        </pc:spChg>
        <pc:picChg chg="add del">
          <ac:chgData name="Mirel Marineata" userId="d3bef06d6a068b10" providerId="LiveId" clId="{322C8F27-8DB9-4500-A7C2-F66B0623505C}" dt="2024-08-12T09:58:54.671" v="2214" actId="26606"/>
          <ac:picMkLst>
            <pc:docMk/>
            <pc:sldMk cId="3377540022" sldId="264"/>
            <ac:picMk id="5" creationId="{66C522E4-63E7-50F9-2778-2A00B23E6700}"/>
          </ac:picMkLst>
        </pc:picChg>
        <pc:picChg chg="add del">
          <ac:chgData name="Mirel Marineata" userId="d3bef06d6a068b10" providerId="LiveId" clId="{322C8F27-8DB9-4500-A7C2-F66B0623505C}" dt="2024-08-12T09:59:17.029" v="2217" actId="26606"/>
          <ac:picMkLst>
            <pc:docMk/>
            <pc:sldMk cId="3377540022" sldId="264"/>
            <ac:picMk id="7" creationId="{617C5FC5-1BC6-470E-A163-7EE80D227E61}"/>
          </ac:picMkLst>
        </pc:picChg>
        <pc:picChg chg="add del">
          <ac:chgData name="Mirel Marineata" userId="d3bef06d6a068b10" providerId="LiveId" clId="{322C8F27-8DB9-4500-A7C2-F66B0623505C}" dt="2024-08-12T09:59:17.029" v="2217" actId="26606"/>
          <ac:picMkLst>
            <pc:docMk/>
            <pc:sldMk cId="3377540022" sldId="264"/>
            <ac:picMk id="8" creationId="{48316889-BCD7-49B5-89BD-4FC1D29FEF45}"/>
          </ac:picMkLst>
        </pc:picChg>
        <pc:picChg chg="add del">
          <ac:chgData name="Mirel Marineata" userId="d3bef06d6a068b10" providerId="LiveId" clId="{322C8F27-8DB9-4500-A7C2-F66B0623505C}" dt="2024-08-12T09:58:54.671" v="2214" actId="26606"/>
          <ac:picMkLst>
            <pc:docMk/>
            <pc:sldMk cId="3377540022" sldId="264"/>
            <ac:picMk id="11" creationId="{617C5FC5-1BC6-470E-A163-7EE80D227E61}"/>
          </ac:picMkLst>
        </pc:picChg>
        <pc:picChg chg="add del">
          <ac:chgData name="Mirel Marineata" userId="d3bef06d6a068b10" providerId="LiveId" clId="{322C8F27-8DB9-4500-A7C2-F66B0623505C}" dt="2024-08-12T09:58:54.671" v="2214" actId="26606"/>
          <ac:picMkLst>
            <pc:docMk/>
            <pc:sldMk cId="3377540022" sldId="264"/>
            <ac:picMk id="13" creationId="{48316889-BCD7-49B5-89BD-4FC1D29FEF45}"/>
          </ac:picMkLst>
        </pc:picChg>
        <pc:picChg chg="add mod ord">
          <ac:chgData name="Mirel Marineata" userId="d3bef06d6a068b10" providerId="LiveId" clId="{322C8F27-8DB9-4500-A7C2-F66B0623505C}" dt="2024-08-12T09:59:17.029" v="2217" actId="26606"/>
          <ac:picMkLst>
            <pc:docMk/>
            <pc:sldMk cId="3377540022" sldId="264"/>
            <ac:picMk id="14" creationId="{A77FC116-2B4E-D96D-29DD-19165EF55173}"/>
          </ac:picMkLst>
        </pc:picChg>
        <pc:picChg chg="add">
          <ac:chgData name="Mirel Marineata" userId="d3bef06d6a068b10" providerId="LiveId" clId="{322C8F27-8DB9-4500-A7C2-F66B0623505C}" dt="2024-08-12T09:59:17.029" v="2217" actId="26606"/>
          <ac:picMkLst>
            <pc:docMk/>
            <pc:sldMk cId="3377540022" sldId="264"/>
            <ac:picMk id="33" creationId="{A9A96FF2-ACD7-48C4-BCE1-FC7F42108606}"/>
          </ac:picMkLst>
        </pc:picChg>
      </pc:sldChg>
      <pc:sldChg chg="modSp new del mod">
        <pc:chgData name="Mirel Marineata" userId="d3bef06d6a068b10" providerId="LiveId" clId="{322C8F27-8DB9-4500-A7C2-F66B0623505C}" dt="2024-08-12T10:07:58.293" v="2235" actId="2696"/>
        <pc:sldMkLst>
          <pc:docMk/>
          <pc:sldMk cId="36938343" sldId="265"/>
        </pc:sldMkLst>
        <pc:spChg chg="mod">
          <ac:chgData name="Mirel Marineata" userId="d3bef06d6a068b10" providerId="LiveId" clId="{322C8F27-8DB9-4500-A7C2-F66B0623505C}" dt="2024-08-12T10:05:39.161" v="2234" actId="20577"/>
          <ac:spMkLst>
            <pc:docMk/>
            <pc:sldMk cId="36938343" sldId="265"/>
            <ac:spMk id="2" creationId="{379158A0-FF2F-7E35-BC58-46FA37EBF98D}"/>
          </ac:spMkLst>
        </pc:spChg>
      </pc:sldChg>
      <pc:sldChg chg="addSp modSp new mod setBg">
        <pc:chgData name="Mirel Marineata" userId="d3bef06d6a068b10" providerId="LiveId" clId="{322C8F27-8DB9-4500-A7C2-F66B0623505C}" dt="2024-08-13T09:38:31.351" v="3047" actId="20577"/>
        <pc:sldMkLst>
          <pc:docMk/>
          <pc:sldMk cId="3218675691" sldId="265"/>
        </pc:sldMkLst>
        <pc:spChg chg="mod">
          <ac:chgData name="Mirel Marineata" userId="d3bef06d6a068b10" providerId="LiveId" clId="{322C8F27-8DB9-4500-A7C2-F66B0623505C}" dt="2024-08-12T10:19:57.590" v="2586" actId="26606"/>
          <ac:spMkLst>
            <pc:docMk/>
            <pc:sldMk cId="3218675691" sldId="265"/>
            <ac:spMk id="2" creationId="{B1D99F08-C7F0-12E2-59E2-848CC07D03ED}"/>
          </ac:spMkLst>
        </pc:spChg>
        <pc:spChg chg="mod">
          <ac:chgData name="Mirel Marineata" userId="d3bef06d6a068b10" providerId="LiveId" clId="{322C8F27-8DB9-4500-A7C2-F66B0623505C}" dt="2024-08-13T09:38:31.351" v="3047" actId="20577"/>
          <ac:spMkLst>
            <pc:docMk/>
            <pc:sldMk cId="3218675691" sldId="265"/>
            <ac:spMk id="3" creationId="{BBE5D19B-4967-322E-D907-9B112CB7523A}"/>
          </ac:spMkLst>
        </pc:spChg>
        <pc:spChg chg="add">
          <ac:chgData name="Mirel Marineata" userId="d3bef06d6a068b10" providerId="LiveId" clId="{322C8F27-8DB9-4500-A7C2-F66B0623505C}" dt="2024-08-12T10:12:33.341" v="2320"/>
          <ac:spMkLst>
            <pc:docMk/>
            <pc:sldMk cId="3218675691" sldId="265"/>
            <ac:spMk id="4" creationId="{6C126389-1C44-FF35-26CA-03FB277F1292}"/>
          </ac:spMkLst>
        </pc:spChg>
        <pc:spChg chg="add mod">
          <ac:chgData name="Mirel Marineata" userId="d3bef06d6a068b10" providerId="LiveId" clId="{322C8F27-8DB9-4500-A7C2-F66B0623505C}" dt="2024-08-12T10:13:02.282" v="2323" actId="20577"/>
          <ac:spMkLst>
            <pc:docMk/>
            <pc:sldMk cId="3218675691" sldId="265"/>
            <ac:spMk id="5" creationId="{294DDDDC-8828-6C83-8245-FE166D2F01C1}"/>
          </ac:spMkLst>
        </pc:spChg>
        <pc:spChg chg="add">
          <ac:chgData name="Mirel Marineata" userId="d3bef06d6a068b10" providerId="LiveId" clId="{322C8F27-8DB9-4500-A7C2-F66B0623505C}" dt="2024-08-12T10:19:57.590" v="2586" actId="26606"/>
          <ac:spMkLst>
            <pc:docMk/>
            <pc:sldMk cId="3218675691" sldId="265"/>
            <ac:spMk id="10" creationId="{D74577E3-FA18-4D8A-9E42-FF3D35D3FCBA}"/>
          </ac:spMkLst>
        </pc:spChg>
        <pc:spChg chg="add">
          <ac:chgData name="Mirel Marineata" userId="d3bef06d6a068b10" providerId="LiveId" clId="{322C8F27-8DB9-4500-A7C2-F66B0623505C}" dt="2024-08-12T10:19:57.590" v="2586" actId="26606"/>
          <ac:spMkLst>
            <pc:docMk/>
            <pc:sldMk cId="3218675691" sldId="265"/>
            <ac:spMk id="16" creationId="{31FFB1DF-0D2D-4029-A8C7-317DDCF92762}"/>
          </ac:spMkLst>
        </pc:spChg>
        <pc:spChg chg="add">
          <ac:chgData name="Mirel Marineata" userId="d3bef06d6a068b10" providerId="LiveId" clId="{322C8F27-8DB9-4500-A7C2-F66B0623505C}" dt="2024-08-12T10:19:57.590" v="2586" actId="26606"/>
          <ac:spMkLst>
            <pc:docMk/>
            <pc:sldMk cId="3218675691" sldId="265"/>
            <ac:spMk id="18" creationId="{3770C84D-AB0A-4DD9-9CD3-B0DDCBCA336A}"/>
          </ac:spMkLst>
        </pc:spChg>
        <pc:spChg chg="add">
          <ac:chgData name="Mirel Marineata" userId="d3bef06d6a068b10" providerId="LiveId" clId="{322C8F27-8DB9-4500-A7C2-F66B0623505C}" dt="2024-08-12T10:19:57.590" v="2586" actId="26606"/>
          <ac:spMkLst>
            <pc:docMk/>
            <pc:sldMk cId="3218675691" sldId="265"/>
            <ac:spMk id="20" creationId="{7EBBF7C2-27D7-480A-BEFA-B1399AC04508}"/>
          </ac:spMkLst>
        </pc:spChg>
        <pc:spChg chg="add">
          <ac:chgData name="Mirel Marineata" userId="d3bef06d6a068b10" providerId="LiveId" clId="{322C8F27-8DB9-4500-A7C2-F66B0623505C}" dt="2024-08-12T10:19:57.590" v="2586" actId="26606"/>
          <ac:spMkLst>
            <pc:docMk/>
            <pc:sldMk cId="3218675691" sldId="265"/>
            <ac:spMk id="22" creationId="{78FBE352-03FD-4333-A348-0C7FCF5FE03B}"/>
          </ac:spMkLst>
        </pc:spChg>
        <pc:spChg chg="add">
          <ac:chgData name="Mirel Marineata" userId="d3bef06d6a068b10" providerId="LiveId" clId="{322C8F27-8DB9-4500-A7C2-F66B0623505C}" dt="2024-08-12T10:19:57.590" v="2586" actId="26606"/>
          <ac:spMkLst>
            <pc:docMk/>
            <pc:sldMk cId="3218675691" sldId="265"/>
            <ac:spMk id="24" creationId="{9C6A91D1-6664-4898-92B7-49F9982CEF01}"/>
          </ac:spMkLst>
        </pc:spChg>
        <pc:spChg chg="add">
          <ac:chgData name="Mirel Marineata" userId="d3bef06d6a068b10" providerId="LiveId" clId="{322C8F27-8DB9-4500-A7C2-F66B0623505C}" dt="2024-08-12T10:19:57.590" v="2586" actId="26606"/>
          <ac:spMkLst>
            <pc:docMk/>
            <pc:sldMk cId="3218675691" sldId="265"/>
            <ac:spMk id="26" creationId="{D44EDEA4-22DE-4070-A5F1-4AEE20A4D527}"/>
          </ac:spMkLst>
        </pc:spChg>
        <pc:picChg chg="add">
          <ac:chgData name="Mirel Marineata" userId="d3bef06d6a068b10" providerId="LiveId" clId="{322C8F27-8DB9-4500-A7C2-F66B0623505C}" dt="2024-08-12T10:19:57.590" v="2586" actId="26606"/>
          <ac:picMkLst>
            <pc:docMk/>
            <pc:sldMk cId="3218675691" sldId="265"/>
            <ac:picMk id="7" creationId="{01DC8AD6-2C6D-579B-C472-D8B0396A5C14}"/>
          </ac:picMkLst>
        </pc:picChg>
        <pc:picChg chg="add">
          <ac:chgData name="Mirel Marineata" userId="d3bef06d6a068b10" providerId="LiveId" clId="{322C8F27-8DB9-4500-A7C2-F66B0623505C}" dt="2024-08-12T10:19:57.590" v="2586" actId="26606"/>
          <ac:picMkLst>
            <pc:docMk/>
            <pc:sldMk cId="3218675691" sldId="265"/>
            <ac:picMk id="12" creationId="{9A934298-58E5-4E9F-B25C-57B1746AB6F4}"/>
          </ac:picMkLst>
        </pc:picChg>
        <pc:picChg chg="add">
          <ac:chgData name="Mirel Marineata" userId="d3bef06d6a068b10" providerId="LiveId" clId="{322C8F27-8DB9-4500-A7C2-F66B0623505C}" dt="2024-08-12T10:19:57.590" v="2586" actId="26606"/>
          <ac:picMkLst>
            <pc:docMk/>
            <pc:sldMk cId="3218675691" sldId="265"/>
            <ac:picMk id="14" creationId="{C3A87EC4-5D77-4221-830F-985B0756CE94}"/>
          </ac:picMkLst>
        </pc:picChg>
      </pc:sldChg>
      <pc:sldChg chg="addSp delSp modSp new mod setBg setClrOvrMap">
        <pc:chgData name="Mirel Marineata" userId="d3bef06d6a068b10" providerId="LiveId" clId="{322C8F27-8DB9-4500-A7C2-F66B0623505C}" dt="2024-08-12T10:35:53.099" v="2819" actId="113"/>
        <pc:sldMkLst>
          <pc:docMk/>
          <pc:sldMk cId="77049573" sldId="266"/>
        </pc:sldMkLst>
        <pc:spChg chg="mod">
          <ac:chgData name="Mirel Marineata" userId="d3bef06d6a068b10" providerId="LiveId" clId="{322C8F27-8DB9-4500-A7C2-F66B0623505C}" dt="2024-08-12T10:35:12.409" v="2814" actId="1076"/>
          <ac:spMkLst>
            <pc:docMk/>
            <pc:sldMk cId="77049573" sldId="266"/>
            <ac:spMk id="2" creationId="{84ECDE0C-2534-AA30-0D46-DB64BE83102A}"/>
          </ac:spMkLst>
        </pc:spChg>
        <pc:spChg chg="del mod">
          <ac:chgData name="Mirel Marineata" userId="d3bef06d6a068b10" providerId="LiveId" clId="{322C8F27-8DB9-4500-A7C2-F66B0623505C}" dt="2024-08-12T10:34:36.484" v="2808" actId="26606"/>
          <ac:spMkLst>
            <pc:docMk/>
            <pc:sldMk cId="77049573" sldId="266"/>
            <ac:spMk id="3" creationId="{1858EFAB-9AED-A287-AEFD-0E75EBFBAA7D}"/>
          </ac:spMkLst>
        </pc:spChg>
        <pc:spChg chg="add">
          <ac:chgData name="Mirel Marineata" userId="d3bef06d6a068b10" providerId="LiveId" clId="{322C8F27-8DB9-4500-A7C2-F66B0623505C}" dt="2024-08-12T10:34:36.484" v="2808" actId="26606"/>
          <ac:spMkLst>
            <pc:docMk/>
            <pc:sldMk cId="77049573" sldId="266"/>
            <ac:spMk id="9" creationId="{B5E326A3-EB92-4BDA-9F77-45197E0CBE7E}"/>
          </ac:spMkLst>
        </pc:spChg>
        <pc:spChg chg="add">
          <ac:chgData name="Mirel Marineata" userId="d3bef06d6a068b10" providerId="LiveId" clId="{322C8F27-8DB9-4500-A7C2-F66B0623505C}" dt="2024-08-12T10:34:36.484" v="2808" actId="26606"/>
          <ac:spMkLst>
            <pc:docMk/>
            <pc:sldMk cId="77049573" sldId="266"/>
            <ac:spMk id="13" creationId="{CAC996C7-7B84-4645-9AA1-6EA85EAB47D6}"/>
          </ac:spMkLst>
        </pc:spChg>
        <pc:spChg chg="add">
          <ac:chgData name="Mirel Marineata" userId="d3bef06d6a068b10" providerId="LiveId" clId="{322C8F27-8DB9-4500-A7C2-F66B0623505C}" dt="2024-08-12T10:34:36.484" v="2808" actId="26606"/>
          <ac:spMkLst>
            <pc:docMk/>
            <pc:sldMk cId="77049573" sldId="266"/>
            <ac:spMk id="15" creationId="{32DC315B-5680-47D9-B827-34D012FB14B2}"/>
          </ac:spMkLst>
        </pc:spChg>
        <pc:graphicFrameChg chg="add mod">
          <ac:chgData name="Mirel Marineata" userId="d3bef06d6a068b10" providerId="LiveId" clId="{322C8F27-8DB9-4500-A7C2-F66B0623505C}" dt="2024-08-12T10:35:53.099" v="2819" actId="113"/>
          <ac:graphicFrameMkLst>
            <pc:docMk/>
            <pc:sldMk cId="77049573" sldId="266"/>
            <ac:graphicFrameMk id="5" creationId="{3988937A-2E73-47BA-BFE7-1969B0697E4D}"/>
          </ac:graphicFrameMkLst>
        </pc:graphicFrameChg>
        <pc:picChg chg="add">
          <ac:chgData name="Mirel Marineata" userId="d3bef06d6a068b10" providerId="LiveId" clId="{322C8F27-8DB9-4500-A7C2-F66B0623505C}" dt="2024-08-12T10:34:36.484" v="2808" actId="26606"/>
          <ac:picMkLst>
            <pc:docMk/>
            <pc:sldMk cId="77049573" sldId="266"/>
            <ac:picMk id="11" creationId="{B4E7D395-0531-4A17-A276-FDA3EB7792EC}"/>
          </ac:picMkLst>
        </pc:picChg>
      </pc:sldChg>
      <pc:sldChg chg="addSp delSp modSp new mod setBg">
        <pc:chgData name="Mirel Marineata" userId="d3bef06d6a068b10" providerId="LiveId" clId="{322C8F27-8DB9-4500-A7C2-F66B0623505C}" dt="2024-08-12T10:48:52.308" v="2971" actId="27636"/>
        <pc:sldMkLst>
          <pc:docMk/>
          <pc:sldMk cId="475326102" sldId="267"/>
        </pc:sldMkLst>
        <pc:spChg chg="mod">
          <ac:chgData name="Mirel Marineata" userId="d3bef06d6a068b10" providerId="LiveId" clId="{322C8F27-8DB9-4500-A7C2-F66B0623505C}" dt="2024-08-12T10:48:31.113" v="2962" actId="26606"/>
          <ac:spMkLst>
            <pc:docMk/>
            <pc:sldMk cId="475326102" sldId="267"/>
            <ac:spMk id="2" creationId="{D8A03356-0044-D76C-968D-DCD7F19F553C}"/>
          </ac:spMkLst>
        </pc:spChg>
        <pc:spChg chg="mod">
          <ac:chgData name="Mirel Marineata" userId="d3bef06d6a068b10" providerId="LiveId" clId="{322C8F27-8DB9-4500-A7C2-F66B0623505C}" dt="2024-08-12T10:48:52.308" v="2971" actId="27636"/>
          <ac:spMkLst>
            <pc:docMk/>
            <pc:sldMk cId="475326102" sldId="267"/>
            <ac:spMk id="3" creationId="{E663929D-2996-613A-B8F8-E2A01F6D1D44}"/>
          </ac:spMkLst>
        </pc:spChg>
        <pc:spChg chg="add">
          <ac:chgData name="Mirel Marineata" userId="d3bef06d6a068b10" providerId="LiveId" clId="{322C8F27-8DB9-4500-A7C2-F66B0623505C}" dt="2024-08-12T10:48:31.113" v="2962" actId="26606"/>
          <ac:spMkLst>
            <pc:docMk/>
            <pc:sldMk cId="475326102" sldId="267"/>
            <ac:spMk id="5" creationId="{CC3320C8-0DF2-47E2-AE32-8C570D54BC4B}"/>
          </ac:spMkLst>
        </pc:spChg>
        <pc:spChg chg="add">
          <ac:chgData name="Mirel Marineata" userId="d3bef06d6a068b10" providerId="LiveId" clId="{322C8F27-8DB9-4500-A7C2-F66B0623505C}" dt="2024-08-12T10:48:31.113" v="2962" actId="26606"/>
          <ac:spMkLst>
            <pc:docMk/>
            <pc:sldMk cId="475326102" sldId="267"/>
            <ac:spMk id="9" creationId="{AC084A8C-D0A6-4A75-AED9-C13FD20A6E6A}"/>
          </ac:spMkLst>
        </pc:spChg>
        <pc:spChg chg="add del">
          <ac:chgData name="Mirel Marineata" userId="d3bef06d6a068b10" providerId="LiveId" clId="{322C8F27-8DB9-4500-A7C2-F66B0623505C}" dt="2024-08-12T10:48:29.946" v="2961" actId="26606"/>
          <ac:spMkLst>
            <pc:docMk/>
            <pc:sldMk cId="475326102" sldId="267"/>
            <ac:spMk id="10" creationId="{CC3320C8-0DF2-47E2-AE32-8C570D54BC4B}"/>
          </ac:spMkLst>
        </pc:spChg>
        <pc:spChg chg="add">
          <ac:chgData name="Mirel Marineata" userId="d3bef06d6a068b10" providerId="LiveId" clId="{322C8F27-8DB9-4500-A7C2-F66B0623505C}" dt="2024-08-12T10:48:31.113" v="2962" actId="26606"/>
          <ac:spMkLst>
            <pc:docMk/>
            <pc:sldMk cId="475326102" sldId="267"/>
            <ac:spMk id="11" creationId="{6B537086-027A-4360-81BC-8BA916D266B8}"/>
          </ac:spMkLst>
        </pc:spChg>
        <pc:spChg chg="add">
          <ac:chgData name="Mirel Marineata" userId="d3bef06d6a068b10" providerId="LiveId" clId="{322C8F27-8DB9-4500-A7C2-F66B0623505C}" dt="2024-08-12T10:48:31.113" v="2962" actId="26606"/>
          <ac:spMkLst>
            <pc:docMk/>
            <pc:sldMk cId="475326102" sldId="267"/>
            <ac:spMk id="13" creationId="{EFAAFA00-A1E1-4789-A035-9CBB7B03082B}"/>
          </ac:spMkLst>
        </pc:spChg>
        <pc:spChg chg="add del">
          <ac:chgData name="Mirel Marineata" userId="d3bef06d6a068b10" providerId="LiveId" clId="{322C8F27-8DB9-4500-A7C2-F66B0623505C}" dt="2024-08-12T10:48:29.946" v="2961" actId="26606"/>
          <ac:spMkLst>
            <pc:docMk/>
            <pc:sldMk cId="475326102" sldId="267"/>
            <ac:spMk id="16" creationId="{AC084A8C-D0A6-4A75-AED9-C13FD20A6E6A}"/>
          </ac:spMkLst>
        </pc:spChg>
        <pc:spChg chg="add">
          <ac:chgData name="Mirel Marineata" userId="d3bef06d6a068b10" providerId="LiveId" clId="{322C8F27-8DB9-4500-A7C2-F66B0623505C}" dt="2024-08-12T10:48:31.113" v="2962" actId="26606"/>
          <ac:spMkLst>
            <pc:docMk/>
            <pc:sldMk cId="475326102" sldId="267"/>
            <ac:spMk id="17" creationId="{FC0230C3-CF46-441A-85D2-5E6F8B3A1E29}"/>
          </ac:spMkLst>
        </pc:spChg>
        <pc:spChg chg="add del">
          <ac:chgData name="Mirel Marineata" userId="d3bef06d6a068b10" providerId="LiveId" clId="{322C8F27-8DB9-4500-A7C2-F66B0623505C}" dt="2024-08-12T10:48:29.946" v="2961" actId="26606"/>
          <ac:spMkLst>
            <pc:docMk/>
            <pc:sldMk cId="475326102" sldId="267"/>
            <ac:spMk id="18" creationId="{6B537086-027A-4360-81BC-8BA916D266B8}"/>
          </ac:spMkLst>
        </pc:spChg>
        <pc:spChg chg="add del">
          <ac:chgData name="Mirel Marineata" userId="d3bef06d6a068b10" providerId="LiveId" clId="{322C8F27-8DB9-4500-A7C2-F66B0623505C}" dt="2024-08-12T10:48:29.946" v="2961" actId="26606"/>
          <ac:spMkLst>
            <pc:docMk/>
            <pc:sldMk cId="475326102" sldId="267"/>
            <ac:spMk id="20" creationId="{EFAAFA00-A1E1-4789-A035-9CBB7B03082B}"/>
          </ac:spMkLst>
        </pc:spChg>
        <pc:spChg chg="add del">
          <ac:chgData name="Mirel Marineata" userId="d3bef06d6a068b10" providerId="LiveId" clId="{322C8F27-8DB9-4500-A7C2-F66B0623505C}" dt="2024-08-12T10:48:29.946" v="2961" actId="26606"/>
          <ac:spMkLst>
            <pc:docMk/>
            <pc:sldMk cId="475326102" sldId="267"/>
            <ac:spMk id="22" creationId="{FC0230C3-CF46-441A-85D2-5E6F8B3A1E29}"/>
          </ac:spMkLst>
        </pc:spChg>
        <pc:picChg chg="add">
          <ac:chgData name="Mirel Marineata" userId="d3bef06d6a068b10" providerId="LiveId" clId="{322C8F27-8DB9-4500-A7C2-F66B0623505C}" dt="2024-08-12T10:48:31.113" v="2962" actId="26606"/>
          <ac:picMkLst>
            <pc:docMk/>
            <pc:sldMk cId="475326102" sldId="267"/>
            <ac:picMk id="6" creationId="{9937E2AB-626F-4D5D-8344-EE2C08191D97}"/>
          </ac:picMkLst>
        </pc:picChg>
        <pc:picChg chg="add del">
          <ac:chgData name="Mirel Marineata" userId="d3bef06d6a068b10" providerId="LiveId" clId="{322C8F27-8DB9-4500-A7C2-F66B0623505C}" dt="2024-08-12T10:48:29.946" v="2961" actId="26606"/>
          <ac:picMkLst>
            <pc:docMk/>
            <pc:sldMk cId="475326102" sldId="267"/>
            <ac:picMk id="7" creationId="{C6E8332B-2193-B8EC-4F4D-A99DAEBD8636}"/>
          </ac:picMkLst>
        </pc:picChg>
        <pc:picChg chg="add">
          <ac:chgData name="Mirel Marineata" userId="d3bef06d6a068b10" providerId="LiveId" clId="{322C8F27-8DB9-4500-A7C2-F66B0623505C}" dt="2024-08-12T10:48:31.113" v="2962" actId="26606"/>
          <ac:picMkLst>
            <pc:docMk/>
            <pc:sldMk cId="475326102" sldId="267"/>
            <ac:picMk id="8" creationId="{31374C91-3FF2-48F7-A02C-36E1E075F552}"/>
          </ac:picMkLst>
        </pc:picChg>
        <pc:picChg chg="add del">
          <ac:chgData name="Mirel Marineata" userId="d3bef06d6a068b10" providerId="LiveId" clId="{322C8F27-8DB9-4500-A7C2-F66B0623505C}" dt="2024-08-12T10:48:29.946" v="2961" actId="26606"/>
          <ac:picMkLst>
            <pc:docMk/>
            <pc:sldMk cId="475326102" sldId="267"/>
            <ac:picMk id="12" creationId="{9937E2AB-626F-4D5D-8344-EE2C08191D97}"/>
          </ac:picMkLst>
        </pc:picChg>
        <pc:picChg chg="add del">
          <ac:chgData name="Mirel Marineata" userId="d3bef06d6a068b10" providerId="LiveId" clId="{322C8F27-8DB9-4500-A7C2-F66B0623505C}" dt="2024-08-12T10:48:29.946" v="2961" actId="26606"/>
          <ac:picMkLst>
            <pc:docMk/>
            <pc:sldMk cId="475326102" sldId="267"/>
            <ac:picMk id="14" creationId="{31374C91-3FF2-48F7-A02C-36E1E075F552}"/>
          </ac:picMkLst>
        </pc:picChg>
        <pc:picChg chg="add">
          <ac:chgData name="Mirel Marineata" userId="d3bef06d6a068b10" providerId="LiveId" clId="{322C8F27-8DB9-4500-A7C2-F66B0623505C}" dt="2024-08-12T10:48:31.113" v="2962" actId="26606"/>
          <ac:picMkLst>
            <pc:docMk/>
            <pc:sldMk cId="475326102" sldId="267"/>
            <ac:picMk id="15" creationId="{C6E8332B-2193-B8EC-4F4D-A99DAEBD8636}"/>
          </ac:picMkLst>
        </pc:picChg>
      </pc:sldChg>
      <pc:sldChg chg="new del">
        <pc:chgData name="Mirel Marineata" userId="d3bef06d6a068b10" providerId="LiveId" clId="{322C8F27-8DB9-4500-A7C2-F66B0623505C}" dt="2024-08-12T10:37:10.521" v="2821" actId="680"/>
        <pc:sldMkLst>
          <pc:docMk/>
          <pc:sldMk cId="2408964342" sldId="267"/>
        </pc:sldMkLst>
      </pc:sldChg>
      <pc:sldChg chg="addSp modSp new mod setBg">
        <pc:chgData name="Mirel Marineata" userId="d3bef06d6a068b10" providerId="LiveId" clId="{322C8F27-8DB9-4500-A7C2-F66B0623505C}" dt="2024-08-12T10:49:51.800" v="3025" actId="1076"/>
        <pc:sldMkLst>
          <pc:docMk/>
          <pc:sldMk cId="1274157152" sldId="268"/>
        </pc:sldMkLst>
        <pc:spChg chg="mod">
          <ac:chgData name="Mirel Marineata" userId="d3bef06d6a068b10" providerId="LiveId" clId="{322C8F27-8DB9-4500-A7C2-F66B0623505C}" dt="2024-08-12T10:49:51.800" v="3025" actId="1076"/>
          <ac:spMkLst>
            <pc:docMk/>
            <pc:sldMk cId="1274157152" sldId="268"/>
            <ac:spMk id="2" creationId="{FD393B76-7E02-D350-3051-640AA8AB22D0}"/>
          </ac:spMkLst>
        </pc:spChg>
        <pc:spChg chg="add">
          <ac:chgData name="Mirel Marineata" userId="d3bef06d6a068b10" providerId="LiveId" clId="{322C8F27-8DB9-4500-A7C2-F66B0623505C}" dt="2024-08-12T10:49:24.794" v="2996" actId="26606"/>
          <ac:spMkLst>
            <pc:docMk/>
            <pc:sldMk cId="1274157152" sldId="268"/>
            <ac:spMk id="13" creationId="{4C790028-99AE-4AE4-8269-9913E2D50625}"/>
          </ac:spMkLst>
        </pc:spChg>
        <pc:spChg chg="add">
          <ac:chgData name="Mirel Marineata" userId="d3bef06d6a068b10" providerId="LiveId" clId="{322C8F27-8DB9-4500-A7C2-F66B0623505C}" dt="2024-08-12T10:49:24.794" v="2996" actId="26606"/>
          <ac:spMkLst>
            <pc:docMk/>
            <pc:sldMk cId="1274157152" sldId="268"/>
            <ac:spMk id="15" creationId="{06936A2A-FE08-4EE0-A409-3EF3FA2448DE}"/>
          </ac:spMkLst>
        </pc:spChg>
        <pc:spChg chg="add">
          <ac:chgData name="Mirel Marineata" userId="d3bef06d6a068b10" providerId="LiveId" clId="{322C8F27-8DB9-4500-A7C2-F66B0623505C}" dt="2024-08-12T10:49:24.794" v="2996" actId="26606"/>
          <ac:spMkLst>
            <pc:docMk/>
            <pc:sldMk cId="1274157152" sldId="268"/>
            <ac:spMk id="17" creationId="{BAF0407B-48CB-4C05-B0D7-7A69A0D407F1}"/>
          </ac:spMkLst>
        </pc:spChg>
        <pc:spChg chg="add">
          <ac:chgData name="Mirel Marineata" userId="d3bef06d6a068b10" providerId="LiveId" clId="{322C8F27-8DB9-4500-A7C2-F66B0623505C}" dt="2024-08-12T10:49:24.794" v="2996" actId="26606"/>
          <ac:spMkLst>
            <pc:docMk/>
            <pc:sldMk cId="1274157152" sldId="268"/>
            <ac:spMk id="19" creationId="{ADC50C3D-0DA0-4914-B5B4-D1819CC69813}"/>
          </ac:spMkLst>
        </pc:spChg>
        <pc:spChg chg="add">
          <ac:chgData name="Mirel Marineata" userId="d3bef06d6a068b10" providerId="LiveId" clId="{322C8F27-8DB9-4500-A7C2-F66B0623505C}" dt="2024-08-12T10:49:24.794" v="2996" actId="26606"/>
          <ac:spMkLst>
            <pc:docMk/>
            <pc:sldMk cId="1274157152" sldId="268"/>
            <ac:spMk id="21" creationId="{8CF9E583-1A92-4144-B4FA-81D98317FA04}"/>
          </ac:spMkLst>
        </pc:spChg>
        <pc:spChg chg="add">
          <ac:chgData name="Mirel Marineata" userId="d3bef06d6a068b10" providerId="LiveId" clId="{322C8F27-8DB9-4500-A7C2-F66B0623505C}" dt="2024-08-12T10:49:24.794" v="2996" actId="26606"/>
          <ac:spMkLst>
            <pc:docMk/>
            <pc:sldMk cId="1274157152" sldId="268"/>
            <ac:spMk id="23" creationId="{36C4D283-22EA-4931-9DEC-0304C9414339}"/>
          </ac:spMkLst>
        </pc:spChg>
        <pc:spChg chg="add">
          <ac:chgData name="Mirel Marineata" userId="d3bef06d6a068b10" providerId="LiveId" clId="{322C8F27-8DB9-4500-A7C2-F66B0623505C}" dt="2024-08-12T10:49:24.794" v="2996" actId="26606"/>
          <ac:spMkLst>
            <pc:docMk/>
            <pc:sldMk cId="1274157152" sldId="268"/>
            <ac:spMk id="29" creationId="{9A1F42EF-9A4D-4E5A-B1EE-7E6EDAE71D9D}"/>
          </ac:spMkLst>
        </pc:spChg>
        <pc:spChg chg="add">
          <ac:chgData name="Mirel Marineata" userId="d3bef06d6a068b10" providerId="LiveId" clId="{322C8F27-8DB9-4500-A7C2-F66B0623505C}" dt="2024-08-12T10:49:24.794" v="2996" actId="26606"/>
          <ac:spMkLst>
            <pc:docMk/>
            <pc:sldMk cId="1274157152" sldId="268"/>
            <ac:spMk id="31" creationId="{70B59514-0D9B-415E-B4CB-4CB50B0FE609}"/>
          </ac:spMkLst>
        </pc:spChg>
        <pc:spChg chg="add">
          <ac:chgData name="Mirel Marineata" userId="d3bef06d6a068b10" providerId="LiveId" clId="{322C8F27-8DB9-4500-A7C2-F66B0623505C}" dt="2024-08-12T10:49:24.794" v="2996" actId="26606"/>
          <ac:spMkLst>
            <pc:docMk/>
            <pc:sldMk cId="1274157152" sldId="268"/>
            <ac:spMk id="33" creationId="{937B4B19-EFE0-4CF3-97D5-BADE0BED7865}"/>
          </ac:spMkLst>
        </pc:spChg>
        <pc:spChg chg="add">
          <ac:chgData name="Mirel Marineata" userId="d3bef06d6a068b10" providerId="LiveId" clId="{322C8F27-8DB9-4500-A7C2-F66B0623505C}" dt="2024-08-12T10:49:24.794" v="2996" actId="26606"/>
          <ac:spMkLst>
            <pc:docMk/>
            <pc:sldMk cId="1274157152" sldId="268"/>
            <ac:spMk id="35" creationId="{05610B29-A0F6-4F83-BF46-0A928A0AA446}"/>
          </ac:spMkLst>
        </pc:spChg>
        <pc:picChg chg="add">
          <ac:chgData name="Mirel Marineata" userId="d3bef06d6a068b10" providerId="LiveId" clId="{322C8F27-8DB9-4500-A7C2-F66B0623505C}" dt="2024-08-12T10:49:24.794" v="2996" actId="26606"/>
          <ac:picMkLst>
            <pc:docMk/>
            <pc:sldMk cId="1274157152" sldId="268"/>
            <ac:picMk id="6" creationId="{47A23CAF-197F-1EDC-0023-8534ED2223CE}"/>
          </ac:picMkLst>
        </pc:picChg>
        <pc:picChg chg="add">
          <ac:chgData name="Mirel Marineata" userId="d3bef06d6a068b10" providerId="LiveId" clId="{322C8F27-8DB9-4500-A7C2-F66B0623505C}" dt="2024-08-12T10:49:24.794" v="2996" actId="26606"/>
          <ac:picMkLst>
            <pc:docMk/>
            <pc:sldMk cId="1274157152" sldId="268"/>
            <ac:picMk id="9" creationId="{01AF5FBB-9FDC-4D75-9DD6-DAF01ED197A0}"/>
          </ac:picMkLst>
        </pc:picChg>
        <pc:picChg chg="add">
          <ac:chgData name="Mirel Marineata" userId="d3bef06d6a068b10" providerId="LiveId" clId="{322C8F27-8DB9-4500-A7C2-F66B0623505C}" dt="2024-08-12T10:49:24.794" v="2996" actId="26606"/>
          <ac:picMkLst>
            <pc:docMk/>
            <pc:sldMk cId="1274157152" sldId="268"/>
            <ac:picMk id="11" creationId="{933BBBE6-F4CF-483E-BA74-B51421B4D93F}"/>
          </ac:picMkLst>
        </pc:picChg>
        <pc:picChg chg="add">
          <ac:chgData name="Mirel Marineata" userId="d3bef06d6a068b10" providerId="LiveId" clId="{322C8F27-8DB9-4500-A7C2-F66B0623505C}" dt="2024-08-12T10:49:24.794" v="2996" actId="26606"/>
          <ac:picMkLst>
            <pc:docMk/>
            <pc:sldMk cId="1274157152" sldId="268"/>
            <ac:picMk id="25" creationId="{A7A9E6DD-CC7C-4150-8911-883397CCA1B2}"/>
          </ac:picMkLst>
        </pc:picChg>
        <pc:picChg chg="add">
          <ac:chgData name="Mirel Marineata" userId="d3bef06d6a068b10" providerId="LiveId" clId="{322C8F27-8DB9-4500-A7C2-F66B0623505C}" dt="2024-08-12T10:49:24.794" v="2996" actId="26606"/>
          <ac:picMkLst>
            <pc:docMk/>
            <pc:sldMk cId="1274157152" sldId="268"/>
            <ac:picMk id="27" creationId="{DDA1B7FE-FED9-4723-8992-4E2804D95197}"/>
          </ac:picMkLst>
        </pc:picChg>
      </pc:sldChg>
    </pc:docChg>
  </pc:docChgLst>
  <pc:docChgLst>
    <pc:chgData name="Mirel Marineata" userId="d3bef06d6a068b10" providerId="LiveId" clId="{8070FE57-159E-4236-B95B-B6A7F1FCA19C}"/>
    <pc:docChg chg="modSld">
      <pc:chgData name="Mirel Marineata" userId="d3bef06d6a068b10" providerId="LiveId" clId="{8070FE57-159E-4236-B95B-B6A7F1FCA19C}" dt="2024-08-14T21:07:44.295" v="22" actId="20577"/>
      <pc:docMkLst>
        <pc:docMk/>
      </pc:docMkLst>
      <pc:sldChg chg="modSp mod">
        <pc:chgData name="Mirel Marineata" userId="d3bef06d6a068b10" providerId="LiveId" clId="{8070FE57-159E-4236-B95B-B6A7F1FCA19C}" dt="2024-08-14T21:07:44.295" v="22" actId="20577"/>
        <pc:sldMkLst>
          <pc:docMk/>
          <pc:sldMk cId="502879225" sldId="257"/>
        </pc:sldMkLst>
        <pc:spChg chg="mod">
          <ac:chgData name="Mirel Marineata" userId="d3bef06d6a068b10" providerId="LiveId" clId="{8070FE57-159E-4236-B95B-B6A7F1FCA19C}" dt="2024-08-14T21:07:44.295" v="22" actId="20577"/>
          <ac:spMkLst>
            <pc:docMk/>
            <pc:sldMk cId="502879225" sldId="257"/>
            <ac:spMk id="3" creationId="{DFEC943C-9BC3-7167-A9CF-24381F3D0BE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2B3C2-C975-4267-AAD7-A52CE94AF15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FEA360-8299-40A0-91F0-CE1CF57DFC29}">
      <dgm:prSet/>
      <dgm:spPr/>
      <dgm:t>
        <a:bodyPr/>
        <a:lstStyle/>
        <a:p>
          <a:r>
            <a:rPr lang="en-US" b="1"/>
            <a:t>Bluetooth Low Energy (BLE)</a:t>
          </a:r>
          <a:r>
            <a:rPr lang="en-US"/>
            <a:t> este o tehnologie de comunicatie wireless destinata schimbului de date pe distante scurte, cu un consum foarte redus de energie</a:t>
          </a:r>
        </a:p>
      </dgm:t>
    </dgm:pt>
    <dgm:pt modelId="{2449C685-CC26-4E06-B281-A11BD4FDA404}" type="parTrans" cxnId="{E26391C1-C017-47BD-83B9-D5A9B8AF04E2}">
      <dgm:prSet/>
      <dgm:spPr/>
      <dgm:t>
        <a:bodyPr/>
        <a:lstStyle/>
        <a:p>
          <a:endParaRPr lang="en-US"/>
        </a:p>
      </dgm:t>
    </dgm:pt>
    <dgm:pt modelId="{B0DC88EF-41FF-4A84-8B29-F7F34C77D291}" type="sibTrans" cxnId="{E26391C1-C017-47BD-83B9-D5A9B8AF04E2}">
      <dgm:prSet/>
      <dgm:spPr/>
      <dgm:t>
        <a:bodyPr/>
        <a:lstStyle/>
        <a:p>
          <a:endParaRPr lang="en-US"/>
        </a:p>
      </dgm:t>
    </dgm:pt>
    <dgm:pt modelId="{EEA49C53-5EDC-4BC9-9074-6795D77E2BA1}">
      <dgm:prSet/>
      <dgm:spPr/>
      <dgm:t>
        <a:bodyPr/>
        <a:lstStyle/>
        <a:p>
          <a:r>
            <a:rPr lang="en-US" dirty="0" err="1"/>
            <a:t>Prin</a:t>
          </a:r>
          <a:r>
            <a:rPr lang="en-US" dirty="0"/>
            <a:t> BLE </a:t>
          </a:r>
          <a:r>
            <a:rPr lang="en-US" dirty="0" err="1"/>
            <a:t>realizam</a:t>
          </a:r>
          <a:r>
            <a:rPr lang="en-US" dirty="0"/>
            <a:t> o </a:t>
          </a:r>
          <a:r>
            <a:rPr lang="en-US" dirty="0" err="1"/>
            <a:t>conexiune</a:t>
          </a:r>
          <a:r>
            <a:rPr lang="en-US" dirty="0"/>
            <a:t> Server-Client </a:t>
          </a:r>
          <a:r>
            <a:rPr lang="en-US" dirty="0" err="1"/>
            <a:t>pentru</a:t>
          </a:r>
          <a:r>
            <a:rPr lang="en-US" dirty="0"/>
            <a:t> a </a:t>
          </a:r>
          <a:r>
            <a:rPr lang="en-US" dirty="0" err="1"/>
            <a:t>primi</a:t>
          </a:r>
          <a:r>
            <a:rPr lang="en-US" dirty="0"/>
            <a:t> </a:t>
          </a:r>
          <a:r>
            <a:rPr lang="en-US" dirty="0" err="1"/>
            <a:t>credentialele</a:t>
          </a:r>
          <a:r>
            <a:rPr lang="en-US" dirty="0"/>
            <a:t> WI-FI</a:t>
          </a:r>
        </a:p>
      </dgm:t>
    </dgm:pt>
    <dgm:pt modelId="{4D5673AC-998D-4AC4-8EBB-3FEFE4097594}" type="parTrans" cxnId="{F59C35E3-6BEF-4AED-9BC7-794B8B0210D8}">
      <dgm:prSet/>
      <dgm:spPr/>
      <dgm:t>
        <a:bodyPr/>
        <a:lstStyle/>
        <a:p>
          <a:endParaRPr lang="en-US"/>
        </a:p>
      </dgm:t>
    </dgm:pt>
    <dgm:pt modelId="{8EC92F46-DBFB-4FB1-9A0E-770788C1CEB2}" type="sibTrans" cxnId="{F59C35E3-6BEF-4AED-9BC7-794B8B0210D8}">
      <dgm:prSet/>
      <dgm:spPr/>
      <dgm:t>
        <a:bodyPr/>
        <a:lstStyle/>
        <a:p>
          <a:endParaRPr lang="en-US"/>
        </a:p>
      </dgm:t>
    </dgm:pt>
    <dgm:pt modelId="{67B02CB9-4BE7-44DE-9278-06E75EF78041}" type="pres">
      <dgm:prSet presAssocID="{4AE2B3C2-C975-4267-AAD7-A52CE94AF15B}" presName="root" presStyleCnt="0">
        <dgm:presLayoutVars>
          <dgm:dir/>
          <dgm:resizeHandles val="exact"/>
        </dgm:presLayoutVars>
      </dgm:prSet>
      <dgm:spPr/>
    </dgm:pt>
    <dgm:pt modelId="{F21FAB26-39D7-4F8C-9451-562499423002}" type="pres">
      <dgm:prSet presAssocID="{8DFEA360-8299-40A0-91F0-CE1CF57DFC29}" presName="compNode" presStyleCnt="0"/>
      <dgm:spPr/>
    </dgm:pt>
    <dgm:pt modelId="{9CC93221-2A4F-440D-8D87-D7943EDB1BAE}" type="pres">
      <dgm:prSet presAssocID="{8DFEA360-8299-40A0-91F0-CE1CF57DFC2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etooth"/>
        </a:ext>
      </dgm:extLst>
    </dgm:pt>
    <dgm:pt modelId="{92D982AE-6F6C-459B-8365-910354CD4E21}" type="pres">
      <dgm:prSet presAssocID="{8DFEA360-8299-40A0-91F0-CE1CF57DFC29}" presName="spaceRect" presStyleCnt="0"/>
      <dgm:spPr/>
    </dgm:pt>
    <dgm:pt modelId="{6DBE28CE-ADF8-4F24-BDB4-19EAC5775AFC}" type="pres">
      <dgm:prSet presAssocID="{8DFEA360-8299-40A0-91F0-CE1CF57DFC29}" presName="textRect" presStyleLbl="revTx" presStyleIdx="0" presStyleCnt="2">
        <dgm:presLayoutVars>
          <dgm:chMax val="1"/>
          <dgm:chPref val="1"/>
        </dgm:presLayoutVars>
      </dgm:prSet>
      <dgm:spPr/>
    </dgm:pt>
    <dgm:pt modelId="{43404C08-7C61-465F-AC9F-F1F53F68E5A9}" type="pres">
      <dgm:prSet presAssocID="{B0DC88EF-41FF-4A84-8B29-F7F34C77D291}" presName="sibTrans" presStyleCnt="0"/>
      <dgm:spPr/>
    </dgm:pt>
    <dgm:pt modelId="{AC938F00-5604-441F-901D-A7B3708E27FF}" type="pres">
      <dgm:prSet presAssocID="{EEA49C53-5EDC-4BC9-9074-6795D77E2BA1}" presName="compNode" presStyleCnt="0"/>
      <dgm:spPr/>
    </dgm:pt>
    <dgm:pt modelId="{EB3763C3-BC98-4751-B18A-74E9D78EC958}" type="pres">
      <dgm:prSet presAssocID="{EEA49C53-5EDC-4BC9-9074-6795D77E2BA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DA179BF4-5265-45BD-BA16-289A31825D51}" type="pres">
      <dgm:prSet presAssocID="{EEA49C53-5EDC-4BC9-9074-6795D77E2BA1}" presName="spaceRect" presStyleCnt="0"/>
      <dgm:spPr/>
    </dgm:pt>
    <dgm:pt modelId="{D2DBBA46-4B77-4530-92E4-51E851DB3CDB}" type="pres">
      <dgm:prSet presAssocID="{EEA49C53-5EDC-4BC9-9074-6795D77E2BA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2B4D366-3AA0-4F19-A802-0BD385DDACBD}" type="presOf" srcId="{EEA49C53-5EDC-4BC9-9074-6795D77E2BA1}" destId="{D2DBBA46-4B77-4530-92E4-51E851DB3CDB}" srcOrd="0" destOrd="0" presId="urn:microsoft.com/office/officeart/2018/2/layout/IconLabelList"/>
    <dgm:cxn modelId="{E26391C1-C017-47BD-83B9-D5A9B8AF04E2}" srcId="{4AE2B3C2-C975-4267-AAD7-A52CE94AF15B}" destId="{8DFEA360-8299-40A0-91F0-CE1CF57DFC29}" srcOrd="0" destOrd="0" parTransId="{2449C685-CC26-4E06-B281-A11BD4FDA404}" sibTransId="{B0DC88EF-41FF-4A84-8B29-F7F34C77D291}"/>
    <dgm:cxn modelId="{F5E5B4CE-981B-4AD1-90C9-0BA071495B27}" type="presOf" srcId="{4AE2B3C2-C975-4267-AAD7-A52CE94AF15B}" destId="{67B02CB9-4BE7-44DE-9278-06E75EF78041}" srcOrd="0" destOrd="0" presId="urn:microsoft.com/office/officeart/2018/2/layout/IconLabelList"/>
    <dgm:cxn modelId="{983BBBCF-2178-4DCC-8FAA-E121F27DD2D1}" type="presOf" srcId="{8DFEA360-8299-40A0-91F0-CE1CF57DFC29}" destId="{6DBE28CE-ADF8-4F24-BDB4-19EAC5775AFC}" srcOrd="0" destOrd="0" presId="urn:microsoft.com/office/officeart/2018/2/layout/IconLabelList"/>
    <dgm:cxn modelId="{F59C35E3-6BEF-4AED-9BC7-794B8B0210D8}" srcId="{4AE2B3C2-C975-4267-AAD7-A52CE94AF15B}" destId="{EEA49C53-5EDC-4BC9-9074-6795D77E2BA1}" srcOrd="1" destOrd="0" parTransId="{4D5673AC-998D-4AC4-8EBB-3FEFE4097594}" sibTransId="{8EC92F46-DBFB-4FB1-9A0E-770788C1CEB2}"/>
    <dgm:cxn modelId="{A72B309A-809B-441E-821B-2C5625552778}" type="presParOf" srcId="{67B02CB9-4BE7-44DE-9278-06E75EF78041}" destId="{F21FAB26-39D7-4F8C-9451-562499423002}" srcOrd="0" destOrd="0" presId="urn:microsoft.com/office/officeart/2018/2/layout/IconLabelList"/>
    <dgm:cxn modelId="{50C39E5C-3441-463E-BEB4-BA39D409AACF}" type="presParOf" srcId="{F21FAB26-39D7-4F8C-9451-562499423002}" destId="{9CC93221-2A4F-440D-8D87-D7943EDB1BAE}" srcOrd="0" destOrd="0" presId="urn:microsoft.com/office/officeart/2018/2/layout/IconLabelList"/>
    <dgm:cxn modelId="{1115645F-28B8-4D30-A123-3B2994992EFB}" type="presParOf" srcId="{F21FAB26-39D7-4F8C-9451-562499423002}" destId="{92D982AE-6F6C-459B-8365-910354CD4E21}" srcOrd="1" destOrd="0" presId="urn:microsoft.com/office/officeart/2018/2/layout/IconLabelList"/>
    <dgm:cxn modelId="{27F94EE8-4E17-49C9-94EF-CEA12247730C}" type="presParOf" srcId="{F21FAB26-39D7-4F8C-9451-562499423002}" destId="{6DBE28CE-ADF8-4F24-BDB4-19EAC5775AFC}" srcOrd="2" destOrd="0" presId="urn:microsoft.com/office/officeart/2018/2/layout/IconLabelList"/>
    <dgm:cxn modelId="{97CF2C87-AEF1-4C0E-929D-B2D97F50D7ED}" type="presParOf" srcId="{67B02CB9-4BE7-44DE-9278-06E75EF78041}" destId="{43404C08-7C61-465F-AC9F-F1F53F68E5A9}" srcOrd="1" destOrd="0" presId="urn:microsoft.com/office/officeart/2018/2/layout/IconLabelList"/>
    <dgm:cxn modelId="{BA609048-C0EF-49C9-BA3F-2C275585A05C}" type="presParOf" srcId="{67B02CB9-4BE7-44DE-9278-06E75EF78041}" destId="{AC938F00-5604-441F-901D-A7B3708E27FF}" srcOrd="2" destOrd="0" presId="urn:microsoft.com/office/officeart/2018/2/layout/IconLabelList"/>
    <dgm:cxn modelId="{28917657-025C-4687-8D39-3C5872112070}" type="presParOf" srcId="{AC938F00-5604-441F-901D-A7B3708E27FF}" destId="{EB3763C3-BC98-4751-B18A-74E9D78EC958}" srcOrd="0" destOrd="0" presId="urn:microsoft.com/office/officeart/2018/2/layout/IconLabelList"/>
    <dgm:cxn modelId="{5E682B65-F083-4A7D-B869-16097E8D9DFC}" type="presParOf" srcId="{AC938F00-5604-441F-901D-A7B3708E27FF}" destId="{DA179BF4-5265-45BD-BA16-289A31825D51}" srcOrd="1" destOrd="0" presId="urn:microsoft.com/office/officeart/2018/2/layout/IconLabelList"/>
    <dgm:cxn modelId="{B7F61526-1CF1-4C83-9830-A611A89A0936}" type="presParOf" srcId="{AC938F00-5604-441F-901D-A7B3708E27FF}" destId="{D2DBBA46-4B77-4530-92E4-51E851DB3CD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6F391F-53BA-49EF-81EF-951604B954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C7B9E30-4BF0-422C-9DDE-09756A39B557}">
      <dgm:prSet/>
      <dgm:spPr/>
      <dgm:t>
        <a:bodyPr/>
        <a:lstStyle/>
        <a:p>
          <a:r>
            <a:rPr lang="en-US" b="1"/>
            <a:t>OTA (Over-The-Air) Update</a:t>
          </a:r>
          <a:r>
            <a:rPr lang="en-US"/>
            <a:t> este o metoda prin care firmware-ul unui dispozitiv poate fi actualizat de la distanta, fara a fi nevoie sa conectezi fizic dispozitivul la un computer</a:t>
          </a:r>
        </a:p>
      </dgm:t>
    </dgm:pt>
    <dgm:pt modelId="{A34F2E7D-F86D-47C1-9B6B-51F53BBEFB11}" type="parTrans" cxnId="{36A2612C-577B-4DC9-B7FE-300B4CBDFE23}">
      <dgm:prSet/>
      <dgm:spPr/>
      <dgm:t>
        <a:bodyPr/>
        <a:lstStyle/>
        <a:p>
          <a:endParaRPr lang="en-US"/>
        </a:p>
      </dgm:t>
    </dgm:pt>
    <dgm:pt modelId="{F7173270-7BD5-445B-BFCC-A29AD3649B5D}" type="sibTrans" cxnId="{36A2612C-577B-4DC9-B7FE-300B4CBDFE23}">
      <dgm:prSet/>
      <dgm:spPr/>
      <dgm:t>
        <a:bodyPr/>
        <a:lstStyle/>
        <a:p>
          <a:endParaRPr lang="en-US"/>
        </a:p>
      </dgm:t>
    </dgm:pt>
    <dgm:pt modelId="{BA6DAD0E-6F85-4026-B2DA-F161413C671C}">
      <dgm:prSet/>
      <dgm:spPr/>
      <dgm:t>
        <a:bodyPr/>
        <a:lstStyle/>
        <a:p>
          <a:r>
            <a:rPr lang="en-US" dirty="0"/>
            <a:t>ESP32 </a:t>
          </a:r>
          <a:r>
            <a:rPr lang="en-US" dirty="0" err="1"/>
            <a:t>utilizeaza</a:t>
          </a:r>
          <a:r>
            <a:rPr lang="en-US" dirty="0"/>
            <a:t> un server HTTP (link </a:t>
          </a:r>
          <a:r>
            <a:rPr lang="en-US" dirty="0" err="1"/>
            <a:t>oferit</a:t>
          </a:r>
          <a:r>
            <a:rPr lang="en-US" dirty="0"/>
            <a:t> </a:t>
          </a:r>
          <a:r>
            <a:rPr lang="en-US" dirty="0" err="1"/>
            <a:t>prin</a:t>
          </a:r>
          <a:r>
            <a:rPr lang="en-US" dirty="0"/>
            <a:t> MQTT la </a:t>
          </a:r>
          <a:r>
            <a:rPr lang="en-US" dirty="0" err="1"/>
            <a:t>topica</a:t>
          </a:r>
          <a:r>
            <a:rPr lang="en-US" dirty="0"/>
            <a:t> Update) </a:t>
          </a:r>
          <a:r>
            <a:rPr lang="en-US" dirty="0" err="1"/>
            <a:t>pentru</a:t>
          </a:r>
          <a:r>
            <a:rPr lang="en-US" dirty="0"/>
            <a:t> a </a:t>
          </a:r>
          <a:r>
            <a:rPr lang="en-US" dirty="0" err="1"/>
            <a:t>descarca</a:t>
          </a:r>
          <a:r>
            <a:rPr lang="en-US" dirty="0"/>
            <a:t> </a:t>
          </a:r>
          <a:r>
            <a:rPr lang="en-US" dirty="0" err="1"/>
            <a:t>si</a:t>
          </a:r>
          <a:r>
            <a:rPr lang="en-US" dirty="0"/>
            <a:t> </a:t>
          </a:r>
          <a:r>
            <a:rPr lang="en-US" dirty="0" err="1"/>
            <a:t>instala</a:t>
          </a:r>
          <a:r>
            <a:rPr lang="en-US" dirty="0"/>
            <a:t> </a:t>
          </a:r>
          <a:r>
            <a:rPr lang="en-US" dirty="0" err="1"/>
            <a:t>actualizarile</a:t>
          </a:r>
          <a:r>
            <a:rPr lang="en-US" dirty="0"/>
            <a:t> de firmware</a:t>
          </a:r>
        </a:p>
      </dgm:t>
    </dgm:pt>
    <dgm:pt modelId="{E32F1DAB-EB44-42D0-99A5-6FB502DDBE32}" type="parTrans" cxnId="{FCF60F1B-BACA-425C-81E8-D59569D51202}">
      <dgm:prSet/>
      <dgm:spPr/>
      <dgm:t>
        <a:bodyPr/>
        <a:lstStyle/>
        <a:p>
          <a:endParaRPr lang="en-US"/>
        </a:p>
      </dgm:t>
    </dgm:pt>
    <dgm:pt modelId="{E2230555-FA31-4642-AA35-25868BE236E2}" type="sibTrans" cxnId="{FCF60F1B-BACA-425C-81E8-D59569D51202}">
      <dgm:prSet/>
      <dgm:spPr/>
      <dgm:t>
        <a:bodyPr/>
        <a:lstStyle/>
        <a:p>
          <a:endParaRPr lang="en-US"/>
        </a:p>
      </dgm:t>
    </dgm:pt>
    <dgm:pt modelId="{1B9F1DF2-8B02-4717-9D6F-3B6C43882A20}">
      <dgm:prSet/>
      <dgm:spPr/>
      <dgm:t>
        <a:bodyPr/>
        <a:lstStyle/>
        <a:p>
          <a:r>
            <a:rPr lang="en-US" b="1" dirty="0" err="1"/>
            <a:t>HTTClient.h</a:t>
          </a:r>
          <a:r>
            <a:rPr lang="en-US" dirty="0"/>
            <a:t> </a:t>
          </a:r>
          <a:r>
            <a:rPr lang="en-US" dirty="0" err="1"/>
            <a:t>trimite</a:t>
          </a:r>
          <a:r>
            <a:rPr lang="en-US" dirty="0"/>
            <a:t> </a:t>
          </a:r>
          <a:r>
            <a:rPr lang="en-US" dirty="0" err="1"/>
            <a:t>cererea</a:t>
          </a:r>
          <a:r>
            <a:rPr lang="en-US" dirty="0"/>
            <a:t> </a:t>
          </a:r>
          <a:r>
            <a:rPr lang="en-US" dirty="0" err="1"/>
            <a:t>si</a:t>
          </a:r>
          <a:r>
            <a:rPr lang="en-US" dirty="0"/>
            <a:t> </a:t>
          </a:r>
          <a:r>
            <a:rPr lang="en-US" dirty="0" err="1"/>
            <a:t>accepta</a:t>
          </a:r>
          <a:r>
            <a:rPr lang="en-US" dirty="0"/>
            <a:t> </a:t>
          </a:r>
          <a:r>
            <a:rPr lang="en-US" dirty="0" err="1"/>
            <a:t>raspunsul</a:t>
          </a:r>
          <a:r>
            <a:rPr lang="en-US" dirty="0"/>
            <a:t> de la server</a:t>
          </a:r>
        </a:p>
      </dgm:t>
    </dgm:pt>
    <dgm:pt modelId="{EEB71E76-A206-4743-80AB-0E3D3982C0F0}" type="parTrans" cxnId="{5B097DD9-A502-456F-B3ED-BC32E1E0B025}">
      <dgm:prSet/>
      <dgm:spPr/>
      <dgm:t>
        <a:bodyPr/>
        <a:lstStyle/>
        <a:p>
          <a:endParaRPr lang="en-US"/>
        </a:p>
      </dgm:t>
    </dgm:pt>
    <dgm:pt modelId="{C45AB233-A653-4760-93C4-B27B1ABD75D6}" type="sibTrans" cxnId="{5B097DD9-A502-456F-B3ED-BC32E1E0B025}">
      <dgm:prSet/>
      <dgm:spPr/>
      <dgm:t>
        <a:bodyPr/>
        <a:lstStyle/>
        <a:p>
          <a:endParaRPr lang="en-US"/>
        </a:p>
      </dgm:t>
    </dgm:pt>
    <dgm:pt modelId="{B87F7980-611C-4DDD-AC1A-21E1FD439F3A}">
      <dgm:prSet/>
      <dgm:spPr/>
      <dgm:t>
        <a:bodyPr/>
        <a:lstStyle/>
        <a:p>
          <a:r>
            <a:rPr lang="en-US" b="1" dirty="0" err="1"/>
            <a:t>Update.h</a:t>
          </a:r>
          <a:r>
            <a:rPr lang="en-US" dirty="0"/>
            <a:t> </a:t>
          </a:r>
          <a:r>
            <a:rPr lang="en-US" dirty="0" err="1"/>
            <a:t>scrie</a:t>
          </a:r>
          <a:r>
            <a:rPr lang="en-US" dirty="0"/>
            <a:t> </a:t>
          </a:r>
          <a:r>
            <a:rPr lang="en-US" dirty="0" err="1"/>
            <a:t>noul</a:t>
          </a:r>
          <a:r>
            <a:rPr lang="en-US" dirty="0"/>
            <a:t> firmware in </a:t>
          </a:r>
          <a:r>
            <a:rPr lang="en-US" dirty="0" err="1"/>
            <a:t>memoria</a:t>
          </a:r>
          <a:r>
            <a:rPr lang="en-US" dirty="0"/>
            <a:t> flash, </a:t>
          </a:r>
          <a:r>
            <a:rPr lang="en-US" dirty="0" err="1"/>
            <a:t>suprascriind</a:t>
          </a:r>
          <a:r>
            <a:rPr lang="en-US" dirty="0"/>
            <a:t> </a:t>
          </a:r>
          <a:r>
            <a:rPr lang="en-US" dirty="0" err="1"/>
            <a:t>vechiul</a:t>
          </a:r>
          <a:r>
            <a:rPr lang="en-US" dirty="0"/>
            <a:t> firmware</a:t>
          </a:r>
        </a:p>
      </dgm:t>
    </dgm:pt>
    <dgm:pt modelId="{D9C89EFB-6785-40AA-BCB2-F41CAEBAFBC8}" type="parTrans" cxnId="{94E102F9-1D27-4D30-AE2F-7091B9912C97}">
      <dgm:prSet/>
      <dgm:spPr/>
      <dgm:t>
        <a:bodyPr/>
        <a:lstStyle/>
        <a:p>
          <a:endParaRPr lang="en-US"/>
        </a:p>
      </dgm:t>
    </dgm:pt>
    <dgm:pt modelId="{869FDCF5-C9AC-4A07-B855-E5A806E9D1BA}" type="sibTrans" cxnId="{94E102F9-1D27-4D30-AE2F-7091B9912C97}">
      <dgm:prSet/>
      <dgm:spPr/>
      <dgm:t>
        <a:bodyPr/>
        <a:lstStyle/>
        <a:p>
          <a:endParaRPr lang="en-US"/>
        </a:p>
      </dgm:t>
    </dgm:pt>
    <dgm:pt modelId="{5F505CEB-B82E-44AF-B344-1DB60BCA154B}" type="pres">
      <dgm:prSet presAssocID="{7F6F391F-53BA-49EF-81EF-951604B9546B}" presName="root" presStyleCnt="0">
        <dgm:presLayoutVars>
          <dgm:dir/>
          <dgm:resizeHandles val="exact"/>
        </dgm:presLayoutVars>
      </dgm:prSet>
      <dgm:spPr/>
    </dgm:pt>
    <dgm:pt modelId="{AA3D91EC-E692-4F06-A628-233F7E890C2B}" type="pres">
      <dgm:prSet presAssocID="{EC7B9E30-4BF0-422C-9DDE-09756A39B557}" presName="compNode" presStyleCnt="0"/>
      <dgm:spPr/>
    </dgm:pt>
    <dgm:pt modelId="{B788CEC2-5D3E-493B-800F-7AAACADBDB9C}" type="pres">
      <dgm:prSet presAssocID="{EC7B9E30-4BF0-422C-9DDE-09756A39B557}" presName="bgRect" presStyleLbl="bgShp" presStyleIdx="0" presStyleCnt="4"/>
      <dgm:spPr/>
    </dgm:pt>
    <dgm:pt modelId="{16C874F5-B1EE-4907-BE2A-33FDF12A1F71}" type="pres">
      <dgm:prSet presAssocID="{EC7B9E30-4BF0-422C-9DDE-09756A39B55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7C72E836-307C-4B92-BC58-8121027D16D1}" type="pres">
      <dgm:prSet presAssocID="{EC7B9E30-4BF0-422C-9DDE-09756A39B557}" presName="spaceRect" presStyleCnt="0"/>
      <dgm:spPr/>
    </dgm:pt>
    <dgm:pt modelId="{3339A299-2CCD-41FA-AE97-9048D0A7FA26}" type="pres">
      <dgm:prSet presAssocID="{EC7B9E30-4BF0-422C-9DDE-09756A39B557}" presName="parTx" presStyleLbl="revTx" presStyleIdx="0" presStyleCnt="4">
        <dgm:presLayoutVars>
          <dgm:chMax val="0"/>
          <dgm:chPref val="0"/>
        </dgm:presLayoutVars>
      </dgm:prSet>
      <dgm:spPr/>
    </dgm:pt>
    <dgm:pt modelId="{3B25384B-4689-4919-A801-BF252616B45F}" type="pres">
      <dgm:prSet presAssocID="{F7173270-7BD5-445B-BFCC-A29AD3649B5D}" presName="sibTrans" presStyleCnt="0"/>
      <dgm:spPr/>
    </dgm:pt>
    <dgm:pt modelId="{2C3FC521-C91B-4D4E-931D-EC5DAADBB3C2}" type="pres">
      <dgm:prSet presAssocID="{BA6DAD0E-6F85-4026-B2DA-F161413C671C}" presName="compNode" presStyleCnt="0"/>
      <dgm:spPr/>
    </dgm:pt>
    <dgm:pt modelId="{FBE79CD4-E92E-4352-8AA0-C4482FBCF8F5}" type="pres">
      <dgm:prSet presAssocID="{BA6DAD0E-6F85-4026-B2DA-F161413C671C}" presName="bgRect" presStyleLbl="bgShp" presStyleIdx="1" presStyleCnt="4"/>
      <dgm:spPr/>
    </dgm:pt>
    <dgm:pt modelId="{50353300-6762-4AC5-AE9F-ABD5287798C0}" type="pres">
      <dgm:prSet presAssocID="{BA6DAD0E-6F85-4026-B2DA-F161413C671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D873FFE-6C12-4B46-95BE-B22BC3952C89}" type="pres">
      <dgm:prSet presAssocID="{BA6DAD0E-6F85-4026-B2DA-F161413C671C}" presName="spaceRect" presStyleCnt="0"/>
      <dgm:spPr/>
    </dgm:pt>
    <dgm:pt modelId="{C390EACA-9E00-4CFF-B40B-3CD19606B095}" type="pres">
      <dgm:prSet presAssocID="{BA6DAD0E-6F85-4026-B2DA-F161413C671C}" presName="parTx" presStyleLbl="revTx" presStyleIdx="1" presStyleCnt="4">
        <dgm:presLayoutVars>
          <dgm:chMax val="0"/>
          <dgm:chPref val="0"/>
        </dgm:presLayoutVars>
      </dgm:prSet>
      <dgm:spPr/>
    </dgm:pt>
    <dgm:pt modelId="{3E4B404C-1230-46AF-9419-F6805CEC62D4}" type="pres">
      <dgm:prSet presAssocID="{E2230555-FA31-4642-AA35-25868BE236E2}" presName="sibTrans" presStyleCnt="0"/>
      <dgm:spPr/>
    </dgm:pt>
    <dgm:pt modelId="{97DDE8A7-E329-46E6-A048-937AF161B06B}" type="pres">
      <dgm:prSet presAssocID="{1B9F1DF2-8B02-4717-9D6F-3B6C43882A20}" presName="compNode" presStyleCnt="0"/>
      <dgm:spPr/>
    </dgm:pt>
    <dgm:pt modelId="{7730F312-6088-4D21-B720-DE3CD8A98FB7}" type="pres">
      <dgm:prSet presAssocID="{1B9F1DF2-8B02-4717-9D6F-3B6C43882A20}" presName="bgRect" presStyleLbl="bgShp" presStyleIdx="2" presStyleCnt="4"/>
      <dgm:spPr/>
    </dgm:pt>
    <dgm:pt modelId="{40D9AD07-7CF4-40F5-9F6C-4AF6B42DB9F2}" type="pres">
      <dgm:prSet presAssocID="{1B9F1DF2-8B02-4717-9D6F-3B6C43882A2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184E168-DEA3-4E8C-9114-41833C5A9A82}" type="pres">
      <dgm:prSet presAssocID="{1B9F1DF2-8B02-4717-9D6F-3B6C43882A20}" presName="spaceRect" presStyleCnt="0"/>
      <dgm:spPr/>
    </dgm:pt>
    <dgm:pt modelId="{C426C16E-F83A-42DE-8A38-26679208732D}" type="pres">
      <dgm:prSet presAssocID="{1B9F1DF2-8B02-4717-9D6F-3B6C43882A20}" presName="parTx" presStyleLbl="revTx" presStyleIdx="2" presStyleCnt="4">
        <dgm:presLayoutVars>
          <dgm:chMax val="0"/>
          <dgm:chPref val="0"/>
        </dgm:presLayoutVars>
      </dgm:prSet>
      <dgm:spPr/>
    </dgm:pt>
    <dgm:pt modelId="{05850EC4-32C7-482E-B584-A5DB8EAB7D8E}" type="pres">
      <dgm:prSet presAssocID="{C45AB233-A653-4760-93C4-B27B1ABD75D6}" presName="sibTrans" presStyleCnt="0"/>
      <dgm:spPr/>
    </dgm:pt>
    <dgm:pt modelId="{20707114-EA3B-4532-B5CC-BECDC87107C6}" type="pres">
      <dgm:prSet presAssocID="{B87F7980-611C-4DDD-AC1A-21E1FD439F3A}" presName="compNode" presStyleCnt="0"/>
      <dgm:spPr/>
    </dgm:pt>
    <dgm:pt modelId="{59BB9043-9D43-454A-8197-99ED458821D4}" type="pres">
      <dgm:prSet presAssocID="{B87F7980-611C-4DDD-AC1A-21E1FD439F3A}" presName="bgRect" presStyleLbl="bgShp" presStyleIdx="3" presStyleCnt="4"/>
      <dgm:spPr/>
    </dgm:pt>
    <dgm:pt modelId="{79F48D68-7E2A-4C84-B0FC-DA8A982F950B}" type="pres">
      <dgm:prSet presAssocID="{B87F7980-611C-4DDD-AC1A-21E1FD439F3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ABB9987-1CC3-4019-A3C8-C30EB6EFB5A1}" type="pres">
      <dgm:prSet presAssocID="{B87F7980-611C-4DDD-AC1A-21E1FD439F3A}" presName="spaceRect" presStyleCnt="0"/>
      <dgm:spPr/>
    </dgm:pt>
    <dgm:pt modelId="{438CBF41-6E97-4F70-908F-0E05B0867A9C}" type="pres">
      <dgm:prSet presAssocID="{B87F7980-611C-4DDD-AC1A-21E1FD439F3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CF60F1B-BACA-425C-81E8-D59569D51202}" srcId="{7F6F391F-53BA-49EF-81EF-951604B9546B}" destId="{BA6DAD0E-6F85-4026-B2DA-F161413C671C}" srcOrd="1" destOrd="0" parTransId="{E32F1DAB-EB44-42D0-99A5-6FB502DDBE32}" sibTransId="{E2230555-FA31-4642-AA35-25868BE236E2}"/>
    <dgm:cxn modelId="{AED16D20-AE37-4A9C-B664-00945CC43539}" type="presOf" srcId="{1B9F1DF2-8B02-4717-9D6F-3B6C43882A20}" destId="{C426C16E-F83A-42DE-8A38-26679208732D}" srcOrd="0" destOrd="0" presId="urn:microsoft.com/office/officeart/2018/2/layout/IconVerticalSolidList"/>
    <dgm:cxn modelId="{36A2612C-577B-4DC9-B7FE-300B4CBDFE23}" srcId="{7F6F391F-53BA-49EF-81EF-951604B9546B}" destId="{EC7B9E30-4BF0-422C-9DDE-09756A39B557}" srcOrd="0" destOrd="0" parTransId="{A34F2E7D-F86D-47C1-9B6B-51F53BBEFB11}" sibTransId="{F7173270-7BD5-445B-BFCC-A29AD3649B5D}"/>
    <dgm:cxn modelId="{CF3EBF33-E7E4-4833-83EB-843B0D026873}" type="presOf" srcId="{EC7B9E30-4BF0-422C-9DDE-09756A39B557}" destId="{3339A299-2CCD-41FA-AE97-9048D0A7FA26}" srcOrd="0" destOrd="0" presId="urn:microsoft.com/office/officeart/2018/2/layout/IconVerticalSolidList"/>
    <dgm:cxn modelId="{4E610740-B067-432C-A51B-87BB1DE6F991}" type="presOf" srcId="{BA6DAD0E-6F85-4026-B2DA-F161413C671C}" destId="{C390EACA-9E00-4CFF-B40B-3CD19606B095}" srcOrd="0" destOrd="0" presId="urn:microsoft.com/office/officeart/2018/2/layout/IconVerticalSolidList"/>
    <dgm:cxn modelId="{DC080E46-67FF-4C34-89E9-DCA839490407}" type="presOf" srcId="{7F6F391F-53BA-49EF-81EF-951604B9546B}" destId="{5F505CEB-B82E-44AF-B344-1DB60BCA154B}" srcOrd="0" destOrd="0" presId="urn:microsoft.com/office/officeart/2018/2/layout/IconVerticalSolidList"/>
    <dgm:cxn modelId="{E7EC0498-490A-4D1B-B25F-E1F374AFDA64}" type="presOf" srcId="{B87F7980-611C-4DDD-AC1A-21E1FD439F3A}" destId="{438CBF41-6E97-4F70-908F-0E05B0867A9C}" srcOrd="0" destOrd="0" presId="urn:microsoft.com/office/officeart/2018/2/layout/IconVerticalSolidList"/>
    <dgm:cxn modelId="{5B097DD9-A502-456F-B3ED-BC32E1E0B025}" srcId="{7F6F391F-53BA-49EF-81EF-951604B9546B}" destId="{1B9F1DF2-8B02-4717-9D6F-3B6C43882A20}" srcOrd="2" destOrd="0" parTransId="{EEB71E76-A206-4743-80AB-0E3D3982C0F0}" sibTransId="{C45AB233-A653-4760-93C4-B27B1ABD75D6}"/>
    <dgm:cxn modelId="{94E102F9-1D27-4D30-AE2F-7091B9912C97}" srcId="{7F6F391F-53BA-49EF-81EF-951604B9546B}" destId="{B87F7980-611C-4DDD-AC1A-21E1FD439F3A}" srcOrd="3" destOrd="0" parTransId="{D9C89EFB-6785-40AA-BCB2-F41CAEBAFBC8}" sibTransId="{869FDCF5-C9AC-4A07-B855-E5A806E9D1BA}"/>
    <dgm:cxn modelId="{B905064F-3D42-4965-B635-AEB01E973120}" type="presParOf" srcId="{5F505CEB-B82E-44AF-B344-1DB60BCA154B}" destId="{AA3D91EC-E692-4F06-A628-233F7E890C2B}" srcOrd="0" destOrd="0" presId="urn:microsoft.com/office/officeart/2018/2/layout/IconVerticalSolidList"/>
    <dgm:cxn modelId="{E632AB64-FE21-48AB-B5D3-4D4C63B46B1E}" type="presParOf" srcId="{AA3D91EC-E692-4F06-A628-233F7E890C2B}" destId="{B788CEC2-5D3E-493B-800F-7AAACADBDB9C}" srcOrd="0" destOrd="0" presId="urn:microsoft.com/office/officeart/2018/2/layout/IconVerticalSolidList"/>
    <dgm:cxn modelId="{C4F0BB93-DEA0-4D3A-A5B1-0C46BEA5A860}" type="presParOf" srcId="{AA3D91EC-E692-4F06-A628-233F7E890C2B}" destId="{16C874F5-B1EE-4907-BE2A-33FDF12A1F71}" srcOrd="1" destOrd="0" presId="urn:microsoft.com/office/officeart/2018/2/layout/IconVerticalSolidList"/>
    <dgm:cxn modelId="{578E6FBD-BD18-4D36-869D-68A641C5336B}" type="presParOf" srcId="{AA3D91EC-E692-4F06-A628-233F7E890C2B}" destId="{7C72E836-307C-4B92-BC58-8121027D16D1}" srcOrd="2" destOrd="0" presId="urn:microsoft.com/office/officeart/2018/2/layout/IconVerticalSolidList"/>
    <dgm:cxn modelId="{1C55DFF5-6E63-4E47-AEEB-4AC4F41051E6}" type="presParOf" srcId="{AA3D91EC-E692-4F06-A628-233F7E890C2B}" destId="{3339A299-2CCD-41FA-AE97-9048D0A7FA26}" srcOrd="3" destOrd="0" presId="urn:microsoft.com/office/officeart/2018/2/layout/IconVerticalSolidList"/>
    <dgm:cxn modelId="{6BB7BCFA-E2A3-4656-B2BC-3299B835D66B}" type="presParOf" srcId="{5F505CEB-B82E-44AF-B344-1DB60BCA154B}" destId="{3B25384B-4689-4919-A801-BF252616B45F}" srcOrd="1" destOrd="0" presId="urn:microsoft.com/office/officeart/2018/2/layout/IconVerticalSolidList"/>
    <dgm:cxn modelId="{39A365B2-B1B8-48CD-8DD9-7D61515A0794}" type="presParOf" srcId="{5F505CEB-B82E-44AF-B344-1DB60BCA154B}" destId="{2C3FC521-C91B-4D4E-931D-EC5DAADBB3C2}" srcOrd="2" destOrd="0" presId="urn:microsoft.com/office/officeart/2018/2/layout/IconVerticalSolidList"/>
    <dgm:cxn modelId="{27BC8C9D-1BC5-4FDD-90DA-0C62D6B5A381}" type="presParOf" srcId="{2C3FC521-C91B-4D4E-931D-EC5DAADBB3C2}" destId="{FBE79CD4-E92E-4352-8AA0-C4482FBCF8F5}" srcOrd="0" destOrd="0" presId="urn:microsoft.com/office/officeart/2018/2/layout/IconVerticalSolidList"/>
    <dgm:cxn modelId="{4F0DBC3E-4B69-45D5-8B7D-3AEF5AD85384}" type="presParOf" srcId="{2C3FC521-C91B-4D4E-931D-EC5DAADBB3C2}" destId="{50353300-6762-4AC5-AE9F-ABD5287798C0}" srcOrd="1" destOrd="0" presId="urn:microsoft.com/office/officeart/2018/2/layout/IconVerticalSolidList"/>
    <dgm:cxn modelId="{4698BA60-96BA-41DB-8AE5-353E57C5D265}" type="presParOf" srcId="{2C3FC521-C91B-4D4E-931D-EC5DAADBB3C2}" destId="{AD873FFE-6C12-4B46-95BE-B22BC3952C89}" srcOrd="2" destOrd="0" presId="urn:microsoft.com/office/officeart/2018/2/layout/IconVerticalSolidList"/>
    <dgm:cxn modelId="{4B40537B-1DA6-46B3-8235-FFC0C3278557}" type="presParOf" srcId="{2C3FC521-C91B-4D4E-931D-EC5DAADBB3C2}" destId="{C390EACA-9E00-4CFF-B40B-3CD19606B095}" srcOrd="3" destOrd="0" presId="urn:microsoft.com/office/officeart/2018/2/layout/IconVerticalSolidList"/>
    <dgm:cxn modelId="{EC5F94AD-8A62-4873-97AF-61793D34F36E}" type="presParOf" srcId="{5F505CEB-B82E-44AF-B344-1DB60BCA154B}" destId="{3E4B404C-1230-46AF-9419-F6805CEC62D4}" srcOrd="3" destOrd="0" presId="urn:microsoft.com/office/officeart/2018/2/layout/IconVerticalSolidList"/>
    <dgm:cxn modelId="{4F851475-430A-40F0-8DEB-A95090D6ED55}" type="presParOf" srcId="{5F505CEB-B82E-44AF-B344-1DB60BCA154B}" destId="{97DDE8A7-E329-46E6-A048-937AF161B06B}" srcOrd="4" destOrd="0" presId="urn:microsoft.com/office/officeart/2018/2/layout/IconVerticalSolidList"/>
    <dgm:cxn modelId="{057935C2-9E1F-44E7-952B-4AEA9A7D97C7}" type="presParOf" srcId="{97DDE8A7-E329-46E6-A048-937AF161B06B}" destId="{7730F312-6088-4D21-B720-DE3CD8A98FB7}" srcOrd="0" destOrd="0" presId="urn:microsoft.com/office/officeart/2018/2/layout/IconVerticalSolidList"/>
    <dgm:cxn modelId="{026BEDC3-BDCE-435E-99D0-E9E42FF76389}" type="presParOf" srcId="{97DDE8A7-E329-46E6-A048-937AF161B06B}" destId="{40D9AD07-7CF4-40F5-9F6C-4AF6B42DB9F2}" srcOrd="1" destOrd="0" presId="urn:microsoft.com/office/officeart/2018/2/layout/IconVerticalSolidList"/>
    <dgm:cxn modelId="{76DBF09C-8A17-498D-AF58-40C587D15168}" type="presParOf" srcId="{97DDE8A7-E329-46E6-A048-937AF161B06B}" destId="{C184E168-DEA3-4E8C-9114-41833C5A9A82}" srcOrd="2" destOrd="0" presId="urn:microsoft.com/office/officeart/2018/2/layout/IconVerticalSolidList"/>
    <dgm:cxn modelId="{F9F2DDDB-8A01-45D6-BED1-23ED1576A8D2}" type="presParOf" srcId="{97DDE8A7-E329-46E6-A048-937AF161B06B}" destId="{C426C16E-F83A-42DE-8A38-26679208732D}" srcOrd="3" destOrd="0" presId="urn:microsoft.com/office/officeart/2018/2/layout/IconVerticalSolidList"/>
    <dgm:cxn modelId="{8888EE2D-B808-497B-8C29-1DDC9F54AB2F}" type="presParOf" srcId="{5F505CEB-B82E-44AF-B344-1DB60BCA154B}" destId="{05850EC4-32C7-482E-B584-A5DB8EAB7D8E}" srcOrd="5" destOrd="0" presId="urn:microsoft.com/office/officeart/2018/2/layout/IconVerticalSolidList"/>
    <dgm:cxn modelId="{73667409-0364-44DC-9439-DDA85F6F18DE}" type="presParOf" srcId="{5F505CEB-B82E-44AF-B344-1DB60BCA154B}" destId="{20707114-EA3B-4532-B5CC-BECDC87107C6}" srcOrd="6" destOrd="0" presId="urn:microsoft.com/office/officeart/2018/2/layout/IconVerticalSolidList"/>
    <dgm:cxn modelId="{16192794-A363-4CED-A6E7-C94E2D0F29B4}" type="presParOf" srcId="{20707114-EA3B-4532-B5CC-BECDC87107C6}" destId="{59BB9043-9D43-454A-8197-99ED458821D4}" srcOrd="0" destOrd="0" presId="urn:microsoft.com/office/officeart/2018/2/layout/IconVerticalSolidList"/>
    <dgm:cxn modelId="{9C53002A-90E3-4FDD-A9E3-266D045B09A7}" type="presParOf" srcId="{20707114-EA3B-4532-B5CC-BECDC87107C6}" destId="{79F48D68-7E2A-4C84-B0FC-DA8A982F950B}" srcOrd="1" destOrd="0" presId="urn:microsoft.com/office/officeart/2018/2/layout/IconVerticalSolidList"/>
    <dgm:cxn modelId="{27281EE7-D1F1-407A-9E32-137C78029B31}" type="presParOf" srcId="{20707114-EA3B-4532-B5CC-BECDC87107C6}" destId="{1ABB9987-1CC3-4019-A3C8-C30EB6EFB5A1}" srcOrd="2" destOrd="0" presId="urn:microsoft.com/office/officeart/2018/2/layout/IconVerticalSolidList"/>
    <dgm:cxn modelId="{4A37146F-0EC1-47D1-9334-99F073170C09}" type="presParOf" srcId="{20707114-EA3B-4532-B5CC-BECDC87107C6}" destId="{438CBF41-6E97-4F70-908F-0E05B0867A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93221-2A4F-440D-8D87-D7943EDB1BAE}">
      <dsp:nvSpPr>
        <dsp:cNvPr id="0" name=""/>
        <dsp:cNvSpPr/>
      </dsp:nvSpPr>
      <dsp:spPr>
        <a:xfrm>
          <a:off x="1994826" y="117097"/>
          <a:ext cx="1306125" cy="1306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E28CE-ADF8-4F24-BDB4-19EAC5775AFC}">
      <dsp:nvSpPr>
        <dsp:cNvPr id="0" name=""/>
        <dsp:cNvSpPr/>
      </dsp:nvSpPr>
      <dsp:spPr>
        <a:xfrm>
          <a:off x="1196639" y="1780971"/>
          <a:ext cx="290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Bluetooth Low Energy (BLE)</a:t>
          </a:r>
          <a:r>
            <a:rPr lang="en-US" sz="1100" kern="1200"/>
            <a:t> este o tehnologie de comunicatie wireless destinata schimbului de date pe distante scurte, cu un consum foarte redus de energie</a:t>
          </a:r>
        </a:p>
      </dsp:txBody>
      <dsp:txXfrm>
        <a:off x="1196639" y="1780971"/>
        <a:ext cx="2902500" cy="720000"/>
      </dsp:txXfrm>
    </dsp:sp>
    <dsp:sp modelId="{EB3763C3-BC98-4751-B18A-74E9D78EC958}">
      <dsp:nvSpPr>
        <dsp:cNvPr id="0" name=""/>
        <dsp:cNvSpPr/>
      </dsp:nvSpPr>
      <dsp:spPr>
        <a:xfrm>
          <a:off x="1994826" y="3226596"/>
          <a:ext cx="1306125" cy="1306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BBA46-4B77-4530-92E4-51E851DB3CDB}">
      <dsp:nvSpPr>
        <dsp:cNvPr id="0" name=""/>
        <dsp:cNvSpPr/>
      </dsp:nvSpPr>
      <dsp:spPr>
        <a:xfrm>
          <a:off x="1196639" y="4890470"/>
          <a:ext cx="290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Prin</a:t>
          </a:r>
          <a:r>
            <a:rPr lang="en-US" sz="1100" kern="1200" dirty="0"/>
            <a:t> BLE </a:t>
          </a:r>
          <a:r>
            <a:rPr lang="en-US" sz="1100" kern="1200" dirty="0" err="1"/>
            <a:t>realizam</a:t>
          </a:r>
          <a:r>
            <a:rPr lang="en-US" sz="1100" kern="1200" dirty="0"/>
            <a:t> o </a:t>
          </a:r>
          <a:r>
            <a:rPr lang="en-US" sz="1100" kern="1200" dirty="0" err="1"/>
            <a:t>conexiune</a:t>
          </a:r>
          <a:r>
            <a:rPr lang="en-US" sz="1100" kern="1200" dirty="0"/>
            <a:t> Server-Client </a:t>
          </a:r>
          <a:r>
            <a:rPr lang="en-US" sz="1100" kern="1200" dirty="0" err="1"/>
            <a:t>pentru</a:t>
          </a:r>
          <a:r>
            <a:rPr lang="en-US" sz="1100" kern="1200" dirty="0"/>
            <a:t> a </a:t>
          </a:r>
          <a:r>
            <a:rPr lang="en-US" sz="1100" kern="1200" dirty="0" err="1"/>
            <a:t>primi</a:t>
          </a:r>
          <a:r>
            <a:rPr lang="en-US" sz="1100" kern="1200" dirty="0"/>
            <a:t> </a:t>
          </a:r>
          <a:r>
            <a:rPr lang="en-US" sz="1100" kern="1200" dirty="0" err="1"/>
            <a:t>credentialele</a:t>
          </a:r>
          <a:r>
            <a:rPr lang="en-US" sz="1100" kern="1200" dirty="0"/>
            <a:t> WI-FI</a:t>
          </a:r>
        </a:p>
      </dsp:txBody>
      <dsp:txXfrm>
        <a:off x="1196639" y="4890470"/>
        <a:ext cx="290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8CEC2-5D3E-493B-800F-7AAACADBDB9C}">
      <dsp:nvSpPr>
        <dsp:cNvPr id="0" name=""/>
        <dsp:cNvSpPr/>
      </dsp:nvSpPr>
      <dsp:spPr>
        <a:xfrm>
          <a:off x="0" y="2207"/>
          <a:ext cx="5889686" cy="11189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874F5-B1EE-4907-BE2A-33FDF12A1F71}">
      <dsp:nvSpPr>
        <dsp:cNvPr id="0" name=""/>
        <dsp:cNvSpPr/>
      </dsp:nvSpPr>
      <dsp:spPr>
        <a:xfrm>
          <a:off x="338470" y="253962"/>
          <a:ext cx="615400" cy="615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9A299-2CCD-41FA-AE97-9048D0A7FA26}">
      <dsp:nvSpPr>
        <dsp:cNvPr id="0" name=""/>
        <dsp:cNvSpPr/>
      </dsp:nvSpPr>
      <dsp:spPr>
        <a:xfrm>
          <a:off x="1292341" y="2207"/>
          <a:ext cx="4597344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OTA (Over-The-Air) Update</a:t>
          </a:r>
          <a:r>
            <a:rPr lang="en-US" sz="1600" kern="1200"/>
            <a:t> este o metoda prin care firmware-ul unui dispozitiv poate fi actualizat de la distanta, fara a fi nevoie sa conectezi fizic dispozitivul la un computer</a:t>
          </a:r>
        </a:p>
      </dsp:txBody>
      <dsp:txXfrm>
        <a:off x="1292341" y="2207"/>
        <a:ext cx="4597344" cy="1118910"/>
      </dsp:txXfrm>
    </dsp:sp>
    <dsp:sp modelId="{FBE79CD4-E92E-4352-8AA0-C4482FBCF8F5}">
      <dsp:nvSpPr>
        <dsp:cNvPr id="0" name=""/>
        <dsp:cNvSpPr/>
      </dsp:nvSpPr>
      <dsp:spPr>
        <a:xfrm>
          <a:off x="0" y="1400846"/>
          <a:ext cx="5889686" cy="11189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53300-6762-4AC5-AE9F-ABD5287798C0}">
      <dsp:nvSpPr>
        <dsp:cNvPr id="0" name=""/>
        <dsp:cNvSpPr/>
      </dsp:nvSpPr>
      <dsp:spPr>
        <a:xfrm>
          <a:off x="338470" y="1652600"/>
          <a:ext cx="615400" cy="615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0EACA-9E00-4CFF-B40B-3CD19606B095}">
      <dsp:nvSpPr>
        <dsp:cNvPr id="0" name=""/>
        <dsp:cNvSpPr/>
      </dsp:nvSpPr>
      <dsp:spPr>
        <a:xfrm>
          <a:off x="1292341" y="1400846"/>
          <a:ext cx="4597344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ESP32 </a:t>
          </a:r>
          <a:r>
            <a:rPr lang="en-US" sz="1600" kern="1200" dirty="0" err="1"/>
            <a:t>utilizeaza</a:t>
          </a:r>
          <a:r>
            <a:rPr lang="en-US" sz="1600" kern="1200" dirty="0"/>
            <a:t> un server HTTP (link </a:t>
          </a:r>
          <a:r>
            <a:rPr lang="en-US" sz="1600" kern="1200" dirty="0" err="1"/>
            <a:t>oferit</a:t>
          </a:r>
          <a:r>
            <a:rPr lang="en-US" sz="1600" kern="1200" dirty="0"/>
            <a:t> </a:t>
          </a:r>
          <a:r>
            <a:rPr lang="en-US" sz="1600" kern="1200" dirty="0" err="1"/>
            <a:t>prin</a:t>
          </a:r>
          <a:r>
            <a:rPr lang="en-US" sz="1600" kern="1200" dirty="0"/>
            <a:t> MQTT la </a:t>
          </a:r>
          <a:r>
            <a:rPr lang="en-US" sz="1600" kern="1200" dirty="0" err="1"/>
            <a:t>topica</a:t>
          </a:r>
          <a:r>
            <a:rPr lang="en-US" sz="1600" kern="1200" dirty="0"/>
            <a:t> Update) </a:t>
          </a:r>
          <a:r>
            <a:rPr lang="en-US" sz="1600" kern="1200" dirty="0" err="1"/>
            <a:t>pentru</a:t>
          </a:r>
          <a:r>
            <a:rPr lang="en-US" sz="1600" kern="1200" dirty="0"/>
            <a:t> a </a:t>
          </a:r>
          <a:r>
            <a:rPr lang="en-US" sz="1600" kern="1200" dirty="0" err="1"/>
            <a:t>descarca</a:t>
          </a:r>
          <a:r>
            <a:rPr lang="en-US" sz="1600" kern="1200" dirty="0"/>
            <a:t> </a:t>
          </a:r>
          <a:r>
            <a:rPr lang="en-US" sz="1600" kern="1200" dirty="0" err="1"/>
            <a:t>si</a:t>
          </a:r>
          <a:r>
            <a:rPr lang="en-US" sz="1600" kern="1200" dirty="0"/>
            <a:t> </a:t>
          </a:r>
          <a:r>
            <a:rPr lang="en-US" sz="1600" kern="1200" dirty="0" err="1"/>
            <a:t>instala</a:t>
          </a:r>
          <a:r>
            <a:rPr lang="en-US" sz="1600" kern="1200" dirty="0"/>
            <a:t> </a:t>
          </a:r>
          <a:r>
            <a:rPr lang="en-US" sz="1600" kern="1200" dirty="0" err="1"/>
            <a:t>actualizarile</a:t>
          </a:r>
          <a:r>
            <a:rPr lang="en-US" sz="1600" kern="1200" dirty="0"/>
            <a:t> de firmware</a:t>
          </a:r>
        </a:p>
      </dsp:txBody>
      <dsp:txXfrm>
        <a:off x="1292341" y="1400846"/>
        <a:ext cx="4597344" cy="1118910"/>
      </dsp:txXfrm>
    </dsp:sp>
    <dsp:sp modelId="{7730F312-6088-4D21-B720-DE3CD8A98FB7}">
      <dsp:nvSpPr>
        <dsp:cNvPr id="0" name=""/>
        <dsp:cNvSpPr/>
      </dsp:nvSpPr>
      <dsp:spPr>
        <a:xfrm>
          <a:off x="0" y="2799484"/>
          <a:ext cx="5889686" cy="11189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9AD07-7CF4-40F5-9F6C-4AF6B42DB9F2}">
      <dsp:nvSpPr>
        <dsp:cNvPr id="0" name=""/>
        <dsp:cNvSpPr/>
      </dsp:nvSpPr>
      <dsp:spPr>
        <a:xfrm>
          <a:off x="338470" y="3051239"/>
          <a:ext cx="615400" cy="6154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6C16E-F83A-42DE-8A38-26679208732D}">
      <dsp:nvSpPr>
        <dsp:cNvPr id="0" name=""/>
        <dsp:cNvSpPr/>
      </dsp:nvSpPr>
      <dsp:spPr>
        <a:xfrm>
          <a:off x="1292341" y="2799484"/>
          <a:ext cx="4597344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HTTClient.h</a:t>
          </a:r>
          <a:r>
            <a:rPr lang="en-US" sz="1600" kern="1200" dirty="0"/>
            <a:t> </a:t>
          </a:r>
          <a:r>
            <a:rPr lang="en-US" sz="1600" kern="1200" dirty="0" err="1"/>
            <a:t>trimite</a:t>
          </a:r>
          <a:r>
            <a:rPr lang="en-US" sz="1600" kern="1200" dirty="0"/>
            <a:t> </a:t>
          </a:r>
          <a:r>
            <a:rPr lang="en-US" sz="1600" kern="1200" dirty="0" err="1"/>
            <a:t>cererea</a:t>
          </a:r>
          <a:r>
            <a:rPr lang="en-US" sz="1600" kern="1200" dirty="0"/>
            <a:t> </a:t>
          </a:r>
          <a:r>
            <a:rPr lang="en-US" sz="1600" kern="1200" dirty="0" err="1"/>
            <a:t>si</a:t>
          </a:r>
          <a:r>
            <a:rPr lang="en-US" sz="1600" kern="1200" dirty="0"/>
            <a:t> </a:t>
          </a:r>
          <a:r>
            <a:rPr lang="en-US" sz="1600" kern="1200" dirty="0" err="1"/>
            <a:t>accepta</a:t>
          </a:r>
          <a:r>
            <a:rPr lang="en-US" sz="1600" kern="1200" dirty="0"/>
            <a:t> </a:t>
          </a:r>
          <a:r>
            <a:rPr lang="en-US" sz="1600" kern="1200" dirty="0" err="1"/>
            <a:t>raspunsul</a:t>
          </a:r>
          <a:r>
            <a:rPr lang="en-US" sz="1600" kern="1200" dirty="0"/>
            <a:t> de la server</a:t>
          </a:r>
        </a:p>
      </dsp:txBody>
      <dsp:txXfrm>
        <a:off x="1292341" y="2799484"/>
        <a:ext cx="4597344" cy="1118910"/>
      </dsp:txXfrm>
    </dsp:sp>
    <dsp:sp modelId="{59BB9043-9D43-454A-8197-99ED458821D4}">
      <dsp:nvSpPr>
        <dsp:cNvPr id="0" name=""/>
        <dsp:cNvSpPr/>
      </dsp:nvSpPr>
      <dsp:spPr>
        <a:xfrm>
          <a:off x="0" y="4198122"/>
          <a:ext cx="5889686" cy="11189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48D68-7E2A-4C84-B0FC-DA8A982F950B}">
      <dsp:nvSpPr>
        <dsp:cNvPr id="0" name=""/>
        <dsp:cNvSpPr/>
      </dsp:nvSpPr>
      <dsp:spPr>
        <a:xfrm>
          <a:off x="338470" y="4449877"/>
          <a:ext cx="615400" cy="6154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CBF41-6E97-4F70-908F-0E05B0867A9C}">
      <dsp:nvSpPr>
        <dsp:cNvPr id="0" name=""/>
        <dsp:cNvSpPr/>
      </dsp:nvSpPr>
      <dsp:spPr>
        <a:xfrm>
          <a:off x="1292341" y="4198122"/>
          <a:ext cx="4597344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Update.h</a:t>
          </a:r>
          <a:r>
            <a:rPr lang="en-US" sz="1600" kern="1200" dirty="0"/>
            <a:t> </a:t>
          </a:r>
          <a:r>
            <a:rPr lang="en-US" sz="1600" kern="1200" dirty="0" err="1"/>
            <a:t>scrie</a:t>
          </a:r>
          <a:r>
            <a:rPr lang="en-US" sz="1600" kern="1200" dirty="0"/>
            <a:t> </a:t>
          </a:r>
          <a:r>
            <a:rPr lang="en-US" sz="1600" kern="1200" dirty="0" err="1"/>
            <a:t>noul</a:t>
          </a:r>
          <a:r>
            <a:rPr lang="en-US" sz="1600" kern="1200" dirty="0"/>
            <a:t> firmware in </a:t>
          </a:r>
          <a:r>
            <a:rPr lang="en-US" sz="1600" kern="1200" dirty="0" err="1"/>
            <a:t>memoria</a:t>
          </a:r>
          <a:r>
            <a:rPr lang="en-US" sz="1600" kern="1200" dirty="0"/>
            <a:t> flash, </a:t>
          </a:r>
          <a:r>
            <a:rPr lang="en-US" sz="1600" kern="1200" dirty="0" err="1"/>
            <a:t>suprascriind</a:t>
          </a:r>
          <a:r>
            <a:rPr lang="en-US" sz="1600" kern="1200" dirty="0"/>
            <a:t> </a:t>
          </a:r>
          <a:r>
            <a:rPr lang="en-US" sz="1600" kern="1200" dirty="0" err="1"/>
            <a:t>vechiul</a:t>
          </a:r>
          <a:r>
            <a:rPr lang="en-US" sz="1600" kern="1200" dirty="0"/>
            <a:t> firmware</a:t>
          </a:r>
        </a:p>
      </dsp:txBody>
      <dsp:txXfrm>
        <a:off x="1292341" y="4198122"/>
        <a:ext cx="4597344" cy="1118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90F4-BBDC-4782-A74A-D7654E82383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0144CC9F-2F93-4F0E-8614-EA44A9741FB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59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90F4-BBDC-4782-A74A-D7654E82383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CC9F-2F93-4F0E-8614-EA44A974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0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90F4-BBDC-4782-A74A-D7654E82383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CC9F-2F93-4F0E-8614-EA44A974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8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90F4-BBDC-4782-A74A-D7654E82383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CC9F-2F93-4F0E-8614-EA44A9741F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34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90F4-BBDC-4782-A74A-D7654E82383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CC9F-2F93-4F0E-8614-EA44A974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1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90F4-BBDC-4782-A74A-D7654E82383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CC9F-2F93-4F0E-8614-EA44A9741F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61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90F4-BBDC-4782-A74A-D7654E82383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CC9F-2F93-4F0E-8614-EA44A974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1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90F4-BBDC-4782-A74A-D7654E82383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CC9F-2F93-4F0E-8614-EA44A9741FB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75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90F4-BBDC-4782-A74A-D7654E82383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CC9F-2F93-4F0E-8614-EA44A974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9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90F4-BBDC-4782-A74A-D7654E82383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CC9F-2F93-4F0E-8614-EA44A974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5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90F4-BBDC-4782-A74A-D7654E82383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CC9F-2F93-4F0E-8614-EA44A974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1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BC790F4-BBDC-4782-A74A-D7654E82383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4CC9F-2F93-4F0E-8614-EA44A9741FB1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2310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nolleary/pubsubclient" TargetMode="External"/><Relationship Id="rId13" Type="http://schemas.openxmlformats.org/officeDocument/2006/relationships/image" Target="../media/image25.svg"/><Relationship Id="rId3" Type="http://schemas.openxmlformats.org/officeDocument/2006/relationships/image" Target="../media/image2.png"/><Relationship Id="rId7" Type="http://schemas.openxmlformats.org/officeDocument/2006/relationships/hyperlink" Target="https://github.com/vshymanskyy/Preferences" TargetMode="External"/><Relationship Id="rId12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stminuteengineers.com/esp32-mac-address-tutorial/" TargetMode="External"/><Relationship Id="rId11" Type="http://schemas.openxmlformats.org/officeDocument/2006/relationships/hyperlink" Target="https://randomnerdtutorials.com/esp32-date-time-ntp-client-server-arduino/" TargetMode="External"/><Relationship Id="rId5" Type="http://schemas.openxmlformats.org/officeDocument/2006/relationships/hyperlink" Target="https://docs.espressif.com/projects/esp-idf/en/latest/esp32s3/hw-reference/esp32s3/user-guide-devkitc-1.html" TargetMode="External"/><Relationship Id="rId10" Type="http://schemas.openxmlformats.org/officeDocument/2006/relationships/hyperlink" Target="https://randomnerdtutorials.com/esp32-ble-server-client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github.com/adafruit/Adafruit_NeoPixel/tree/maste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996F86B-8A8D-482B-AB2B-1A8EE4EF2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F7B2BC4-6DAA-43BB-BBF8-74F594318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E9DBD7B-6F32-47F1-9654-A2CB59691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2A06CCF8-E75B-4B55-99FB-2D76CBD12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3F55E8D-2CEA-40CC-84B8-110F9CCFE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03899BD-A4C7-4D2F-B882-E373ADDBF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442832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CFA8D-89CA-EAAC-384D-E57CB7866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804" y="3428998"/>
            <a:ext cx="2658856" cy="2268559"/>
          </a:xfrm>
        </p:spPr>
        <p:txBody>
          <a:bodyPr>
            <a:normAutofit/>
          </a:bodyPr>
          <a:lstStyle/>
          <a:p>
            <a:r>
              <a:rPr lang="en-US" sz="3200"/>
              <a:t>RGB 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A1457-F9CA-7D7B-72C7-E1EB3FA2E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4907" y="2268786"/>
            <a:ext cx="2503753" cy="1160213"/>
          </a:xfrm>
        </p:spPr>
        <p:txBody>
          <a:bodyPr>
            <a:normAutofit/>
          </a:bodyPr>
          <a:lstStyle/>
          <a:p>
            <a:r>
              <a:rPr lang="en-US" sz="1600" dirty="0"/>
              <a:t>Marineata Mirel</a:t>
            </a:r>
          </a:p>
        </p:txBody>
      </p:sp>
      <p:pic>
        <p:nvPicPr>
          <p:cNvPr id="5" name="Picture 4" descr="A black electronic device with a black background&#10;&#10;Description automatically generated">
            <a:extLst>
              <a:ext uri="{FF2B5EF4-FFF2-40B4-BE49-F238E27FC236}">
                <a16:creationId xmlns:a16="http://schemas.microsoft.com/office/drawing/2014/main" id="{3576FB42-BDB5-4064-347E-5F24D5E76A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9" r="18093"/>
          <a:stretch/>
        </p:blipFill>
        <p:spPr>
          <a:xfrm>
            <a:off x="5435859" y="227"/>
            <a:ext cx="5949061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4C7118A3-ECB4-4619-AA16-3E9684D09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1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4577E3-FA18-4D8A-9E42-FF3D35D3F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934298-58E5-4E9F-B25C-57B1746AB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A87EC4-5D77-4221-830F-985B0756C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1FFB1DF-0D2D-4029-A8C7-317DDCF92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70C84D-AB0A-4DD9-9CD3-B0DDCBCA3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BBF7C2-27D7-480A-BEFA-B1399AC04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99F08-C7F0-12E2-59E2-848CC07D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4297226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5D19B-4967-322E-D907-9B112CB75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4295095" cy="39978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Task-urile sunt </a:t>
            </a:r>
            <a:r>
              <a:rPr lang="en-US" sz="1800" dirty="0" err="1"/>
              <a:t>unitati</a:t>
            </a:r>
            <a:r>
              <a:rPr lang="en-US" sz="1800" dirty="0"/>
              <a:t> de </a:t>
            </a:r>
            <a:r>
              <a:rPr lang="en-US" sz="1800" dirty="0" err="1"/>
              <a:t>executie</a:t>
            </a:r>
            <a:r>
              <a:rPr lang="en-US" sz="1800" dirty="0"/>
              <a:t> </a:t>
            </a:r>
            <a:r>
              <a:rPr lang="en-US" sz="1800" dirty="0" err="1"/>
              <a:t>independente</a:t>
            </a:r>
            <a:r>
              <a:rPr lang="en-US" sz="1800" dirty="0"/>
              <a:t> care permit </a:t>
            </a:r>
            <a:r>
              <a:rPr lang="en-US" sz="1800" dirty="0" err="1"/>
              <a:t>procesorului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ruleze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multe</a:t>
            </a:r>
            <a:r>
              <a:rPr lang="en-US" sz="1800" dirty="0"/>
              <a:t> </a:t>
            </a:r>
            <a:r>
              <a:rPr lang="en-US" sz="1800" dirty="0" err="1"/>
              <a:t>sarcini</a:t>
            </a:r>
            <a:r>
              <a:rPr lang="en-US" sz="1800" dirty="0"/>
              <a:t> in parallel.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In </a:t>
            </a:r>
            <a:r>
              <a:rPr lang="en-US" sz="1800" dirty="0" err="1"/>
              <a:t>acest</a:t>
            </a:r>
            <a:r>
              <a:rPr lang="en-US" sz="1800" dirty="0"/>
              <a:t> </a:t>
            </a:r>
            <a:r>
              <a:rPr lang="en-US" sz="1800" dirty="0" err="1"/>
              <a:t>proiect</a:t>
            </a:r>
            <a:r>
              <a:rPr lang="en-US" sz="1800" dirty="0"/>
              <a:t> </a:t>
            </a:r>
            <a:r>
              <a:rPr lang="en-US" sz="1800" dirty="0" err="1"/>
              <a:t>avem</a:t>
            </a:r>
            <a:r>
              <a:rPr lang="en-US" sz="1800" dirty="0"/>
              <a:t> </a:t>
            </a:r>
            <a:r>
              <a:rPr lang="en-US" sz="1800" dirty="0" err="1"/>
              <a:t>doua</a:t>
            </a:r>
            <a:r>
              <a:rPr lang="en-US" sz="1800" dirty="0"/>
              <a:t> </a:t>
            </a:r>
            <a:r>
              <a:rPr lang="en-US" sz="1800" dirty="0" err="1"/>
              <a:t>tipuri</a:t>
            </a:r>
            <a:r>
              <a:rPr lang="en-US" sz="1800" dirty="0"/>
              <a:t> de task-</a:t>
            </a:r>
            <a:r>
              <a:rPr lang="en-US" sz="1800" dirty="0" err="1"/>
              <a:t>uri</a:t>
            </a:r>
            <a:r>
              <a:rPr lang="en-US" sz="1800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Check Time Task –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odata</a:t>
            </a:r>
            <a:r>
              <a:rPr lang="en-US" dirty="0"/>
              <a:t> la un </a:t>
            </a:r>
            <a:r>
              <a:rPr lang="en-US" dirty="0" err="1"/>
              <a:t>minut</a:t>
            </a:r>
            <a:r>
              <a:rPr lang="en-US" dirty="0"/>
              <a:t> </a:t>
            </a:r>
            <a:r>
              <a:rPr lang="en-US" dirty="0" err="1"/>
              <a:t>evenimentele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Action Mode Task –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executarea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Scene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FBE352-03FD-4333-A348-0C7FCF5FE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1538" y="641224"/>
            <a:ext cx="3674846" cy="55741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01DC8AD6-2C6D-579B-C472-D8B0396A5C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93270" y="1907457"/>
            <a:ext cx="3031155" cy="3031155"/>
          </a:xfrm>
          <a:prstGeom prst="rect">
            <a:avLst/>
          </a:prstGeom>
          <a:ln>
            <a:noFill/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C6A91D1-6664-4898-92B7-49F9982CE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8319" y="883993"/>
            <a:ext cx="3181057" cy="507808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4EDEA4-22DE-4070-A5F1-4AEE20A4D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7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CDE0C-2534-AA30-0D46-DB64BE831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605" y="897534"/>
            <a:ext cx="2856582" cy="3313671"/>
          </a:xfrm>
        </p:spPr>
        <p:txBody>
          <a:bodyPr>
            <a:normAutofit/>
          </a:bodyPr>
          <a:lstStyle/>
          <a:p>
            <a:pPr algn="l"/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OTA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88937A-2E73-47BA-BFE7-1969B0697E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920304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049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C3320C8-0DF2-47E2-AE32-8C570D54B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37E2AB-626F-4D5D-8344-EE2C0819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374C91-3FF2-48F7-A02C-36E1E075F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084A8C-D0A6-4A75-AED9-C13FD20A6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537086-027A-4360-81BC-8BA916D2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AAFA00-A1E1-4789-A035-9CBB7B030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03356-0044-D76C-968D-DCD7F19F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Resurse</a:t>
            </a:r>
            <a:r>
              <a:rPr lang="en-US" dirty="0"/>
              <a:t> utile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3929D-2996-613A-B8F8-E2A01F6D1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8604" y="1673157"/>
            <a:ext cx="6141073" cy="4786009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600" dirty="0" err="1"/>
              <a:t>Ducumentatie</a:t>
            </a:r>
            <a:r>
              <a:rPr lang="en-US" sz="1600" dirty="0"/>
              <a:t> ESP32: </a:t>
            </a:r>
            <a:r>
              <a:rPr lang="en-US" sz="1600" dirty="0">
                <a:hlinkClick r:id="rId5"/>
              </a:rPr>
              <a:t>https://docs.espressif.com/projects/esp-idf/en/latest/esp32s3/hw-reference/esp32s3/user-guide-devkitc-1.html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/>
              <a:t>MAC address: </a:t>
            </a:r>
            <a:r>
              <a:rPr lang="en-US" sz="1600" dirty="0">
                <a:hlinkClick r:id="rId6"/>
              </a:rPr>
              <a:t>https://lastminuteengineers.com/esp32-mac-address-tutorial/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 err="1"/>
              <a:t>Preferences.h</a:t>
            </a:r>
            <a:r>
              <a:rPr lang="en-US" sz="1600" dirty="0"/>
              <a:t>: </a:t>
            </a:r>
            <a:r>
              <a:rPr lang="en-US" sz="1600" dirty="0">
                <a:hlinkClick r:id="rId7"/>
              </a:rPr>
              <a:t>https://github.com/vshymanskyy/Preferences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 err="1"/>
              <a:t>PubSubClient.h</a:t>
            </a:r>
            <a:r>
              <a:rPr lang="en-US" sz="1600" dirty="0"/>
              <a:t>: </a:t>
            </a:r>
            <a:r>
              <a:rPr lang="en-US" sz="1600" dirty="0">
                <a:hlinkClick r:id="rId8"/>
              </a:rPr>
              <a:t>https://github.com/knolleary/pubsubclient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 err="1"/>
              <a:t>Adafruit_NeoPixel.h</a:t>
            </a:r>
            <a:r>
              <a:rPr lang="en-US" sz="1600" dirty="0"/>
              <a:t>: </a:t>
            </a:r>
            <a:r>
              <a:rPr lang="en-US" sz="1600" dirty="0">
                <a:hlinkClick r:id="rId9"/>
              </a:rPr>
              <a:t>https://github.com/adafruit/Adafruit_NeoPixel/tree/master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/>
              <a:t>BLE: </a:t>
            </a:r>
            <a:r>
              <a:rPr lang="en-US" sz="1600" dirty="0">
                <a:hlinkClick r:id="rId10"/>
              </a:rPr>
              <a:t>https://randomnerdtutorials.com/esp32-ble-server-client/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/>
              <a:t>NTP: </a:t>
            </a:r>
            <a:r>
              <a:rPr lang="en-US" sz="1600" dirty="0">
                <a:hlinkClick r:id="rId11"/>
              </a:rPr>
              <a:t>https://randomnerdtutorials.com/esp32-date-time-ntp-client-server-arduino/</a:t>
            </a:r>
            <a:endParaRPr lang="en-US" sz="1600" dirty="0"/>
          </a:p>
          <a:p>
            <a:pPr>
              <a:lnSpc>
                <a:spcPct val="110000"/>
              </a:lnSpc>
            </a:pPr>
            <a:endParaRPr lang="en-US" sz="1100" dirty="0"/>
          </a:p>
        </p:txBody>
      </p:sp>
      <p:pic>
        <p:nvPicPr>
          <p:cNvPr id="15" name="Graphic 14" descr="Laptop">
            <a:extLst>
              <a:ext uri="{FF2B5EF4-FFF2-40B4-BE49-F238E27FC236}">
                <a16:creationId xmlns:a16="http://schemas.microsoft.com/office/drawing/2014/main" id="{C6E8332B-2193-B8EC-4F4D-A99DAEBD86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29123" y="2924092"/>
            <a:ext cx="2222842" cy="2222842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C0230C3-CF46-441A-85D2-5E6F8B3A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26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6C4D283-22EA-4931-9DEC-0304C9414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7A9E6DD-CC7C-4150-8911-883397CCA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DA1B7FE-FED9-4723-8992-4E2804D95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A1F42EF-9A4D-4E5A-B1EE-7E6EDAE71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B59514-0D9B-415E-B4CB-4CB50B0F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7B4B19-EFE0-4CF3-97D5-BADE0BED7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93B76-7E02-D350-3051-640AA8AB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652" y="2292002"/>
            <a:ext cx="4533194" cy="226855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000" dirty="0" err="1"/>
              <a:t>Multumesc</a:t>
            </a:r>
            <a:r>
              <a:rPr lang="en-US" sz="6000" dirty="0"/>
              <a:t> de </a:t>
            </a:r>
            <a:r>
              <a:rPr lang="en-US" sz="6000" dirty="0" err="1"/>
              <a:t>timpul</a:t>
            </a:r>
            <a:r>
              <a:rPr lang="en-US" sz="6000" dirty="0"/>
              <a:t> </a:t>
            </a:r>
            <a:r>
              <a:rPr lang="en-US" sz="6000" dirty="0" err="1"/>
              <a:t>acordat</a:t>
            </a:r>
            <a:endParaRPr lang="en-US" sz="6000" dirty="0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47A23CAF-197F-1EDC-0023-8534ED2223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11249" y="1711763"/>
            <a:ext cx="3435136" cy="343513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5610B29-A0F6-4F83-BF46-0A928A0AA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5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83DBC4-DF1F-47B4-A427-3A02BF6FC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505947-2EDE-4036-BAB7-9D467D50A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E107CE-A324-40CD-893D-2D871179D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9206E69-8320-4953-8527-D4C926A46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B0BA3C-4542-415C-9AD5-4A65B973D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FCC301-B2A8-4BFA-8ADD-314A8AC88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2E490-B904-A217-CE3C-8D18D4F5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4" y="808056"/>
            <a:ext cx="3974905" cy="1077229"/>
          </a:xfrm>
        </p:spPr>
        <p:txBody>
          <a:bodyPr>
            <a:normAutofit/>
          </a:bodyPr>
          <a:lstStyle/>
          <a:p>
            <a:pPr algn="l"/>
            <a:r>
              <a:rPr lang="en-US" b="1" dirty="0" err="1"/>
              <a:t>Specificatii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C943C-9BC3-7167-A9CF-24381F3D0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7367" y="1434548"/>
            <a:ext cx="3972159" cy="525662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100" dirty="0"/>
              <a:t>Board: </a:t>
            </a:r>
            <a:r>
              <a:rPr lang="en-US" sz="2100" b="1" dirty="0"/>
              <a:t>ESP32-S3-DevKitC-1</a:t>
            </a:r>
          </a:p>
          <a:p>
            <a:pPr>
              <a:lnSpc>
                <a:spcPct val="110000"/>
              </a:lnSpc>
            </a:pPr>
            <a:r>
              <a:rPr lang="en-US" sz="2100" dirty="0"/>
              <a:t>Environment: </a:t>
            </a:r>
            <a:r>
              <a:rPr lang="en-US" sz="2100" b="1" dirty="0" err="1"/>
              <a:t>PlatformIO</a:t>
            </a:r>
            <a:r>
              <a:rPr lang="en-US" sz="2100" b="1" dirty="0"/>
              <a:t> on </a:t>
            </a:r>
            <a:r>
              <a:rPr lang="en-US" sz="2100" b="1" dirty="0" err="1"/>
              <a:t>Vscode</a:t>
            </a:r>
            <a:r>
              <a:rPr lang="en-US" sz="2100" b="1" dirty="0"/>
              <a:t>, </a:t>
            </a:r>
            <a:r>
              <a:rPr lang="en-US" sz="2100" b="1"/>
              <a:t>Arduino Framework</a:t>
            </a:r>
            <a:endParaRPr lang="en-US" sz="2100" b="1" dirty="0"/>
          </a:p>
          <a:p>
            <a:pPr>
              <a:lnSpc>
                <a:spcPct val="110000"/>
              </a:lnSpc>
            </a:pPr>
            <a:r>
              <a:rPr lang="en-US" sz="2100" dirty="0" err="1"/>
              <a:t>Functionalitati</a:t>
            </a:r>
            <a:r>
              <a:rPr lang="en-US" sz="2100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BLE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WI-FI</a:t>
            </a:r>
            <a:endParaRPr lang="en-US" sz="1900" dirty="0"/>
          </a:p>
          <a:p>
            <a:pPr lvl="1">
              <a:lnSpc>
                <a:spcPct val="110000"/>
              </a:lnSpc>
            </a:pPr>
            <a:r>
              <a:rPr lang="en-US" sz="2100" dirty="0"/>
              <a:t>MQTT</a:t>
            </a:r>
          </a:p>
          <a:p>
            <a:pPr lvl="1">
              <a:lnSpc>
                <a:spcPct val="110000"/>
              </a:lnSpc>
            </a:pPr>
            <a:r>
              <a:rPr lang="en-US" sz="2100" dirty="0"/>
              <a:t>NTP</a:t>
            </a:r>
          </a:p>
          <a:p>
            <a:pPr lvl="1">
              <a:lnSpc>
                <a:spcPct val="110000"/>
              </a:lnSpc>
            </a:pPr>
            <a:r>
              <a:rPr lang="en-US" sz="2100" dirty="0"/>
              <a:t>Flash Memory</a:t>
            </a:r>
          </a:p>
          <a:p>
            <a:pPr lvl="1">
              <a:lnSpc>
                <a:spcPct val="110000"/>
              </a:lnSpc>
            </a:pPr>
            <a:r>
              <a:rPr lang="en-US" sz="2100" dirty="0"/>
              <a:t>Tasks</a:t>
            </a:r>
          </a:p>
          <a:p>
            <a:pPr lvl="1">
              <a:lnSpc>
                <a:spcPct val="110000"/>
              </a:lnSpc>
            </a:pPr>
            <a:r>
              <a:rPr lang="en-US" sz="2100" dirty="0"/>
              <a:t>HTTP</a:t>
            </a:r>
          </a:p>
          <a:p>
            <a:pPr lvl="1">
              <a:lnSpc>
                <a:spcPct val="110000"/>
              </a:lnSpc>
            </a:pPr>
            <a:r>
              <a:rPr lang="en-US" sz="2100" dirty="0"/>
              <a:t>OTA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1BA995-C21C-4D29-BE49-3CBE57189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4295" y="0"/>
            <a:ext cx="46426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Wi-Fi">
            <a:extLst>
              <a:ext uri="{FF2B5EF4-FFF2-40B4-BE49-F238E27FC236}">
                <a16:creationId xmlns:a16="http://schemas.microsoft.com/office/drawing/2014/main" id="{CE0CE77E-1996-E9BF-AE02-FD6808211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63356" y="1434548"/>
            <a:ext cx="3988361" cy="3988361"/>
          </a:xfrm>
          <a:prstGeom prst="rect">
            <a:avLst/>
          </a:prstGeom>
          <a:ln w="12700">
            <a:noFill/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6B63D7C-DA20-4B10-8164-8F1ACA90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90379" y="244088"/>
            <a:ext cx="4139753" cy="636792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B1DFB-E9D4-4418-85B6-90079F889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7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5DA2D5B-EC4E-4C78-8139-F36D2F2D1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5262" y="-2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4AAACE2-9C9E-468F-8297-EF7B5E55F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9895C-03D6-B33C-0147-13FEF85D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12" y="1201723"/>
            <a:ext cx="3133750" cy="4454554"/>
          </a:xfrm>
        </p:spPr>
        <p:txBody>
          <a:bodyPr anchor="ctr">
            <a:normAutofit/>
          </a:bodyPr>
          <a:lstStyle/>
          <a:p>
            <a:r>
              <a:rPr lang="en-US" sz="3600" dirty="0" err="1"/>
              <a:t>Introducere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4B03DB6B-16C5-5888-97E5-44C56F6AD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63" y="1201723"/>
            <a:ext cx="5329250" cy="445455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500" dirty="0" err="1"/>
              <a:t>Scopul</a:t>
            </a:r>
            <a:r>
              <a:rPr lang="en-US" sz="1500" dirty="0"/>
              <a:t> </a:t>
            </a:r>
            <a:r>
              <a:rPr lang="en-US" sz="1500" dirty="0" err="1"/>
              <a:t>proiectului</a:t>
            </a:r>
            <a:r>
              <a:rPr lang="en-US" sz="1500" dirty="0"/>
              <a:t> </a:t>
            </a:r>
            <a:r>
              <a:rPr lang="en-US" sz="1500" dirty="0" err="1"/>
              <a:t>este</a:t>
            </a:r>
            <a:r>
              <a:rPr lang="en-US" sz="1500" dirty="0"/>
              <a:t> control </a:t>
            </a:r>
            <a:r>
              <a:rPr lang="en-US" sz="1500" dirty="0" err="1"/>
              <a:t>avansat</a:t>
            </a:r>
            <a:r>
              <a:rPr lang="en-US" sz="1500" dirty="0"/>
              <a:t> </a:t>
            </a:r>
            <a:r>
              <a:rPr lang="en-US" sz="1500" dirty="0" err="1"/>
              <a:t>asupra</a:t>
            </a:r>
            <a:r>
              <a:rPr lang="en-US" sz="1500" dirty="0"/>
              <a:t> LED-</a:t>
            </a:r>
            <a:r>
              <a:rPr lang="en-US" sz="1500" dirty="0" err="1"/>
              <a:t>ului</a:t>
            </a:r>
            <a:r>
              <a:rPr lang="en-US" sz="1500" dirty="0"/>
              <a:t> RGB de pe ESP32 sub forma de scene </a:t>
            </a:r>
            <a:r>
              <a:rPr lang="en-US" sz="1500" dirty="0" err="1"/>
              <a:t>si</a:t>
            </a:r>
            <a:r>
              <a:rPr lang="en-US" sz="1500" dirty="0"/>
              <a:t> </a:t>
            </a:r>
            <a:r>
              <a:rPr lang="en-US" sz="1500" dirty="0" err="1"/>
              <a:t>evenimente</a:t>
            </a:r>
            <a:endParaRPr lang="en-US" sz="15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500" dirty="0" err="1"/>
              <a:t>Librari</a:t>
            </a:r>
            <a:r>
              <a:rPr lang="en-US" sz="1500" dirty="0"/>
              <a:t> </a:t>
            </a:r>
            <a:r>
              <a:rPr lang="en-US" sz="1500" dirty="0" err="1"/>
              <a:t>folosite</a:t>
            </a:r>
            <a:r>
              <a:rPr lang="en-US" sz="1500" dirty="0"/>
              <a:t>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#include &lt;</a:t>
            </a:r>
            <a:r>
              <a:rPr lang="en-US" sz="1500" dirty="0" err="1"/>
              <a:t>WiFi.h</a:t>
            </a:r>
            <a:r>
              <a:rPr lang="en-US" sz="1500" dirty="0"/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#include &lt;</a:t>
            </a:r>
            <a:r>
              <a:rPr lang="en-US" sz="1500" dirty="0" err="1"/>
              <a:t>PubSubClient.h</a:t>
            </a:r>
            <a:r>
              <a:rPr lang="en-US" sz="1500" dirty="0"/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#include &lt;</a:t>
            </a:r>
            <a:r>
              <a:rPr lang="en-US" sz="1500" dirty="0" err="1"/>
              <a:t>HTTPClient.h</a:t>
            </a:r>
            <a:r>
              <a:rPr lang="en-US" sz="1500" dirty="0"/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#include &lt;</a:t>
            </a:r>
            <a:r>
              <a:rPr lang="en-US" sz="1500" dirty="0" err="1"/>
              <a:t>Adafruit_NeoPixel.h</a:t>
            </a:r>
            <a:r>
              <a:rPr lang="en-US" sz="1500" dirty="0"/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#include &lt;</a:t>
            </a:r>
            <a:r>
              <a:rPr lang="en-US" sz="1500" dirty="0" err="1"/>
              <a:t>Preferences.h</a:t>
            </a:r>
            <a:r>
              <a:rPr lang="en-US" sz="1500" dirty="0"/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#include &lt;</a:t>
            </a:r>
            <a:r>
              <a:rPr lang="en-US" sz="1500" dirty="0" err="1"/>
              <a:t>Update.h</a:t>
            </a:r>
            <a:r>
              <a:rPr lang="en-US" sz="1500" dirty="0"/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#include &lt;</a:t>
            </a:r>
            <a:r>
              <a:rPr lang="en-US" sz="1500" dirty="0" err="1"/>
              <a:t>string.h</a:t>
            </a:r>
            <a:r>
              <a:rPr lang="en-US" sz="1500" dirty="0"/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#include &lt;</a:t>
            </a:r>
            <a:r>
              <a:rPr lang="en-US" sz="1500" dirty="0" err="1"/>
              <a:t>time.h</a:t>
            </a:r>
            <a:r>
              <a:rPr lang="en-US" sz="1500" dirty="0"/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#include &lt;</a:t>
            </a:r>
            <a:r>
              <a:rPr lang="en-US" sz="1500" dirty="0" err="1"/>
              <a:t>BLEDevice.h</a:t>
            </a:r>
            <a:r>
              <a:rPr lang="en-US" sz="1500" dirty="0"/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#include &lt;</a:t>
            </a:r>
            <a:r>
              <a:rPr lang="en-US" sz="1500" dirty="0" err="1"/>
              <a:t>BLEUtils.h</a:t>
            </a:r>
            <a:r>
              <a:rPr lang="en-US" sz="1500" dirty="0"/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#include &lt;</a:t>
            </a:r>
            <a:r>
              <a:rPr lang="en-US" sz="1500" dirty="0" err="1"/>
              <a:t>BLEServer.h</a:t>
            </a:r>
            <a:r>
              <a:rPr lang="en-US" sz="15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2521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C72DE-B5EB-66D2-956B-48FD26B00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5374" y="725864"/>
            <a:ext cx="3891960" cy="5324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Action:</a:t>
            </a:r>
          </a:p>
          <a:p>
            <a:r>
              <a:rPr lang="en-US" dirty="0" err="1"/>
              <a:t>Valori</a:t>
            </a:r>
            <a:r>
              <a:rPr lang="en-US" dirty="0"/>
              <a:t> RGB</a:t>
            </a:r>
          </a:p>
          <a:p>
            <a:r>
              <a:rPr lang="en-US" dirty="0" err="1"/>
              <a:t>Durata</a:t>
            </a:r>
            <a:endParaRPr lang="en-US" dirty="0"/>
          </a:p>
          <a:p>
            <a:r>
              <a:rPr lang="en-US" dirty="0"/>
              <a:t>Mod:</a:t>
            </a:r>
          </a:p>
          <a:p>
            <a:pPr lvl="1"/>
            <a:r>
              <a:rPr lang="en-US" dirty="0"/>
              <a:t>Instant – </a:t>
            </a:r>
            <a:r>
              <a:rPr lang="en-US" dirty="0" err="1"/>
              <a:t>dupa</a:t>
            </a:r>
            <a:r>
              <a:rPr lang="it-IT" dirty="0"/>
              <a:t> durata specificata, LED-ul trece la valorile RGB date</a:t>
            </a:r>
          </a:p>
          <a:p>
            <a:pPr lvl="1"/>
            <a:r>
              <a:rPr lang="en-US" dirty="0"/>
              <a:t>Fade – LED-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schimba</a:t>
            </a:r>
            <a:r>
              <a:rPr lang="en-US" dirty="0"/>
              <a:t> </a:t>
            </a:r>
            <a:r>
              <a:rPr lang="en-US" dirty="0" err="1"/>
              <a:t>culoarea</a:t>
            </a:r>
            <a:r>
              <a:rPr lang="en-US" dirty="0"/>
              <a:t> la </a:t>
            </a:r>
            <a:r>
              <a:rPr lang="en-US" dirty="0" err="1"/>
              <a:t>valorile</a:t>
            </a:r>
            <a:r>
              <a:rPr lang="en-US" dirty="0"/>
              <a:t> RGB date pe </a:t>
            </a:r>
            <a:r>
              <a:rPr lang="en-US" dirty="0" err="1"/>
              <a:t>decursul</a:t>
            </a:r>
            <a:r>
              <a:rPr lang="en-US" dirty="0"/>
              <a:t> </a:t>
            </a:r>
            <a:r>
              <a:rPr lang="en-US" dirty="0" err="1"/>
              <a:t>duratei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Scena – </a:t>
            </a:r>
            <a:r>
              <a:rPr lang="en-US" dirty="0" err="1"/>
              <a:t>alcatuita</a:t>
            </a:r>
            <a:r>
              <a:rPr lang="en-US" dirty="0"/>
              <a:t> din </a:t>
            </a:r>
            <a:r>
              <a:rPr lang="en-US" dirty="0" err="1"/>
              <a:t>pana</a:t>
            </a:r>
            <a:r>
              <a:rPr lang="en-US" dirty="0"/>
              <a:t> la 16 </a:t>
            </a:r>
            <a:r>
              <a:rPr lang="en-US" dirty="0" err="1"/>
              <a:t>Actiuni</a:t>
            </a:r>
            <a:r>
              <a:rPr lang="en-US" dirty="0"/>
              <a:t> + un id </a:t>
            </a:r>
            <a:r>
              <a:rPr lang="en-US" dirty="0" err="1"/>
              <a:t>unic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9B332-06B0-9C81-112B-474EC22F6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6636" y="725863"/>
            <a:ext cx="3894222" cy="5324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Eveniment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ID-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b="1" dirty="0"/>
              <a:t>Scene</a:t>
            </a:r>
          </a:p>
          <a:p>
            <a:r>
              <a:rPr lang="en-US" dirty="0" err="1"/>
              <a:t>Timp</a:t>
            </a:r>
            <a:r>
              <a:rPr lang="en-US" dirty="0"/>
              <a:t> - Ora : </a:t>
            </a:r>
            <a:r>
              <a:rPr lang="en-US" dirty="0" err="1"/>
              <a:t>Minut</a:t>
            </a:r>
            <a:endParaRPr lang="en-US" dirty="0"/>
          </a:p>
          <a:p>
            <a:r>
              <a:rPr lang="en-US" dirty="0"/>
              <a:t>Tip:</a:t>
            </a:r>
          </a:p>
          <a:p>
            <a:pPr lvl="1"/>
            <a:r>
              <a:rPr lang="en-US" dirty="0"/>
              <a:t>Regular: Scena se </a:t>
            </a:r>
            <a:r>
              <a:rPr lang="en-US" dirty="0" err="1"/>
              <a:t>activeaza</a:t>
            </a:r>
            <a:r>
              <a:rPr lang="en-US" dirty="0"/>
              <a:t> </a:t>
            </a:r>
            <a:r>
              <a:rPr lang="en-US" dirty="0" err="1"/>
              <a:t>odata</a:t>
            </a:r>
            <a:r>
              <a:rPr lang="en-US" dirty="0"/>
              <a:t> la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dat</a:t>
            </a:r>
            <a:endParaRPr lang="en-US" dirty="0"/>
          </a:p>
          <a:p>
            <a:pPr lvl="1"/>
            <a:r>
              <a:rPr lang="en-US" dirty="0"/>
              <a:t>Data: Scena se </a:t>
            </a:r>
            <a:r>
              <a:rPr lang="en-US" dirty="0" err="1"/>
              <a:t>activeaza</a:t>
            </a:r>
            <a:r>
              <a:rPr lang="en-US" dirty="0"/>
              <a:t> la o data pe zi la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dat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4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6FA072-D541-4EE8-9DC6-513AAB2B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D4AA0B-889E-42F1-8C61-06B590988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A27B9E-2573-4972-8BC6-6FC372B9F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684A4E-2FEB-456B-BFC9-4FEA3CCD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29AEA-10C2-7EAF-BE60-325E91B3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36" y="2811270"/>
            <a:ext cx="3473753" cy="177004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1CACC2-E3D2-ECCF-06B8-C771B3F936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461725"/>
              </p:ext>
            </p:extLst>
          </p:nvPr>
        </p:nvGraphicFramePr>
        <p:xfrm>
          <a:off x="6280264" y="550974"/>
          <a:ext cx="5295778" cy="572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1659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D02AEE-30DC-4942-A9CA-7A14F8B8E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5823F2-909F-442D-BD72-0681CCC1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31EAF6-FA22-4615-A4D3-D171F7E17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2699857-2714-4E6A-8E11-6BEB9DF7F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6078E7-FDC0-448B-97DE-4EDA7702E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66E038-37B1-43CF-AFE0-B21E9F57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B006F-8C7E-91DF-BC04-2A417E490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4" y="808056"/>
            <a:ext cx="3319381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MQTT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50681-5308-7908-CFD8-861B76EDC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3319381" cy="3997828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1800" b="1" dirty="0"/>
              <a:t>MQTT (Message Queuing Telemetry Transport)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un protocol de </a:t>
            </a:r>
            <a:r>
              <a:rPr lang="en-US" sz="1800" dirty="0" err="1"/>
              <a:t>mesagerie</a:t>
            </a:r>
            <a:r>
              <a:rPr lang="en-US" sz="1800" dirty="0"/>
              <a:t> </a:t>
            </a:r>
            <a:r>
              <a:rPr lang="en-US" sz="1800" dirty="0" err="1"/>
              <a:t>usor</a:t>
            </a:r>
            <a:r>
              <a:rPr lang="en-US" sz="1800" dirty="0"/>
              <a:t>, </a:t>
            </a:r>
            <a:r>
              <a:rPr lang="en-US" sz="1800" dirty="0" err="1"/>
              <a:t>conceput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a </a:t>
            </a:r>
            <a:r>
              <a:rPr lang="en-US" sz="1800" dirty="0" err="1"/>
              <a:t>facilita</a:t>
            </a:r>
            <a:r>
              <a:rPr lang="en-US" sz="1800" dirty="0"/>
              <a:t> </a:t>
            </a:r>
            <a:r>
              <a:rPr lang="en-US" sz="1800" dirty="0" err="1"/>
              <a:t>comunicarea</a:t>
            </a:r>
            <a:r>
              <a:rPr lang="en-US" sz="1800" dirty="0"/>
              <a:t> </a:t>
            </a:r>
            <a:r>
              <a:rPr lang="en-US" sz="1800" dirty="0" err="1"/>
              <a:t>intre</a:t>
            </a:r>
            <a:r>
              <a:rPr lang="en-US" sz="1800" dirty="0"/>
              <a:t> dispositive, </a:t>
            </a:r>
            <a:r>
              <a:rPr lang="en-US" sz="1800" dirty="0" err="1"/>
              <a:t>optimizat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retele</a:t>
            </a:r>
            <a:r>
              <a:rPr lang="en-US" sz="1800" dirty="0"/>
              <a:t> cu </a:t>
            </a:r>
            <a:r>
              <a:rPr lang="en-US" sz="1800" dirty="0" err="1"/>
              <a:t>latime</a:t>
            </a:r>
            <a:r>
              <a:rPr lang="en-US" sz="1800" dirty="0"/>
              <a:t> de </a:t>
            </a:r>
            <a:r>
              <a:rPr lang="en-US" sz="1800" dirty="0" err="1"/>
              <a:t>banda</a:t>
            </a:r>
            <a:r>
              <a:rPr lang="en-US" sz="1800" dirty="0"/>
              <a:t> </a:t>
            </a:r>
            <a:r>
              <a:rPr lang="en-US" sz="1800" dirty="0" err="1"/>
              <a:t>redusa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conexiuni</a:t>
            </a:r>
            <a:r>
              <a:rPr lang="en-US" sz="1800" dirty="0"/>
              <a:t> </a:t>
            </a:r>
            <a:r>
              <a:rPr lang="en-US" sz="1800" dirty="0" err="1"/>
              <a:t>instabile</a:t>
            </a: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 err="1"/>
              <a:t>Realizeaza</a:t>
            </a:r>
            <a:r>
              <a:rPr lang="en-US" sz="1800" dirty="0"/>
              <a:t> </a:t>
            </a:r>
            <a:r>
              <a:rPr lang="en-US" sz="1800" dirty="0" err="1"/>
              <a:t>controlul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gestionarea</a:t>
            </a:r>
            <a:r>
              <a:rPr lang="en-US" sz="1800" dirty="0"/>
              <a:t> LED-</a:t>
            </a:r>
            <a:r>
              <a:rPr lang="en-US" sz="1800" dirty="0" err="1"/>
              <a:t>urilor</a:t>
            </a:r>
            <a:r>
              <a:rPr lang="en-US" sz="1800" dirty="0"/>
              <a:t>, precum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initializarea</a:t>
            </a:r>
            <a:r>
              <a:rPr lang="en-US" sz="1800" dirty="0"/>
              <a:t> </a:t>
            </a:r>
            <a:r>
              <a:rPr lang="en-US" sz="1800" b="1" dirty="0"/>
              <a:t>OTA </a:t>
            </a:r>
            <a:r>
              <a:rPr lang="en-US" sz="1800" dirty="0" err="1"/>
              <a:t>prin</a:t>
            </a:r>
            <a:r>
              <a:rPr lang="en-US" sz="1800" dirty="0"/>
              <a:t> </a:t>
            </a:r>
            <a:r>
              <a:rPr lang="en-US" sz="1800" dirty="0" err="1"/>
              <a:t>modelul</a:t>
            </a:r>
            <a:r>
              <a:rPr lang="en-US" sz="1800" dirty="0"/>
              <a:t> „publish/ subscribe”</a:t>
            </a:r>
          </a:p>
        </p:txBody>
      </p:sp>
      <p:pic>
        <p:nvPicPr>
          <p:cNvPr id="5" name="Picture 4" descr="Close-up of a server network panel with lights and cables">
            <a:extLst>
              <a:ext uri="{FF2B5EF4-FFF2-40B4-BE49-F238E27FC236}">
                <a16:creationId xmlns:a16="http://schemas.microsoft.com/office/drawing/2014/main" id="{483B1C77-0584-DF7A-60B8-C77CC1F6938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023" r="41504" b="-2"/>
          <a:stretch/>
        </p:blipFill>
        <p:spPr>
          <a:xfrm>
            <a:off x="6096543" y="227"/>
            <a:ext cx="5288377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1E37FC9-ED36-42CE-9877-9EAB50FA8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4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45B6243D-1659-4D4B-806E-6EB5F798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4FECEB1-EC11-4546-A647-2BC14FFC4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B681A340-4E9C-4A53-8BF1-A9554FC8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0AB25C7-C9A2-4029-B780-972A17ACB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1519CBC-04B6-49F8-BE9C-C3FA4966C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0D9536D-8205-4CE1-B98A-CE9695A7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872EB9-81ED-49FE-81A8-B2DE3B3CD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0ED62-442F-0A3C-4549-C5D20F227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Topici MQTT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7D318-963B-A44B-C46F-4FF10E09CBC5}"/>
              </a:ext>
            </a:extLst>
          </p:cNvPr>
          <p:cNvSpPr>
            <a:spLocks/>
          </p:cNvSpPr>
          <p:nvPr/>
        </p:nvSpPr>
        <p:spPr>
          <a:xfrm>
            <a:off x="3274179" y="2367883"/>
            <a:ext cx="6633097" cy="735097"/>
          </a:xfrm>
          <a:prstGeom prst="rect">
            <a:avLst/>
          </a:prstGeom>
        </p:spPr>
        <p:txBody>
          <a:bodyPr/>
          <a:lstStyle/>
          <a:p>
            <a:pPr defTabSz="379476">
              <a:spcAft>
                <a:spcPts val="600"/>
              </a:spcAft>
            </a:pPr>
            <a:r>
              <a:rPr lang="en-US" sz="149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Pentru</a:t>
            </a: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9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gestionare</a:t>
            </a: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9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intre</a:t>
            </a: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9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diferite</a:t>
            </a: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ESP32 de pe broker, </a:t>
            </a:r>
            <a:r>
              <a:rPr lang="en-US" sz="149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fiecare</a:t>
            </a: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9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topica</a:t>
            </a: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9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incepe</a:t>
            </a: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 </a:t>
            </a:r>
            <a:r>
              <a:rPr lang="en-US" sz="149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adresa</a:t>
            </a: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MAC (medium access control address) a </a:t>
            </a:r>
            <a:r>
              <a:rPr lang="en-US" sz="149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placutei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75E14-3EF2-EA0F-88FB-BBE286F797EA}"/>
              </a:ext>
            </a:extLst>
          </p:cNvPr>
          <p:cNvSpPr>
            <a:spLocks/>
          </p:cNvSpPr>
          <p:nvPr/>
        </p:nvSpPr>
        <p:spPr>
          <a:xfrm>
            <a:off x="3274179" y="3174173"/>
            <a:ext cx="3245973" cy="2560544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79476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Subscribed:</a:t>
            </a:r>
          </a:p>
          <a:p>
            <a:pPr defTabSz="379476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/Event/Add</a:t>
            </a:r>
          </a:p>
          <a:p>
            <a:pPr defTabSz="379476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/Scene/Add</a:t>
            </a:r>
          </a:p>
          <a:p>
            <a:pPr defTabSz="379476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/Scene/Delete</a:t>
            </a:r>
          </a:p>
          <a:p>
            <a:pPr defTabSz="379476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/Trigger/Color</a:t>
            </a:r>
          </a:p>
          <a:p>
            <a:pPr defTabSz="379476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/Trigger/Scene</a:t>
            </a:r>
          </a:p>
          <a:p>
            <a:pPr defTabSz="379476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/Update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611ED-1CB3-DA5A-74D0-AB11F1651293}"/>
              </a:ext>
            </a:extLst>
          </p:cNvPr>
          <p:cNvSpPr>
            <a:spLocks/>
          </p:cNvSpPr>
          <p:nvPr/>
        </p:nvSpPr>
        <p:spPr>
          <a:xfrm>
            <a:off x="6656645" y="3174173"/>
            <a:ext cx="3251121" cy="2560544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79476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Publish:</a:t>
            </a:r>
          </a:p>
          <a:p>
            <a:pPr defTabSz="379476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/Scene/List</a:t>
            </a:r>
          </a:p>
          <a:p>
            <a:pPr defTabSz="379476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/Scene/Show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3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8BEDFD2F-1480-498D-9A62-BA55B14A3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52D381FB-9400-4C85-9074-8D2C4A88D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48C39C2-D375-4197-8882-9EBD58C8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306EEC9-6E83-4555-A9D3-7910ED27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86F7B80-3B04-4C72-BA77-E34EF7FAC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D1AC6C6-FE68-4B13-BFCF-D0E8B3D81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D4EEA-F415-48FE-B8E0-08BFFFBFA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NTP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B2F3D4-C845-0E9A-08F3-2F04E2CA0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2664217" cy="39978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b="1" dirty="0"/>
              <a:t>NTP (Network Time Protocol)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un protocol de </a:t>
            </a:r>
            <a:r>
              <a:rPr lang="en-US" sz="1600" dirty="0" err="1"/>
              <a:t>retea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sincronizarea</a:t>
            </a:r>
            <a:r>
              <a:rPr lang="en-US" sz="1600" dirty="0"/>
              <a:t> </a:t>
            </a:r>
            <a:r>
              <a:rPr lang="en-US" sz="1600" dirty="0" err="1"/>
              <a:t>ceasurilor</a:t>
            </a:r>
            <a:r>
              <a:rPr lang="en-US" sz="1600" dirty="0"/>
              <a:t> </a:t>
            </a:r>
            <a:r>
              <a:rPr lang="en-US" sz="1600" dirty="0" err="1"/>
              <a:t>între</a:t>
            </a:r>
            <a:r>
              <a:rPr lang="en-US" sz="1600" dirty="0"/>
              <a:t> </a:t>
            </a:r>
            <a:r>
              <a:rPr lang="en-US" sz="1600" dirty="0" err="1"/>
              <a:t>sistemele</a:t>
            </a:r>
            <a:r>
              <a:rPr lang="en-US" sz="1600" dirty="0"/>
              <a:t> de </a:t>
            </a:r>
            <a:r>
              <a:rPr lang="en-US" sz="1600" dirty="0" err="1"/>
              <a:t>calcul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 err="1"/>
              <a:t>Uilizat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sincroniza</a:t>
            </a:r>
            <a:r>
              <a:rPr lang="en-US" sz="1600" dirty="0"/>
              <a:t> </a:t>
            </a:r>
            <a:r>
              <a:rPr lang="en-US" sz="1600" dirty="0" err="1"/>
              <a:t>timpul</a:t>
            </a:r>
            <a:r>
              <a:rPr lang="en-US" sz="1600" dirty="0"/>
              <a:t> intern al </a:t>
            </a:r>
            <a:r>
              <a:rPr lang="en-US" sz="1600" dirty="0" err="1"/>
              <a:t>microcontrolerului</a:t>
            </a:r>
            <a:r>
              <a:rPr lang="en-US" sz="1600" dirty="0"/>
              <a:t> cu </a:t>
            </a:r>
            <a:r>
              <a:rPr lang="en-US" sz="1600" dirty="0" err="1"/>
              <a:t>ora</a:t>
            </a:r>
            <a:r>
              <a:rPr lang="en-US" sz="1600" dirty="0"/>
              <a:t> exacta, </a:t>
            </a:r>
            <a:r>
              <a:rPr lang="en-US" sz="1600" dirty="0" err="1"/>
              <a:t>necesara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programarea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executarea</a:t>
            </a:r>
            <a:r>
              <a:rPr lang="en-US" sz="1600" dirty="0"/>
              <a:t> </a:t>
            </a:r>
            <a:r>
              <a:rPr lang="en-US" sz="1600" dirty="0" err="1"/>
              <a:t>evenimentelor</a:t>
            </a:r>
            <a:endParaRPr lang="en-US" sz="16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2C0214-1438-4F5F-8BB7-847D7B2B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router&#10;&#10;Description automatically generated">
            <a:extLst>
              <a:ext uri="{FF2B5EF4-FFF2-40B4-BE49-F238E27FC236}">
                <a16:creationId xmlns:a16="http://schemas.microsoft.com/office/drawing/2014/main" id="{A7EDB6C3-AAB1-3BD8-E33A-98D0DD9F29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053" y="1976767"/>
            <a:ext cx="5303975" cy="2903925"/>
          </a:xfrm>
          <a:prstGeom prst="rect">
            <a:avLst/>
          </a:prstGeom>
          <a:ln w="12700">
            <a:noFill/>
          </a:ln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41CFFB3C-DBCC-498B-B635-CD1FA730D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BB289EA-43E0-4FC3-A38C-8168D8F18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3BBAF34-367D-4E18-A62E-4602BD908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32" y="-2718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A4CF08-858A-49E4-B707-4E7585D1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938E62-910D-4D69-AA09-567AAAC37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4E54C6-D084-4BC8-B3F9-8B9EC22A6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65268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4F7B4-DBBB-9C30-D62E-CE246CB8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738" y="808056"/>
            <a:ext cx="4986954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Memoria Flash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9356-D735-FA76-D408-9A6B7D5CB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739" y="2052116"/>
            <a:ext cx="4901548" cy="3997828"/>
          </a:xfrm>
        </p:spPr>
        <p:txBody>
          <a:bodyPr>
            <a:normAutofit/>
          </a:bodyPr>
          <a:lstStyle/>
          <a:p>
            <a:r>
              <a:rPr lang="en-US" sz="1800" dirty="0" err="1"/>
              <a:t>Memorie</a:t>
            </a:r>
            <a:r>
              <a:rPr lang="en-US" sz="1800" dirty="0"/>
              <a:t> </a:t>
            </a:r>
            <a:r>
              <a:rPr lang="en-US" sz="1800" dirty="0" err="1"/>
              <a:t>nevolatila</a:t>
            </a:r>
            <a:r>
              <a:rPr lang="en-US" sz="1800" dirty="0"/>
              <a:t>, </a:t>
            </a:r>
            <a:r>
              <a:rPr lang="en-US" sz="1800" dirty="0" err="1"/>
              <a:t>folosita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a </a:t>
            </a:r>
            <a:r>
              <a:rPr lang="en-US" sz="1800" dirty="0" err="1"/>
              <a:t>pastra</a:t>
            </a:r>
            <a:r>
              <a:rPr lang="en-US" sz="1800" dirty="0"/>
              <a:t> </a:t>
            </a:r>
            <a:r>
              <a:rPr lang="en-US" sz="1800" dirty="0" err="1"/>
              <a:t>datele</a:t>
            </a:r>
            <a:r>
              <a:rPr lang="en-US" sz="1800" dirty="0"/>
              <a:t> </a:t>
            </a:r>
            <a:r>
              <a:rPr lang="en-US" sz="1800" dirty="0" err="1"/>
              <a:t>stocate</a:t>
            </a:r>
            <a:r>
              <a:rPr lang="en-US" sz="1800" dirty="0"/>
              <a:t> </a:t>
            </a:r>
            <a:r>
              <a:rPr lang="en-US" sz="1800" dirty="0" err="1"/>
              <a:t>chiar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atunci</a:t>
            </a:r>
            <a:r>
              <a:rPr lang="en-US" sz="1800" dirty="0"/>
              <a:t> cand </a:t>
            </a:r>
            <a:r>
              <a:rPr lang="en-US" sz="1800" dirty="0" err="1"/>
              <a:t>dispozitivul</a:t>
            </a:r>
            <a:r>
              <a:rPr lang="en-US" sz="1800" dirty="0"/>
              <a:t> nu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alimentat</a:t>
            </a:r>
            <a:r>
              <a:rPr lang="en-US" sz="1800" dirty="0"/>
              <a:t> cu </a:t>
            </a:r>
            <a:r>
              <a:rPr lang="en-US" sz="1800" dirty="0" err="1"/>
              <a:t>energie</a:t>
            </a:r>
            <a:endParaRPr lang="en-US" sz="1800" dirty="0"/>
          </a:p>
          <a:p>
            <a:r>
              <a:rPr lang="en-US" sz="1800" dirty="0" err="1"/>
              <a:t>Prin</a:t>
            </a:r>
            <a:r>
              <a:rPr lang="en-US" sz="1800" dirty="0"/>
              <a:t> </a:t>
            </a:r>
            <a:r>
              <a:rPr lang="en-US" sz="1800" dirty="0" err="1"/>
              <a:t>libraria</a:t>
            </a:r>
            <a:r>
              <a:rPr lang="en-US" sz="1800" dirty="0"/>
              <a:t> </a:t>
            </a:r>
            <a:r>
              <a:rPr lang="en-US" sz="1800" b="1" dirty="0" err="1"/>
              <a:t>Preferences.h</a:t>
            </a:r>
            <a:r>
              <a:rPr lang="en-US" sz="1800" dirty="0"/>
              <a:t>, </a:t>
            </a:r>
            <a:r>
              <a:rPr lang="en-US" sz="1800" dirty="0" err="1"/>
              <a:t>Scenele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ID-</a:t>
            </a:r>
            <a:r>
              <a:rPr lang="en-US" sz="1800" dirty="0" err="1"/>
              <a:t>ul</a:t>
            </a:r>
            <a:r>
              <a:rPr lang="en-US" sz="1800" dirty="0"/>
              <a:t> lor sunt </a:t>
            </a:r>
            <a:r>
              <a:rPr lang="en-US" sz="1800" dirty="0" err="1"/>
              <a:t>scrise</a:t>
            </a:r>
            <a:r>
              <a:rPr lang="en-US" sz="1800" dirty="0"/>
              <a:t> pe flash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citite</a:t>
            </a:r>
            <a:r>
              <a:rPr lang="en-US" sz="1800" dirty="0"/>
              <a:t> pe </a:t>
            </a:r>
            <a:r>
              <a:rPr lang="en-US" sz="1800" dirty="0" err="1"/>
              <a:t>vectorul</a:t>
            </a:r>
            <a:r>
              <a:rPr lang="en-US" sz="1800" dirty="0"/>
              <a:t> global de Action cand </a:t>
            </a:r>
            <a:r>
              <a:rPr lang="en-US" sz="1800" dirty="0" err="1"/>
              <a:t>trebuie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fie activate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7713DB-A0B1-4507-9991-B6DCAE436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397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Exclamation mark on a yellow background">
            <a:extLst>
              <a:ext uri="{FF2B5EF4-FFF2-40B4-BE49-F238E27FC236}">
                <a16:creationId xmlns:a16="http://schemas.microsoft.com/office/drawing/2014/main" id="{A77FC116-2B4E-D96D-29DD-19165EF551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607" r="18463"/>
          <a:stretch/>
        </p:blipFill>
        <p:spPr>
          <a:xfrm>
            <a:off x="7534656" y="227"/>
            <a:ext cx="4657039" cy="6858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9A96FF2-ACD7-48C4-BCE1-FC7F42108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372" y="0"/>
            <a:ext cx="4649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40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514</TotalTime>
  <Words>686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MS Shell Dlg 2</vt:lpstr>
      <vt:lpstr>Wingdings</vt:lpstr>
      <vt:lpstr>Wingdings 3</vt:lpstr>
      <vt:lpstr>Madison</vt:lpstr>
      <vt:lpstr>RGB Action</vt:lpstr>
      <vt:lpstr>Specificatii</vt:lpstr>
      <vt:lpstr>Introducere       </vt:lpstr>
      <vt:lpstr>PowerPoint Presentation</vt:lpstr>
      <vt:lpstr>BLE</vt:lpstr>
      <vt:lpstr>MQTT</vt:lpstr>
      <vt:lpstr>Topici MQTT</vt:lpstr>
      <vt:lpstr>NTP</vt:lpstr>
      <vt:lpstr>Memoria Flash</vt:lpstr>
      <vt:lpstr>Tasks</vt:lpstr>
      <vt:lpstr>    OTA</vt:lpstr>
      <vt:lpstr>Resurse utile</vt:lpstr>
      <vt:lpstr>Multumesc de timpul acordat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Mirel-Ion MARINEAŢĂ (124180)</dc:creator>
  <cp:lastModifiedBy>Mirel Marineata</cp:lastModifiedBy>
  <cp:revision>1</cp:revision>
  <dcterms:created xsi:type="dcterms:W3CDTF">2024-08-12T07:26:52Z</dcterms:created>
  <dcterms:modified xsi:type="dcterms:W3CDTF">2024-08-14T21:07:44Z</dcterms:modified>
</cp:coreProperties>
</file>