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AC56"/>
    <a:srgbClr val="00CC66"/>
    <a:srgbClr val="248C24"/>
    <a:srgbClr val="2CAE2C"/>
    <a:srgbClr val="33CC33"/>
    <a:srgbClr val="0099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192880" y="798285"/>
            <a:ext cx="5353200" cy="137042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7200" dirty="0"/>
              <a:t>打地鼠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l="16796" r="21452"/>
          <a:stretch/>
        </p:blipFill>
        <p:spPr>
          <a:xfrm>
            <a:off x="6027268" y="1420832"/>
            <a:ext cx="2867525" cy="27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08271" y="3009825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指導老師：黃文禎  老師</a:t>
            </a:r>
            <a:endParaRPr lang="en-US" altLang="zh-TW" sz="1800" dirty="0" smtClean="0"/>
          </a:p>
          <a:p>
            <a:r>
              <a:rPr lang="zh-TW" altLang="en-US" sz="1800" dirty="0" smtClean="0"/>
              <a:t>組員：</a:t>
            </a:r>
            <a:r>
              <a:rPr lang="en-US" altLang="zh-TW" sz="1800" dirty="0" smtClean="0"/>
              <a:t>0424074</a:t>
            </a:r>
            <a:r>
              <a:rPr lang="zh-TW" altLang="en-US" sz="1800" dirty="0" smtClean="0"/>
              <a:t> 電子</a:t>
            </a:r>
            <a:r>
              <a:rPr lang="en-US" altLang="zh-TW" sz="1800" dirty="0" smtClean="0"/>
              <a:t>3A</a:t>
            </a:r>
            <a:r>
              <a:rPr lang="zh-TW" altLang="en-US" sz="1800" dirty="0" smtClean="0"/>
              <a:t> 緒方優</a:t>
            </a:r>
            <a:endParaRPr lang="en-US" altLang="zh-TW" sz="1800" dirty="0" smtClean="0"/>
          </a:p>
          <a:p>
            <a:r>
              <a:rPr lang="zh-TW" altLang="en-US" sz="1800" dirty="0" smtClean="0"/>
              <a:t>           </a:t>
            </a:r>
            <a:r>
              <a:rPr lang="en-US" altLang="zh-TW" sz="1800" dirty="0" smtClean="0"/>
              <a:t>0424082</a:t>
            </a:r>
            <a:r>
              <a:rPr lang="zh-TW" altLang="en-US" sz="1800" dirty="0" smtClean="0"/>
              <a:t> 資管</a:t>
            </a:r>
            <a:r>
              <a:rPr lang="en-US" altLang="zh-TW" sz="1800" dirty="0" smtClean="0"/>
              <a:t>3B</a:t>
            </a:r>
            <a:r>
              <a:rPr lang="zh-TW" altLang="en-US" sz="1800" dirty="0" smtClean="0"/>
              <a:t> 莊博馨</a:t>
            </a:r>
            <a:endParaRPr lang="en-US" altLang="zh-TW" sz="1800" dirty="0" smtClean="0"/>
          </a:p>
        </p:txBody>
      </p:sp>
      <p:pic>
        <p:nvPicPr>
          <p:cNvPr id="7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40245">
            <a:off x="5819097" y="1015901"/>
            <a:ext cx="1145316" cy="1145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五角星形 3"/>
          <p:cNvSpPr/>
          <p:nvPr/>
        </p:nvSpPr>
        <p:spPr>
          <a:xfrm rot="1484526">
            <a:off x="7174389" y="1158690"/>
            <a:ext cx="522514" cy="524284"/>
          </a:xfrm>
          <a:prstGeom prst="star5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 rot="20982177">
            <a:off x="7726219" y="1513436"/>
            <a:ext cx="368252" cy="369499"/>
          </a:xfrm>
          <a:prstGeom prst="star5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82981" y="352470"/>
            <a:ext cx="2024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遊戲主頁面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29807" t="5593" r="15838" b="2401"/>
          <a:stretch/>
        </p:blipFill>
        <p:spPr>
          <a:xfrm>
            <a:off x="3804975" y="419190"/>
            <a:ext cx="2508833" cy="431393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3643" y="1125282"/>
            <a:ext cx="3819600" cy="349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開始: 開始遊戲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排行: 可以查看分數排行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設定: 設定遊戲音量和難度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難度: 可以選簡單、普通、困難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l="19208" t="1453" r="26894" b="7104"/>
          <a:stretch/>
        </p:blipFill>
        <p:spPr>
          <a:xfrm>
            <a:off x="4076463" y="917914"/>
            <a:ext cx="1944083" cy="329885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4516367" y="2786557"/>
            <a:ext cx="10641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開始</a:t>
            </a:r>
          </a:p>
        </p:txBody>
      </p:sp>
      <p:sp>
        <p:nvSpPr>
          <p:cNvPr id="65" name="Shape 65"/>
          <p:cNvSpPr/>
          <p:nvPr/>
        </p:nvSpPr>
        <p:spPr>
          <a:xfrm>
            <a:off x="4516367" y="3234112"/>
            <a:ext cx="10641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排行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892" y="1012721"/>
            <a:ext cx="221610" cy="2251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393682" y="1434247"/>
            <a:ext cx="1550700" cy="6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000" b="1"/>
              <a:t>打地鼠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l="29807" t="5593" r="15838" b="2401"/>
          <a:stretch/>
        </p:blipFill>
        <p:spPr>
          <a:xfrm>
            <a:off x="6550342" y="410375"/>
            <a:ext cx="2508833" cy="431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l="19208" t="1453" r="26894" b="7104"/>
          <a:stretch/>
        </p:blipFill>
        <p:spPr>
          <a:xfrm>
            <a:off x="6821830" y="909099"/>
            <a:ext cx="1944083" cy="32988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930449" y="1012721"/>
            <a:ext cx="958200" cy="6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2400"/>
              <a:t>設定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7475929" y="2206566"/>
            <a:ext cx="912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" name="Shape 76"/>
          <p:cNvSpPr/>
          <p:nvPr/>
        </p:nvSpPr>
        <p:spPr>
          <a:xfrm>
            <a:off x="8184620" y="3234108"/>
            <a:ext cx="4563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453384" y="2007949"/>
            <a:ext cx="221400" cy="1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5</a:t>
            </a:r>
          </a:p>
        </p:txBody>
      </p:sp>
      <p:sp>
        <p:nvSpPr>
          <p:cNvPr id="74" name="Shape 74"/>
          <p:cNvSpPr/>
          <p:nvPr/>
        </p:nvSpPr>
        <p:spPr>
          <a:xfrm>
            <a:off x="7888659" y="2151357"/>
            <a:ext cx="130200" cy="1218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747132" y="2446023"/>
            <a:ext cx="369600" cy="225000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22025" y="2007950"/>
            <a:ext cx="1752900" cy="15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1200" dirty="0"/>
              <a:t>音量</a:t>
            </a:r>
          </a:p>
          <a:p>
            <a:pPr marL="0" lvl="0" indent="0">
              <a:spcBef>
                <a:spcPts val="0"/>
              </a:spcBef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buNone/>
            </a:pPr>
            <a:r>
              <a:rPr lang="zh-TW" sz="1200" dirty="0"/>
              <a:t>難度  簡單  普通  困難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 algn="r">
              <a:spcBef>
                <a:spcPts val="0"/>
              </a:spcBef>
              <a:buNone/>
            </a:pPr>
            <a:r>
              <a:rPr lang="zh-TW" dirty="0"/>
              <a:t>返回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325" y="421250"/>
            <a:ext cx="25518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打地鼠遊戲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5950" y="561213"/>
            <a:ext cx="6126000" cy="378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簡單:普通的打地鼠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普通:增加不可打地鼠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困難:不可打地鼠分辨便困難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         外加打錯扣分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遊戲結束時會給玩家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    輸入名字並記錄分數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750" y="384213"/>
            <a:ext cx="2423949" cy="145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 rot="10800000" flipH="1">
            <a:off x="2743200" y="1639263"/>
            <a:ext cx="6636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800" y="2251313"/>
            <a:ext cx="2706050" cy="162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3451150" y="2494888"/>
            <a:ext cx="818400" cy="3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 l="29807" t="5593" r="15838" b="2401"/>
          <a:stretch/>
        </p:blipFill>
        <p:spPr>
          <a:xfrm>
            <a:off x="6282417" y="414788"/>
            <a:ext cx="2508833" cy="431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450" y="905462"/>
            <a:ext cx="2000800" cy="33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725" y="2151300"/>
            <a:ext cx="710230" cy="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7">
            <a:alphaModFix/>
          </a:blip>
          <a:srcRect l="16796" r="21452"/>
          <a:stretch/>
        </p:blipFill>
        <p:spPr>
          <a:xfrm>
            <a:off x="6817150" y="3248325"/>
            <a:ext cx="438579" cy="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7">
            <a:alphaModFix/>
          </a:blip>
          <a:srcRect l="16796" r="21452"/>
          <a:stretch/>
        </p:blipFill>
        <p:spPr>
          <a:xfrm>
            <a:off x="7915775" y="2726009"/>
            <a:ext cx="438575" cy="42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440245">
            <a:off x="6726822" y="1687599"/>
            <a:ext cx="619231" cy="6192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255725" y="993950"/>
            <a:ext cx="1236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1000" dirty="0"/>
              <a:t>目前分數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sz="2400" dirty="0"/>
              <a:t>    308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排行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7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可以查看各難度前5之分數排行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l="29807" t="5593" r="15838" b="2401"/>
          <a:stretch/>
        </p:blipFill>
        <p:spPr>
          <a:xfrm>
            <a:off x="4678925" y="56425"/>
            <a:ext cx="3086100" cy="5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l="19208" t="1453" r="26894" b="7104"/>
          <a:stretch/>
        </p:blipFill>
        <p:spPr>
          <a:xfrm>
            <a:off x="5012881" y="635321"/>
            <a:ext cx="2391405" cy="38291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136118" y="844077"/>
            <a:ext cx="11787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2400"/>
              <a:t>排行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383125" y="1889325"/>
            <a:ext cx="1650900" cy="113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1. aaa   1030 分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/>
              <a:t>2.</a:t>
            </a:r>
            <a:r>
              <a:rPr lang="zh-TW">
                <a:solidFill>
                  <a:schemeClr val="dk1"/>
                </a:solidFill>
              </a:rPr>
              <a:t> yuki   820 分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3. yuki   735 分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4. nana  500 分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5. GG    500 分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136125" y="1561375"/>
            <a:ext cx="8628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簡單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136125" y="3080063"/>
            <a:ext cx="8628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普通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396525" y="3430200"/>
            <a:ext cx="16509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1. 某某   830 分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2.</a:t>
            </a:r>
            <a:r>
              <a:rPr lang="zh-TW" dirty="0">
                <a:solidFill>
                  <a:schemeClr val="dk1"/>
                </a:solidFill>
              </a:rPr>
              <a:t> yuki    820 分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6801976" y="4002900"/>
            <a:ext cx="5580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返回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586" y="2259310"/>
            <a:ext cx="8520600" cy="57270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53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156</Words>
  <Application>Microsoft Office PowerPoint</Application>
  <PresentationFormat>如螢幕大小 (16:9)</PresentationFormat>
  <Paragraphs>47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新細明體</vt:lpstr>
      <vt:lpstr>Arial</vt:lpstr>
      <vt:lpstr>Simple Light</vt:lpstr>
      <vt:lpstr>打地鼠</vt:lpstr>
      <vt:lpstr>遊戲主頁面</vt:lpstr>
      <vt:lpstr>打地鼠遊戲</vt:lpstr>
      <vt:lpstr>排行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打地鼠</dc:title>
  <cp:lastModifiedBy>Mirella</cp:lastModifiedBy>
  <cp:revision>2</cp:revision>
  <dcterms:modified xsi:type="dcterms:W3CDTF">2017-12-10T16:41:03Z</dcterms:modified>
</cp:coreProperties>
</file>