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6"/>
  </p:notesMasterIdLst>
  <p:sldIdLst>
    <p:sldId id="256" r:id="rId2"/>
    <p:sldId id="263" r:id="rId3"/>
    <p:sldId id="260" r:id="rId4"/>
    <p:sldId id="261" r:id="rId5"/>
    <p:sldId id="265" r:id="rId6"/>
    <p:sldId id="258" r:id="rId7"/>
    <p:sldId id="295" r:id="rId8"/>
    <p:sldId id="271" r:id="rId9"/>
    <p:sldId id="282" r:id="rId10"/>
    <p:sldId id="268" r:id="rId11"/>
    <p:sldId id="283" r:id="rId12"/>
    <p:sldId id="275" r:id="rId13"/>
    <p:sldId id="284" r:id="rId14"/>
    <p:sldId id="287" r:id="rId15"/>
    <p:sldId id="288" r:id="rId16"/>
    <p:sldId id="289" r:id="rId17"/>
    <p:sldId id="259" r:id="rId18"/>
    <p:sldId id="290" r:id="rId19"/>
    <p:sldId id="291" r:id="rId20"/>
    <p:sldId id="292" r:id="rId21"/>
    <p:sldId id="293" r:id="rId22"/>
    <p:sldId id="294" r:id="rId23"/>
    <p:sldId id="286" r:id="rId24"/>
    <p:sldId id="281" r:id="rId25"/>
  </p:sldIdLst>
  <p:sldSz cx="9144000" cy="5143500" type="screen16x9"/>
  <p:notesSz cx="6858000" cy="9144000"/>
  <p:embeddedFontLst>
    <p:embeddedFont>
      <p:font typeface="Bebas Neue" panose="020B0604020202020204" charset="0"/>
      <p:regular r:id="rId27"/>
    </p:embeddedFont>
    <p:embeddedFont>
      <p:font typeface="Quicksand" panose="020B0604020202020204" charset="0"/>
      <p:regular r:id="rId28"/>
      <p:bold r:id="rId29"/>
    </p:embeddedFont>
    <p:embeddedFont>
      <p:font typeface="Roboto Condensed Light" panose="02000000000000000000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A7DC3-B0A9-44F6-82BA-84A9B32CBCB6}" v="12" dt="2021-11-13T15:41:22.908"/>
  </p1510:revLst>
</p1510:revInfo>
</file>

<file path=ppt/tableStyles.xml><?xml version="1.0" encoding="utf-8"?>
<a:tblStyleLst xmlns:a="http://schemas.openxmlformats.org/drawingml/2006/main" def="{50354BB9-C9A7-4E4A-9A01-CD2F978A0240}">
  <a:tblStyle styleId="{50354BB9-C9A7-4E4A-9A01-CD2F978A02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loeta Lopez, Mirella Jazmin" userId="5efb9146-f1f7-4cb6-8027-05d48b3dfe31" providerId="ADAL" clId="{223A7DC3-B0A9-44F6-82BA-84A9B32CBCB6}"/>
    <pc:docChg chg="custSel delSld modSld sldOrd delMainMaster">
      <pc:chgData name="Zuloeta Lopez, Mirella Jazmin" userId="5efb9146-f1f7-4cb6-8027-05d48b3dfe31" providerId="ADAL" clId="{223A7DC3-B0A9-44F6-82BA-84A9B32CBCB6}" dt="2021-11-13T15:52:05.385" v="36" actId="478"/>
      <pc:docMkLst>
        <pc:docMk/>
      </pc:docMkLst>
      <pc:sldChg chg="ord">
        <pc:chgData name="Zuloeta Lopez, Mirella Jazmin" userId="5efb9146-f1f7-4cb6-8027-05d48b3dfe31" providerId="ADAL" clId="{223A7DC3-B0A9-44F6-82BA-84A9B32CBCB6}" dt="2021-11-12T20:12:19.728" v="18" actId="20578"/>
        <pc:sldMkLst>
          <pc:docMk/>
          <pc:sldMk cId="0" sldId="271"/>
        </pc:sldMkLst>
      </pc:sldChg>
      <pc:sldChg chg="del">
        <pc:chgData name="Zuloeta Lopez, Mirella Jazmin" userId="5efb9146-f1f7-4cb6-8027-05d48b3dfe31" providerId="ADAL" clId="{223A7DC3-B0A9-44F6-82BA-84A9B32CBCB6}" dt="2021-11-08T17:01:21.075" v="0" actId="47"/>
        <pc:sldMkLst>
          <pc:docMk/>
          <pc:sldMk cId="3738165396" sldId="282"/>
        </pc:sldMkLst>
      </pc:sldChg>
      <pc:sldChg chg="del">
        <pc:chgData name="Zuloeta Lopez, Mirella Jazmin" userId="5efb9146-f1f7-4cb6-8027-05d48b3dfe31" providerId="ADAL" clId="{223A7DC3-B0A9-44F6-82BA-84A9B32CBCB6}" dt="2021-11-08T17:01:21.595" v="1" actId="47"/>
        <pc:sldMkLst>
          <pc:docMk/>
          <pc:sldMk cId="713834725" sldId="283"/>
        </pc:sldMkLst>
      </pc:sldChg>
      <pc:sldChg chg="del">
        <pc:chgData name="Zuloeta Lopez, Mirella Jazmin" userId="5efb9146-f1f7-4cb6-8027-05d48b3dfe31" providerId="ADAL" clId="{223A7DC3-B0A9-44F6-82BA-84A9B32CBCB6}" dt="2021-11-08T17:01:22.680" v="2" actId="47"/>
        <pc:sldMkLst>
          <pc:docMk/>
          <pc:sldMk cId="2219532003" sldId="284"/>
        </pc:sldMkLst>
      </pc:sldChg>
      <pc:sldChg chg="del">
        <pc:chgData name="Zuloeta Lopez, Mirella Jazmin" userId="5efb9146-f1f7-4cb6-8027-05d48b3dfe31" providerId="ADAL" clId="{223A7DC3-B0A9-44F6-82BA-84A9B32CBCB6}" dt="2021-11-08T17:01:23.174" v="3" actId="47"/>
        <pc:sldMkLst>
          <pc:docMk/>
          <pc:sldMk cId="0" sldId="285"/>
        </pc:sldMkLst>
      </pc:sldChg>
      <pc:sldChg chg="addSp delSp modSp del mod">
        <pc:chgData name="Zuloeta Lopez, Mirella Jazmin" userId="5efb9146-f1f7-4cb6-8027-05d48b3dfe31" providerId="ADAL" clId="{223A7DC3-B0A9-44F6-82BA-84A9B32CBCB6}" dt="2021-11-13T15:52:05.385" v="36" actId="478"/>
        <pc:sldMkLst>
          <pc:docMk/>
          <pc:sldMk cId="426129329" sldId="286"/>
        </pc:sldMkLst>
        <pc:spChg chg="add del mod">
          <ac:chgData name="Zuloeta Lopez, Mirella Jazmin" userId="5efb9146-f1f7-4cb6-8027-05d48b3dfe31" providerId="ADAL" clId="{223A7DC3-B0A9-44F6-82BA-84A9B32CBCB6}" dt="2021-11-13T15:52:05.385" v="36" actId="478"/>
          <ac:spMkLst>
            <pc:docMk/>
            <pc:sldMk cId="426129329" sldId="286"/>
            <ac:spMk id="3" creationId="{D1D1D500-0407-4B15-8A75-4DE43ECE8259}"/>
          </ac:spMkLst>
        </pc:spChg>
        <pc:spChg chg="del">
          <ac:chgData name="Zuloeta Lopez, Mirella Jazmin" userId="5efb9146-f1f7-4cb6-8027-05d48b3dfe31" providerId="ADAL" clId="{223A7DC3-B0A9-44F6-82BA-84A9B32CBCB6}" dt="2021-11-13T15:52:02.432" v="35" actId="478"/>
          <ac:spMkLst>
            <pc:docMk/>
            <pc:sldMk cId="426129329" sldId="286"/>
            <ac:spMk id="5" creationId="{8586346F-8314-4E78-8A77-8A9337024835}"/>
          </ac:spMkLst>
        </pc:spChg>
      </pc:sldChg>
      <pc:sldChg chg="del">
        <pc:chgData name="Zuloeta Lopez, Mirella Jazmin" userId="5efb9146-f1f7-4cb6-8027-05d48b3dfe31" providerId="ADAL" clId="{223A7DC3-B0A9-44F6-82BA-84A9B32CBCB6}" dt="2021-11-08T17:01:24.911" v="5" actId="47"/>
        <pc:sldMkLst>
          <pc:docMk/>
          <pc:sldMk cId="2344428519" sldId="287"/>
        </pc:sldMkLst>
      </pc:sldChg>
      <pc:sldChg chg="del">
        <pc:chgData name="Zuloeta Lopez, Mirella Jazmin" userId="5efb9146-f1f7-4cb6-8027-05d48b3dfe31" providerId="ADAL" clId="{223A7DC3-B0A9-44F6-82BA-84A9B32CBCB6}" dt="2021-11-08T17:01:25.429" v="6" actId="47"/>
        <pc:sldMkLst>
          <pc:docMk/>
          <pc:sldMk cId="591125173" sldId="288"/>
        </pc:sldMkLst>
      </pc:sldChg>
      <pc:sldChg chg="del">
        <pc:chgData name="Zuloeta Lopez, Mirella Jazmin" userId="5efb9146-f1f7-4cb6-8027-05d48b3dfe31" providerId="ADAL" clId="{223A7DC3-B0A9-44F6-82BA-84A9B32CBCB6}" dt="2021-11-08T17:01:25.991" v="7" actId="47"/>
        <pc:sldMkLst>
          <pc:docMk/>
          <pc:sldMk cId="2356795894" sldId="289"/>
        </pc:sldMkLst>
      </pc:sldChg>
      <pc:sldChg chg="addSp delSp modSp del mod">
        <pc:chgData name="Zuloeta Lopez, Mirella Jazmin" userId="5efb9146-f1f7-4cb6-8027-05d48b3dfe31" providerId="ADAL" clId="{223A7DC3-B0A9-44F6-82BA-84A9B32CBCB6}" dt="2021-11-13T15:45:57.501" v="34" actId="1076"/>
        <pc:sldMkLst>
          <pc:docMk/>
          <pc:sldMk cId="1431172177" sldId="290"/>
        </pc:sldMkLst>
        <pc:picChg chg="add del mod">
          <ac:chgData name="Zuloeta Lopez, Mirella Jazmin" userId="5efb9146-f1f7-4cb6-8027-05d48b3dfe31" providerId="ADAL" clId="{223A7DC3-B0A9-44F6-82BA-84A9B32CBCB6}" dt="2021-11-13T15:41:17.024" v="27" actId="478"/>
          <ac:picMkLst>
            <pc:docMk/>
            <pc:sldMk cId="1431172177" sldId="290"/>
            <ac:picMk id="3" creationId="{3B268440-9E82-47AA-959C-539BA406E3B6}"/>
          </ac:picMkLst>
        </pc:picChg>
        <pc:picChg chg="add mod">
          <ac:chgData name="Zuloeta Lopez, Mirella Jazmin" userId="5efb9146-f1f7-4cb6-8027-05d48b3dfe31" providerId="ADAL" clId="{223A7DC3-B0A9-44F6-82BA-84A9B32CBCB6}" dt="2021-11-13T15:45:57.501" v="34" actId="1076"/>
          <ac:picMkLst>
            <pc:docMk/>
            <pc:sldMk cId="1431172177" sldId="290"/>
            <ac:picMk id="5" creationId="{C378DAC5-4E9E-4E80-B541-2BF59B651EE2}"/>
          </ac:picMkLst>
        </pc:picChg>
        <pc:picChg chg="del">
          <ac:chgData name="Zuloeta Lopez, Mirella Jazmin" userId="5efb9146-f1f7-4cb6-8027-05d48b3dfe31" providerId="ADAL" clId="{223A7DC3-B0A9-44F6-82BA-84A9B32CBCB6}" dt="2021-11-13T15:40:17.619" v="19" actId="478"/>
          <ac:picMkLst>
            <pc:docMk/>
            <pc:sldMk cId="1431172177" sldId="290"/>
            <ac:picMk id="7172" creationId="{2C99D46D-96A9-4740-9B08-B87646E1719C}"/>
          </ac:picMkLst>
        </pc:picChg>
      </pc:sldChg>
      <pc:sldChg chg="del">
        <pc:chgData name="Zuloeta Lopez, Mirella Jazmin" userId="5efb9146-f1f7-4cb6-8027-05d48b3dfe31" providerId="ADAL" clId="{223A7DC3-B0A9-44F6-82BA-84A9B32CBCB6}" dt="2021-11-08T17:01:27.529" v="9" actId="47"/>
        <pc:sldMkLst>
          <pc:docMk/>
          <pc:sldMk cId="914822216" sldId="291"/>
        </pc:sldMkLst>
      </pc:sldChg>
      <pc:sldChg chg="del">
        <pc:chgData name="Zuloeta Lopez, Mirella Jazmin" userId="5efb9146-f1f7-4cb6-8027-05d48b3dfe31" providerId="ADAL" clId="{223A7DC3-B0A9-44F6-82BA-84A9B32CBCB6}" dt="2021-11-08T17:01:28.138" v="10" actId="47"/>
        <pc:sldMkLst>
          <pc:docMk/>
          <pc:sldMk cId="1740436065" sldId="292"/>
        </pc:sldMkLst>
      </pc:sldChg>
      <pc:sldChg chg="del">
        <pc:chgData name="Zuloeta Lopez, Mirella Jazmin" userId="5efb9146-f1f7-4cb6-8027-05d48b3dfe31" providerId="ADAL" clId="{223A7DC3-B0A9-44F6-82BA-84A9B32CBCB6}" dt="2021-11-08T17:01:29.354" v="11" actId="47"/>
        <pc:sldMkLst>
          <pc:docMk/>
          <pc:sldMk cId="270396584" sldId="293"/>
        </pc:sldMkLst>
      </pc:sldChg>
      <pc:sldChg chg="del">
        <pc:chgData name="Zuloeta Lopez, Mirella Jazmin" userId="5efb9146-f1f7-4cb6-8027-05d48b3dfe31" providerId="ADAL" clId="{223A7DC3-B0A9-44F6-82BA-84A9B32CBCB6}" dt="2021-11-08T17:01:29.872" v="12" actId="47"/>
        <pc:sldMkLst>
          <pc:docMk/>
          <pc:sldMk cId="904921666" sldId="294"/>
        </pc:sldMkLst>
      </pc:sldChg>
      <pc:sldChg chg="del">
        <pc:chgData name="Zuloeta Lopez, Mirella Jazmin" userId="5efb9146-f1f7-4cb6-8027-05d48b3dfe31" providerId="ADAL" clId="{223A7DC3-B0A9-44F6-82BA-84A9B32CBCB6}" dt="2021-11-08T17:01:30.556" v="13" actId="47"/>
        <pc:sldMkLst>
          <pc:docMk/>
          <pc:sldMk cId="0" sldId="295"/>
        </pc:sldMkLst>
      </pc:sldChg>
      <pc:sldChg chg="del">
        <pc:chgData name="Zuloeta Lopez, Mirella Jazmin" userId="5efb9146-f1f7-4cb6-8027-05d48b3dfe31" providerId="ADAL" clId="{223A7DC3-B0A9-44F6-82BA-84A9B32CBCB6}" dt="2021-11-08T17:01:33.116" v="14" actId="47"/>
        <pc:sldMkLst>
          <pc:docMk/>
          <pc:sldMk cId="0" sldId="296"/>
        </pc:sldMkLst>
      </pc:sldChg>
      <pc:sldChg chg="del">
        <pc:chgData name="Zuloeta Lopez, Mirella Jazmin" userId="5efb9146-f1f7-4cb6-8027-05d48b3dfe31" providerId="ADAL" clId="{223A7DC3-B0A9-44F6-82BA-84A9B32CBCB6}" dt="2021-11-08T17:01:33.931" v="15" actId="47"/>
        <pc:sldMkLst>
          <pc:docMk/>
          <pc:sldMk cId="0" sldId="297"/>
        </pc:sldMkLst>
      </pc:sldChg>
      <pc:sldChg chg="del">
        <pc:chgData name="Zuloeta Lopez, Mirella Jazmin" userId="5efb9146-f1f7-4cb6-8027-05d48b3dfe31" providerId="ADAL" clId="{223A7DC3-B0A9-44F6-82BA-84A9B32CBCB6}" dt="2021-11-08T17:01:34.895" v="16" actId="47"/>
        <pc:sldMkLst>
          <pc:docMk/>
          <pc:sldMk cId="0" sldId="298"/>
        </pc:sldMkLst>
      </pc:sldChg>
      <pc:sldChg chg="del">
        <pc:chgData name="Zuloeta Lopez, Mirella Jazmin" userId="5efb9146-f1f7-4cb6-8027-05d48b3dfe31" providerId="ADAL" clId="{223A7DC3-B0A9-44F6-82BA-84A9B32CBCB6}" dt="2021-11-08T17:01:36.208" v="17" actId="47"/>
        <pc:sldMkLst>
          <pc:docMk/>
          <pc:sldMk cId="0" sldId="299"/>
        </pc:sldMkLst>
      </pc:sldChg>
      <pc:sldMasterChg chg="del delSldLayout">
        <pc:chgData name="Zuloeta Lopez, Mirella Jazmin" userId="5efb9146-f1f7-4cb6-8027-05d48b3dfe31" providerId="ADAL" clId="{223A7DC3-B0A9-44F6-82BA-84A9B32CBCB6}" dt="2021-11-08T17:01:36.208" v="17" actId="47"/>
        <pc:sldMasterMkLst>
          <pc:docMk/>
          <pc:sldMasterMk cId="0" sldId="2147483669"/>
        </pc:sldMasterMkLst>
        <pc:sldLayoutChg chg="del">
          <pc:chgData name="Zuloeta Lopez, Mirella Jazmin" userId="5efb9146-f1f7-4cb6-8027-05d48b3dfe31" providerId="ADAL" clId="{223A7DC3-B0A9-44F6-82BA-84A9B32CBCB6}" dt="2021-11-08T17:01:36.208" v="17" actId="47"/>
          <pc:sldLayoutMkLst>
            <pc:docMk/>
            <pc:sldMasterMk cId="0" sldId="2147483669"/>
            <pc:sldLayoutMk cId="0" sldId="21474836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aefed026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aefed0262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af55115641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af55115641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899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a5da0adef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5" name="Google Shape;1955;ga5da0adef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a5da0adef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a5da0adef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598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a5da0adef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a5da0adef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046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a5da0adef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a5da0adef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377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a5da0adef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a5da0adef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324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af55115641_0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af55115641_0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a5da0adef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5" name="Google Shape;1955;ga5da0adef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929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a5da0adef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a5da0adef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28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a783214fb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a783214fb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a5da0adef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a5da0adef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500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a5da0adef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a5da0adef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826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a5da0adef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a5da0adef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641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" name="Google Shape;3276;ga5da0adefc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7" name="Google Shape;3277;ga5da0adefc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af5511564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af5511564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a783214fb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a783214fb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af55115641_0_1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af55115641_0_1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882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436825"/>
            <a:ext cx="3852000" cy="15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15"/>
          <p:cNvGrpSpPr/>
          <p:nvPr/>
        </p:nvGrpSpPr>
        <p:grpSpPr>
          <a:xfrm>
            <a:off x="-7" y="0"/>
            <a:ext cx="643914" cy="3623066"/>
            <a:chOff x="-7" y="0"/>
            <a:chExt cx="643914" cy="3623066"/>
          </a:xfrm>
        </p:grpSpPr>
        <p:sp>
          <p:nvSpPr>
            <p:cNvPr id="297" name="Google Shape;297;p15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84884" y="20180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507951" y="28901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5"/>
          <p:cNvGrpSpPr/>
          <p:nvPr/>
        </p:nvGrpSpPr>
        <p:grpSpPr>
          <a:xfrm>
            <a:off x="7479167" y="1128258"/>
            <a:ext cx="1664822" cy="4015243"/>
            <a:chOff x="7479167" y="1128258"/>
            <a:chExt cx="1664822" cy="4015243"/>
          </a:xfrm>
        </p:grpSpPr>
        <p:sp>
          <p:nvSpPr>
            <p:cNvPr id="310" name="Google Shape;310;p15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8131403" y="4834478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7771060" y="4796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7479167" y="5018542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15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5"/>
          <p:cNvSpPr txBox="1">
            <a:spLocks noGrp="1"/>
          </p:cNvSpPr>
          <p:nvPr>
            <p:ph type="subTitle" idx="1"/>
          </p:nvPr>
        </p:nvSpPr>
        <p:spPr>
          <a:xfrm>
            <a:off x="720000" y="2801600"/>
            <a:ext cx="2130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7" name="Google Shape;327;p15"/>
          <p:cNvSpPr txBox="1">
            <a:spLocks noGrp="1"/>
          </p:cNvSpPr>
          <p:nvPr>
            <p:ph type="subTitle" idx="2"/>
          </p:nvPr>
        </p:nvSpPr>
        <p:spPr>
          <a:xfrm>
            <a:off x="720000" y="3271400"/>
            <a:ext cx="21309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subTitle" idx="3"/>
          </p:nvPr>
        </p:nvSpPr>
        <p:spPr>
          <a:xfrm>
            <a:off x="3506550" y="2801600"/>
            <a:ext cx="2130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9" name="Google Shape;329;p15"/>
          <p:cNvSpPr txBox="1">
            <a:spLocks noGrp="1"/>
          </p:cNvSpPr>
          <p:nvPr>
            <p:ph type="subTitle" idx="4"/>
          </p:nvPr>
        </p:nvSpPr>
        <p:spPr>
          <a:xfrm>
            <a:off x="3506550" y="3271400"/>
            <a:ext cx="21309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subTitle" idx="5"/>
          </p:nvPr>
        </p:nvSpPr>
        <p:spPr>
          <a:xfrm>
            <a:off x="6293100" y="2801600"/>
            <a:ext cx="2130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subTitle" idx="6"/>
          </p:nvPr>
        </p:nvSpPr>
        <p:spPr>
          <a:xfrm>
            <a:off x="6293100" y="3271400"/>
            <a:ext cx="21309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4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8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8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8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18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428" name="Google Shape;428;p18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18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438" name="Google Shape;438;p18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439" name="Google Shape;439;p18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451;p18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18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454" name="Google Shape;454;p18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" name="Google Shape;457;p18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3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211" name="Google Shape;211;p13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425521" y="20103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13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21" name="Google Shape;221;p13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3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231" name="Google Shape;231;p13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13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235" name="Google Shape;235;p1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3"/>
          <p:cNvSpPr txBox="1">
            <a:spLocks noGrp="1"/>
          </p:cNvSpPr>
          <p:nvPr>
            <p:ph type="subTitle" idx="1"/>
          </p:nvPr>
        </p:nvSpPr>
        <p:spPr>
          <a:xfrm>
            <a:off x="1826474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2"/>
          </p:nvPr>
        </p:nvSpPr>
        <p:spPr>
          <a:xfrm>
            <a:off x="1826486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hasCustomPrompt="1"/>
          </p:nvPr>
        </p:nvSpPr>
        <p:spPr>
          <a:xfrm>
            <a:off x="859800" y="3838052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3"/>
          </p:nvPr>
        </p:nvSpPr>
        <p:spPr>
          <a:xfrm>
            <a:off x="6092999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4"/>
          </p:nvPr>
        </p:nvSpPr>
        <p:spPr>
          <a:xfrm>
            <a:off x="6093011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5" hasCustomPrompt="1"/>
          </p:nvPr>
        </p:nvSpPr>
        <p:spPr>
          <a:xfrm>
            <a:off x="5126400" y="3838051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7"/>
          </p:nvPr>
        </p:nvSpPr>
        <p:spPr>
          <a:xfrm>
            <a:off x="1826474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8"/>
          </p:nvPr>
        </p:nvSpPr>
        <p:spPr>
          <a:xfrm>
            <a:off x="1826486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9" hasCustomPrompt="1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3"/>
          </p:nvPr>
        </p:nvSpPr>
        <p:spPr>
          <a:xfrm>
            <a:off x="6092999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4"/>
          </p:nvPr>
        </p:nvSpPr>
        <p:spPr>
          <a:xfrm>
            <a:off x="6093011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15" hasCustomPrompt="1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7786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46300"/>
            <a:ext cx="3714000" cy="181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20000" y="4061650"/>
            <a:ext cx="27294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76975" y="609038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17" name="Google Shape;17;p4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444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5226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51484" y="10274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7" name="Google Shape;27;p4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20000" y="1277175"/>
            <a:ext cx="7704000" cy="3326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-344350" y="4817800"/>
            <a:ext cx="2758303" cy="193976"/>
            <a:chOff x="-344350" y="4817800"/>
            <a:chExt cx="2758303" cy="193976"/>
          </a:xfrm>
        </p:grpSpPr>
        <p:sp>
          <p:nvSpPr>
            <p:cNvPr id="39" name="Google Shape;39;p4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6"/>
          <p:cNvGrpSpPr/>
          <p:nvPr/>
        </p:nvGrpSpPr>
        <p:grpSpPr>
          <a:xfrm>
            <a:off x="8618859" y="11222"/>
            <a:ext cx="584466" cy="3946393"/>
            <a:chOff x="8559523" y="791447"/>
            <a:chExt cx="584466" cy="3946393"/>
          </a:xfrm>
        </p:grpSpPr>
        <p:sp>
          <p:nvSpPr>
            <p:cNvPr id="89" name="Google Shape;89;p6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6"/>
          <p:cNvGrpSpPr/>
          <p:nvPr/>
        </p:nvGrpSpPr>
        <p:grpSpPr>
          <a:xfrm flipH="1">
            <a:off x="-8" y="1171313"/>
            <a:ext cx="1911014" cy="3882110"/>
            <a:chOff x="7292311" y="1171313"/>
            <a:chExt cx="1911014" cy="3882110"/>
          </a:xfrm>
        </p:grpSpPr>
        <p:sp>
          <p:nvSpPr>
            <p:cNvPr id="101" name="Google Shape;101;p6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0800000" flipH="1">
              <a:off x="7292311" y="48963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6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118" name="Google Shape;118;p6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720000" y="1181100"/>
            <a:ext cx="2952600" cy="185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ubTitle" idx="1"/>
          </p:nvPr>
        </p:nvSpPr>
        <p:spPr>
          <a:xfrm>
            <a:off x="720000" y="3033613"/>
            <a:ext cx="2952600" cy="9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720000" y="1346100"/>
            <a:ext cx="2896200" cy="24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title"/>
          </p:nvPr>
        </p:nvSpPr>
        <p:spPr>
          <a:xfrm>
            <a:off x="4908925" y="14226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1"/>
          </p:nvPr>
        </p:nvSpPr>
        <p:spPr>
          <a:xfrm>
            <a:off x="4908925" y="226440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4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253" name="Google Shape;253;p14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14"/>
          <p:cNvGrpSpPr/>
          <p:nvPr/>
        </p:nvGrpSpPr>
        <p:grpSpPr>
          <a:xfrm rot="5400000">
            <a:off x="6554770" y="-1487956"/>
            <a:ext cx="1101268" cy="4077170"/>
            <a:chOff x="-7" y="0"/>
            <a:chExt cx="1101268" cy="4077170"/>
          </a:xfrm>
        </p:grpSpPr>
        <p:sp>
          <p:nvSpPr>
            <p:cNvPr id="258" name="Google Shape;258;p14"/>
            <p:cNvSpPr/>
            <p:nvPr/>
          </p:nvSpPr>
          <p:spPr>
            <a:xfrm>
              <a:off x="354318" y="3686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654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189446" y="4018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737284" y="3416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1041351" y="1469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4"/>
          <p:cNvGrpSpPr/>
          <p:nvPr/>
        </p:nvGrpSpPr>
        <p:grpSpPr>
          <a:xfrm rot="10800000">
            <a:off x="714797" y="111636"/>
            <a:ext cx="425883" cy="216100"/>
            <a:chOff x="259675" y="4807625"/>
            <a:chExt cx="425883" cy="216100"/>
          </a:xfrm>
        </p:grpSpPr>
        <p:sp>
          <p:nvSpPr>
            <p:cNvPr id="271" name="Google Shape;271;p14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4"/>
          <p:cNvGrpSpPr/>
          <p:nvPr/>
        </p:nvGrpSpPr>
        <p:grpSpPr>
          <a:xfrm>
            <a:off x="-8" y="1128260"/>
            <a:ext cx="2468054" cy="4015243"/>
            <a:chOff x="-8" y="1128260"/>
            <a:chExt cx="2468054" cy="4015243"/>
          </a:xfrm>
        </p:grpSpPr>
        <p:sp>
          <p:nvSpPr>
            <p:cNvPr id="275" name="Google Shape;275;p14"/>
            <p:cNvSpPr/>
            <p:nvPr/>
          </p:nvSpPr>
          <p:spPr>
            <a:xfrm flipH="1">
              <a:off x="486889" y="273561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 flipH="1">
              <a:off x="1829862" y="4758281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 flipH="1">
              <a:off x="152001" y="4621463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flipH="1">
              <a:off x="460236" y="4301957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 flipH="1">
              <a:off x="68519" y="2994928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 flipH="1">
              <a:off x="2408570" y="4695311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 flipH="1">
              <a:off x="347550" y="19643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 flipH="1">
              <a:off x="-8" y="3702906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 flipH="1">
              <a:off x="690172" y="5120926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 flipH="1">
              <a:off x="86660" y="1818954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 flipH="1">
              <a:off x="388501" y="3562405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 flipH="1">
              <a:off x="505938" y="13822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 flipH="1">
              <a:off x="49477" y="112826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 flipH="1">
              <a:off x="2075445" y="494884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 flipH="1">
              <a:off x="1642092" y="501854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 flipH="1">
              <a:off x="898006" y="490589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14"/>
          <p:cNvSpPr txBox="1">
            <a:spLocks noGrp="1"/>
          </p:cNvSpPr>
          <p:nvPr>
            <p:ph type="title"/>
          </p:nvPr>
        </p:nvSpPr>
        <p:spPr>
          <a:xfrm>
            <a:off x="1638750" y="1745350"/>
            <a:ext cx="5866500" cy="14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title" idx="2"/>
          </p:nvPr>
        </p:nvSpPr>
        <p:spPr>
          <a:xfrm>
            <a:off x="1638750" y="3603775"/>
            <a:ext cx="5866500" cy="46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60" r:id="rId9"/>
    <p:sldLayoutId id="2147483661" r:id="rId10"/>
    <p:sldLayoutId id="2147483664" r:id="rId11"/>
    <p:sldLayoutId id="2147483669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ubdetecnologia.net/blog/2020/conversor-simple-de-voz-a-texto-usando-speechrecognition-de-python/" TargetMode="External"/><Relationship Id="rId7" Type="http://schemas.openxmlformats.org/officeDocument/2006/relationships/hyperlink" Target="https://www.lfd.uci.edu/~gohlke/pythonlibs/#pocketsphinx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haros.sh/introduccion-al-reconocimiento-de-voz-con-python/" TargetMode="External"/><Relationship Id="rId5" Type="http://schemas.openxmlformats.org/officeDocument/2006/relationships/hyperlink" Target="https://blog.facialix.com/tutorial-convertir-voz-a-texto-desde-python-usando-speechrecognition/" TargetMode="External"/><Relationship Id="rId4" Type="http://schemas.openxmlformats.org/officeDocument/2006/relationships/hyperlink" Target="https://realpython.com/python-speech-recogni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3"/>
          <p:cNvSpPr txBox="1">
            <a:spLocks noGrp="1"/>
          </p:cNvSpPr>
          <p:nvPr>
            <p:ph type="ctrTitle"/>
          </p:nvPr>
        </p:nvSpPr>
        <p:spPr>
          <a:xfrm>
            <a:off x="720000" y="1068000"/>
            <a:ext cx="3852000" cy="30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5"/>
                </a:solidFill>
              </a:rPr>
              <a:t>RECONOCIMIENTO</a:t>
            </a:r>
            <a:r>
              <a:rPr lang="en" sz="4400" dirty="0">
                <a:solidFill>
                  <a:srgbClr val="8492FF"/>
                </a:solidFill>
              </a:rPr>
              <a:t> </a:t>
            </a:r>
            <a:r>
              <a:rPr lang="en" sz="6000" dirty="0">
                <a:solidFill>
                  <a:schemeClr val="lt2"/>
                </a:solidFill>
              </a:rPr>
              <a:t>VOZ A TEXTO EN </a:t>
            </a:r>
            <a:r>
              <a:rPr lang="en" sz="4800" dirty="0">
                <a:solidFill>
                  <a:schemeClr val="dk2"/>
                </a:solidFill>
              </a:rPr>
              <a:t>PYTHON</a:t>
            </a:r>
            <a:endParaRPr sz="8800" dirty="0">
              <a:solidFill>
                <a:schemeClr val="dk2"/>
              </a:solidFill>
            </a:endParaRPr>
          </a:p>
        </p:txBody>
      </p:sp>
      <p:sp>
        <p:nvSpPr>
          <p:cNvPr id="513" name="Google Shape;513;p23"/>
          <p:cNvSpPr/>
          <p:nvPr/>
        </p:nvSpPr>
        <p:spPr>
          <a:xfrm>
            <a:off x="2212824" y="3108299"/>
            <a:ext cx="2375543" cy="1296159"/>
          </a:xfrm>
          <a:prstGeom prst="roundRect">
            <a:avLst>
              <a:gd name="adj" fmla="val 8541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3"/>
          <p:cNvSpPr txBox="1">
            <a:spLocks noGrp="1"/>
          </p:cNvSpPr>
          <p:nvPr>
            <p:ph type="subTitle" idx="1"/>
          </p:nvPr>
        </p:nvSpPr>
        <p:spPr>
          <a:xfrm>
            <a:off x="2237653" y="3574393"/>
            <a:ext cx="2428434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/>
              <a:t>Sandoval Valenzuela, Fabianna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/>
              <a:t>Torres Lucero, Edwin Wilder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/>
              <a:t>Zuloeta López, Mirella Jazmín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515" name="Google Shape;515;p23"/>
          <p:cNvGrpSpPr/>
          <p:nvPr/>
        </p:nvGrpSpPr>
        <p:grpSpPr>
          <a:xfrm>
            <a:off x="4743807" y="625220"/>
            <a:ext cx="5580356" cy="3990947"/>
            <a:chOff x="4942637" y="602891"/>
            <a:chExt cx="5182833" cy="3706647"/>
          </a:xfrm>
        </p:grpSpPr>
        <p:grpSp>
          <p:nvGrpSpPr>
            <p:cNvPr id="516" name="Google Shape;516;p23"/>
            <p:cNvGrpSpPr/>
            <p:nvPr/>
          </p:nvGrpSpPr>
          <p:grpSpPr>
            <a:xfrm>
              <a:off x="4942637" y="602891"/>
              <a:ext cx="4739256" cy="3706647"/>
              <a:chOff x="492625" y="305827"/>
              <a:chExt cx="6376825" cy="4987416"/>
            </a:xfrm>
          </p:grpSpPr>
          <p:sp>
            <p:nvSpPr>
              <p:cNvPr id="517" name="Google Shape;517;p23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3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3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3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3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3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3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3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3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11438" extrusionOk="0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7" name="Google Shape;547;p23"/>
            <p:cNvSpPr/>
            <p:nvPr/>
          </p:nvSpPr>
          <p:spPr>
            <a:xfrm>
              <a:off x="5361150" y="825225"/>
              <a:ext cx="4764320" cy="3134826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5821983" y="166106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163163" y="1391195"/>
              <a:ext cx="176472" cy="219929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190649" y="1229827"/>
              <a:ext cx="553589" cy="752144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8351327" y="1417577"/>
              <a:ext cx="211096" cy="406871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6915635" y="3201162"/>
              <a:ext cx="1281894" cy="753662"/>
            </a:xfrm>
            <a:custGeom>
              <a:avLst/>
              <a:gdLst/>
              <a:ahLst/>
              <a:cxnLst/>
              <a:rect l="l" t="t" r="r" b="b"/>
              <a:pathLst>
                <a:path w="65013" h="38223" extrusionOk="0">
                  <a:moveTo>
                    <a:pt x="1005" y="0"/>
                  </a:moveTo>
                  <a:lnTo>
                    <a:pt x="0" y="16777"/>
                  </a:lnTo>
                  <a:cubicBezTo>
                    <a:pt x="6698" y="25337"/>
                    <a:pt x="13510" y="25799"/>
                    <a:pt x="21477" y="25799"/>
                  </a:cubicBezTo>
                  <a:cubicBezTo>
                    <a:pt x="22198" y="25799"/>
                    <a:pt x="22929" y="25795"/>
                    <a:pt x="23670" y="25793"/>
                  </a:cubicBezTo>
                  <a:cubicBezTo>
                    <a:pt x="23750" y="25793"/>
                    <a:pt x="23829" y="25792"/>
                    <a:pt x="23909" y="25792"/>
                  </a:cubicBezTo>
                  <a:cubicBezTo>
                    <a:pt x="32775" y="25792"/>
                    <a:pt x="42769" y="28309"/>
                    <a:pt x="47226" y="34010"/>
                  </a:cubicBezTo>
                  <a:cubicBezTo>
                    <a:pt x="49181" y="36511"/>
                    <a:pt x="52850" y="38223"/>
                    <a:pt x="56322" y="38223"/>
                  </a:cubicBezTo>
                  <a:cubicBezTo>
                    <a:pt x="60834" y="38223"/>
                    <a:pt x="65013" y="35332"/>
                    <a:pt x="64664" y="27528"/>
                  </a:cubicBezTo>
                  <a:cubicBezTo>
                    <a:pt x="64061" y="14014"/>
                    <a:pt x="44900" y="1877"/>
                    <a:pt x="28978" y="1877"/>
                  </a:cubicBezTo>
                  <a:cubicBezTo>
                    <a:pt x="28630" y="1877"/>
                    <a:pt x="28283" y="1883"/>
                    <a:pt x="27938" y="1895"/>
                  </a:cubicBezTo>
                  <a:cubicBezTo>
                    <a:pt x="26313" y="1950"/>
                    <a:pt x="24742" y="1975"/>
                    <a:pt x="23231" y="1975"/>
                  </a:cubicBezTo>
                  <a:cubicBezTo>
                    <a:pt x="9752" y="1975"/>
                    <a:pt x="1005" y="0"/>
                    <a:pt x="10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6919224" y="3348610"/>
              <a:ext cx="1063956" cy="366529"/>
            </a:xfrm>
            <a:custGeom>
              <a:avLst/>
              <a:gdLst/>
              <a:ahLst/>
              <a:cxnLst/>
              <a:rect l="l" t="t" r="r" b="b"/>
              <a:pathLst>
                <a:path w="53960" h="18589" extrusionOk="0">
                  <a:moveTo>
                    <a:pt x="327" y="0"/>
                  </a:moveTo>
                  <a:cubicBezTo>
                    <a:pt x="230" y="0"/>
                    <a:pt x="139" y="52"/>
                    <a:pt x="92" y="146"/>
                  </a:cubicBezTo>
                  <a:cubicBezTo>
                    <a:pt x="1" y="283"/>
                    <a:pt x="69" y="466"/>
                    <a:pt x="206" y="534"/>
                  </a:cubicBezTo>
                  <a:cubicBezTo>
                    <a:pt x="12053" y="6651"/>
                    <a:pt x="22415" y="8021"/>
                    <a:pt x="30747" y="9139"/>
                  </a:cubicBezTo>
                  <a:cubicBezTo>
                    <a:pt x="40288" y="10395"/>
                    <a:pt x="47820" y="11399"/>
                    <a:pt x="53412" y="18498"/>
                  </a:cubicBezTo>
                  <a:cubicBezTo>
                    <a:pt x="53481" y="18566"/>
                    <a:pt x="53549" y="18589"/>
                    <a:pt x="53640" y="18589"/>
                  </a:cubicBezTo>
                  <a:cubicBezTo>
                    <a:pt x="53709" y="18589"/>
                    <a:pt x="53777" y="18589"/>
                    <a:pt x="53823" y="18543"/>
                  </a:cubicBezTo>
                  <a:cubicBezTo>
                    <a:pt x="53937" y="18429"/>
                    <a:pt x="53960" y="18269"/>
                    <a:pt x="53869" y="18132"/>
                  </a:cubicBezTo>
                  <a:cubicBezTo>
                    <a:pt x="48117" y="10874"/>
                    <a:pt x="40493" y="9847"/>
                    <a:pt x="30815" y="8569"/>
                  </a:cubicBezTo>
                  <a:cubicBezTo>
                    <a:pt x="22096" y="7404"/>
                    <a:pt x="12212" y="6103"/>
                    <a:pt x="457" y="32"/>
                  </a:cubicBezTo>
                  <a:cubicBezTo>
                    <a:pt x="415" y="11"/>
                    <a:pt x="370" y="0"/>
                    <a:pt x="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5882121" y="1298306"/>
              <a:ext cx="221171" cy="328119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5285528" y="1142775"/>
              <a:ext cx="855128" cy="737494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5641509" y="1311773"/>
              <a:ext cx="234047" cy="508179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5722981" y="157870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5717579" y="1572852"/>
              <a:ext cx="2798919" cy="1922220"/>
            </a:xfrm>
            <a:custGeom>
              <a:avLst/>
              <a:gdLst/>
              <a:ahLst/>
              <a:cxnLst/>
              <a:rect l="l" t="t" r="r" b="b"/>
              <a:pathLst>
                <a:path w="141951" h="97488" extrusionOk="0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5664460" y="157870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5659077" y="1572852"/>
              <a:ext cx="2798465" cy="1922220"/>
            </a:xfrm>
            <a:custGeom>
              <a:avLst/>
              <a:gdLst/>
              <a:ahLst/>
              <a:cxnLst/>
              <a:rect l="l" t="t" r="r" b="b"/>
              <a:pathLst>
                <a:path w="141928" h="97488" extrusionOk="0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5664460" y="3307834"/>
              <a:ext cx="2787680" cy="181835"/>
            </a:xfrm>
            <a:custGeom>
              <a:avLst/>
              <a:gdLst/>
              <a:ahLst/>
              <a:cxnLst/>
              <a:rect l="l" t="t" r="r" b="b"/>
              <a:pathLst>
                <a:path w="141381" h="9222" extrusionOk="0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5659077" y="3301978"/>
              <a:ext cx="2798465" cy="193093"/>
            </a:xfrm>
            <a:custGeom>
              <a:avLst/>
              <a:gdLst/>
              <a:ahLst/>
              <a:cxnLst/>
              <a:rect l="l" t="t" r="r" b="b"/>
              <a:pathLst>
                <a:path w="141928" h="9793" extrusionOk="0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7013749" y="3354190"/>
              <a:ext cx="89123" cy="88670"/>
            </a:xfrm>
            <a:custGeom>
              <a:avLst/>
              <a:gdLst/>
              <a:ahLst/>
              <a:cxnLst/>
              <a:rect l="l" t="t" r="r" b="b"/>
              <a:pathLst>
                <a:path w="4520" h="4497" extrusionOk="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7008347" y="3348787"/>
              <a:ext cx="99928" cy="99928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5664460" y="1578709"/>
              <a:ext cx="2787680" cy="90030"/>
            </a:xfrm>
            <a:custGeom>
              <a:avLst/>
              <a:gdLst/>
              <a:ahLst/>
              <a:cxnLst/>
              <a:rect l="l" t="t" r="r" b="b"/>
              <a:pathLst>
                <a:path w="141381" h="4566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5659077" y="1572852"/>
              <a:ext cx="2798465" cy="101289"/>
            </a:xfrm>
            <a:custGeom>
              <a:avLst/>
              <a:gdLst/>
              <a:ahLst/>
              <a:cxnLst/>
              <a:rect l="l" t="t" r="r" b="b"/>
              <a:pathLst>
                <a:path w="141928" h="5137" extrusionOk="0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5850337" y="1818592"/>
              <a:ext cx="1007702" cy="684552"/>
            </a:xfrm>
            <a:custGeom>
              <a:avLst/>
              <a:gdLst/>
              <a:ahLst/>
              <a:cxnLst/>
              <a:rect l="l" t="t" r="r" b="b"/>
              <a:pathLst>
                <a:path w="51107" h="34718" extrusionOk="0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5850337" y="2478812"/>
              <a:ext cx="1007702" cy="24331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5892197" y="1860432"/>
              <a:ext cx="57634" cy="57634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5984455" y="1906788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6015057" y="2040906"/>
              <a:ext cx="697171" cy="274113"/>
            </a:xfrm>
            <a:custGeom>
              <a:avLst/>
              <a:gdLst/>
              <a:ahLst/>
              <a:cxnLst/>
              <a:rect l="l" t="t" r="r" b="b"/>
              <a:pathLst>
                <a:path w="35358" h="13902" extrusionOk="0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6004705" y="2292502"/>
              <a:ext cx="33323" cy="33323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5999303" y="2287099"/>
              <a:ext cx="44128" cy="44581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6429559" y="2071961"/>
              <a:ext cx="32889" cy="33323"/>
            </a:xfrm>
            <a:custGeom>
              <a:avLst/>
              <a:gdLst/>
              <a:ahLst/>
              <a:cxnLst/>
              <a:rect l="l" t="t" r="r" b="b"/>
              <a:pathLst>
                <a:path w="1668" h="1690" extrusionOk="0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6423722" y="2066559"/>
              <a:ext cx="44562" cy="44128"/>
            </a:xfrm>
            <a:custGeom>
              <a:avLst/>
              <a:gdLst/>
              <a:ahLst/>
              <a:cxnLst/>
              <a:rect l="l" t="t" r="r" b="b"/>
              <a:pathLst>
                <a:path w="2260" h="2238" extrusionOk="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6272942" y="2229938"/>
              <a:ext cx="33323" cy="32869"/>
            </a:xfrm>
            <a:custGeom>
              <a:avLst/>
              <a:gdLst/>
              <a:ahLst/>
              <a:cxnLst/>
              <a:rect l="l" t="t" r="r" b="b"/>
              <a:pathLst>
                <a:path w="1690" h="1667" extrusionOk="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6267540" y="2224082"/>
              <a:ext cx="44128" cy="44581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6529921" y="2189892"/>
              <a:ext cx="33342" cy="32869"/>
            </a:xfrm>
            <a:custGeom>
              <a:avLst/>
              <a:gdLst/>
              <a:ahLst/>
              <a:cxnLst/>
              <a:rect l="l" t="t" r="r" b="b"/>
              <a:pathLst>
                <a:path w="1691" h="1667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6524085" y="2184036"/>
              <a:ext cx="44562" cy="44581"/>
            </a:xfrm>
            <a:custGeom>
              <a:avLst/>
              <a:gdLst/>
              <a:ahLst/>
              <a:cxnLst/>
              <a:rect l="l" t="t" r="r" b="b"/>
              <a:pathLst>
                <a:path w="2260" h="2261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6140638" y="2030121"/>
              <a:ext cx="32869" cy="32869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6134782" y="2024265"/>
              <a:ext cx="44581" cy="44581"/>
            </a:xfrm>
            <a:custGeom>
              <a:avLst/>
              <a:gdLst/>
              <a:ahLst/>
              <a:cxnLst/>
              <a:rect l="l" t="t" r="r" b="b"/>
              <a:pathLst>
                <a:path w="2261" h="2261" extrusionOk="0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6689258" y="2265942"/>
              <a:ext cx="33323" cy="33323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6683402" y="2260539"/>
              <a:ext cx="44581" cy="44128"/>
            </a:xfrm>
            <a:custGeom>
              <a:avLst/>
              <a:gdLst/>
              <a:ahLst/>
              <a:cxnLst/>
              <a:rect l="l" t="t" r="r" b="b"/>
              <a:pathLst>
                <a:path w="2261" h="2238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6015964" y="2387007"/>
              <a:ext cx="695357" cy="11278"/>
            </a:xfrm>
            <a:custGeom>
              <a:avLst/>
              <a:gdLst/>
              <a:ahLst/>
              <a:cxnLst/>
              <a:rect l="l" t="t" r="r" b="b"/>
              <a:pathLst>
                <a:path w="35266" h="572" extrusionOk="0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6544788" y="1866288"/>
              <a:ext cx="262854" cy="45922"/>
            </a:xfrm>
            <a:custGeom>
              <a:avLst/>
              <a:gdLst/>
              <a:ahLst/>
              <a:cxnLst/>
              <a:rect l="l" t="t" r="r" b="b"/>
              <a:pathLst>
                <a:path w="13331" h="2329" extrusionOk="0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6673504" y="1934254"/>
              <a:ext cx="134138" cy="46376"/>
            </a:xfrm>
            <a:custGeom>
              <a:avLst/>
              <a:gdLst/>
              <a:ahLst/>
              <a:cxnLst/>
              <a:rect l="l" t="t" r="r" b="b"/>
              <a:pathLst>
                <a:path w="6803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5850337" y="2564780"/>
              <a:ext cx="1007702" cy="592747"/>
            </a:xfrm>
            <a:custGeom>
              <a:avLst/>
              <a:gdLst/>
              <a:ahLst/>
              <a:cxnLst/>
              <a:rect l="l" t="t" r="r" b="b"/>
              <a:pathLst>
                <a:path w="51107" h="30062" extrusionOk="0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5850337" y="3133196"/>
              <a:ext cx="1007702" cy="24331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5892197" y="2606641"/>
              <a:ext cx="57634" cy="57615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5984455" y="2652996"/>
              <a:ext cx="57634" cy="11259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5943956" y="2720509"/>
              <a:ext cx="863686" cy="33323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5943956" y="2798807"/>
              <a:ext cx="863686" cy="33323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5943956" y="2877579"/>
              <a:ext cx="535133" cy="33323"/>
            </a:xfrm>
            <a:custGeom>
              <a:avLst/>
              <a:gdLst/>
              <a:ahLst/>
              <a:cxnLst/>
              <a:rect l="l" t="t" r="r" b="b"/>
              <a:pathLst>
                <a:path w="27140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5943956" y="2955877"/>
              <a:ext cx="387074" cy="33323"/>
            </a:xfrm>
            <a:custGeom>
              <a:avLst/>
              <a:gdLst/>
              <a:ahLst/>
              <a:cxnLst/>
              <a:rect l="l" t="t" r="r" b="b"/>
              <a:pathLst>
                <a:path w="19631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6372417" y="2955877"/>
              <a:ext cx="217839" cy="33323"/>
            </a:xfrm>
            <a:custGeom>
              <a:avLst/>
              <a:gdLst/>
              <a:ahLst/>
              <a:cxnLst/>
              <a:rect l="l" t="t" r="r" b="b"/>
              <a:pathLst>
                <a:path w="11048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5943956" y="3034648"/>
              <a:ext cx="235407" cy="32869"/>
            </a:xfrm>
            <a:custGeom>
              <a:avLst/>
              <a:gdLst/>
              <a:ahLst/>
              <a:cxnLst/>
              <a:rect l="l" t="t" r="r" b="b"/>
              <a:pathLst>
                <a:path w="11939" h="1667" extrusionOk="0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6964692" y="1818592"/>
              <a:ext cx="1301592" cy="169689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6964692" y="1988261"/>
              <a:ext cx="1301592" cy="24312"/>
            </a:xfrm>
            <a:custGeom>
              <a:avLst/>
              <a:gdLst/>
              <a:ahLst/>
              <a:cxnLst/>
              <a:rect l="l" t="t" r="r" b="b"/>
              <a:pathLst>
                <a:path w="66012" h="1233" extrusionOk="0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7006533" y="1860432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7099264" y="1860432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7006533" y="1842430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7058291" y="1906788"/>
              <a:ext cx="462691" cy="32889"/>
            </a:xfrm>
            <a:custGeom>
              <a:avLst/>
              <a:gdLst/>
              <a:ahLst/>
              <a:cxnLst/>
              <a:rect l="l" t="t" r="r" b="b"/>
              <a:pathLst>
                <a:path w="23466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7548863" y="1906788"/>
              <a:ext cx="194454" cy="32889"/>
            </a:xfrm>
            <a:custGeom>
              <a:avLst/>
              <a:gdLst/>
              <a:ahLst/>
              <a:cxnLst/>
              <a:rect l="l" t="t" r="r" b="b"/>
              <a:pathLst>
                <a:path w="9862" h="1668" extrusionOk="0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6964692" y="2047216"/>
              <a:ext cx="1301592" cy="169235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6964692" y="2216431"/>
              <a:ext cx="1301592" cy="24785"/>
            </a:xfrm>
            <a:custGeom>
              <a:avLst/>
              <a:gdLst/>
              <a:ahLst/>
              <a:cxnLst/>
              <a:rect l="l" t="t" r="r" b="b"/>
              <a:pathLst>
                <a:path w="66012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7006533" y="2089076"/>
              <a:ext cx="57634" cy="11259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7099264" y="2089076"/>
              <a:ext cx="57161" cy="11259"/>
            </a:xfrm>
            <a:custGeom>
              <a:avLst/>
              <a:gdLst/>
              <a:ahLst/>
              <a:cxnLst/>
              <a:rect l="l" t="t" r="r" b="b"/>
              <a:pathLst>
                <a:path w="2899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7006533" y="2071074"/>
              <a:ext cx="57634" cy="29261"/>
            </a:xfrm>
            <a:custGeom>
              <a:avLst/>
              <a:gdLst/>
              <a:ahLst/>
              <a:cxnLst/>
              <a:rect l="l" t="t" r="r" b="b"/>
              <a:pathLst>
                <a:path w="2923" h="1484" extrusionOk="0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7058291" y="2134978"/>
              <a:ext cx="211549" cy="33323"/>
            </a:xfrm>
            <a:custGeom>
              <a:avLst/>
              <a:gdLst/>
              <a:ahLst/>
              <a:cxnLst/>
              <a:rect l="l" t="t" r="r" b="b"/>
              <a:pathLst>
                <a:path w="10729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7528160" y="2134978"/>
              <a:ext cx="617493" cy="33323"/>
            </a:xfrm>
            <a:custGeom>
              <a:avLst/>
              <a:gdLst/>
              <a:ahLst/>
              <a:cxnLst/>
              <a:rect l="l" t="t" r="r" b="b"/>
              <a:pathLst>
                <a:path w="31317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7304938" y="2134978"/>
              <a:ext cx="193981" cy="33323"/>
            </a:xfrm>
            <a:custGeom>
              <a:avLst/>
              <a:gdLst/>
              <a:ahLst/>
              <a:cxnLst/>
              <a:rect l="l" t="t" r="r" b="b"/>
              <a:pathLst>
                <a:path w="9838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6964692" y="2275387"/>
              <a:ext cx="1301592" cy="169689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6964692" y="2445056"/>
              <a:ext cx="1301592" cy="24331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7006533" y="2317247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7099264" y="2317247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7006533" y="2299245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7058291" y="2363603"/>
              <a:ext cx="462691" cy="33323"/>
            </a:xfrm>
            <a:custGeom>
              <a:avLst/>
              <a:gdLst/>
              <a:ahLst/>
              <a:cxnLst/>
              <a:rect l="l" t="t" r="r" b="b"/>
              <a:pathLst>
                <a:path w="23466" h="1690" extrusionOk="0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6964692" y="2504031"/>
              <a:ext cx="1301592" cy="169235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6964692" y="2673246"/>
              <a:ext cx="1301592" cy="24765"/>
            </a:xfrm>
            <a:custGeom>
              <a:avLst/>
              <a:gdLst/>
              <a:ahLst/>
              <a:cxnLst/>
              <a:rect l="l" t="t" r="r" b="b"/>
              <a:pathLst>
                <a:path w="66012" h="1256" extrusionOk="0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7006533" y="2545871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7099264" y="2545871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7006533" y="2527869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7058291" y="2591793"/>
              <a:ext cx="324077" cy="33323"/>
            </a:xfrm>
            <a:custGeom>
              <a:avLst/>
              <a:gdLst/>
              <a:ahLst/>
              <a:cxnLst/>
              <a:rect l="l" t="t" r="r" b="b"/>
              <a:pathLst>
                <a:path w="16436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7419694" y="2591793"/>
              <a:ext cx="545485" cy="33323"/>
            </a:xfrm>
            <a:custGeom>
              <a:avLst/>
              <a:gdLst/>
              <a:ahLst/>
              <a:cxnLst/>
              <a:rect l="l" t="t" r="r" b="b"/>
              <a:pathLst>
                <a:path w="27665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8006113" y="2591793"/>
              <a:ext cx="89596" cy="33323"/>
            </a:xfrm>
            <a:custGeom>
              <a:avLst/>
              <a:gdLst/>
              <a:ahLst/>
              <a:cxnLst/>
              <a:rect l="l" t="t" r="r" b="b"/>
              <a:pathLst>
                <a:path w="4544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6964692" y="2770454"/>
              <a:ext cx="1301592" cy="387074"/>
            </a:xfrm>
            <a:custGeom>
              <a:avLst/>
              <a:gdLst/>
              <a:ahLst/>
              <a:cxnLst/>
              <a:rect l="l" t="t" r="r" b="b"/>
              <a:pathLst>
                <a:path w="66012" h="19631" extrusionOk="0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6964692" y="3133196"/>
              <a:ext cx="1301592" cy="24331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7006533" y="2812314"/>
              <a:ext cx="57634" cy="57634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7099264" y="2858670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7211319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7252272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7252272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7466503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7507456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7721687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7772085" y="2916284"/>
              <a:ext cx="94979" cy="95413"/>
            </a:xfrm>
            <a:custGeom>
              <a:avLst/>
              <a:gdLst/>
              <a:ahLst/>
              <a:cxnLst/>
              <a:rect l="l" t="t" r="r" b="b"/>
              <a:pathLst>
                <a:path w="4817" h="4839" extrusionOk="0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7976872" y="2870362"/>
              <a:ext cx="186784" cy="187257"/>
            </a:xfrm>
            <a:custGeom>
              <a:avLst/>
              <a:gdLst/>
              <a:ahLst/>
              <a:cxnLst/>
              <a:rect l="l" t="t" r="r" b="b"/>
              <a:pathLst>
                <a:path w="9473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8022774" y="2916383"/>
              <a:ext cx="11278" cy="11160"/>
            </a:xfrm>
            <a:custGeom>
              <a:avLst/>
              <a:gdLst/>
              <a:ahLst/>
              <a:cxnLst/>
              <a:rect l="l" t="t" r="r" b="b"/>
              <a:pathLst>
                <a:path w="572" h="566" extrusionOk="0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8106495" y="2916383"/>
              <a:ext cx="11259" cy="11160"/>
            </a:xfrm>
            <a:custGeom>
              <a:avLst/>
              <a:gdLst/>
              <a:ahLst/>
              <a:cxnLst/>
              <a:rect l="l" t="t" r="r" b="b"/>
              <a:pathLst>
                <a:path w="571" h="566" extrusionOk="0">
                  <a:moveTo>
                    <a:pt x="297" y="1"/>
                  </a:moveTo>
                  <a:cubicBezTo>
                    <a:pt x="257" y="1"/>
                    <a:pt x="217" y="6"/>
                    <a:pt x="183" y="18"/>
                  </a:cubicBezTo>
                  <a:cubicBezTo>
                    <a:pt x="160" y="41"/>
                    <a:pt x="114" y="64"/>
                    <a:pt x="91" y="86"/>
                  </a:cubicBezTo>
                  <a:cubicBezTo>
                    <a:pt x="46" y="132"/>
                    <a:pt x="0" y="223"/>
                    <a:pt x="0" y="292"/>
                  </a:cubicBezTo>
                  <a:cubicBezTo>
                    <a:pt x="0" y="337"/>
                    <a:pt x="23" y="360"/>
                    <a:pt x="23" y="406"/>
                  </a:cubicBezTo>
                  <a:cubicBezTo>
                    <a:pt x="46" y="429"/>
                    <a:pt x="69" y="452"/>
                    <a:pt x="91" y="497"/>
                  </a:cubicBezTo>
                  <a:cubicBezTo>
                    <a:pt x="137" y="543"/>
                    <a:pt x="228" y="566"/>
                    <a:pt x="297" y="566"/>
                  </a:cubicBezTo>
                  <a:cubicBezTo>
                    <a:pt x="365" y="566"/>
                    <a:pt x="434" y="543"/>
                    <a:pt x="502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48" y="132"/>
                    <a:pt x="525" y="109"/>
                    <a:pt x="502" y="86"/>
                  </a:cubicBezTo>
                  <a:cubicBezTo>
                    <a:pt x="479" y="64"/>
                    <a:pt x="434" y="41"/>
                    <a:pt x="411" y="18"/>
                  </a:cubicBezTo>
                  <a:cubicBezTo>
                    <a:pt x="377" y="6"/>
                    <a:pt x="337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8022774" y="3000202"/>
              <a:ext cx="11278" cy="11495"/>
            </a:xfrm>
            <a:custGeom>
              <a:avLst/>
              <a:gdLst/>
              <a:ahLst/>
              <a:cxnLst/>
              <a:rect l="l" t="t" r="r" b="b"/>
              <a:pathLst>
                <a:path w="572" h="583" extrusionOk="0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8106495" y="3000419"/>
              <a:ext cx="11259" cy="11278"/>
            </a:xfrm>
            <a:custGeom>
              <a:avLst/>
              <a:gdLst/>
              <a:ahLst/>
              <a:cxnLst/>
              <a:rect l="l" t="t" r="r" b="b"/>
              <a:pathLst>
                <a:path w="571" h="572" extrusionOk="0">
                  <a:moveTo>
                    <a:pt x="303" y="0"/>
                  </a:moveTo>
                  <a:cubicBezTo>
                    <a:pt x="263" y="0"/>
                    <a:pt x="223" y="8"/>
                    <a:pt x="183" y="24"/>
                  </a:cubicBezTo>
                  <a:cubicBezTo>
                    <a:pt x="160" y="24"/>
                    <a:pt x="114" y="47"/>
                    <a:pt x="91" y="70"/>
                  </a:cubicBezTo>
                  <a:cubicBezTo>
                    <a:pt x="46" y="138"/>
                    <a:pt x="0" y="207"/>
                    <a:pt x="0" y="275"/>
                  </a:cubicBezTo>
                  <a:cubicBezTo>
                    <a:pt x="0" y="321"/>
                    <a:pt x="23" y="344"/>
                    <a:pt x="23" y="389"/>
                  </a:cubicBezTo>
                  <a:cubicBezTo>
                    <a:pt x="46" y="435"/>
                    <a:pt x="69" y="458"/>
                    <a:pt x="91" y="481"/>
                  </a:cubicBezTo>
                  <a:cubicBezTo>
                    <a:pt x="114" y="504"/>
                    <a:pt x="160" y="526"/>
                    <a:pt x="183" y="549"/>
                  </a:cubicBezTo>
                  <a:cubicBezTo>
                    <a:pt x="228" y="549"/>
                    <a:pt x="251" y="572"/>
                    <a:pt x="297" y="572"/>
                  </a:cubicBezTo>
                  <a:cubicBezTo>
                    <a:pt x="365" y="572"/>
                    <a:pt x="434" y="526"/>
                    <a:pt x="502" y="481"/>
                  </a:cubicBezTo>
                  <a:cubicBezTo>
                    <a:pt x="525" y="458"/>
                    <a:pt x="548" y="435"/>
                    <a:pt x="548" y="389"/>
                  </a:cubicBezTo>
                  <a:cubicBezTo>
                    <a:pt x="571" y="344"/>
                    <a:pt x="571" y="321"/>
                    <a:pt x="571" y="275"/>
                  </a:cubicBezTo>
                  <a:cubicBezTo>
                    <a:pt x="571" y="207"/>
                    <a:pt x="548" y="138"/>
                    <a:pt x="502" y="70"/>
                  </a:cubicBezTo>
                  <a:cubicBezTo>
                    <a:pt x="443" y="26"/>
                    <a:pt x="375" y="0"/>
                    <a:pt x="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8417479" y="1683566"/>
              <a:ext cx="831724" cy="832177"/>
            </a:xfrm>
            <a:custGeom>
              <a:avLst/>
              <a:gdLst/>
              <a:ahLst/>
              <a:cxnLst/>
              <a:rect l="l" t="t" r="r" b="b"/>
              <a:pathLst>
                <a:path w="42182" h="42205" extrusionOk="0">
                  <a:moveTo>
                    <a:pt x="2739" y="1"/>
                  </a:moveTo>
                  <a:cubicBezTo>
                    <a:pt x="1210" y="1"/>
                    <a:pt x="0" y="1233"/>
                    <a:pt x="0" y="2740"/>
                  </a:cubicBezTo>
                  <a:lnTo>
                    <a:pt x="0" y="39466"/>
                  </a:lnTo>
                  <a:cubicBezTo>
                    <a:pt x="0" y="40972"/>
                    <a:pt x="1210" y="42205"/>
                    <a:pt x="2739" y="42205"/>
                  </a:cubicBezTo>
                  <a:lnTo>
                    <a:pt x="39442" y="42205"/>
                  </a:lnTo>
                  <a:cubicBezTo>
                    <a:pt x="40949" y="42205"/>
                    <a:pt x="42181" y="40972"/>
                    <a:pt x="42181" y="39466"/>
                  </a:cubicBezTo>
                  <a:lnTo>
                    <a:pt x="42181" y="2740"/>
                  </a:lnTo>
                  <a:cubicBezTo>
                    <a:pt x="42181" y="1233"/>
                    <a:pt x="40949" y="1"/>
                    <a:pt x="39442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8364814" y="1630920"/>
              <a:ext cx="831724" cy="832157"/>
            </a:xfrm>
            <a:custGeom>
              <a:avLst/>
              <a:gdLst/>
              <a:ahLst/>
              <a:cxnLst/>
              <a:rect l="l" t="t" r="r" b="b"/>
              <a:pathLst>
                <a:path w="42182" h="42204" extrusionOk="0">
                  <a:moveTo>
                    <a:pt x="2740" y="0"/>
                  </a:moveTo>
                  <a:cubicBezTo>
                    <a:pt x="1233" y="0"/>
                    <a:pt x="1" y="1233"/>
                    <a:pt x="1" y="2739"/>
                  </a:cubicBezTo>
                  <a:lnTo>
                    <a:pt x="1" y="39465"/>
                  </a:lnTo>
                  <a:cubicBezTo>
                    <a:pt x="1" y="40971"/>
                    <a:pt x="1233" y="42204"/>
                    <a:pt x="2740" y="42204"/>
                  </a:cubicBezTo>
                  <a:lnTo>
                    <a:pt x="39443" y="42204"/>
                  </a:lnTo>
                  <a:cubicBezTo>
                    <a:pt x="40972" y="42204"/>
                    <a:pt x="42182" y="40971"/>
                    <a:pt x="42182" y="39465"/>
                  </a:cubicBezTo>
                  <a:lnTo>
                    <a:pt x="42182" y="2739"/>
                  </a:lnTo>
                  <a:cubicBezTo>
                    <a:pt x="42182" y="1233"/>
                    <a:pt x="40972" y="0"/>
                    <a:pt x="39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8359411" y="1625518"/>
              <a:ext cx="842982" cy="842963"/>
            </a:xfrm>
            <a:custGeom>
              <a:avLst/>
              <a:gdLst/>
              <a:ahLst/>
              <a:cxnLst/>
              <a:rect l="l" t="t" r="r" b="b"/>
              <a:pathLst>
                <a:path w="42753" h="42752" extrusionOk="0">
                  <a:moveTo>
                    <a:pt x="39717" y="571"/>
                  </a:moveTo>
                  <a:cubicBezTo>
                    <a:pt x="41086" y="571"/>
                    <a:pt x="42182" y="1666"/>
                    <a:pt x="42182" y="3013"/>
                  </a:cubicBezTo>
                  <a:lnTo>
                    <a:pt x="42182" y="39739"/>
                  </a:lnTo>
                  <a:cubicBezTo>
                    <a:pt x="42182" y="41086"/>
                    <a:pt x="41086" y="42181"/>
                    <a:pt x="39717" y="42181"/>
                  </a:cubicBezTo>
                  <a:lnTo>
                    <a:pt x="3014" y="42181"/>
                  </a:lnTo>
                  <a:cubicBezTo>
                    <a:pt x="1667" y="42181"/>
                    <a:pt x="571" y="41086"/>
                    <a:pt x="571" y="39739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14" y="571"/>
                  </a:cubicBezTo>
                  <a:close/>
                  <a:moveTo>
                    <a:pt x="3014" y="0"/>
                  </a:moveTo>
                  <a:cubicBezTo>
                    <a:pt x="1348" y="0"/>
                    <a:pt x="1" y="1347"/>
                    <a:pt x="1" y="3013"/>
                  </a:cubicBezTo>
                  <a:lnTo>
                    <a:pt x="1" y="39739"/>
                  </a:lnTo>
                  <a:cubicBezTo>
                    <a:pt x="1" y="41405"/>
                    <a:pt x="1348" y="42752"/>
                    <a:pt x="3014" y="42752"/>
                  </a:cubicBezTo>
                  <a:lnTo>
                    <a:pt x="39717" y="42752"/>
                  </a:lnTo>
                  <a:cubicBezTo>
                    <a:pt x="41383" y="42752"/>
                    <a:pt x="42753" y="41405"/>
                    <a:pt x="42753" y="39739"/>
                  </a:cubicBezTo>
                  <a:lnTo>
                    <a:pt x="42753" y="3013"/>
                  </a:lnTo>
                  <a:cubicBezTo>
                    <a:pt x="42753" y="1347"/>
                    <a:pt x="41383" y="0"/>
                    <a:pt x="397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8428718" y="1690329"/>
              <a:ext cx="54933" cy="54026"/>
            </a:xfrm>
            <a:custGeom>
              <a:avLst/>
              <a:gdLst/>
              <a:ahLst/>
              <a:cxnLst/>
              <a:rect l="l" t="t" r="r" b="b"/>
              <a:pathLst>
                <a:path w="2786" h="2740" extrusionOk="0">
                  <a:moveTo>
                    <a:pt x="2466" y="0"/>
                  </a:moveTo>
                  <a:cubicBezTo>
                    <a:pt x="2392" y="0"/>
                    <a:pt x="2318" y="23"/>
                    <a:pt x="2261" y="69"/>
                  </a:cubicBezTo>
                  <a:lnTo>
                    <a:pt x="115" y="2237"/>
                  </a:lnTo>
                  <a:cubicBezTo>
                    <a:pt x="1" y="2351"/>
                    <a:pt x="1" y="2534"/>
                    <a:pt x="115" y="2648"/>
                  </a:cubicBezTo>
                  <a:cubicBezTo>
                    <a:pt x="161" y="2693"/>
                    <a:pt x="229" y="2739"/>
                    <a:pt x="321" y="2739"/>
                  </a:cubicBezTo>
                  <a:cubicBezTo>
                    <a:pt x="389" y="2739"/>
                    <a:pt x="457" y="2693"/>
                    <a:pt x="503" y="2648"/>
                  </a:cubicBezTo>
                  <a:lnTo>
                    <a:pt x="2672" y="479"/>
                  </a:lnTo>
                  <a:cubicBezTo>
                    <a:pt x="2786" y="365"/>
                    <a:pt x="2786" y="183"/>
                    <a:pt x="2672" y="69"/>
                  </a:cubicBezTo>
                  <a:cubicBezTo>
                    <a:pt x="2614" y="23"/>
                    <a:pt x="2540" y="0"/>
                    <a:pt x="2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8428718" y="1690329"/>
              <a:ext cx="54933" cy="54026"/>
            </a:xfrm>
            <a:custGeom>
              <a:avLst/>
              <a:gdLst/>
              <a:ahLst/>
              <a:cxnLst/>
              <a:rect l="l" t="t" r="r" b="b"/>
              <a:pathLst>
                <a:path w="2786" h="2740" extrusionOk="0">
                  <a:moveTo>
                    <a:pt x="318" y="0"/>
                  </a:moveTo>
                  <a:cubicBezTo>
                    <a:pt x="246" y="0"/>
                    <a:pt x="172" y="23"/>
                    <a:pt x="115" y="69"/>
                  </a:cubicBezTo>
                  <a:cubicBezTo>
                    <a:pt x="1" y="183"/>
                    <a:pt x="1" y="365"/>
                    <a:pt x="115" y="479"/>
                  </a:cubicBezTo>
                  <a:lnTo>
                    <a:pt x="2283" y="2648"/>
                  </a:lnTo>
                  <a:cubicBezTo>
                    <a:pt x="2329" y="2693"/>
                    <a:pt x="2398" y="2739"/>
                    <a:pt x="2466" y="2739"/>
                  </a:cubicBezTo>
                  <a:cubicBezTo>
                    <a:pt x="2557" y="2739"/>
                    <a:pt x="2626" y="2693"/>
                    <a:pt x="2672" y="2648"/>
                  </a:cubicBezTo>
                  <a:cubicBezTo>
                    <a:pt x="2786" y="2534"/>
                    <a:pt x="2786" y="2351"/>
                    <a:pt x="2672" y="2237"/>
                  </a:cubicBezTo>
                  <a:lnTo>
                    <a:pt x="503" y="69"/>
                  </a:lnTo>
                  <a:cubicBezTo>
                    <a:pt x="457" y="23"/>
                    <a:pt x="389" y="0"/>
                    <a:pt x="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8179844" y="1858638"/>
              <a:ext cx="246646" cy="107579"/>
            </a:xfrm>
            <a:custGeom>
              <a:avLst/>
              <a:gdLst/>
              <a:ahLst/>
              <a:cxnLst/>
              <a:rect l="l" t="t" r="r" b="b"/>
              <a:pathLst>
                <a:path w="12509" h="5456" extrusionOk="0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3470" y="571"/>
                    <a:pt x="4976" y="1827"/>
                    <a:pt x="6414" y="3036"/>
                  </a:cubicBezTo>
                  <a:cubicBezTo>
                    <a:pt x="7830" y="4223"/>
                    <a:pt x="9290" y="5456"/>
                    <a:pt x="12235" y="5456"/>
                  </a:cubicBezTo>
                  <a:cubicBezTo>
                    <a:pt x="12395" y="5456"/>
                    <a:pt x="12509" y="5342"/>
                    <a:pt x="12509" y="5182"/>
                  </a:cubicBezTo>
                  <a:cubicBezTo>
                    <a:pt x="12509" y="5022"/>
                    <a:pt x="12395" y="4885"/>
                    <a:pt x="12235" y="4885"/>
                  </a:cubicBezTo>
                  <a:cubicBezTo>
                    <a:pt x="9496" y="4885"/>
                    <a:pt x="8172" y="3790"/>
                    <a:pt x="6780" y="2603"/>
                  </a:cubicBezTo>
                  <a:cubicBezTo>
                    <a:pt x="5273" y="1325"/>
                    <a:pt x="3698" y="1"/>
                    <a:pt x="2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8421068" y="1939203"/>
              <a:ext cx="42787" cy="42767"/>
            </a:xfrm>
            <a:custGeom>
              <a:avLst/>
              <a:gdLst/>
              <a:ahLst/>
              <a:cxnLst/>
              <a:rect l="l" t="t" r="r" b="b"/>
              <a:pathLst>
                <a:path w="2170" h="2169" extrusionOk="0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8415231" y="193380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6" y="571"/>
                    <a:pt x="2169" y="914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8142932" y="1842884"/>
              <a:ext cx="42333" cy="42787"/>
            </a:xfrm>
            <a:custGeom>
              <a:avLst/>
              <a:gdLst/>
              <a:ahLst/>
              <a:cxnLst/>
              <a:rect l="l" t="t" r="r" b="b"/>
              <a:pathLst>
                <a:path w="2147" h="2170" extrusionOk="0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46" y="1690"/>
                    <a:pt x="2146" y="1096"/>
                  </a:cubicBezTo>
                  <a:cubicBezTo>
                    <a:pt x="2146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8137096" y="183748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2"/>
                  </a:moveTo>
                  <a:cubicBezTo>
                    <a:pt x="1803" y="572"/>
                    <a:pt x="2169" y="914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8421068" y="2071528"/>
              <a:ext cx="42787" cy="42767"/>
            </a:xfrm>
            <a:custGeom>
              <a:avLst/>
              <a:gdLst/>
              <a:ahLst/>
              <a:cxnLst/>
              <a:rect l="l" t="t" r="r" b="b"/>
              <a:pathLst>
                <a:path w="2170" h="2169" extrusionOk="0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69" y="1666"/>
                    <a:pt x="2169" y="1073"/>
                  </a:cubicBezTo>
                  <a:cubicBezTo>
                    <a:pt x="2169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8415231" y="206567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6" y="571"/>
                    <a:pt x="2169" y="936"/>
                    <a:pt x="2169" y="1370"/>
                  </a:cubicBezTo>
                  <a:cubicBezTo>
                    <a:pt x="2169" y="1803"/>
                    <a:pt x="1826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8142932" y="2071528"/>
              <a:ext cx="42333" cy="42767"/>
            </a:xfrm>
            <a:custGeom>
              <a:avLst/>
              <a:gdLst/>
              <a:ahLst/>
              <a:cxnLst/>
              <a:rect l="l" t="t" r="r" b="b"/>
              <a:pathLst>
                <a:path w="2147" h="2169" extrusionOk="0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46" y="1666"/>
                    <a:pt x="2146" y="1073"/>
                  </a:cubicBezTo>
                  <a:cubicBezTo>
                    <a:pt x="2146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8137096" y="206567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3"/>
                    <a:pt x="1803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8179844" y="2087262"/>
              <a:ext cx="246646" cy="11278"/>
            </a:xfrm>
            <a:custGeom>
              <a:avLst/>
              <a:gdLst/>
              <a:ahLst/>
              <a:cxnLst/>
              <a:rect l="l" t="t" r="r" b="b"/>
              <a:pathLst>
                <a:path w="12509" h="572" extrusionOk="0">
                  <a:moveTo>
                    <a:pt x="274" y="1"/>
                  </a:moveTo>
                  <a:cubicBezTo>
                    <a:pt x="115" y="1"/>
                    <a:pt x="1" y="115"/>
                    <a:pt x="1" y="275"/>
                  </a:cubicBezTo>
                  <a:cubicBezTo>
                    <a:pt x="1" y="435"/>
                    <a:pt x="115" y="572"/>
                    <a:pt x="274" y="572"/>
                  </a:cubicBezTo>
                  <a:lnTo>
                    <a:pt x="12235" y="572"/>
                  </a:lnTo>
                  <a:cubicBezTo>
                    <a:pt x="12395" y="572"/>
                    <a:pt x="12509" y="435"/>
                    <a:pt x="12509" y="275"/>
                  </a:cubicBezTo>
                  <a:cubicBezTo>
                    <a:pt x="12509" y="115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8179844" y="2219133"/>
              <a:ext cx="246646" cy="107579"/>
            </a:xfrm>
            <a:custGeom>
              <a:avLst/>
              <a:gdLst/>
              <a:ahLst/>
              <a:cxnLst/>
              <a:rect l="l" t="t" r="r" b="b"/>
              <a:pathLst>
                <a:path w="12509" h="5456" extrusionOk="0">
                  <a:moveTo>
                    <a:pt x="12235" y="1"/>
                  </a:moveTo>
                  <a:cubicBezTo>
                    <a:pt x="9290" y="1"/>
                    <a:pt x="7830" y="1233"/>
                    <a:pt x="6414" y="2420"/>
                  </a:cubicBezTo>
                  <a:cubicBezTo>
                    <a:pt x="4976" y="3630"/>
                    <a:pt x="3470" y="4885"/>
                    <a:pt x="274" y="4885"/>
                  </a:cubicBezTo>
                  <a:cubicBezTo>
                    <a:pt x="115" y="4885"/>
                    <a:pt x="1" y="5022"/>
                    <a:pt x="1" y="5182"/>
                  </a:cubicBezTo>
                  <a:cubicBezTo>
                    <a:pt x="1" y="5342"/>
                    <a:pt x="115" y="5456"/>
                    <a:pt x="274" y="5456"/>
                  </a:cubicBezTo>
                  <a:cubicBezTo>
                    <a:pt x="3698" y="5456"/>
                    <a:pt x="5273" y="4132"/>
                    <a:pt x="6780" y="2854"/>
                  </a:cubicBezTo>
                  <a:cubicBezTo>
                    <a:pt x="8172" y="1690"/>
                    <a:pt x="9496" y="571"/>
                    <a:pt x="12235" y="571"/>
                  </a:cubicBezTo>
                  <a:cubicBezTo>
                    <a:pt x="12395" y="571"/>
                    <a:pt x="12509" y="457"/>
                    <a:pt x="12509" y="297"/>
                  </a:cubicBezTo>
                  <a:cubicBezTo>
                    <a:pt x="12509" y="138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8421068" y="2203378"/>
              <a:ext cx="42787" cy="42787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69" y="1690"/>
                    <a:pt x="2169" y="1096"/>
                  </a:cubicBezTo>
                  <a:cubicBezTo>
                    <a:pt x="2169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8415231" y="2197976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2"/>
                  </a:moveTo>
                  <a:cubicBezTo>
                    <a:pt x="1826" y="572"/>
                    <a:pt x="2169" y="937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7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8142932" y="2299698"/>
              <a:ext cx="42333" cy="42767"/>
            </a:xfrm>
            <a:custGeom>
              <a:avLst/>
              <a:gdLst/>
              <a:ahLst/>
              <a:cxnLst/>
              <a:rect l="l" t="t" r="r" b="b"/>
              <a:pathLst>
                <a:path w="2147" h="2169" extrusionOk="0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46" y="1689"/>
                    <a:pt x="2146" y="1096"/>
                  </a:cubicBezTo>
                  <a:cubicBezTo>
                    <a:pt x="2146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8137096" y="2294296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6075826" y="3424838"/>
              <a:ext cx="945139" cy="512182"/>
            </a:xfrm>
            <a:custGeom>
              <a:avLst/>
              <a:gdLst/>
              <a:ahLst/>
              <a:cxnLst/>
              <a:rect l="l" t="t" r="r" b="b"/>
              <a:pathLst>
                <a:path w="47934" h="25976" extrusionOk="0">
                  <a:moveTo>
                    <a:pt x="2739" y="1"/>
                  </a:moveTo>
                  <a:cubicBezTo>
                    <a:pt x="1233" y="1"/>
                    <a:pt x="0" y="1210"/>
                    <a:pt x="0" y="2740"/>
                  </a:cubicBezTo>
                  <a:lnTo>
                    <a:pt x="0" y="23237"/>
                  </a:lnTo>
                  <a:cubicBezTo>
                    <a:pt x="0" y="24743"/>
                    <a:pt x="1233" y="25976"/>
                    <a:pt x="2739" y="25976"/>
                  </a:cubicBezTo>
                  <a:lnTo>
                    <a:pt x="45194" y="25976"/>
                  </a:lnTo>
                  <a:cubicBezTo>
                    <a:pt x="46701" y="25976"/>
                    <a:pt x="47933" y="24743"/>
                    <a:pt x="47933" y="23237"/>
                  </a:cubicBezTo>
                  <a:lnTo>
                    <a:pt x="47933" y="2740"/>
                  </a:lnTo>
                  <a:cubicBezTo>
                    <a:pt x="47933" y="1210"/>
                    <a:pt x="46701" y="1"/>
                    <a:pt x="45194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6023614" y="3372192"/>
              <a:ext cx="945139" cy="512182"/>
            </a:xfrm>
            <a:custGeom>
              <a:avLst/>
              <a:gdLst/>
              <a:ahLst/>
              <a:cxnLst/>
              <a:rect l="l" t="t" r="r" b="b"/>
              <a:pathLst>
                <a:path w="47934" h="25976" extrusionOk="0">
                  <a:moveTo>
                    <a:pt x="2740" y="0"/>
                  </a:moveTo>
                  <a:cubicBezTo>
                    <a:pt x="1210" y="0"/>
                    <a:pt x="1" y="1233"/>
                    <a:pt x="1" y="2739"/>
                  </a:cubicBezTo>
                  <a:lnTo>
                    <a:pt x="1" y="23236"/>
                  </a:lnTo>
                  <a:cubicBezTo>
                    <a:pt x="1" y="24743"/>
                    <a:pt x="1210" y="25975"/>
                    <a:pt x="2740" y="25975"/>
                  </a:cubicBezTo>
                  <a:lnTo>
                    <a:pt x="45195" y="25975"/>
                  </a:lnTo>
                  <a:cubicBezTo>
                    <a:pt x="46701" y="25975"/>
                    <a:pt x="47934" y="24743"/>
                    <a:pt x="47934" y="23236"/>
                  </a:cubicBezTo>
                  <a:lnTo>
                    <a:pt x="47934" y="2739"/>
                  </a:lnTo>
                  <a:cubicBezTo>
                    <a:pt x="47934" y="1233"/>
                    <a:pt x="46701" y="0"/>
                    <a:pt x="45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6017758" y="3366789"/>
              <a:ext cx="956397" cy="523421"/>
            </a:xfrm>
            <a:custGeom>
              <a:avLst/>
              <a:gdLst/>
              <a:ahLst/>
              <a:cxnLst/>
              <a:rect l="l" t="t" r="r" b="b"/>
              <a:pathLst>
                <a:path w="48505" h="26546" extrusionOk="0">
                  <a:moveTo>
                    <a:pt x="45492" y="571"/>
                  </a:moveTo>
                  <a:cubicBezTo>
                    <a:pt x="46838" y="571"/>
                    <a:pt x="47934" y="1666"/>
                    <a:pt x="47934" y="3013"/>
                  </a:cubicBezTo>
                  <a:lnTo>
                    <a:pt x="47934" y="23510"/>
                  </a:lnTo>
                  <a:cubicBezTo>
                    <a:pt x="47934" y="24857"/>
                    <a:pt x="46838" y="25975"/>
                    <a:pt x="45492" y="25975"/>
                  </a:cubicBezTo>
                  <a:lnTo>
                    <a:pt x="3037" y="25975"/>
                  </a:lnTo>
                  <a:cubicBezTo>
                    <a:pt x="1667" y="25975"/>
                    <a:pt x="571" y="24857"/>
                    <a:pt x="571" y="23510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47"/>
                    <a:pt x="1" y="3013"/>
                  </a:cubicBezTo>
                  <a:lnTo>
                    <a:pt x="1" y="23510"/>
                  </a:lnTo>
                  <a:cubicBezTo>
                    <a:pt x="1" y="25176"/>
                    <a:pt x="1370" y="26546"/>
                    <a:pt x="3037" y="26546"/>
                  </a:cubicBezTo>
                  <a:lnTo>
                    <a:pt x="45492" y="26546"/>
                  </a:lnTo>
                  <a:cubicBezTo>
                    <a:pt x="47158" y="26546"/>
                    <a:pt x="48505" y="25176"/>
                    <a:pt x="48505" y="23510"/>
                  </a:cubicBezTo>
                  <a:lnTo>
                    <a:pt x="48505" y="3013"/>
                  </a:lnTo>
                  <a:cubicBezTo>
                    <a:pt x="48505" y="1347"/>
                    <a:pt x="47158" y="0"/>
                    <a:pt x="454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6087519" y="3431246"/>
              <a:ext cx="54933" cy="53927"/>
            </a:xfrm>
            <a:custGeom>
              <a:avLst/>
              <a:gdLst/>
              <a:ahLst/>
              <a:cxnLst/>
              <a:rect l="l" t="t" r="r" b="b"/>
              <a:pathLst>
                <a:path w="2786" h="2735" extrusionOk="0">
                  <a:moveTo>
                    <a:pt x="2466" y="1"/>
                  </a:moveTo>
                  <a:cubicBezTo>
                    <a:pt x="2392" y="1"/>
                    <a:pt x="2317" y="29"/>
                    <a:pt x="2260" y="86"/>
                  </a:cubicBezTo>
                  <a:lnTo>
                    <a:pt x="92" y="2255"/>
                  </a:lnTo>
                  <a:cubicBezTo>
                    <a:pt x="1" y="2369"/>
                    <a:pt x="1" y="2552"/>
                    <a:pt x="92" y="2643"/>
                  </a:cubicBezTo>
                  <a:cubicBezTo>
                    <a:pt x="160" y="2711"/>
                    <a:pt x="229" y="2734"/>
                    <a:pt x="297" y="2734"/>
                  </a:cubicBezTo>
                  <a:cubicBezTo>
                    <a:pt x="366" y="2734"/>
                    <a:pt x="457" y="2711"/>
                    <a:pt x="503" y="2643"/>
                  </a:cubicBezTo>
                  <a:lnTo>
                    <a:pt x="2671" y="497"/>
                  </a:lnTo>
                  <a:cubicBezTo>
                    <a:pt x="2785" y="383"/>
                    <a:pt x="2785" y="201"/>
                    <a:pt x="2671" y="86"/>
                  </a:cubicBezTo>
                  <a:cubicBezTo>
                    <a:pt x="2614" y="29"/>
                    <a:pt x="2540" y="1"/>
                    <a:pt x="2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6087519" y="3431246"/>
              <a:ext cx="54933" cy="53927"/>
            </a:xfrm>
            <a:custGeom>
              <a:avLst/>
              <a:gdLst/>
              <a:ahLst/>
              <a:cxnLst/>
              <a:rect l="l" t="t" r="r" b="b"/>
              <a:pathLst>
                <a:path w="2786" h="2735" extrusionOk="0">
                  <a:moveTo>
                    <a:pt x="297" y="1"/>
                  </a:moveTo>
                  <a:cubicBezTo>
                    <a:pt x="223" y="1"/>
                    <a:pt x="149" y="29"/>
                    <a:pt x="92" y="86"/>
                  </a:cubicBezTo>
                  <a:cubicBezTo>
                    <a:pt x="1" y="201"/>
                    <a:pt x="1" y="383"/>
                    <a:pt x="92" y="497"/>
                  </a:cubicBezTo>
                  <a:lnTo>
                    <a:pt x="2260" y="2643"/>
                  </a:lnTo>
                  <a:cubicBezTo>
                    <a:pt x="2329" y="2711"/>
                    <a:pt x="2397" y="2734"/>
                    <a:pt x="2466" y="2734"/>
                  </a:cubicBezTo>
                  <a:cubicBezTo>
                    <a:pt x="2534" y="2734"/>
                    <a:pt x="2603" y="2711"/>
                    <a:pt x="2671" y="2643"/>
                  </a:cubicBezTo>
                  <a:cubicBezTo>
                    <a:pt x="2785" y="2552"/>
                    <a:pt x="2785" y="2369"/>
                    <a:pt x="2671" y="2255"/>
                  </a:cubicBezTo>
                  <a:lnTo>
                    <a:pt x="503" y="86"/>
                  </a:lnTo>
                  <a:cubicBezTo>
                    <a:pt x="446" y="29"/>
                    <a:pt x="37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6309854" y="3097192"/>
              <a:ext cx="194434" cy="308756"/>
            </a:xfrm>
            <a:custGeom>
              <a:avLst/>
              <a:gdLst/>
              <a:ahLst/>
              <a:cxnLst/>
              <a:rect l="l" t="t" r="r" b="b"/>
              <a:pathLst>
                <a:path w="9861" h="15659" extrusionOk="0">
                  <a:moveTo>
                    <a:pt x="297" y="1"/>
                  </a:moveTo>
                  <a:cubicBezTo>
                    <a:pt x="137" y="1"/>
                    <a:pt x="0" y="115"/>
                    <a:pt x="0" y="275"/>
                  </a:cubicBezTo>
                  <a:cubicBezTo>
                    <a:pt x="0" y="434"/>
                    <a:pt x="137" y="571"/>
                    <a:pt x="297" y="571"/>
                  </a:cubicBezTo>
                  <a:lnTo>
                    <a:pt x="1553" y="571"/>
                  </a:lnTo>
                  <a:cubicBezTo>
                    <a:pt x="3127" y="571"/>
                    <a:pt x="4406" y="1850"/>
                    <a:pt x="4406" y="3425"/>
                  </a:cubicBezTo>
                  <a:cubicBezTo>
                    <a:pt x="4406" y="6826"/>
                    <a:pt x="5730" y="8400"/>
                    <a:pt x="7008" y="9930"/>
                  </a:cubicBezTo>
                  <a:cubicBezTo>
                    <a:pt x="8172" y="11322"/>
                    <a:pt x="9290" y="12646"/>
                    <a:pt x="9290" y="15362"/>
                  </a:cubicBezTo>
                  <a:cubicBezTo>
                    <a:pt x="9290" y="15522"/>
                    <a:pt x="9404" y="15659"/>
                    <a:pt x="9564" y="15659"/>
                  </a:cubicBezTo>
                  <a:cubicBezTo>
                    <a:pt x="9724" y="15659"/>
                    <a:pt x="9861" y="15522"/>
                    <a:pt x="9861" y="15362"/>
                  </a:cubicBezTo>
                  <a:cubicBezTo>
                    <a:pt x="9861" y="12441"/>
                    <a:pt x="8628" y="10980"/>
                    <a:pt x="7441" y="9565"/>
                  </a:cubicBezTo>
                  <a:cubicBezTo>
                    <a:pt x="6232" y="8104"/>
                    <a:pt x="4976" y="6620"/>
                    <a:pt x="4976" y="3425"/>
                  </a:cubicBezTo>
                  <a:cubicBezTo>
                    <a:pt x="4976" y="1530"/>
                    <a:pt x="3424" y="1"/>
                    <a:pt x="1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6477275" y="3400092"/>
              <a:ext cx="42767" cy="42767"/>
            </a:xfrm>
            <a:custGeom>
              <a:avLst/>
              <a:gdLst/>
              <a:ahLst/>
              <a:cxnLst/>
              <a:rect l="l" t="t" r="r" b="b"/>
              <a:pathLst>
                <a:path w="2169" h="2169" extrusionOk="0">
                  <a:moveTo>
                    <a:pt x="1073" y="0"/>
                  </a:moveTo>
                  <a:cubicBezTo>
                    <a:pt x="480" y="0"/>
                    <a:pt x="0" y="502"/>
                    <a:pt x="0" y="1096"/>
                  </a:cubicBezTo>
                  <a:cubicBezTo>
                    <a:pt x="0" y="1689"/>
                    <a:pt x="480" y="2169"/>
                    <a:pt x="1073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2"/>
                    <a:pt x="1667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6471419" y="3394690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7" y="571"/>
                    <a:pt x="2169" y="936"/>
                    <a:pt x="2169" y="1370"/>
                  </a:cubicBezTo>
                  <a:cubicBezTo>
                    <a:pt x="2169" y="1803"/>
                    <a:pt x="1827" y="2169"/>
                    <a:pt x="1370" y="2169"/>
                  </a:cubicBezTo>
                  <a:cubicBezTo>
                    <a:pt x="937" y="2169"/>
                    <a:pt x="571" y="1803"/>
                    <a:pt x="571" y="1370"/>
                  </a:cubicBezTo>
                  <a:cubicBezTo>
                    <a:pt x="571" y="936"/>
                    <a:pt x="937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3" y="2739"/>
                    <a:pt x="2740" y="2123"/>
                    <a:pt x="2740" y="1370"/>
                  </a:cubicBezTo>
                  <a:cubicBezTo>
                    <a:pt x="2740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6272942" y="3081438"/>
              <a:ext cx="42787" cy="42787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9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667"/>
                    <a:pt x="480" y="2169"/>
                    <a:pt x="1096" y="2169"/>
                  </a:cubicBezTo>
                  <a:cubicBezTo>
                    <a:pt x="1690" y="2169"/>
                    <a:pt x="2169" y="1667"/>
                    <a:pt x="2169" y="1074"/>
                  </a:cubicBezTo>
                  <a:cubicBezTo>
                    <a:pt x="2169" y="480"/>
                    <a:pt x="1690" y="1"/>
                    <a:pt x="10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6267540" y="3075601"/>
              <a:ext cx="53592" cy="54026"/>
            </a:xfrm>
            <a:custGeom>
              <a:avLst/>
              <a:gdLst/>
              <a:ahLst/>
              <a:cxnLst/>
              <a:rect l="l" t="t" r="r" b="b"/>
              <a:pathLst>
                <a:path w="2718" h="2740" extrusionOk="0">
                  <a:moveTo>
                    <a:pt x="1370" y="571"/>
                  </a:moveTo>
                  <a:cubicBezTo>
                    <a:pt x="1804" y="571"/>
                    <a:pt x="2146" y="936"/>
                    <a:pt x="2146" y="1370"/>
                  </a:cubicBezTo>
                  <a:cubicBezTo>
                    <a:pt x="2146" y="1803"/>
                    <a:pt x="1804" y="2169"/>
                    <a:pt x="1370" y="2169"/>
                  </a:cubicBezTo>
                  <a:cubicBezTo>
                    <a:pt x="914" y="2169"/>
                    <a:pt x="571" y="1803"/>
                    <a:pt x="571" y="1370"/>
                  </a:cubicBezTo>
                  <a:cubicBezTo>
                    <a:pt x="571" y="936"/>
                    <a:pt x="914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4" y="2739"/>
                    <a:pt x="2717" y="2123"/>
                    <a:pt x="2717" y="1370"/>
                  </a:cubicBezTo>
                  <a:cubicBezTo>
                    <a:pt x="2717" y="616"/>
                    <a:pt x="2124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5294520" y="1830284"/>
              <a:ext cx="522080" cy="712019"/>
            </a:xfrm>
            <a:custGeom>
              <a:avLst/>
              <a:gdLst/>
              <a:ahLst/>
              <a:cxnLst/>
              <a:rect l="l" t="t" r="r" b="b"/>
              <a:pathLst>
                <a:path w="26478" h="36111" extrusionOk="0">
                  <a:moveTo>
                    <a:pt x="2740" y="1"/>
                  </a:moveTo>
                  <a:cubicBezTo>
                    <a:pt x="1233" y="1"/>
                    <a:pt x="1" y="1210"/>
                    <a:pt x="1" y="2740"/>
                  </a:cubicBezTo>
                  <a:lnTo>
                    <a:pt x="1" y="33371"/>
                  </a:lnTo>
                  <a:cubicBezTo>
                    <a:pt x="1" y="34901"/>
                    <a:pt x="1233" y="36110"/>
                    <a:pt x="2740" y="36110"/>
                  </a:cubicBezTo>
                  <a:lnTo>
                    <a:pt x="23739" y="36110"/>
                  </a:lnTo>
                  <a:cubicBezTo>
                    <a:pt x="25268" y="36110"/>
                    <a:pt x="26478" y="34901"/>
                    <a:pt x="26478" y="33371"/>
                  </a:cubicBezTo>
                  <a:lnTo>
                    <a:pt x="26478" y="2740"/>
                  </a:lnTo>
                  <a:cubicBezTo>
                    <a:pt x="26478" y="1210"/>
                    <a:pt x="25268" y="1"/>
                    <a:pt x="23739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5242308" y="1777638"/>
              <a:ext cx="522100" cy="712452"/>
            </a:xfrm>
            <a:custGeom>
              <a:avLst/>
              <a:gdLst/>
              <a:ahLst/>
              <a:cxnLst/>
              <a:rect l="l" t="t" r="r" b="b"/>
              <a:pathLst>
                <a:path w="26479" h="36133" extrusionOk="0">
                  <a:moveTo>
                    <a:pt x="2740" y="0"/>
                  </a:moveTo>
                  <a:cubicBezTo>
                    <a:pt x="1211" y="0"/>
                    <a:pt x="1" y="1233"/>
                    <a:pt x="1" y="2739"/>
                  </a:cubicBezTo>
                  <a:lnTo>
                    <a:pt x="1" y="33393"/>
                  </a:lnTo>
                  <a:cubicBezTo>
                    <a:pt x="1" y="34900"/>
                    <a:pt x="1211" y="36133"/>
                    <a:pt x="2740" y="36133"/>
                  </a:cubicBezTo>
                  <a:lnTo>
                    <a:pt x="23739" y="36133"/>
                  </a:lnTo>
                  <a:cubicBezTo>
                    <a:pt x="25246" y="36133"/>
                    <a:pt x="26478" y="34900"/>
                    <a:pt x="26478" y="33393"/>
                  </a:cubicBezTo>
                  <a:lnTo>
                    <a:pt x="26478" y="2739"/>
                  </a:lnTo>
                  <a:cubicBezTo>
                    <a:pt x="26478" y="1233"/>
                    <a:pt x="25246" y="0"/>
                    <a:pt x="23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5236471" y="1771782"/>
              <a:ext cx="533339" cy="723711"/>
            </a:xfrm>
            <a:custGeom>
              <a:avLst/>
              <a:gdLst/>
              <a:ahLst/>
              <a:cxnLst/>
              <a:rect l="l" t="t" r="r" b="b"/>
              <a:pathLst>
                <a:path w="27049" h="36704" extrusionOk="0">
                  <a:moveTo>
                    <a:pt x="24035" y="571"/>
                  </a:moveTo>
                  <a:cubicBezTo>
                    <a:pt x="25382" y="571"/>
                    <a:pt x="26477" y="1689"/>
                    <a:pt x="26477" y="3036"/>
                  </a:cubicBezTo>
                  <a:lnTo>
                    <a:pt x="26477" y="33690"/>
                  </a:lnTo>
                  <a:cubicBezTo>
                    <a:pt x="26477" y="35037"/>
                    <a:pt x="25382" y="36133"/>
                    <a:pt x="24035" y="36133"/>
                  </a:cubicBezTo>
                  <a:lnTo>
                    <a:pt x="3036" y="36133"/>
                  </a:lnTo>
                  <a:cubicBezTo>
                    <a:pt x="1666" y="36133"/>
                    <a:pt x="571" y="35037"/>
                    <a:pt x="571" y="33690"/>
                  </a:cubicBezTo>
                  <a:lnTo>
                    <a:pt x="571" y="3036"/>
                  </a:lnTo>
                  <a:cubicBezTo>
                    <a:pt x="571" y="1689"/>
                    <a:pt x="1666" y="571"/>
                    <a:pt x="3036" y="571"/>
                  </a:cubicBezTo>
                  <a:close/>
                  <a:moveTo>
                    <a:pt x="3036" y="0"/>
                  </a:moveTo>
                  <a:cubicBezTo>
                    <a:pt x="1347" y="0"/>
                    <a:pt x="0" y="1370"/>
                    <a:pt x="0" y="3036"/>
                  </a:cubicBezTo>
                  <a:lnTo>
                    <a:pt x="0" y="33690"/>
                  </a:lnTo>
                  <a:cubicBezTo>
                    <a:pt x="0" y="35357"/>
                    <a:pt x="1347" y="36703"/>
                    <a:pt x="3036" y="36703"/>
                  </a:cubicBezTo>
                  <a:lnTo>
                    <a:pt x="24035" y="36703"/>
                  </a:lnTo>
                  <a:cubicBezTo>
                    <a:pt x="25701" y="36703"/>
                    <a:pt x="27048" y="35357"/>
                    <a:pt x="27048" y="33690"/>
                  </a:cubicBezTo>
                  <a:lnTo>
                    <a:pt x="27048" y="3036"/>
                  </a:lnTo>
                  <a:cubicBezTo>
                    <a:pt x="27048" y="1370"/>
                    <a:pt x="25701" y="0"/>
                    <a:pt x="240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5305778" y="1836692"/>
              <a:ext cx="55367" cy="53927"/>
            </a:xfrm>
            <a:custGeom>
              <a:avLst/>
              <a:gdLst/>
              <a:ahLst/>
              <a:cxnLst/>
              <a:rect l="l" t="t" r="r" b="b"/>
              <a:pathLst>
                <a:path w="2808" h="2735" extrusionOk="0">
                  <a:moveTo>
                    <a:pt x="2488" y="1"/>
                  </a:moveTo>
                  <a:cubicBezTo>
                    <a:pt x="2414" y="1"/>
                    <a:pt x="2340" y="29"/>
                    <a:pt x="2283" y="87"/>
                  </a:cubicBezTo>
                  <a:lnTo>
                    <a:pt x="114" y="2255"/>
                  </a:lnTo>
                  <a:cubicBezTo>
                    <a:pt x="0" y="2369"/>
                    <a:pt x="0" y="2529"/>
                    <a:pt x="114" y="2643"/>
                  </a:cubicBezTo>
                  <a:cubicBezTo>
                    <a:pt x="183" y="2711"/>
                    <a:pt x="251" y="2734"/>
                    <a:pt x="320" y="2734"/>
                  </a:cubicBezTo>
                  <a:cubicBezTo>
                    <a:pt x="388" y="2734"/>
                    <a:pt x="457" y="2711"/>
                    <a:pt x="525" y="2643"/>
                  </a:cubicBezTo>
                  <a:lnTo>
                    <a:pt x="2694" y="497"/>
                  </a:lnTo>
                  <a:cubicBezTo>
                    <a:pt x="2808" y="383"/>
                    <a:pt x="2808" y="201"/>
                    <a:pt x="2694" y="87"/>
                  </a:cubicBezTo>
                  <a:cubicBezTo>
                    <a:pt x="2636" y="29"/>
                    <a:pt x="2562" y="1"/>
                    <a:pt x="24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5305778" y="1836692"/>
              <a:ext cx="55367" cy="53927"/>
            </a:xfrm>
            <a:custGeom>
              <a:avLst/>
              <a:gdLst/>
              <a:ahLst/>
              <a:cxnLst/>
              <a:rect l="l" t="t" r="r" b="b"/>
              <a:pathLst>
                <a:path w="2808" h="2735" extrusionOk="0">
                  <a:moveTo>
                    <a:pt x="320" y="1"/>
                  </a:moveTo>
                  <a:cubicBezTo>
                    <a:pt x="246" y="1"/>
                    <a:pt x="171" y="29"/>
                    <a:pt x="114" y="87"/>
                  </a:cubicBezTo>
                  <a:cubicBezTo>
                    <a:pt x="0" y="201"/>
                    <a:pt x="0" y="383"/>
                    <a:pt x="114" y="497"/>
                  </a:cubicBezTo>
                  <a:lnTo>
                    <a:pt x="2283" y="2643"/>
                  </a:lnTo>
                  <a:cubicBezTo>
                    <a:pt x="2328" y="2711"/>
                    <a:pt x="2420" y="2734"/>
                    <a:pt x="2488" y="2734"/>
                  </a:cubicBezTo>
                  <a:cubicBezTo>
                    <a:pt x="2557" y="2734"/>
                    <a:pt x="2625" y="2711"/>
                    <a:pt x="2694" y="2643"/>
                  </a:cubicBezTo>
                  <a:cubicBezTo>
                    <a:pt x="2808" y="2529"/>
                    <a:pt x="2808" y="2369"/>
                    <a:pt x="2694" y="2255"/>
                  </a:cubicBezTo>
                  <a:lnTo>
                    <a:pt x="525" y="87"/>
                  </a:lnTo>
                  <a:cubicBezTo>
                    <a:pt x="468" y="29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5701371" y="1946400"/>
              <a:ext cx="247100" cy="108032"/>
            </a:xfrm>
            <a:custGeom>
              <a:avLst/>
              <a:gdLst/>
              <a:ahLst/>
              <a:cxnLst/>
              <a:rect l="l" t="t" r="r" b="b"/>
              <a:pathLst>
                <a:path w="12532" h="5479" extrusionOk="0">
                  <a:moveTo>
                    <a:pt x="297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7" y="571"/>
                  </a:cubicBezTo>
                  <a:cubicBezTo>
                    <a:pt x="3014" y="571"/>
                    <a:pt x="4337" y="1690"/>
                    <a:pt x="5730" y="2854"/>
                  </a:cubicBezTo>
                  <a:cubicBezTo>
                    <a:pt x="7259" y="4155"/>
                    <a:pt x="8834" y="5479"/>
                    <a:pt x="12235" y="5479"/>
                  </a:cubicBezTo>
                  <a:cubicBezTo>
                    <a:pt x="12395" y="5479"/>
                    <a:pt x="12532" y="5342"/>
                    <a:pt x="12532" y="5182"/>
                  </a:cubicBezTo>
                  <a:cubicBezTo>
                    <a:pt x="12532" y="5022"/>
                    <a:pt x="12395" y="4908"/>
                    <a:pt x="12235" y="4908"/>
                  </a:cubicBezTo>
                  <a:cubicBezTo>
                    <a:pt x="9039" y="4908"/>
                    <a:pt x="7556" y="3653"/>
                    <a:pt x="6095" y="2420"/>
                  </a:cubicBezTo>
                  <a:cubicBezTo>
                    <a:pt x="4703" y="1233"/>
                    <a:pt x="324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5664460" y="1931100"/>
              <a:ext cx="42787" cy="42333"/>
            </a:xfrm>
            <a:custGeom>
              <a:avLst/>
              <a:gdLst/>
              <a:ahLst/>
              <a:cxnLst/>
              <a:rect l="l" t="t" r="r" b="b"/>
              <a:pathLst>
                <a:path w="2170" h="2147" extrusionOk="0">
                  <a:moveTo>
                    <a:pt x="1074" y="1"/>
                  </a:moveTo>
                  <a:cubicBezTo>
                    <a:pt x="480" y="1"/>
                    <a:pt x="1" y="480"/>
                    <a:pt x="1" y="1073"/>
                  </a:cubicBezTo>
                  <a:cubicBezTo>
                    <a:pt x="1" y="1667"/>
                    <a:pt x="480" y="2146"/>
                    <a:pt x="1074" y="2146"/>
                  </a:cubicBezTo>
                  <a:cubicBezTo>
                    <a:pt x="1690" y="2146"/>
                    <a:pt x="2169" y="1667"/>
                    <a:pt x="2169" y="1073"/>
                  </a:cubicBezTo>
                  <a:cubicBezTo>
                    <a:pt x="2169" y="480"/>
                    <a:pt x="1690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5659077" y="1925243"/>
              <a:ext cx="53572" cy="54026"/>
            </a:xfrm>
            <a:custGeom>
              <a:avLst/>
              <a:gdLst/>
              <a:ahLst/>
              <a:cxnLst/>
              <a:rect l="l" t="t" r="r" b="b"/>
              <a:pathLst>
                <a:path w="2717" h="2740" extrusionOk="0">
                  <a:moveTo>
                    <a:pt x="1347" y="571"/>
                  </a:moveTo>
                  <a:cubicBezTo>
                    <a:pt x="1803" y="571"/>
                    <a:pt x="2146" y="937"/>
                    <a:pt x="2146" y="1370"/>
                  </a:cubicBezTo>
                  <a:cubicBezTo>
                    <a:pt x="2146" y="1804"/>
                    <a:pt x="1803" y="2169"/>
                    <a:pt x="1347" y="2169"/>
                  </a:cubicBezTo>
                  <a:cubicBezTo>
                    <a:pt x="913" y="2169"/>
                    <a:pt x="571" y="1804"/>
                    <a:pt x="571" y="1370"/>
                  </a:cubicBezTo>
                  <a:cubicBezTo>
                    <a:pt x="571" y="937"/>
                    <a:pt x="913" y="571"/>
                    <a:pt x="1347" y="571"/>
                  </a:cubicBezTo>
                  <a:close/>
                  <a:moveTo>
                    <a:pt x="1347" y="1"/>
                  </a:moveTo>
                  <a:cubicBezTo>
                    <a:pt x="593" y="1"/>
                    <a:pt x="0" y="617"/>
                    <a:pt x="0" y="1370"/>
                  </a:cubicBezTo>
                  <a:cubicBezTo>
                    <a:pt x="0" y="2124"/>
                    <a:pt x="593" y="2740"/>
                    <a:pt x="1347" y="2740"/>
                  </a:cubicBezTo>
                  <a:cubicBezTo>
                    <a:pt x="2100" y="2740"/>
                    <a:pt x="2716" y="2124"/>
                    <a:pt x="2716" y="1370"/>
                  </a:cubicBezTo>
                  <a:cubicBezTo>
                    <a:pt x="2716" y="617"/>
                    <a:pt x="2100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5942595" y="2027420"/>
              <a:ext cx="42787" cy="42314"/>
            </a:xfrm>
            <a:custGeom>
              <a:avLst/>
              <a:gdLst/>
              <a:ahLst/>
              <a:cxnLst/>
              <a:rect l="l" t="t" r="r" b="b"/>
              <a:pathLst>
                <a:path w="2170" h="2146" extrusionOk="0">
                  <a:moveTo>
                    <a:pt x="1097" y="0"/>
                  </a:moveTo>
                  <a:cubicBezTo>
                    <a:pt x="503" y="0"/>
                    <a:pt x="1" y="479"/>
                    <a:pt x="1" y="1073"/>
                  </a:cubicBezTo>
                  <a:cubicBezTo>
                    <a:pt x="1" y="1666"/>
                    <a:pt x="503" y="2146"/>
                    <a:pt x="1097" y="2146"/>
                  </a:cubicBezTo>
                  <a:cubicBezTo>
                    <a:pt x="1690" y="2146"/>
                    <a:pt x="2169" y="1666"/>
                    <a:pt x="2169" y="1073"/>
                  </a:cubicBezTo>
                  <a:cubicBezTo>
                    <a:pt x="2169" y="479"/>
                    <a:pt x="1690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5937212" y="2021563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8" y="936"/>
                    <a:pt x="2168" y="1370"/>
                  </a:cubicBezTo>
                  <a:cubicBezTo>
                    <a:pt x="2168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6114532" y="1595350"/>
              <a:ext cx="550887" cy="348369"/>
            </a:xfrm>
            <a:custGeom>
              <a:avLst/>
              <a:gdLst/>
              <a:ahLst/>
              <a:cxnLst/>
              <a:rect l="l" t="t" r="r" b="b"/>
              <a:pathLst>
                <a:path w="27939" h="17668" extrusionOk="0">
                  <a:moveTo>
                    <a:pt x="2739" y="1"/>
                  </a:moveTo>
                  <a:cubicBezTo>
                    <a:pt x="1233" y="1"/>
                    <a:pt x="0" y="1233"/>
                    <a:pt x="0" y="2740"/>
                  </a:cubicBezTo>
                  <a:lnTo>
                    <a:pt x="0" y="14929"/>
                  </a:lnTo>
                  <a:cubicBezTo>
                    <a:pt x="0" y="16458"/>
                    <a:pt x="1233" y="17668"/>
                    <a:pt x="2739" y="17668"/>
                  </a:cubicBezTo>
                  <a:lnTo>
                    <a:pt x="25199" y="17668"/>
                  </a:lnTo>
                  <a:cubicBezTo>
                    <a:pt x="26729" y="17668"/>
                    <a:pt x="27938" y="16458"/>
                    <a:pt x="27938" y="14929"/>
                  </a:cubicBezTo>
                  <a:lnTo>
                    <a:pt x="27938" y="2740"/>
                  </a:lnTo>
                  <a:cubicBezTo>
                    <a:pt x="27938" y="1233"/>
                    <a:pt x="26729" y="1"/>
                    <a:pt x="25199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6062320" y="1543158"/>
              <a:ext cx="550887" cy="348349"/>
            </a:xfrm>
            <a:custGeom>
              <a:avLst/>
              <a:gdLst/>
              <a:ahLst/>
              <a:cxnLst/>
              <a:rect l="l" t="t" r="r" b="b"/>
              <a:pathLst>
                <a:path w="27939" h="17667" extrusionOk="0">
                  <a:moveTo>
                    <a:pt x="2740" y="0"/>
                  </a:moveTo>
                  <a:cubicBezTo>
                    <a:pt x="1210" y="0"/>
                    <a:pt x="0" y="1210"/>
                    <a:pt x="0" y="2739"/>
                  </a:cubicBezTo>
                  <a:lnTo>
                    <a:pt x="0" y="14928"/>
                  </a:lnTo>
                  <a:cubicBezTo>
                    <a:pt x="0" y="16434"/>
                    <a:pt x="1210" y="17667"/>
                    <a:pt x="2740" y="17667"/>
                  </a:cubicBezTo>
                  <a:lnTo>
                    <a:pt x="25200" y="17667"/>
                  </a:lnTo>
                  <a:cubicBezTo>
                    <a:pt x="26706" y="17667"/>
                    <a:pt x="27939" y="16434"/>
                    <a:pt x="27939" y="14928"/>
                  </a:cubicBezTo>
                  <a:lnTo>
                    <a:pt x="27939" y="2739"/>
                  </a:lnTo>
                  <a:cubicBezTo>
                    <a:pt x="27939" y="1210"/>
                    <a:pt x="26706" y="0"/>
                    <a:pt x="25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6056464" y="1537302"/>
              <a:ext cx="562146" cy="359608"/>
            </a:xfrm>
            <a:custGeom>
              <a:avLst/>
              <a:gdLst/>
              <a:ahLst/>
              <a:cxnLst/>
              <a:rect l="l" t="t" r="r" b="b"/>
              <a:pathLst>
                <a:path w="28510" h="18238" extrusionOk="0">
                  <a:moveTo>
                    <a:pt x="25497" y="571"/>
                  </a:moveTo>
                  <a:cubicBezTo>
                    <a:pt x="26843" y="571"/>
                    <a:pt x="27939" y="1667"/>
                    <a:pt x="27939" y="3036"/>
                  </a:cubicBezTo>
                  <a:lnTo>
                    <a:pt x="27939" y="15225"/>
                  </a:lnTo>
                  <a:cubicBezTo>
                    <a:pt x="27939" y="16572"/>
                    <a:pt x="26843" y="17667"/>
                    <a:pt x="25497" y="17667"/>
                  </a:cubicBezTo>
                  <a:lnTo>
                    <a:pt x="3037" y="17667"/>
                  </a:lnTo>
                  <a:cubicBezTo>
                    <a:pt x="1667" y="17667"/>
                    <a:pt x="571" y="16572"/>
                    <a:pt x="571" y="15225"/>
                  </a:cubicBezTo>
                  <a:lnTo>
                    <a:pt x="571" y="3036"/>
                  </a:lnTo>
                  <a:cubicBezTo>
                    <a:pt x="571" y="1667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70"/>
                    <a:pt x="1" y="3036"/>
                  </a:cubicBezTo>
                  <a:lnTo>
                    <a:pt x="1" y="15225"/>
                  </a:lnTo>
                  <a:cubicBezTo>
                    <a:pt x="1" y="16891"/>
                    <a:pt x="1370" y="18238"/>
                    <a:pt x="3037" y="18238"/>
                  </a:cubicBezTo>
                  <a:lnTo>
                    <a:pt x="25497" y="18238"/>
                  </a:lnTo>
                  <a:cubicBezTo>
                    <a:pt x="27163" y="18238"/>
                    <a:pt x="28510" y="16891"/>
                    <a:pt x="28510" y="15225"/>
                  </a:cubicBezTo>
                  <a:lnTo>
                    <a:pt x="28510" y="3036"/>
                  </a:lnTo>
                  <a:cubicBezTo>
                    <a:pt x="28510" y="1370"/>
                    <a:pt x="27163" y="0"/>
                    <a:pt x="254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6125771" y="1602212"/>
              <a:ext cx="55386" cy="53927"/>
            </a:xfrm>
            <a:custGeom>
              <a:avLst/>
              <a:gdLst/>
              <a:ahLst/>
              <a:cxnLst/>
              <a:rect l="l" t="t" r="r" b="b"/>
              <a:pathLst>
                <a:path w="2809" h="2735" extrusionOk="0">
                  <a:moveTo>
                    <a:pt x="2489" y="1"/>
                  </a:moveTo>
                  <a:cubicBezTo>
                    <a:pt x="2415" y="1"/>
                    <a:pt x="2340" y="30"/>
                    <a:pt x="2283" y="87"/>
                  </a:cubicBezTo>
                  <a:lnTo>
                    <a:pt x="115" y="2232"/>
                  </a:lnTo>
                  <a:cubicBezTo>
                    <a:pt x="1" y="2346"/>
                    <a:pt x="1" y="2529"/>
                    <a:pt x="115" y="2643"/>
                  </a:cubicBezTo>
                  <a:cubicBezTo>
                    <a:pt x="183" y="2711"/>
                    <a:pt x="252" y="2734"/>
                    <a:pt x="320" y="2734"/>
                  </a:cubicBezTo>
                  <a:cubicBezTo>
                    <a:pt x="389" y="2734"/>
                    <a:pt x="480" y="2711"/>
                    <a:pt x="526" y="2643"/>
                  </a:cubicBezTo>
                  <a:lnTo>
                    <a:pt x="2694" y="475"/>
                  </a:lnTo>
                  <a:cubicBezTo>
                    <a:pt x="2808" y="360"/>
                    <a:pt x="2808" y="201"/>
                    <a:pt x="2694" y="87"/>
                  </a:cubicBezTo>
                  <a:cubicBezTo>
                    <a:pt x="2637" y="30"/>
                    <a:pt x="2563" y="1"/>
                    <a:pt x="2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6125771" y="1602212"/>
              <a:ext cx="55386" cy="53927"/>
            </a:xfrm>
            <a:custGeom>
              <a:avLst/>
              <a:gdLst/>
              <a:ahLst/>
              <a:cxnLst/>
              <a:rect l="l" t="t" r="r" b="b"/>
              <a:pathLst>
                <a:path w="2809" h="2735" extrusionOk="0">
                  <a:moveTo>
                    <a:pt x="320" y="1"/>
                  </a:moveTo>
                  <a:cubicBezTo>
                    <a:pt x="246" y="1"/>
                    <a:pt x="172" y="30"/>
                    <a:pt x="115" y="87"/>
                  </a:cubicBezTo>
                  <a:cubicBezTo>
                    <a:pt x="1" y="201"/>
                    <a:pt x="1" y="360"/>
                    <a:pt x="115" y="475"/>
                  </a:cubicBezTo>
                  <a:lnTo>
                    <a:pt x="2283" y="2643"/>
                  </a:lnTo>
                  <a:cubicBezTo>
                    <a:pt x="2329" y="2711"/>
                    <a:pt x="2420" y="2734"/>
                    <a:pt x="2489" y="2734"/>
                  </a:cubicBezTo>
                  <a:cubicBezTo>
                    <a:pt x="2557" y="2734"/>
                    <a:pt x="2626" y="2711"/>
                    <a:pt x="2694" y="2643"/>
                  </a:cubicBezTo>
                  <a:cubicBezTo>
                    <a:pt x="2808" y="2529"/>
                    <a:pt x="2808" y="2346"/>
                    <a:pt x="2694" y="2232"/>
                  </a:cubicBezTo>
                  <a:lnTo>
                    <a:pt x="526" y="87"/>
                  </a:lnTo>
                  <a:cubicBezTo>
                    <a:pt x="469" y="30"/>
                    <a:pt x="395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3"/>
            <p:cNvSpPr txBox="1"/>
            <p:nvPr/>
          </p:nvSpPr>
          <p:spPr>
            <a:xfrm>
              <a:off x="8521453" y="1752205"/>
              <a:ext cx="522000" cy="5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CSS</a:t>
              </a:r>
              <a:endParaRPr sz="2600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88" name="Google Shape;688;p23"/>
            <p:cNvSpPr txBox="1"/>
            <p:nvPr/>
          </p:nvSpPr>
          <p:spPr>
            <a:xfrm>
              <a:off x="6040242" y="1599841"/>
              <a:ext cx="625930" cy="270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PYTHON</a:t>
              </a:r>
              <a:endParaRPr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89" name="Google Shape;689;p23"/>
            <p:cNvSpPr txBox="1"/>
            <p:nvPr/>
          </p:nvSpPr>
          <p:spPr>
            <a:xfrm>
              <a:off x="6126030" y="3441101"/>
              <a:ext cx="742796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HTML</a:t>
              </a:r>
              <a:endParaRPr sz="2600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90" name="Google Shape;690;p23"/>
            <p:cNvSpPr txBox="1"/>
            <p:nvPr/>
          </p:nvSpPr>
          <p:spPr>
            <a:xfrm>
              <a:off x="5239775" y="1958162"/>
              <a:ext cx="5220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rPr>
                <a:t>&lt;/&gt;</a:t>
              </a:r>
              <a:endParaRPr sz="220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35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2" name="Google Shape;1462;p3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463" name="Google Shape;1463;p3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6" name="Google Shape;1466;p35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LIBRERIAS USADAS</a:t>
            </a:r>
            <a:endParaRPr dirty="0"/>
          </a:p>
        </p:txBody>
      </p:sp>
      <p:sp>
        <p:nvSpPr>
          <p:cNvPr id="1467" name="Google Shape;1467;p35"/>
          <p:cNvSpPr txBox="1"/>
          <p:nvPr/>
        </p:nvSpPr>
        <p:spPr>
          <a:xfrm>
            <a:off x="3801200" y="3542401"/>
            <a:ext cx="1531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datetime</a:t>
            </a:r>
            <a:endParaRPr sz="22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68" name="Google Shape;1468;p35"/>
          <p:cNvSpPr txBox="1"/>
          <p:nvPr/>
        </p:nvSpPr>
        <p:spPr>
          <a:xfrm>
            <a:off x="3725044" y="4032881"/>
            <a:ext cx="1802708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Representan instantes en el tiempo y proporcionan interfaces para controlar su representación sin afectar el valor absoluto del objeto.</a:t>
            </a:r>
            <a:endParaRPr sz="10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69" name="Google Shape;1469;p35"/>
          <p:cNvSpPr txBox="1"/>
          <p:nvPr/>
        </p:nvSpPr>
        <p:spPr>
          <a:xfrm>
            <a:off x="738800" y="3524826"/>
            <a:ext cx="1531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PYWHATKIT</a:t>
            </a:r>
            <a:endParaRPr sz="22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70" name="Google Shape;1470;p35"/>
          <p:cNvSpPr txBox="1"/>
          <p:nvPr/>
        </p:nvSpPr>
        <p:spPr>
          <a:xfrm>
            <a:off x="413575" y="4024609"/>
            <a:ext cx="2240023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Envía mensajes de WhatsApp.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Reproduce un video de YouTube.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Realice una búsqueda en Google.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sz="10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Obtenga información sobre un tema en particular.</a:t>
            </a:r>
          </a:p>
        </p:txBody>
      </p:sp>
      <p:sp>
        <p:nvSpPr>
          <p:cNvPr id="1471" name="Google Shape;1471;p35"/>
          <p:cNvSpPr txBox="1"/>
          <p:nvPr/>
        </p:nvSpPr>
        <p:spPr>
          <a:xfrm>
            <a:off x="5135337" y="1482169"/>
            <a:ext cx="1839092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Es una librería de Python que se usa para crear chistes de una línea para programadores. (Por defecto viene en ingles).</a:t>
            </a:r>
          </a:p>
        </p:txBody>
      </p:sp>
      <p:sp>
        <p:nvSpPr>
          <p:cNvPr id="1472" name="Google Shape;1472;p35"/>
          <p:cNvSpPr txBox="1"/>
          <p:nvPr/>
        </p:nvSpPr>
        <p:spPr>
          <a:xfrm>
            <a:off x="5332400" y="2323250"/>
            <a:ext cx="1531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PYJOKES</a:t>
            </a:r>
            <a:endParaRPr sz="22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73" name="Google Shape;1473;p35"/>
          <p:cNvSpPr txBox="1"/>
          <p:nvPr/>
        </p:nvSpPr>
        <p:spPr>
          <a:xfrm>
            <a:off x="2270000" y="2323238"/>
            <a:ext cx="1531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wikipedia</a:t>
            </a:r>
            <a:endParaRPr sz="22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74" name="Google Shape;1474;p35"/>
          <p:cNvSpPr txBox="1"/>
          <p:nvPr/>
        </p:nvSpPr>
        <p:spPr>
          <a:xfrm>
            <a:off x="2271077" y="1592531"/>
            <a:ext cx="1544505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Facilita el acceso y el análisis de datos de Wikipedia.</a:t>
            </a:r>
            <a:endParaRPr sz="11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75" name="Google Shape;1475;p35"/>
          <p:cNvSpPr txBox="1"/>
          <p:nvPr/>
        </p:nvSpPr>
        <p:spPr>
          <a:xfrm>
            <a:off x="6863600" y="3542401"/>
            <a:ext cx="1531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textblob</a:t>
            </a:r>
            <a:endParaRPr sz="22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76" name="Google Shape;1476;p35"/>
          <p:cNvSpPr txBox="1"/>
          <p:nvPr/>
        </p:nvSpPr>
        <p:spPr>
          <a:xfrm>
            <a:off x="6845622" y="4012201"/>
            <a:ext cx="168085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Librería de Python para procesar datos textuales. Proporciona una API simple para sumergirse en tareas comunes de procesamiento del lenguaje natural (NLP)</a:t>
            </a:r>
            <a:endParaRPr sz="10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477" name="Google Shape;1477;p35"/>
          <p:cNvCxnSpPr/>
          <p:nvPr/>
        </p:nvCxnSpPr>
        <p:spPr>
          <a:xfrm>
            <a:off x="732000" y="3168625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478" name="Google Shape;1478;p35"/>
          <p:cNvSpPr/>
          <p:nvPr/>
        </p:nvSpPr>
        <p:spPr>
          <a:xfrm>
            <a:off x="1167500" y="1982597"/>
            <a:ext cx="673800" cy="673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35"/>
          <p:cNvSpPr/>
          <p:nvPr/>
        </p:nvSpPr>
        <p:spPr>
          <a:xfrm>
            <a:off x="4229900" y="1982597"/>
            <a:ext cx="673800" cy="673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35"/>
          <p:cNvSpPr/>
          <p:nvPr/>
        </p:nvSpPr>
        <p:spPr>
          <a:xfrm>
            <a:off x="7292300" y="1982597"/>
            <a:ext cx="673800" cy="673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1" name="Google Shape;1481;p35"/>
          <p:cNvSpPr/>
          <p:nvPr/>
        </p:nvSpPr>
        <p:spPr>
          <a:xfrm>
            <a:off x="2698700" y="3678904"/>
            <a:ext cx="673800" cy="673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35"/>
          <p:cNvSpPr/>
          <p:nvPr/>
        </p:nvSpPr>
        <p:spPr>
          <a:xfrm>
            <a:off x="5761100" y="3678904"/>
            <a:ext cx="673800" cy="673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3" name="Google Shape;1483;p35"/>
          <p:cNvGrpSpPr/>
          <p:nvPr/>
        </p:nvGrpSpPr>
        <p:grpSpPr>
          <a:xfrm>
            <a:off x="5867103" y="3842579"/>
            <a:ext cx="461781" cy="346432"/>
            <a:chOff x="5918150" y="2969100"/>
            <a:chExt cx="386525" cy="289950"/>
          </a:xfrm>
        </p:grpSpPr>
        <p:sp>
          <p:nvSpPr>
            <p:cNvPr id="1484" name="Google Shape;1484;p35"/>
            <p:cNvSpPr/>
            <p:nvPr/>
          </p:nvSpPr>
          <p:spPr>
            <a:xfrm>
              <a:off x="5924825" y="2975800"/>
              <a:ext cx="372925" cy="276575"/>
            </a:xfrm>
            <a:custGeom>
              <a:avLst/>
              <a:gdLst/>
              <a:ahLst/>
              <a:cxnLst/>
              <a:rect l="l" t="t" r="r" b="b"/>
              <a:pathLst>
                <a:path w="14917" h="11063" extrusionOk="0">
                  <a:moveTo>
                    <a:pt x="1" y="0"/>
                  </a:moveTo>
                  <a:lnTo>
                    <a:pt x="1" y="11062"/>
                  </a:lnTo>
                  <a:lnTo>
                    <a:pt x="14917" y="11062"/>
                  </a:lnTo>
                  <a:lnTo>
                    <a:pt x="149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6066000" y="2975800"/>
              <a:ext cx="231750" cy="276575"/>
            </a:xfrm>
            <a:custGeom>
              <a:avLst/>
              <a:gdLst/>
              <a:ahLst/>
              <a:cxnLst/>
              <a:rect l="l" t="t" r="r" b="b"/>
              <a:pathLst>
                <a:path w="9270" h="11063" extrusionOk="0">
                  <a:moveTo>
                    <a:pt x="3105" y="0"/>
                  </a:moveTo>
                  <a:lnTo>
                    <a:pt x="1" y="11062"/>
                  </a:lnTo>
                  <a:lnTo>
                    <a:pt x="9270" y="11062"/>
                  </a:lnTo>
                  <a:lnTo>
                    <a:pt x="9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5924825" y="2975800"/>
              <a:ext cx="372925" cy="41725"/>
            </a:xfrm>
            <a:custGeom>
              <a:avLst/>
              <a:gdLst/>
              <a:ahLst/>
              <a:cxnLst/>
              <a:rect l="l" t="t" r="r" b="b"/>
              <a:pathLst>
                <a:path w="14917" h="1669" extrusionOk="0">
                  <a:moveTo>
                    <a:pt x="1" y="0"/>
                  </a:moveTo>
                  <a:lnTo>
                    <a:pt x="1" y="1668"/>
                  </a:lnTo>
                  <a:lnTo>
                    <a:pt x="14917" y="1668"/>
                  </a:lnTo>
                  <a:lnTo>
                    <a:pt x="149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6132475" y="2975800"/>
              <a:ext cx="165275" cy="41725"/>
            </a:xfrm>
            <a:custGeom>
              <a:avLst/>
              <a:gdLst/>
              <a:ahLst/>
              <a:cxnLst/>
              <a:rect l="l" t="t" r="r" b="b"/>
              <a:pathLst>
                <a:path w="6611" h="1669" extrusionOk="0">
                  <a:moveTo>
                    <a:pt x="464" y="0"/>
                  </a:moveTo>
                  <a:lnTo>
                    <a:pt x="0" y="1668"/>
                  </a:lnTo>
                  <a:lnTo>
                    <a:pt x="6611" y="1668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5918150" y="29691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16" y="0"/>
                    <a:pt x="0" y="125"/>
                    <a:pt x="0" y="268"/>
                  </a:cubicBezTo>
                  <a:lnTo>
                    <a:pt x="0" y="3489"/>
                  </a:lnTo>
                  <a:cubicBezTo>
                    <a:pt x="0" y="3622"/>
                    <a:pt x="89" y="3747"/>
                    <a:pt x="223" y="3765"/>
                  </a:cubicBezTo>
                  <a:cubicBezTo>
                    <a:pt x="234" y="3766"/>
                    <a:pt x="245" y="3767"/>
                    <a:pt x="255" y="3767"/>
                  </a:cubicBezTo>
                  <a:cubicBezTo>
                    <a:pt x="410" y="3767"/>
                    <a:pt x="535" y="3648"/>
                    <a:pt x="535" y="3497"/>
                  </a:cubicBezTo>
                  <a:lnTo>
                    <a:pt x="535" y="545"/>
                  </a:lnTo>
                  <a:lnTo>
                    <a:pt x="14916" y="545"/>
                  </a:lnTo>
                  <a:lnTo>
                    <a:pt x="14916" y="11054"/>
                  </a:lnTo>
                  <a:lnTo>
                    <a:pt x="14327" y="11054"/>
                  </a:lnTo>
                  <a:cubicBezTo>
                    <a:pt x="14194" y="11054"/>
                    <a:pt x="14069" y="11152"/>
                    <a:pt x="14051" y="11286"/>
                  </a:cubicBezTo>
                  <a:cubicBezTo>
                    <a:pt x="14024" y="11455"/>
                    <a:pt x="14158" y="11598"/>
                    <a:pt x="14318" y="11598"/>
                  </a:cubicBezTo>
                  <a:lnTo>
                    <a:pt x="15184" y="11598"/>
                  </a:lnTo>
                  <a:cubicBezTo>
                    <a:pt x="15335" y="11598"/>
                    <a:pt x="15460" y="11473"/>
                    <a:pt x="15460" y="11330"/>
                  </a:cubicBezTo>
                  <a:lnTo>
                    <a:pt x="15460" y="268"/>
                  </a:lnTo>
                  <a:cubicBezTo>
                    <a:pt x="15460" y="125"/>
                    <a:pt x="15335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5918150" y="3075000"/>
              <a:ext cx="341700" cy="184050"/>
            </a:xfrm>
            <a:custGeom>
              <a:avLst/>
              <a:gdLst/>
              <a:ahLst/>
              <a:cxnLst/>
              <a:rect l="l" t="t" r="r" b="b"/>
              <a:pathLst>
                <a:path w="13668" h="7362" extrusionOk="0">
                  <a:moveTo>
                    <a:pt x="280" y="0"/>
                  </a:moveTo>
                  <a:cubicBezTo>
                    <a:pt x="125" y="0"/>
                    <a:pt x="0" y="120"/>
                    <a:pt x="0" y="278"/>
                  </a:cubicBezTo>
                  <a:lnTo>
                    <a:pt x="0" y="7094"/>
                  </a:lnTo>
                  <a:cubicBezTo>
                    <a:pt x="0" y="7237"/>
                    <a:pt x="116" y="7362"/>
                    <a:pt x="268" y="7362"/>
                  </a:cubicBezTo>
                  <a:lnTo>
                    <a:pt x="13373" y="7362"/>
                  </a:lnTo>
                  <a:cubicBezTo>
                    <a:pt x="13542" y="7362"/>
                    <a:pt x="13667" y="7219"/>
                    <a:pt x="13649" y="7050"/>
                  </a:cubicBezTo>
                  <a:cubicBezTo>
                    <a:pt x="13623" y="6916"/>
                    <a:pt x="13507" y="6818"/>
                    <a:pt x="13364" y="6818"/>
                  </a:cubicBezTo>
                  <a:lnTo>
                    <a:pt x="535" y="6818"/>
                  </a:lnTo>
                  <a:lnTo>
                    <a:pt x="535" y="287"/>
                  </a:lnTo>
                  <a:cubicBezTo>
                    <a:pt x="535" y="145"/>
                    <a:pt x="446" y="29"/>
                    <a:pt x="312" y="2"/>
                  </a:cubicBezTo>
                  <a:cubicBezTo>
                    <a:pt x="302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594090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6" y="1"/>
                    <a:pt x="0" y="126"/>
                    <a:pt x="0" y="277"/>
                  </a:cubicBezTo>
                  <a:cubicBezTo>
                    <a:pt x="0" y="429"/>
                    <a:pt x="116" y="545"/>
                    <a:pt x="268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5984825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7" y="1"/>
                    <a:pt x="1" y="126"/>
                    <a:pt x="1" y="277"/>
                  </a:cubicBezTo>
                  <a:cubicBezTo>
                    <a:pt x="1" y="429"/>
                    <a:pt x="117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596275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77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5992175" y="3043150"/>
              <a:ext cx="103075" cy="13625"/>
            </a:xfrm>
            <a:custGeom>
              <a:avLst/>
              <a:gdLst/>
              <a:ahLst/>
              <a:cxnLst/>
              <a:rect l="l" t="t" r="r" b="b"/>
              <a:pathLst>
                <a:path w="4123" h="545" extrusionOk="0">
                  <a:moveTo>
                    <a:pt x="304" y="0"/>
                  </a:moveTo>
                  <a:cubicBezTo>
                    <a:pt x="170" y="0"/>
                    <a:pt x="46" y="98"/>
                    <a:pt x="28" y="232"/>
                  </a:cubicBezTo>
                  <a:cubicBezTo>
                    <a:pt x="1" y="402"/>
                    <a:pt x="135" y="544"/>
                    <a:pt x="295" y="544"/>
                  </a:cubicBezTo>
                  <a:lnTo>
                    <a:pt x="3819" y="544"/>
                  </a:lnTo>
                  <a:cubicBezTo>
                    <a:pt x="3953" y="544"/>
                    <a:pt x="4078" y="446"/>
                    <a:pt x="4096" y="312"/>
                  </a:cubicBezTo>
                  <a:cubicBezTo>
                    <a:pt x="4122" y="143"/>
                    <a:pt x="3989" y="0"/>
                    <a:pt x="38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6046600" y="3066550"/>
              <a:ext cx="48650" cy="13650"/>
            </a:xfrm>
            <a:custGeom>
              <a:avLst/>
              <a:gdLst/>
              <a:ahLst/>
              <a:cxnLst/>
              <a:rect l="l" t="t" r="r" b="b"/>
              <a:pathLst>
                <a:path w="1946" h="546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1" y="393"/>
                    <a:pt x="126" y="545"/>
                    <a:pt x="295" y="545"/>
                  </a:cubicBezTo>
                  <a:lnTo>
                    <a:pt x="1642" y="545"/>
                  </a:lnTo>
                  <a:cubicBezTo>
                    <a:pt x="1776" y="545"/>
                    <a:pt x="1901" y="447"/>
                    <a:pt x="1919" y="313"/>
                  </a:cubicBezTo>
                  <a:cubicBezTo>
                    <a:pt x="1945" y="144"/>
                    <a:pt x="1812" y="1"/>
                    <a:pt x="1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6006250" y="3066550"/>
              <a:ext cx="33250" cy="13650"/>
            </a:xfrm>
            <a:custGeom>
              <a:avLst/>
              <a:gdLst/>
              <a:ahLst/>
              <a:cxnLst/>
              <a:rect l="l" t="t" r="r" b="b"/>
              <a:pathLst>
                <a:path w="1330" h="546" extrusionOk="0">
                  <a:moveTo>
                    <a:pt x="303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393"/>
                    <a:pt x="134" y="545"/>
                    <a:pt x="294" y="545"/>
                  </a:cubicBezTo>
                  <a:lnTo>
                    <a:pt x="1026" y="545"/>
                  </a:lnTo>
                  <a:cubicBezTo>
                    <a:pt x="1169" y="545"/>
                    <a:pt x="1285" y="447"/>
                    <a:pt x="1311" y="313"/>
                  </a:cubicBezTo>
                  <a:cubicBezTo>
                    <a:pt x="1329" y="144"/>
                    <a:pt x="1204" y="1"/>
                    <a:pt x="1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6024750" y="3090650"/>
              <a:ext cx="70500" cy="13625"/>
            </a:xfrm>
            <a:custGeom>
              <a:avLst/>
              <a:gdLst/>
              <a:ahLst/>
              <a:cxnLst/>
              <a:rect l="l" t="t" r="r" b="b"/>
              <a:pathLst>
                <a:path w="2820" h="545" extrusionOk="0">
                  <a:moveTo>
                    <a:pt x="304" y="0"/>
                  </a:moveTo>
                  <a:cubicBezTo>
                    <a:pt x="170" y="0"/>
                    <a:pt x="45" y="99"/>
                    <a:pt x="27" y="232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2516" y="545"/>
                  </a:lnTo>
                  <a:cubicBezTo>
                    <a:pt x="2650" y="545"/>
                    <a:pt x="2775" y="446"/>
                    <a:pt x="2793" y="313"/>
                  </a:cubicBezTo>
                  <a:cubicBezTo>
                    <a:pt x="2819" y="143"/>
                    <a:pt x="2686" y="0"/>
                    <a:pt x="2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6060200" y="3114725"/>
              <a:ext cx="35050" cy="13650"/>
            </a:xfrm>
            <a:custGeom>
              <a:avLst/>
              <a:gdLst/>
              <a:ahLst/>
              <a:cxnLst/>
              <a:rect l="l" t="t" r="r" b="b"/>
              <a:pathLst>
                <a:path w="1402" h="546" extrusionOk="0">
                  <a:moveTo>
                    <a:pt x="304" y="1"/>
                  </a:moveTo>
                  <a:cubicBezTo>
                    <a:pt x="161" y="1"/>
                    <a:pt x="45" y="99"/>
                    <a:pt x="19" y="233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1098" y="545"/>
                  </a:lnTo>
                  <a:cubicBezTo>
                    <a:pt x="1232" y="545"/>
                    <a:pt x="1357" y="456"/>
                    <a:pt x="1375" y="313"/>
                  </a:cubicBezTo>
                  <a:cubicBezTo>
                    <a:pt x="1401" y="153"/>
                    <a:pt x="1268" y="1"/>
                    <a:pt x="1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6001550" y="3114725"/>
              <a:ext cx="52875" cy="13650"/>
            </a:xfrm>
            <a:custGeom>
              <a:avLst/>
              <a:gdLst/>
              <a:ahLst/>
              <a:cxnLst/>
              <a:rect l="l" t="t" r="r" b="b"/>
              <a:pathLst>
                <a:path w="2115" h="546" extrusionOk="0">
                  <a:moveTo>
                    <a:pt x="286" y="1"/>
                  </a:moveTo>
                  <a:cubicBezTo>
                    <a:pt x="126" y="1"/>
                    <a:pt x="1" y="153"/>
                    <a:pt x="19" y="313"/>
                  </a:cubicBezTo>
                  <a:cubicBezTo>
                    <a:pt x="36" y="456"/>
                    <a:pt x="161" y="545"/>
                    <a:pt x="295" y="545"/>
                  </a:cubicBezTo>
                  <a:lnTo>
                    <a:pt x="1812" y="545"/>
                  </a:lnTo>
                  <a:cubicBezTo>
                    <a:pt x="1945" y="545"/>
                    <a:pt x="2070" y="456"/>
                    <a:pt x="2088" y="313"/>
                  </a:cubicBezTo>
                  <a:cubicBezTo>
                    <a:pt x="2115" y="153"/>
                    <a:pt x="1981" y="1"/>
                    <a:pt x="1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5963650" y="3138150"/>
              <a:ext cx="131600" cy="13625"/>
            </a:xfrm>
            <a:custGeom>
              <a:avLst/>
              <a:gdLst/>
              <a:ahLst/>
              <a:cxnLst/>
              <a:rect l="l" t="t" r="r" b="b"/>
              <a:pathLst>
                <a:path w="5264" h="545" extrusionOk="0">
                  <a:moveTo>
                    <a:pt x="303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402"/>
                    <a:pt x="134" y="545"/>
                    <a:pt x="294" y="545"/>
                  </a:cubicBezTo>
                  <a:lnTo>
                    <a:pt x="4960" y="545"/>
                  </a:lnTo>
                  <a:cubicBezTo>
                    <a:pt x="5103" y="545"/>
                    <a:pt x="5219" y="447"/>
                    <a:pt x="5237" y="313"/>
                  </a:cubicBezTo>
                  <a:cubicBezTo>
                    <a:pt x="5263" y="152"/>
                    <a:pt x="5139" y="1"/>
                    <a:pt x="49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6046600" y="3162450"/>
              <a:ext cx="48650" cy="13650"/>
            </a:xfrm>
            <a:custGeom>
              <a:avLst/>
              <a:gdLst/>
              <a:ahLst/>
              <a:cxnLst/>
              <a:rect l="l" t="t" r="r" b="b"/>
              <a:pathLst>
                <a:path w="1946" h="546" extrusionOk="0">
                  <a:moveTo>
                    <a:pt x="304" y="1"/>
                  </a:moveTo>
                  <a:cubicBezTo>
                    <a:pt x="161" y="1"/>
                    <a:pt x="45" y="90"/>
                    <a:pt x="27" y="233"/>
                  </a:cubicBezTo>
                  <a:cubicBezTo>
                    <a:pt x="1" y="393"/>
                    <a:pt x="126" y="545"/>
                    <a:pt x="295" y="545"/>
                  </a:cubicBezTo>
                  <a:lnTo>
                    <a:pt x="1642" y="545"/>
                  </a:lnTo>
                  <a:cubicBezTo>
                    <a:pt x="1776" y="545"/>
                    <a:pt x="1901" y="447"/>
                    <a:pt x="1919" y="313"/>
                  </a:cubicBezTo>
                  <a:cubicBezTo>
                    <a:pt x="1945" y="144"/>
                    <a:pt x="1812" y="1"/>
                    <a:pt x="1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6015375" y="3186550"/>
              <a:ext cx="79875" cy="13625"/>
            </a:xfrm>
            <a:custGeom>
              <a:avLst/>
              <a:gdLst/>
              <a:ahLst/>
              <a:cxnLst/>
              <a:rect l="l" t="t" r="r" b="b"/>
              <a:pathLst>
                <a:path w="3195" h="545" extrusionOk="0">
                  <a:moveTo>
                    <a:pt x="304" y="0"/>
                  </a:moveTo>
                  <a:cubicBezTo>
                    <a:pt x="161" y="0"/>
                    <a:pt x="45" y="99"/>
                    <a:pt x="19" y="232"/>
                  </a:cubicBezTo>
                  <a:cubicBezTo>
                    <a:pt x="1" y="402"/>
                    <a:pt x="126" y="545"/>
                    <a:pt x="295" y="545"/>
                  </a:cubicBezTo>
                  <a:lnTo>
                    <a:pt x="2891" y="545"/>
                  </a:lnTo>
                  <a:cubicBezTo>
                    <a:pt x="3025" y="545"/>
                    <a:pt x="3150" y="446"/>
                    <a:pt x="3168" y="313"/>
                  </a:cubicBezTo>
                  <a:cubicBezTo>
                    <a:pt x="3194" y="143"/>
                    <a:pt x="3061" y="0"/>
                    <a:pt x="2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6046600" y="3209975"/>
              <a:ext cx="48650" cy="13625"/>
            </a:xfrm>
            <a:custGeom>
              <a:avLst/>
              <a:gdLst/>
              <a:ahLst/>
              <a:cxnLst/>
              <a:rect l="l" t="t" r="r" b="b"/>
              <a:pathLst>
                <a:path w="1946" h="545" extrusionOk="0">
                  <a:moveTo>
                    <a:pt x="304" y="0"/>
                  </a:moveTo>
                  <a:cubicBezTo>
                    <a:pt x="161" y="0"/>
                    <a:pt x="45" y="98"/>
                    <a:pt x="27" y="232"/>
                  </a:cubicBezTo>
                  <a:cubicBezTo>
                    <a:pt x="1" y="402"/>
                    <a:pt x="126" y="544"/>
                    <a:pt x="295" y="544"/>
                  </a:cubicBezTo>
                  <a:lnTo>
                    <a:pt x="1642" y="544"/>
                  </a:lnTo>
                  <a:cubicBezTo>
                    <a:pt x="1776" y="544"/>
                    <a:pt x="1901" y="446"/>
                    <a:pt x="1919" y="312"/>
                  </a:cubicBezTo>
                  <a:cubicBezTo>
                    <a:pt x="1945" y="143"/>
                    <a:pt x="1812" y="0"/>
                    <a:pt x="16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6114400" y="3043150"/>
              <a:ext cx="56900" cy="13625"/>
            </a:xfrm>
            <a:custGeom>
              <a:avLst/>
              <a:gdLst/>
              <a:ahLst/>
              <a:cxnLst/>
              <a:rect l="l" t="t" r="r" b="b"/>
              <a:pathLst>
                <a:path w="2276" h="545" extrusionOk="0">
                  <a:moveTo>
                    <a:pt x="304" y="0"/>
                  </a:moveTo>
                  <a:cubicBezTo>
                    <a:pt x="170" y="0"/>
                    <a:pt x="45" y="98"/>
                    <a:pt x="27" y="232"/>
                  </a:cubicBezTo>
                  <a:cubicBezTo>
                    <a:pt x="1" y="402"/>
                    <a:pt x="135" y="544"/>
                    <a:pt x="295" y="544"/>
                  </a:cubicBezTo>
                  <a:lnTo>
                    <a:pt x="1972" y="544"/>
                  </a:lnTo>
                  <a:cubicBezTo>
                    <a:pt x="2106" y="544"/>
                    <a:pt x="2231" y="446"/>
                    <a:pt x="2249" y="312"/>
                  </a:cubicBezTo>
                  <a:cubicBezTo>
                    <a:pt x="2276" y="143"/>
                    <a:pt x="2142" y="0"/>
                    <a:pt x="19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6114400" y="3066550"/>
              <a:ext cx="97725" cy="13650"/>
            </a:xfrm>
            <a:custGeom>
              <a:avLst/>
              <a:gdLst/>
              <a:ahLst/>
              <a:cxnLst/>
              <a:rect l="l" t="t" r="r" b="b"/>
              <a:pathLst>
                <a:path w="3909" h="546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393"/>
                    <a:pt x="135" y="545"/>
                    <a:pt x="295" y="545"/>
                  </a:cubicBezTo>
                  <a:lnTo>
                    <a:pt x="3605" y="545"/>
                  </a:lnTo>
                  <a:cubicBezTo>
                    <a:pt x="3739" y="545"/>
                    <a:pt x="3864" y="447"/>
                    <a:pt x="3881" y="313"/>
                  </a:cubicBezTo>
                  <a:cubicBezTo>
                    <a:pt x="3908" y="144"/>
                    <a:pt x="3774" y="1"/>
                    <a:pt x="3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6114400" y="3090650"/>
              <a:ext cx="70500" cy="13625"/>
            </a:xfrm>
            <a:custGeom>
              <a:avLst/>
              <a:gdLst/>
              <a:ahLst/>
              <a:cxnLst/>
              <a:rect l="l" t="t" r="r" b="b"/>
              <a:pathLst>
                <a:path w="2820" h="545" extrusionOk="0">
                  <a:moveTo>
                    <a:pt x="304" y="0"/>
                  </a:moveTo>
                  <a:cubicBezTo>
                    <a:pt x="170" y="0"/>
                    <a:pt x="45" y="99"/>
                    <a:pt x="27" y="232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2516" y="545"/>
                  </a:lnTo>
                  <a:cubicBezTo>
                    <a:pt x="2650" y="545"/>
                    <a:pt x="2775" y="446"/>
                    <a:pt x="2793" y="313"/>
                  </a:cubicBezTo>
                  <a:cubicBezTo>
                    <a:pt x="2820" y="143"/>
                    <a:pt x="2686" y="0"/>
                    <a:pt x="2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6114400" y="3114725"/>
              <a:ext cx="96150" cy="13650"/>
            </a:xfrm>
            <a:custGeom>
              <a:avLst/>
              <a:gdLst/>
              <a:ahLst/>
              <a:cxnLst/>
              <a:rect l="l" t="t" r="r" b="b"/>
              <a:pathLst>
                <a:path w="3846" h="546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3560" y="545"/>
                  </a:lnTo>
                  <a:cubicBezTo>
                    <a:pt x="3721" y="545"/>
                    <a:pt x="3846" y="402"/>
                    <a:pt x="3828" y="233"/>
                  </a:cubicBezTo>
                  <a:cubicBezTo>
                    <a:pt x="3810" y="99"/>
                    <a:pt x="3685" y="1"/>
                    <a:pt x="3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6114400" y="3138150"/>
              <a:ext cx="47300" cy="13625"/>
            </a:xfrm>
            <a:custGeom>
              <a:avLst/>
              <a:gdLst/>
              <a:ahLst/>
              <a:cxnLst/>
              <a:rect l="l" t="t" r="r" b="b"/>
              <a:pathLst>
                <a:path w="1892" h="545" extrusionOk="0">
                  <a:moveTo>
                    <a:pt x="295" y="1"/>
                  </a:moveTo>
                  <a:cubicBezTo>
                    <a:pt x="135" y="1"/>
                    <a:pt x="1" y="152"/>
                    <a:pt x="27" y="313"/>
                  </a:cubicBezTo>
                  <a:cubicBezTo>
                    <a:pt x="45" y="447"/>
                    <a:pt x="170" y="545"/>
                    <a:pt x="304" y="545"/>
                  </a:cubicBezTo>
                  <a:lnTo>
                    <a:pt x="1589" y="545"/>
                  </a:lnTo>
                  <a:cubicBezTo>
                    <a:pt x="1731" y="545"/>
                    <a:pt x="1847" y="447"/>
                    <a:pt x="1865" y="313"/>
                  </a:cubicBezTo>
                  <a:cubicBezTo>
                    <a:pt x="1892" y="152"/>
                    <a:pt x="1767" y="1"/>
                    <a:pt x="1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6167475" y="3138150"/>
              <a:ext cx="66275" cy="13625"/>
            </a:xfrm>
            <a:custGeom>
              <a:avLst/>
              <a:gdLst/>
              <a:ahLst/>
              <a:cxnLst/>
              <a:rect l="l" t="t" r="r" b="b"/>
              <a:pathLst>
                <a:path w="2651" h="545" extrusionOk="0">
                  <a:moveTo>
                    <a:pt x="295" y="1"/>
                  </a:moveTo>
                  <a:cubicBezTo>
                    <a:pt x="161" y="1"/>
                    <a:pt x="37" y="99"/>
                    <a:pt x="19" y="233"/>
                  </a:cubicBezTo>
                  <a:cubicBezTo>
                    <a:pt x="1" y="402"/>
                    <a:pt x="126" y="545"/>
                    <a:pt x="286" y="545"/>
                  </a:cubicBezTo>
                  <a:lnTo>
                    <a:pt x="2347" y="545"/>
                  </a:lnTo>
                  <a:cubicBezTo>
                    <a:pt x="2481" y="545"/>
                    <a:pt x="2606" y="447"/>
                    <a:pt x="2624" y="313"/>
                  </a:cubicBezTo>
                  <a:cubicBezTo>
                    <a:pt x="2650" y="143"/>
                    <a:pt x="2517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6114400" y="3162450"/>
              <a:ext cx="158825" cy="13650"/>
            </a:xfrm>
            <a:custGeom>
              <a:avLst/>
              <a:gdLst/>
              <a:ahLst/>
              <a:cxnLst/>
              <a:rect l="l" t="t" r="r" b="b"/>
              <a:pathLst>
                <a:path w="6353" h="546" extrusionOk="0">
                  <a:moveTo>
                    <a:pt x="304" y="1"/>
                  </a:moveTo>
                  <a:cubicBezTo>
                    <a:pt x="161" y="1"/>
                    <a:pt x="45" y="90"/>
                    <a:pt x="27" y="233"/>
                  </a:cubicBezTo>
                  <a:cubicBezTo>
                    <a:pt x="1" y="393"/>
                    <a:pt x="126" y="545"/>
                    <a:pt x="295" y="545"/>
                  </a:cubicBezTo>
                  <a:lnTo>
                    <a:pt x="6058" y="545"/>
                  </a:lnTo>
                  <a:cubicBezTo>
                    <a:pt x="6219" y="545"/>
                    <a:pt x="6352" y="393"/>
                    <a:pt x="6326" y="233"/>
                  </a:cubicBezTo>
                  <a:cubicBezTo>
                    <a:pt x="6308" y="90"/>
                    <a:pt x="6183" y="1"/>
                    <a:pt x="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6114400" y="3186550"/>
              <a:ext cx="108425" cy="13625"/>
            </a:xfrm>
            <a:custGeom>
              <a:avLst/>
              <a:gdLst/>
              <a:ahLst/>
              <a:cxnLst/>
              <a:rect l="l" t="t" r="r" b="b"/>
              <a:pathLst>
                <a:path w="4337" h="545" extrusionOk="0">
                  <a:moveTo>
                    <a:pt x="304" y="0"/>
                  </a:moveTo>
                  <a:cubicBezTo>
                    <a:pt x="170" y="0"/>
                    <a:pt x="45" y="99"/>
                    <a:pt x="27" y="232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4042" y="545"/>
                  </a:lnTo>
                  <a:cubicBezTo>
                    <a:pt x="4211" y="545"/>
                    <a:pt x="4336" y="402"/>
                    <a:pt x="4310" y="232"/>
                  </a:cubicBezTo>
                  <a:cubicBezTo>
                    <a:pt x="4292" y="99"/>
                    <a:pt x="4176" y="0"/>
                    <a:pt x="40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6114400" y="3209975"/>
              <a:ext cx="74525" cy="13625"/>
            </a:xfrm>
            <a:custGeom>
              <a:avLst/>
              <a:gdLst/>
              <a:ahLst/>
              <a:cxnLst/>
              <a:rect l="l" t="t" r="r" b="b"/>
              <a:pathLst>
                <a:path w="2981" h="545" extrusionOk="0">
                  <a:moveTo>
                    <a:pt x="295" y="0"/>
                  </a:moveTo>
                  <a:cubicBezTo>
                    <a:pt x="135" y="0"/>
                    <a:pt x="1" y="143"/>
                    <a:pt x="27" y="312"/>
                  </a:cubicBezTo>
                  <a:cubicBezTo>
                    <a:pt x="45" y="446"/>
                    <a:pt x="170" y="544"/>
                    <a:pt x="304" y="544"/>
                  </a:cubicBezTo>
                  <a:lnTo>
                    <a:pt x="2677" y="544"/>
                  </a:lnTo>
                  <a:cubicBezTo>
                    <a:pt x="2811" y="544"/>
                    <a:pt x="2936" y="446"/>
                    <a:pt x="2954" y="312"/>
                  </a:cubicBezTo>
                  <a:cubicBezTo>
                    <a:pt x="2980" y="143"/>
                    <a:pt x="2847" y="0"/>
                    <a:pt x="26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2" name="Google Shape;1512;p35"/>
          <p:cNvGrpSpPr/>
          <p:nvPr/>
        </p:nvGrpSpPr>
        <p:grpSpPr>
          <a:xfrm>
            <a:off x="7398304" y="2146285"/>
            <a:ext cx="461781" cy="346432"/>
            <a:chOff x="4890225" y="2969100"/>
            <a:chExt cx="386525" cy="289950"/>
          </a:xfrm>
        </p:grpSpPr>
        <p:sp>
          <p:nvSpPr>
            <p:cNvPr id="1513" name="Google Shape;1513;p35"/>
            <p:cNvSpPr/>
            <p:nvPr/>
          </p:nvSpPr>
          <p:spPr>
            <a:xfrm>
              <a:off x="4896900" y="2975800"/>
              <a:ext cx="373150" cy="276575"/>
            </a:xfrm>
            <a:custGeom>
              <a:avLst/>
              <a:gdLst/>
              <a:ahLst/>
              <a:cxnLst/>
              <a:rect l="l" t="t" r="r" b="b"/>
              <a:pathLst>
                <a:path w="14926" h="11063" extrusionOk="0">
                  <a:moveTo>
                    <a:pt x="1" y="0"/>
                  </a:moveTo>
                  <a:lnTo>
                    <a:pt x="1" y="11062"/>
                  </a:lnTo>
                  <a:lnTo>
                    <a:pt x="14926" y="11062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5038300" y="2975800"/>
              <a:ext cx="231750" cy="276575"/>
            </a:xfrm>
            <a:custGeom>
              <a:avLst/>
              <a:gdLst/>
              <a:ahLst/>
              <a:cxnLst/>
              <a:rect l="l" t="t" r="r" b="b"/>
              <a:pathLst>
                <a:path w="9270" h="11063" extrusionOk="0">
                  <a:moveTo>
                    <a:pt x="3096" y="0"/>
                  </a:moveTo>
                  <a:lnTo>
                    <a:pt x="1" y="11062"/>
                  </a:lnTo>
                  <a:lnTo>
                    <a:pt x="9270" y="11062"/>
                  </a:lnTo>
                  <a:lnTo>
                    <a:pt x="9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4896900" y="2975800"/>
              <a:ext cx="373150" cy="41725"/>
            </a:xfrm>
            <a:custGeom>
              <a:avLst/>
              <a:gdLst/>
              <a:ahLst/>
              <a:cxnLst/>
              <a:rect l="l" t="t" r="r" b="b"/>
              <a:pathLst>
                <a:path w="14926" h="1669" extrusionOk="0">
                  <a:moveTo>
                    <a:pt x="1" y="0"/>
                  </a:moveTo>
                  <a:lnTo>
                    <a:pt x="1" y="1668"/>
                  </a:lnTo>
                  <a:lnTo>
                    <a:pt x="14926" y="1668"/>
                  </a:lnTo>
                  <a:lnTo>
                    <a:pt x="149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5104550" y="2975800"/>
              <a:ext cx="165500" cy="41725"/>
            </a:xfrm>
            <a:custGeom>
              <a:avLst/>
              <a:gdLst/>
              <a:ahLst/>
              <a:cxnLst/>
              <a:rect l="l" t="t" r="r" b="b"/>
              <a:pathLst>
                <a:path w="6620" h="1669" extrusionOk="0">
                  <a:moveTo>
                    <a:pt x="473" y="0"/>
                  </a:moveTo>
                  <a:lnTo>
                    <a:pt x="0" y="1668"/>
                  </a:lnTo>
                  <a:lnTo>
                    <a:pt x="6620" y="1668"/>
                  </a:lnTo>
                  <a:lnTo>
                    <a:pt x="6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4890225" y="29691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lnTo>
                    <a:pt x="0" y="3489"/>
                  </a:lnTo>
                  <a:cubicBezTo>
                    <a:pt x="0" y="3622"/>
                    <a:pt x="98" y="3747"/>
                    <a:pt x="232" y="3765"/>
                  </a:cubicBezTo>
                  <a:cubicBezTo>
                    <a:pt x="243" y="3766"/>
                    <a:pt x="254" y="3767"/>
                    <a:pt x="264" y="3767"/>
                  </a:cubicBezTo>
                  <a:cubicBezTo>
                    <a:pt x="419" y="3767"/>
                    <a:pt x="544" y="3648"/>
                    <a:pt x="544" y="3497"/>
                  </a:cubicBezTo>
                  <a:lnTo>
                    <a:pt x="544" y="545"/>
                  </a:lnTo>
                  <a:lnTo>
                    <a:pt x="14916" y="545"/>
                  </a:lnTo>
                  <a:lnTo>
                    <a:pt x="14916" y="11054"/>
                  </a:lnTo>
                  <a:lnTo>
                    <a:pt x="14336" y="11054"/>
                  </a:lnTo>
                  <a:cubicBezTo>
                    <a:pt x="14193" y="11054"/>
                    <a:pt x="14077" y="11152"/>
                    <a:pt x="14051" y="11286"/>
                  </a:cubicBezTo>
                  <a:cubicBezTo>
                    <a:pt x="14033" y="11455"/>
                    <a:pt x="14158" y="11598"/>
                    <a:pt x="14327" y="11598"/>
                  </a:cubicBezTo>
                  <a:lnTo>
                    <a:pt x="15193" y="11598"/>
                  </a:lnTo>
                  <a:cubicBezTo>
                    <a:pt x="15344" y="11598"/>
                    <a:pt x="15460" y="11473"/>
                    <a:pt x="15460" y="11330"/>
                  </a:cubicBezTo>
                  <a:lnTo>
                    <a:pt x="15460" y="268"/>
                  </a:lnTo>
                  <a:cubicBezTo>
                    <a:pt x="15460" y="125"/>
                    <a:pt x="15344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4890225" y="3075000"/>
              <a:ext cx="341925" cy="184050"/>
            </a:xfrm>
            <a:custGeom>
              <a:avLst/>
              <a:gdLst/>
              <a:ahLst/>
              <a:cxnLst/>
              <a:rect l="l" t="t" r="r" b="b"/>
              <a:pathLst>
                <a:path w="13677" h="7362" extrusionOk="0">
                  <a:moveTo>
                    <a:pt x="280" y="0"/>
                  </a:moveTo>
                  <a:cubicBezTo>
                    <a:pt x="125" y="0"/>
                    <a:pt x="0" y="120"/>
                    <a:pt x="0" y="278"/>
                  </a:cubicBezTo>
                  <a:lnTo>
                    <a:pt x="0" y="7094"/>
                  </a:lnTo>
                  <a:cubicBezTo>
                    <a:pt x="0" y="7237"/>
                    <a:pt x="116" y="7362"/>
                    <a:pt x="268" y="7362"/>
                  </a:cubicBezTo>
                  <a:lnTo>
                    <a:pt x="13382" y="7362"/>
                  </a:lnTo>
                  <a:cubicBezTo>
                    <a:pt x="13542" y="7362"/>
                    <a:pt x="13676" y="7219"/>
                    <a:pt x="13649" y="7050"/>
                  </a:cubicBezTo>
                  <a:cubicBezTo>
                    <a:pt x="13631" y="6916"/>
                    <a:pt x="13507" y="6818"/>
                    <a:pt x="13373" y="6818"/>
                  </a:cubicBezTo>
                  <a:lnTo>
                    <a:pt x="544" y="6818"/>
                  </a:lnTo>
                  <a:lnTo>
                    <a:pt x="544" y="287"/>
                  </a:lnTo>
                  <a:cubicBezTo>
                    <a:pt x="544" y="145"/>
                    <a:pt x="446" y="29"/>
                    <a:pt x="312" y="2"/>
                  </a:cubicBezTo>
                  <a:cubicBezTo>
                    <a:pt x="301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4912975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77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495690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4935050" y="2990725"/>
              <a:ext cx="13400" cy="13625"/>
            </a:xfrm>
            <a:custGeom>
              <a:avLst/>
              <a:gdLst/>
              <a:ahLst/>
              <a:cxnLst/>
              <a:rect l="l" t="t" r="r" b="b"/>
              <a:pathLst>
                <a:path w="536" h="545" extrusionOk="0">
                  <a:moveTo>
                    <a:pt x="268" y="1"/>
                  </a:moveTo>
                  <a:cubicBezTo>
                    <a:pt x="116" y="1"/>
                    <a:pt x="0" y="126"/>
                    <a:pt x="0" y="277"/>
                  </a:cubicBezTo>
                  <a:cubicBezTo>
                    <a:pt x="0" y="429"/>
                    <a:pt x="116" y="545"/>
                    <a:pt x="268" y="545"/>
                  </a:cubicBezTo>
                  <a:cubicBezTo>
                    <a:pt x="420" y="545"/>
                    <a:pt x="535" y="429"/>
                    <a:pt x="535" y="277"/>
                  </a:cubicBezTo>
                  <a:cubicBezTo>
                    <a:pt x="53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4945300" y="3151450"/>
              <a:ext cx="13625" cy="79150"/>
            </a:xfrm>
            <a:custGeom>
              <a:avLst/>
              <a:gdLst/>
              <a:ahLst/>
              <a:cxnLst/>
              <a:rect l="l" t="t" r="r" b="b"/>
              <a:pathLst>
                <a:path w="545" h="3166" extrusionOk="0">
                  <a:moveTo>
                    <a:pt x="270" y="0"/>
                  </a:moveTo>
                  <a:cubicBezTo>
                    <a:pt x="120" y="0"/>
                    <a:pt x="1" y="125"/>
                    <a:pt x="1" y="271"/>
                  </a:cubicBezTo>
                  <a:lnTo>
                    <a:pt x="1" y="2885"/>
                  </a:lnTo>
                  <a:cubicBezTo>
                    <a:pt x="1" y="3028"/>
                    <a:pt x="99" y="3144"/>
                    <a:pt x="233" y="3162"/>
                  </a:cubicBezTo>
                  <a:cubicBezTo>
                    <a:pt x="248" y="3164"/>
                    <a:pt x="263" y="3165"/>
                    <a:pt x="278" y="3165"/>
                  </a:cubicBezTo>
                  <a:cubicBezTo>
                    <a:pt x="427" y="3165"/>
                    <a:pt x="545" y="3048"/>
                    <a:pt x="545" y="2894"/>
                  </a:cubicBezTo>
                  <a:lnTo>
                    <a:pt x="545" y="280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0"/>
                    <a:pt x="2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5011100" y="3037750"/>
              <a:ext cx="13400" cy="85575"/>
            </a:xfrm>
            <a:custGeom>
              <a:avLst/>
              <a:gdLst/>
              <a:ahLst/>
              <a:cxnLst/>
              <a:rect l="l" t="t" r="r" b="b"/>
              <a:pathLst>
                <a:path w="536" h="3423" extrusionOk="0">
                  <a:moveTo>
                    <a:pt x="280" y="0"/>
                  </a:moveTo>
                  <a:cubicBezTo>
                    <a:pt x="125" y="0"/>
                    <a:pt x="0" y="120"/>
                    <a:pt x="0" y="279"/>
                  </a:cubicBezTo>
                  <a:lnTo>
                    <a:pt x="0" y="3142"/>
                  </a:lnTo>
                  <a:cubicBezTo>
                    <a:pt x="0" y="3276"/>
                    <a:pt x="90" y="3401"/>
                    <a:pt x="223" y="3419"/>
                  </a:cubicBezTo>
                  <a:cubicBezTo>
                    <a:pt x="238" y="3421"/>
                    <a:pt x="252" y="3422"/>
                    <a:pt x="267" y="3422"/>
                  </a:cubicBezTo>
                  <a:cubicBezTo>
                    <a:pt x="416" y="3422"/>
                    <a:pt x="536" y="3298"/>
                    <a:pt x="536" y="3151"/>
                  </a:cubicBezTo>
                  <a:lnTo>
                    <a:pt x="536" y="279"/>
                  </a:lnTo>
                  <a:cubicBezTo>
                    <a:pt x="536" y="145"/>
                    <a:pt x="446" y="29"/>
                    <a:pt x="313" y="2"/>
                  </a:cubicBezTo>
                  <a:cubicBezTo>
                    <a:pt x="302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5076675" y="3037750"/>
              <a:ext cx="13625" cy="119250"/>
            </a:xfrm>
            <a:custGeom>
              <a:avLst/>
              <a:gdLst/>
              <a:ahLst/>
              <a:cxnLst/>
              <a:rect l="l" t="t" r="r" b="b"/>
              <a:pathLst>
                <a:path w="545" h="4770" extrusionOk="0">
                  <a:moveTo>
                    <a:pt x="280" y="0"/>
                  </a:moveTo>
                  <a:cubicBezTo>
                    <a:pt x="125" y="0"/>
                    <a:pt x="0" y="119"/>
                    <a:pt x="0" y="270"/>
                  </a:cubicBezTo>
                  <a:lnTo>
                    <a:pt x="0" y="4489"/>
                  </a:lnTo>
                  <a:cubicBezTo>
                    <a:pt x="0" y="4623"/>
                    <a:pt x="98" y="4748"/>
                    <a:pt x="232" y="4766"/>
                  </a:cubicBezTo>
                  <a:cubicBezTo>
                    <a:pt x="247" y="4768"/>
                    <a:pt x="261" y="4769"/>
                    <a:pt x="275" y="4769"/>
                  </a:cubicBezTo>
                  <a:cubicBezTo>
                    <a:pt x="425" y="4769"/>
                    <a:pt x="544" y="4645"/>
                    <a:pt x="544" y="4498"/>
                  </a:cubicBezTo>
                  <a:lnTo>
                    <a:pt x="544" y="279"/>
                  </a:lnTo>
                  <a:cubicBezTo>
                    <a:pt x="544" y="145"/>
                    <a:pt x="446" y="20"/>
                    <a:pt x="312" y="2"/>
                  </a:cubicBezTo>
                  <a:cubicBezTo>
                    <a:pt x="301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5142450" y="3173075"/>
              <a:ext cx="13625" cy="57525"/>
            </a:xfrm>
            <a:custGeom>
              <a:avLst/>
              <a:gdLst/>
              <a:ahLst/>
              <a:cxnLst/>
              <a:rect l="l" t="t" r="r" b="b"/>
              <a:pathLst>
                <a:path w="545" h="2301" extrusionOk="0">
                  <a:moveTo>
                    <a:pt x="274" y="1"/>
                  </a:moveTo>
                  <a:cubicBezTo>
                    <a:pt x="260" y="1"/>
                    <a:pt x="247" y="2"/>
                    <a:pt x="233" y="4"/>
                  </a:cubicBezTo>
                  <a:cubicBezTo>
                    <a:pt x="90" y="22"/>
                    <a:pt x="1" y="147"/>
                    <a:pt x="1" y="281"/>
                  </a:cubicBezTo>
                  <a:lnTo>
                    <a:pt x="1" y="2020"/>
                  </a:lnTo>
                  <a:cubicBezTo>
                    <a:pt x="1" y="2163"/>
                    <a:pt x="90" y="2279"/>
                    <a:pt x="233" y="2297"/>
                  </a:cubicBezTo>
                  <a:cubicBezTo>
                    <a:pt x="247" y="2299"/>
                    <a:pt x="262" y="2300"/>
                    <a:pt x="276" y="2300"/>
                  </a:cubicBezTo>
                  <a:cubicBezTo>
                    <a:pt x="420" y="2300"/>
                    <a:pt x="545" y="2183"/>
                    <a:pt x="545" y="2029"/>
                  </a:cubicBezTo>
                  <a:lnTo>
                    <a:pt x="545" y="272"/>
                  </a:lnTo>
                  <a:cubicBezTo>
                    <a:pt x="545" y="125"/>
                    <a:pt x="418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4945300" y="3037800"/>
              <a:ext cx="13625" cy="77175"/>
            </a:xfrm>
            <a:custGeom>
              <a:avLst/>
              <a:gdLst/>
              <a:ahLst/>
              <a:cxnLst/>
              <a:rect l="l" t="t" r="r" b="b"/>
              <a:pathLst>
                <a:path w="545" h="3087" extrusionOk="0">
                  <a:moveTo>
                    <a:pt x="268" y="0"/>
                  </a:moveTo>
                  <a:cubicBezTo>
                    <a:pt x="125" y="0"/>
                    <a:pt x="1" y="125"/>
                    <a:pt x="1" y="277"/>
                  </a:cubicBezTo>
                  <a:lnTo>
                    <a:pt x="1" y="2810"/>
                  </a:lnTo>
                  <a:cubicBezTo>
                    <a:pt x="1" y="2962"/>
                    <a:pt x="125" y="3087"/>
                    <a:pt x="268" y="3087"/>
                  </a:cubicBezTo>
                  <a:cubicBezTo>
                    <a:pt x="420" y="3087"/>
                    <a:pt x="545" y="2962"/>
                    <a:pt x="545" y="2810"/>
                  </a:cubicBezTo>
                  <a:lnTo>
                    <a:pt x="545" y="277"/>
                  </a:lnTo>
                  <a:cubicBezTo>
                    <a:pt x="545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5011100" y="3158000"/>
              <a:ext cx="13400" cy="72725"/>
            </a:xfrm>
            <a:custGeom>
              <a:avLst/>
              <a:gdLst/>
              <a:ahLst/>
              <a:cxnLst/>
              <a:rect l="l" t="t" r="r" b="b"/>
              <a:pathLst>
                <a:path w="536" h="2909" extrusionOk="0">
                  <a:moveTo>
                    <a:pt x="268" y="1"/>
                  </a:moveTo>
                  <a:cubicBezTo>
                    <a:pt x="116" y="1"/>
                    <a:pt x="0" y="125"/>
                    <a:pt x="0" y="277"/>
                  </a:cubicBezTo>
                  <a:lnTo>
                    <a:pt x="0" y="2632"/>
                  </a:lnTo>
                  <a:cubicBezTo>
                    <a:pt x="0" y="2784"/>
                    <a:pt x="116" y="2909"/>
                    <a:pt x="268" y="2909"/>
                  </a:cubicBezTo>
                  <a:cubicBezTo>
                    <a:pt x="420" y="2909"/>
                    <a:pt x="536" y="2784"/>
                    <a:pt x="536" y="2632"/>
                  </a:cubicBezTo>
                  <a:lnTo>
                    <a:pt x="536" y="277"/>
                  </a:lnTo>
                  <a:cubicBezTo>
                    <a:pt x="536" y="125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5076675" y="3203275"/>
              <a:ext cx="13625" cy="27450"/>
            </a:xfrm>
            <a:custGeom>
              <a:avLst/>
              <a:gdLst/>
              <a:ahLst/>
              <a:cxnLst/>
              <a:rect l="l" t="t" r="r" b="b"/>
              <a:pathLst>
                <a:path w="545" h="1098" extrusionOk="0">
                  <a:moveTo>
                    <a:pt x="277" y="1"/>
                  </a:moveTo>
                  <a:cubicBezTo>
                    <a:pt x="125" y="1"/>
                    <a:pt x="0" y="125"/>
                    <a:pt x="0" y="277"/>
                  </a:cubicBezTo>
                  <a:lnTo>
                    <a:pt x="0" y="821"/>
                  </a:lnTo>
                  <a:cubicBezTo>
                    <a:pt x="0" y="973"/>
                    <a:pt x="125" y="1098"/>
                    <a:pt x="277" y="1098"/>
                  </a:cubicBezTo>
                  <a:cubicBezTo>
                    <a:pt x="419" y="1098"/>
                    <a:pt x="544" y="973"/>
                    <a:pt x="544" y="821"/>
                  </a:cubicBezTo>
                  <a:lnTo>
                    <a:pt x="544" y="277"/>
                  </a:lnTo>
                  <a:cubicBezTo>
                    <a:pt x="544" y="125"/>
                    <a:pt x="419" y="1"/>
                    <a:pt x="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5142450" y="3037800"/>
              <a:ext cx="13625" cy="127375"/>
            </a:xfrm>
            <a:custGeom>
              <a:avLst/>
              <a:gdLst/>
              <a:ahLst/>
              <a:cxnLst/>
              <a:rect l="l" t="t" r="r" b="b"/>
              <a:pathLst>
                <a:path w="545" h="5095" extrusionOk="0">
                  <a:moveTo>
                    <a:pt x="268" y="0"/>
                  </a:moveTo>
                  <a:cubicBezTo>
                    <a:pt x="117" y="0"/>
                    <a:pt x="1" y="125"/>
                    <a:pt x="1" y="268"/>
                  </a:cubicBezTo>
                  <a:lnTo>
                    <a:pt x="1" y="4817"/>
                  </a:lnTo>
                  <a:cubicBezTo>
                    <a:pt x="1" y="4969"/>
                    <a:pt x="117" y="5094"/>
                    <a:pt x="268" y="5094"/>
                  </a:cubicBezTo>
                  <a:cubicBezTo>
                    <a:pt x="420" y="5094"/>
                    <a:pt x="545" y="4969"/>
                    <a:pt x="545" y="4817"/>
                  </a:cubicBezTo>
                  <a:lnTo>
                    <a:pt x="545" y="268"/>
                  </a:lnTo>
                  <a:cubicBezTo>
                    <a:pt x="545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>
              <a:off x="5208025" y="3037800"/>
              <a:ext cx="13625" cy="192700"/>
            </a:xfrm>
            <a:custGeom>
              <a:avLst/>
              <a:gdLst/>
              <a:ahLst/>
              <a:cxnLst/>
              <a:rect l="l" t="t" r="r" b="b"/>
              <a:pathLst>
                <a:path w="545" h="7708" extrusionOk="0">
                  <a:moveTo>
                    <a:pt x="277" y="0"/>
                  </a:moveTo>
                  <a:cubicBezTo>
                    <a:pt x="125" y="0"/>
                    <a:pt x="1" y="116"/>
                    <a:pt x="1" y="268"/>
                  </a:cubicBezTo>
                  <a:lnTo>
                    <a:pt x="1" y="7440"/>
                  </a:lnTo>
                  <a:cubicBezTo>
                    <a:pt x="1" y="7592"/>
                    <a:pt x="125" y="7708"/>
                    <a:pt x="277" y="7708"/>
                  </a:cubicBezTo>
                  <a:cubicBezTo>
                    <a:pt x="420" y="7708"/>
                    <a:pt x="545" y="7592"/>
                    <a:pt x="545" y="7440"/>
                  </a:cubicBezTo>
                  <a:lnTo>
                    <a:pt x="545" y="268"/>
                  </a:lnTo>
                  <a:cubicBezTo>
                    <a:pt x="545" y="116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>
              <a:off x="4933475" y="3102250"/>
              <a:ext cx="36600" cy="36600"/>
            </a:xfrm>
            <a:custGeom>
              <a:avLst/>
              <a:gdLst/>
              <a:ahLst/>
              <a:cxnLst/>
              <a:rect l="l" t="t" r="r" b="b"/>
              <a:pathLst>
                <a:path w="1464" h="1464" extrusionOk="0">
                  <a:moveTo>
                    <a:pt x="732" y="0"/>
                  </a:moveTo>
                  <a:cubicBezTo>
                    <a:pt x="322" y="0"/>
                    <a:pt x="1" y="321"/>
                    <a:pt x="1" y="732"/>
                  </a:cubicBezTo>
                  <a:cubicBezTo>
                    <a:pt x="1" y="1133"/>
                    <a:pt x="322" y="1463"/>
                    <a:pt x="732" y="1463"/>
                  </a:cubicBezTo>
                  <a:cubicBezTo>
                    <a:pt x="1134" y="1463"/>
                    <a:pt x="1464" y="1133"/>
                    <a:pt x="1464" y="732"/>
                  </a:cubicBezTo>
                  <a:cubicBezTo>
                    <a:pt x="1464" y="321"/>
                    <a:pt x="1134" y="0"/>
                    <a:pt x="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>
              <a:off x="4999275" y="3134800"/>
              <a:ext cx="36600" cy="36600"/>
            </a:xfrm>
            <a:custGeom>
              <a:avLst/>
              <a:gdLst/>
              <a:ahLst/>
              <a:cxnLst/>
              <a:rect l="l" t="t" r="r" b="b"/>
              <a:pathLst>
                <a:path w="1464" h="1464" extrusionOk="0">
                  <a:moveTo>
                    <a:pt x="732" y="1"/>
                  </a:moveTo>
                  <a:cubicBezTo>
                    <a:pt x="331" y="1"/>
                    <a:pt x="0" y="322"/>
                    <a:pt x="0" y="732"/>
                  </a:cubicBezTo>
                  <a:cubicBezTo>
                    <a:pt x="0" y="1134"/>
                    <a:pt x="331" y="1464"/>
                    <a:pt x="732" y="1464"/>
                  </a:cubicBezTo>
                  <a:cubicBezTo>
                    <a:pt x="1142" y="1464"/>
                    <a:pt x="1464" y="1134"/>
                    <a:pt x="1464" y="732"/>
                  </a:cubicBezTo>
                  <a:cubicBezTo>
                    <a:pt x="1464" y="322"/>
                    <a:pt x="1142" y="1"/>
                    <a:pt x="7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>
              <a:off x="5065075" y="3173400"/>
              <a:ext cx="36825" cy="36825"/>
            </a:xfrm>
            <a:custGeom>
              <a:avLst/>
              <a:gdLst/>
              <a:ahLst/>
              <a:cxnLst/>
              <a:rect l="l" t="t" r="r" b="b"/>
              <a:pathLst>
                <a:path w="1473" h="1473" extrusionOk="0">
                  <a:moveTo>
                    <a:pt x="741" y="0"/>
                  </a:moveTo>
                  <a:cubicBezTo>
                    <a:pt x="330" y="0"/>
                    <a:pt x="0" y="330"/>
                    <a:pt x="0" y="741"/>
                  </a:cubicBezTo>
                  <a:cubicBezTo>
                    <a:pt x="0" y="1142"/>
                    <a:pt x="330" y="1472"/>
                    <a:pt x="741" y="1472"/>
                  </a:cubicBezTo>
                  <a:cubicBezTo>
                    <a:pt x="1142" y="1472"/>
                    <a:pt x="1472" y="1142"/>
                    <a:pt x="1472" y="741"/>
                  </a:cubicBezTo>
                  <a:cubicBezTo>
                    <a:pt x="1472" y="330"/>
                    <a:pt x="1142" y="0"/>
                    <a:pt x="7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>
              <a:off x="5131075" y="3075025"/>
              <a:ext cx="36600" cy="36600"/>
            </a:xfrm>
            <a:custGeom>
              <a:avLst/>
              <a:gdLst/>
              <a:ahLst/>
              <a:cxnLst/>
              <a:rect l="l" t="t" r="r" b="b"/>
              <a:pathLst>
                <a:path w="1464" h="1464" extrusionOk="0">
                  <a:moveTo>
                    <a:pt x="732" y="1"/>
                  </a:moveTo>
                  <a:cubicBezTo>
                    <a:pt x="322" y="1"/>
                    <a:pt x="1" y="331"/>
                    <a:pt x="1" y="732"/>
                  </a:cubicBezTo>
                  <a:cubicBezTo>
                    <a:pt x="1" y="1134"/>
                    <a:pt x="322" y="1464"/>
                    <a:pt x="732" y="1464"/>
                  </a:cubicBezTo>
                  <a:cubicBezTo>
                    <a:pt x="1134" y="1464"/>
                    <a:pt x="1464" y="1134"/>
                    <a:pt x="1464" y="732"/>
                  </a:cubicBezTo>
                  <a:cubicBezTo>
                    <a:pt x="1464" y="331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5196875" y="3102250"/>
              <a:ext cx="36600" cy="36600"/>
            </a:xfrm>
            <a:custGeom>
              <a:avLst/>
              <a:gdLst/>
              <a:ahLst/>
              <a:cxnLst/>
              <a:rect l="l" t="t" r="r" b="b"/>
              <a:pathLst>
                <a:path w="1464" h="1464" extrusionOk="0">
                  <a:moveTo>
                    <a:pt x="732" y="0"/>
                  </a:moveTo>
                  <a:cubicBezTo>
                    <a:pt x="331" y="0"/>
                    <a:pt x="1" y="321"/>
                    <a:pt x="1" y="732"/>
                  </a:cubicBezTo>
                  <a:cubicBezTo>
                    <a:pt x="1" y="1133"/>
                    <a:pt x="331" y="1463"/>
                    <a:pt x="732" y="1463"/>
                  </a:cubicBezTo>
                  <a:cubicBezTo>
                    <a:pt x="1142" y="1463"/>
                    <a:pt x="1464" y="1133"/>
                    <a:pt x="1464" y="732"/>
                  </a:cubicBezTo>
                  <a:cubicBezTo>
                    <a:pt x="1464" y="321"/>
                    <a:pt x="1142" y="0"/>
                    <a:pt x="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6" name="Google Shape;1536;p35"/>
          <p:cNvGrpSpPr/>
          <p:nvPr/>
        </p:nvGrpSpPr>
        <p:grpSpPr>
          <a:xfrm>
            <a:off x="4341113" y="2146285"/>
            <a:ext cx="461781" cy="346432"/>
            <a:chOff x="4442150" y="2969100"/>
            <a:chExt cx="386525" cy="289950"/>
          </a:xfrm>
        </p:grpSpPr>
        <p:sp>
          <p:nvSpPr>
            <p:cNvPr id="1537" name="Google Shape;1537;p35"/>
            <p:cNvSpPr/>
            <p:nvPr/>
          </p:nvSpPr>
          <p:spPr>
            <a:xfrm>
              <a:off x="4448850" y="2975800"/>
              <a:ext cx="373150" cy="276575"/>
            </a:xfrm>
            <a:custGeom>
              <a:avLst/>
              <a:gdLst/>
              <a:ahLst/>
              <a:cxnLst/>
              <a:rect l="l" t="t" r="r" b="b"/>
              <a:pathLst>
                <a:path w="14926" h="11063" extrusionOk="0">
                  <a:moveTo>
                    <a:pt x="0" y="0"/>
                  </a:moveTo>
                  <a:lnTo>
                    <a:pt x="0" y="11062"/>
                  </a:lnTo>
                  <a:lnTo>
                    <a:pt x="14925" y="11062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4590250" y="2975800"/>
              <a:ext cx="231750" cy="276575"/>
            </a:xfrm>
            <a:custGeom>
              <a:avLst/>
              <a:gdLst/>
              <a:ahLst/>
              <a:cxnLst/>
              <a:rect l="l" t="t" r="r" b="b"/>
              <a:pathLst>
                <a:path w="9270" h="11063" extrusionOk="0">
                  <a:moveTo>
                    <a:pt x="3096" y="0"/>
                  </a:moveTo>
                  <a:lnTo>
                    <a:pt x="0" y="11062"/>
                  </a:lnTo>
                  <a:lnTo>
                    <a:pt x="9269" y="11062"/>
                  </a:lnTo>
                  <a:lnTo>
                    <a:pt x="9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4448850" y="2975800"/>
              <a:ext cx="373150" cy="41725"/>
            </a:xfrm>
            <a:custGeom>
              <a:avLst/>
              <a:gdLst/>
              <a:ahLst/>
              <a:cxnLst/>
              <a:rect l="l" t="t" r="r" b="b"/>
              <a:pathLst>
                <a:path w="14926" h="1669" extrusionOk="0">
                  <a:moveTo>
                    <a:pt x="0" y="0"/>
                  </a:moveTo>
                  <a:lnTo>
                    <a:pt x="0" y="1668"/>
                  </a:lnTo>
                  <a:lnTo>
                    <a:pt x="14925" y="1668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4656700" y="2975800"/>
              <a:ext cx="165300" cy="41725"/>
            </a:xfrm>
            <a:custGeom>
              <a:avLst/>
              <a:gdLst/>
              <a:ahLst/>
              <a:cxnLst/>
              <a:rect l="l" t="t" r="r" b="b"/>
              <a:pathLst>
                <a:path w="6612" h="1669" extrusionOk="0">
                  <a:moveTo>
                    <a:pt x="465" y="0"/>
                  </a:moveTo>
                  <a:lnTo>
                    <a:pt x="1" y="1668"/>
                  </a:lnTo>
                  <a:lnTo>
                    <a:pt x="6611" y="1668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>
              <a:off x="4442150" y="29691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26" y="0"/>
                    <a:pt x="1" y="125"/>
                    <a:pt x="1" y="268"/>
                  </a:cubicBezTo>
                  <a:lnTo>
                    <a:pt x="1" y="3489"/>
                  </a:lnTo>
                  <a:cubicBezTo>
                    <a:pt x="1" y="3622"/>
                    <a:pt x="99" y="3747"/>
                    <a:pt x="233" y="3765"/>
                  </a:cubicBezTo>
                  <a:cubicBezTo>
                    <a:pt x="244" y="3766"/>
                    <a:pt x="254" y="3767"/>
                    <a:pt x="265" y="3767"/>
                  </a:cubicBezTo>
                  <a:cubicBezTo>
                    <a:pt x="420" y="3767"/>
                    <a:pt x="545" y="3648"/>
                    <a:pt x="545" y="3497"/>
                  </a:cubicBezTo>
                  <a:lnTo>
                    <a:pt x="545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37" y="11054"/>
                  </a:lnTo>
                  <a:cubicBezTo>
                    <a:pt x="14194" y="11054"/>
                    <a:pt x="14078" y="11152"/>
                    <a:pt x="14060" y="11286"/>
                  </a:cubicBezTo>
                  <a:cubicBezTo>
                    <a:pt x="14034" y="11455"/>
                    <a:pt x="14158" y="11598"/>
                    <a:pt x="14328" y="11598"/>
                  </a:cubicBezTo>
                  <a:lnTo>
                    <a:pt x="15193" y="11598"/>
                  </a:lnTo>
                  <a:cubicBezTo>
                    <a:pt x="15345" y="11598"/>
                    <a:pt x="15461" y="11473"/>
                    <a:pt x="15461" y="11330"/>
                  </a:cubicBezTo>
                  <a:lnTo>
                    <a:pt x="15461" y="268"/>
                  </a:lnTo>
                  <a:cubicBezTo>
                    <a:pt x="15461" y="125"/>
                    <a:pt x="15345" y="0"/>
                    <a:pt x="15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4442150" y="3075000"/>
              <a:ext cx="341925" cy="184050"/>
            </a:xfrm>
            <a:custGeom>
              <a:avLst/>
              <a:gdLst/>
              <a:ahLst/>
              <a:cxnLst/>
              <a:rect l="l" t="t" r="r" b="b"/>
              <a:pathLst>
                <a:path w="13677" h="7362" extrusionOk="0">
                  <a:moveTo>
                    <a:pt x="281" y="0"/>
                  </a:moveTo>
                  <a:cubicBezTo>
                    <a:pt x="126" y="0"/>
                    <a:pt x="1" y="120"/>
                    <a:pt x="1" y="278"/>
                  </a:cubicBezTo>
                  <a:lnTo>
                    <a:pt x="1" y="7094"/>
                  </a:lnTo>
                  <a:cubicBezTo>
                    <a:pt x="1" y="7237"/>
                    <a:pt x="126" y="7362"/>
                    <a:pt x="268" y="7362"/>
                  </a:cubicBezTo>
                  <a:lnTo>
                    <a:pt x="13382" y="7362"/>
                  </a:lnTo>
                  <a:cubicBezTo>
                    <a:pt x="13543" y="7362"/>
                    <a:pt x="13677" y="7219"/>
                    <a:pt x="13650" y="7050"/>
                  </a:cubicBezTo>
                  <a:cubicBezTo>
                    <a:pt x="13632" y="6916"/>
                    <a:pt x="13507" y="6818"/>
                    <a:pt x="13373" y="6818"/>
                  </a:cubicBezTo>
                  <a:lnTo>
                    <a:pt x="545" y="6818"/>
                  </a:lnTo>
                  <a:lnTo>
                    <a:pt x="545" y="287"/>
                  </a:lnTo>
                  <a:cubicBezTo>
                    <a:pt x="545" y="145"/>
                    <a:pt x="447" y="29"/>
                    <a:pt x="313" y="2"/>
                  </a:cubicBezTo>
                  <a:cubicBezTo>
                    <a:pt x="302" y="1"/>
                    <a:pt x="291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>
              <a:off x="446490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1"/>
                  </a:moveTo>
                  <a:cubicBezTo>
                    <a:pt x="126" y="1"/>
                    <a:pt x="1" y="126"/>
                    <a:pt x="1" y="277"/>
                  </a:cubicBezTo>
                  <a:cubicBezTo>
                    <a:pt x="1" y="429"/>
                    <a:pt x="126" y="545"/>
                    <a:pt x="277" y="545"/>
                  </a:cubicBezTo>
                  <a:cubicBezTo>
                    <a:pt x="429" y="545"/>
                    <a:pt x="545" y="429"/>
                    <a:pt x="545" y="277"/>
                  </a:cubicBezTo>
                  <a:cubicBezTo>
                    <a:pt x="545" y="126"/>
                    <a:pt x="429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4508850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1"/>
                  </a:moveTo>
                  <a:cubicBezTo>
                    <a:pt x="125" y="1"/>
                    <a:pt x="0" y="126"/>
                    <a:pt x="0" y="277"/>
                  </a:cubicBezTo>
                  <a:cubicBezTo>
                    <a:pt x="0" y="429"/>
                    <a:pt x="125" y="545"/>
                    <a:pt x="277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>
              <a:off x="4486975" y="2990725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68" y="1"/>
                  </a:moveTo>
                  <a:cubicBezTo>
                    <a:pt x="117" y="1"/>
                    <a:pt x="1" y="126"/>
                    <a:pt x="1" y="277"/>
                  </a:cubicBezTo>
                  <a:cubicBezTo>
                    <a:pt x="1" y="429"/>
                    <a:pt x="117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>
              <a:off x="4575750" y="3073700"/>
              <a:ext cx="48425" cy="55375"/>
            </a:xfrm>
            <a:custGeom>
              <a:avLst/>
              <a:gdLst/>
              <a:ahLst/>
              <a:cxnLst/>
              <a:rect l="l" t="t" r="r" b="b"/>
              <a:pathLst>
                <a:path w="1937" h="2215" extrusionOk="0">
                  <a:moveTo>
                    <a:pt x="277" y="0"/>
                  </a:moveTo>
                  <a:cubicBezTo>
                    <a:pt x="116" y="0"/>
                    <a:pt x="0" y="125"/>
                    <a:pt x="0" y="277"/>
                  </a:cubicBezTo>
                  <a:lnTo>
                    <a:pt x="0" y="1936"/>
                  </a:lnTo>
                  <a:cubicBezTo>
                    <a:pt x="0" y="2070"/>
                    <a:pt x="99" y="2186"/>
                    <a:pt x="232" y="2213"/>
                  </a:cubicBezTo>
                  <a:cubicBezTo>
                    <a:pt x="243" y="2214"/>
                    <a:pt x="254" y="2215"/>
                    <a:pt x="265" y="2215"/>
                  </a:cubicBezTo>
                  <a:cubicBezTo>
                    <a:pt x="420" y="2215"/>
                    <a:pt x="545" y="2095"/>
                    <a:pt x="545" y="1936"/>
                  </a:cubicBezTo>
                  <a:lnTo>
                    <a:pt x="545" y="1098"/>
                  </a:lnTo>
                  <a:lnTo>
                    <a:pt x="750" y="1374"/>
                  </a:lnTo>
                  <a:cubicBezTo>
                    <a:pt x="768" y="1401"/>
                    <a:pt x="803" y="1437"/>
                    <a:pt x="839" y="1455"/>
                  </a:cubicBezTo>
                  <a:cubicBezTo>
                    <a:pt x="881" y="1474"/>
                    <a:pt x="925" y="1483"/>
                    <a:pt x="966" y="1483"/>
                  </a:cubicBezTo>
                  <a:cubicBezTo>
                    <a:pt x="1056" y="1483"/>
                    <a:pt x="1138" y="1441"/>
                    <a:pt x="1187" y="1374"/>
                  </a:cubicBezTo>
                  <a:lnTo>
                    <a:pt x="1392" y="1098"/>
                  </a:lnTo>
                  <a:lnTo>
                    <a:pt x="1392" y="1936"/>
                  </a:lnTo>
                  <a:cubicBezTo>
                    <a:pt x="1392" y="2070"/>
                    <a:pt x="1490" y="2186"/>
                    <a:pt x="1624" y="2213"/>
                  </a:cubicBezTo>
                  <a:cubicBezTo>
                    <a:pt x="1635" y="2214"/>
                    <a:pt x="1646" y="2215"/>
                    <a:pt x="1656" y="2215"/>
                  </a:cubicBezTo>
                  <a:cubicBezTo>
                    <a:pt x="1811" y="2215"/>
                    <a:pt x="1936" y="2095"/>
                    <a:pt x="1936" y="1936"/>
                  </a:cubicBezTo>
                  <a:lnTo>
                    <a:pt x="1936" y="286"/>
                  </a:lnTo>
                  <a:cubicBezTo>
                    <a:pt x="1936" y="179"/>
                    <a:pt x="1883" y="81"/>
                    <a:pt x="1785" y="36"/>
                  </a:cubicBezTo>
                  <a:cubicBezTo>
                    <a:pt x="1746" y="15"/>
                    <a:pt x="1704" y="5"/>
                    <a:pt x="1663" y="5"/>
                  </a:cubicBezTo>
                  <a:cubicBezTo>
                    <a:pt x="1580" y="5"/>
                    <a:pt x="1499" y="45"/>
                    <a:pt x="1446" y="116"/>
                  </a:cubicBezTo>
                  <a:lnTo>
                    <a:pt x="973" y="759"/>
                  </a:lnTo>
                  <a:lnTo>
                    <a:pt x="500" y="116"/>
                  </a:lnTo>
                  <a:cubicBezTo>
                    <a:pt x="446" y="45"/>
                    <a:pt x="366" y="0"/>
                    <a:pt x="2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>
              <a:off x="4531150" y="3073875"/>
              <a:ext cx="35700" cy="55000"/>
            </a:xfrm>
            <a:custGeom>
              <a:avLst/>
              <a:gdLst/>
              <a:ahLst/>
              <a:cxnLst/>
              <a:rect l="l" t="t" r="r" b="b"/>
              <a:pathLst>
                <a:path w="1428" h="2200" extrusionOk="0">
                  <a:moveTo>
                    <a:pt x="711" y="546"/>
                  </a:moveTo>
                  <a:cubicBezTo>
                    <a:pt x="803" y="546"/>
                    <a:pt x="883" y="623"/>
                    <a:pt x="883" y="716"/>
                  </a:cubicBezTo>
                  <a:lnTo>
                    <a:pt x="883" y="1474"/>
                  </a:lnTo>
                  <a:cubicBezTo>
                    <a:pt x="883" y="1564"/>
                    <a:pt x="821" y="1644"/>
                    <a:pt x="732" y="1653"/>
                  </a:cubicBezTo>
                  <a:cubicBezTo>
                    <a:pt x="727" y="1653"/>
                    <a:pt x="722" y="1653"/>
                    <a:pt x="717" y="1653"/>
                  </a:cubicBezTo>
                  <a:cubicBezTo>
                    <a:pt x="625" y="1653"/>
                    <a:pt x="544" y="1576"/>
                    <a:pt x="544" y="1483"/>
                  </a:cubicBezTo>
                  <a:lnTo>
                    <a:pt x="544" y="725"/>
                  </a:lnTo>
                  <a:cubicBezTo>
                    <a:pt x="544" y="636"/>
                    <a:pt x="616" y="555"/>
                    <a:pt x="696" y="547"/>
                  </a:cubicBezTo>
                  <a:cubicBezTo>
                    <a:pt x="701" y="546"/>
                    <a:pt x="706" y="546"/>
                    <a:pt x="711" y="546"/>
                  </a:cubicBezTo>
                  <a:close/>
                  <a:moveTo>
                    <a:pt x="707" y="1"/>
                  </a:moveTo>
                  <a:cubicBezTo>
                    <a:pt x="691" y="1"/>
                    <a:pt x="676" y="1"/>
                    <a:pt x="660" y="2"/>
                  </a:cubicBezTo>
                  <a:cubicBezTo>
                    <a:pt x="295" y="29"/>
                    <a:pt x="0" y="332"/>
                    <a:pt x="0" y="707"/>
                  </a:cubicBezTo>
                  <a:lnTo>
                    <a:pt x="0" y="1474"/>
                  </a:lnTo>
                  <a:cubicBezTo>
                    <a:pt x="0" y="1873"/>
                    <a:pt x="315" y="2199"/>
                    <a:pt x="707" y="2199"/>
                  </a:cubicBezTo>
                  <a:cubicBezTo>
                    <a:pt x="727" y="2199"/>
                    <a:pt x="747" y="2199"/>
                    <a:pt x="767" y="2197"/>
                  </a:cubicBezTo>
                  <a:cubicBezTo>
                    <a:pt x="1133" y="2170"/>
                    <a:pt x="1428" y="1867"/>
                    <a:pt x="1428" y="1492"/>
                  </a:cubicBezTo>
                  <a:lnTo>
                    <a:pt x="1428" y="725"/>
                  </a:lnTo>
                  <a:cubicBezTo>
                    <a:pt x="1428" y="330"/>
                    <a:pt x="1105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4487425" y="3073800"/>
              <a:ext cx="37150" cy="55250"/>
            </a:xfrm>
            <a:custGeom>
              <a:avLst/>
              <a:gdLst/>
              <a:ahLst/>
              <a:cxnLst/>
              <a:rect l="l" t="t" r="r" b="b"/>
              <a:pathLst>
                <a:path w="1486" h="2210" extrusionOk="0">
                  <a:moveTo>
                    <a:pt x="714" y="0"/>
                  </a:moveTo>
                  <a:cubicBezTo>
                    <a:pt x="513" y="0"/>
                    <a:pt x="295" y="83"/>
                    <a:pt x="90" y="282"/>
                  </a:cubicBezTo>
                  <a:cubicBezTo>
                    <a:pt x="36" y="326"/>
                    <a:pt x="1" y="416"/>
                    <a:pt x="1" y="487"/>
                  </a:cubicBezTo>
                  <a:lnTo>
                    <a:pt x="1" y="1727"/>
                  </a:lnTo>
                  <a:cubicBezTo>
                    <a:pt x="1" y="1790"/>
                    <a:pt x="36" y="1879"/>
                    <a:pt x="90" y="1923"/>
                  </a:cubicBezTo>
                  <a:cubicBezTo>
                    <a:pt x="295" y="2125"/>
                    <a:pt x="514" y="2209"/>
                    <a:pt x="715" y="2209"/>
                  </a:cubicBezTo>
                  <a:cubicBezTo>
                    <a:pt x="1143" y="2209"/>
                    <a:pt x="1486" y="1826"/>
                    <a:pt x="1419" y="1388"/>
                  </a:cubicBezTo>
                  <a:cubicBezTo>
                    <a:pt x="1419" y="1361"/>
                    <a:pt x="1401" y="1335"/>
                    <a:pt x="1383" y="1317"/>
                  </a:cubicBezTo>
                  <a:cubicBezTo>
                    <a:pt x="1310" y="1251"/>
                    <a:pt x="1231" y="1223"/>
                    <a:pt x="1158" y="1223"/>
                  </a:cubicBezTo>
                  <a:cubicBezTo>
                    <a:pt x="993" y="1223"/>
                    <a:pt x="859" y="1366"/>
                    <a:pt x="884" y="1540"/>
                  </a:cubicBezTo>
                  <a:cubicBezTo>
                    <a:pt x="893" y="1558"/>
                    <a:pt x="884" y="1575"/>
                    <a:pt x="866" y="1593"/>
                  </a:cubicBezTo>
                  <a:cubicBezTo>
                    <a:pt x="817" y="1645"/>
                    <a:pt x="764" y="1667"/>
                    <a:pt x="715" y="1667"/>
                  </a:cubicBezTo>
                  <a:cubicBezTo>
                    <a:pt x="622" y="1667"/>
                    <a:pt x="545" y="1589"/>
                    <a:pt x="545" y="1495"/>
                  </a:cubicBezTo>
                  <a:lnTo>
                    <a:pt x="545" y="657"/>
                  </a:lnTo>
                  <a:cubicBezTo>
                    <a:pt x="545" y="639"/>
                    <a:pt x="554" y="621"/>
                    <a:pt x="572" y="612"/>
                  </a:cubicBezTo>
                  <a:cubicBezTo>
                    <a:pt x="619" y="562"/>
                    <a:pt x="670" y="542"/>
                    <a:pt x="717" y="542"/>
                  </a:cubicBezTo>
                  <a:cubicBezTo>
                    <a:pt x="822" y="542"/>
                    <a:pt x="906" y="644"/>
                    <a:pt x="875" y="755"/>
                  </a:cubicBezTo>
                  <a:cubicBezTo>
                    <a:pt x="866" y="799"/>
                    <a:pt x="875" y="835"/>
                    <a:pt x="902" y="862"/>
                  </a:cubicBezTo>
                  <a:cubicBezTo>
                    <a:pt x="986" y="946"/>
                    <a:pt x="1076" y="981"/>
                    <a:pt x="1157" y="981"/>
                  </a:cubicBezTo>
                  <a:cubicBezTo>
                    <a:pt x="1308" y="981"/>
                    <a:pt x="1428" y="861"/>
                    <a:pt x="1428" y="710"/>
                  </a:cubicBezTo>
                  <a:cubicBezTo>
                    <a:pt x="1428" y="320"/>
                    <a:pt x="1107" y="0"/>
                    <a:pt x="7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5"/>
            <p:cNvSpPr/>
            <p:nvPr/>
          </p:nvSpPr>
          <p:spPr>
            <a:xfrm>
              <a:off x="4470475" y="3112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7" y="1"/>
                    <a:pt x="1" y="117"/>
                    <a:pt x="1" y="268"/>
                  </a:cubicBezTo>
                  <a:cubicBezTo>
                    <a:pt x="1" y="420"/>
                    <a:pt x="117" y="545"/>
                    <a:pt x="268" y="545"/>
                  </a:cubicBezTo>
                  <a:cubicBezTo>
                    <a:pt x="420" y="545"/>
                    <a:pt x="545" y="420"/>
                    <a:pt x="545" y="268"/>
                  </a:cubicBezTo>
                  <a:cubicBezTo>
                    <a:pt x="545" y="117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4670975" y="3074025"/>
              <a:ext cx="39950" cy="55225"/>
            </a:xfrm>
            <a:custGeom>
              <a:avLst/>
              <a:gdLst/>
              <a:ahLst/>
              <a:cxnLst/>
              <a:rect l="l" t="t" r="r" b="b"/>
              <a:pathLst>
                <a:path w="1598" h="2209" extrusionOk="0">
                  <a:moveTo>
                    <a:pt x="1324" y="1"/>
                  </a:moveTo>
                  <a:cubicBezTo>
                    <a:pt x="1174" y="1"/>
                    <a:pt x="1053" y="121"/>
                    <a:pt x="1053" y="273"/>
                  </a:cubicBezTo>
                  <a:lnTo>
                    <a:pt x="1053" y="1013"/>
                  </a:lnTo>
                  <a:lnTo>
                    <a:pt x="482" y="103"/>
                  </a:lnTo>
                  <a:cubicBezTo>
                    <a:pt x="456" y="68"/>
                    <a:pt x="420" y="32"/>
                    <a:pt x="375" y="23"/>
                  </a:cubicBezTo>
                  <a:cubicBezTo>
                    <a:pt x="338" y="10"/>
                    <a:pt x="303" y="4"/>
                    <a:pt x="269" y="4"/>
                  </a:cubicBezTo>
                  <a:cubicBezTo>
                    <a:pt x="115" y="4"/>
                    <a:pt x="1" y="127"/>
                    <a:pt x="1" y="273"/>
                  </a:cubicBezTo>
                  <a:lnTo>
                    <a:pt x="1" y="1923"/>
                  </a:lnTo>
                  <a:cubicBezTo>
                    <a:pt x="1" y="2057"/>
                    <a:pt x="99" y="2173"/>
                    <a:pt x="233" y="2200"/>
                  </a:cubicBezTo>
                  <a:cubicBezTo>
                    <a:pt x="243" y="2201"/>
                    <a:pt x="254" y="2202"/>
                    <a:pt x="265" y="2202"/>
                  </a:cubicBezTo>
                  <a:cubicBezTo>
                    <a:pt x="420" y="2202"/>
                    <a:pt x="545" y="2082"/>
                    <a:pt x="545" y="1923"/>
                  </a:cubicBezTo>
                  <a:lnTo>
                    <a:pt x="545" y="1201"/>
                  </a:lnTo>
                  <a:lnTo>
                    <a:pt x="1107" y="2084"/>
                  </a:lnTo>
                  <a:cubicBezTo>
                    <a:pt x="1152" y="2164"/>
                    <a:pt x="1241" y="2209"/>
                    <a:pt x="1330" y="2209"/>
                  </a:cubicBezTo>
                  <a:cubicBezTo>
                    <a:pt x="1375" y="2209"/>
                    <a:pt x="1419" y="2200"/>
                    <a:pt x="1455" y="2182"/>
                  </a:cubicBezTo>
                  <a:cubicBezTo>
                    <a:pt x="1544" y="2128"/>
                    <a:pt x="1598" y="2030"/>
                    <a:pt x="1598" y="1932"/>
                  </a:cubicBezTo>
                  <a:lnTo>
                    <a:pt x="1598" y="273"/>
                  </a:lnTo>
                  <a:lnTo>
                    <a:pt x="1598" y="228"/>
                  </a:lnTo>
                  <a:cubicBezTo>
                    <a:pt x="1598" y="166"/>
                    <a:pt x="1562" y="103"/>
                    <a:pt x="1517" y="68"/>
                  </a:cubicBezTo>
                  <a:cubicBezTo>
                    <a:pt x="1452" y="21"/>
                    <a:pt x="1386" y="1"/>
                    <a:pt x="1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4721600" y="3074150"/>
              <a:ext cx="36375" cy="55100"/>
            </a:xfrm>
            <a:custGeom>
              <a:avLst/>
              <a:gdLst/>
              <a:ahLst/>
              <a:cxnLst/>
              <a:rect l="l" t="t" r="r" b="b"/>
              <a:pathLst>
                <a:path w="1455" h="2204" extrusionOk="0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lnTo>
                    <a:pt x="1" y="1927"/>
                  </a:lnTo>
                  <a:cubicBezTo>
                    <a:pt x="1" y="2079"/>
                    <a:pt x="117" y="2204"/>
                    <a:pt x="268" y="2204"/>
                  </a:cubicBezTo>
                  <a:lnTo>
                    <a:pt x="1152" y="2204"/>
                  </a:lnTo>
                  <a:cubicBezTo>
                    <a:pt x="1285" y="2204"/>
                    <a:pt x="1410" y="2106"/>
                    <a:pt x="1428" y="1972"/>
                  </a:cubicBezTo>
                  <a:cubicBezTo>
                    <a:pt x="1455" y="1802"/>
                    <a:pt x="1321" y="1660"/>
                    <a:pt x="1161" y="1660"/>
                  </a:cubicBezTo>
                  <a:lnTo>
                    <a:pt x="545" y="1660"/>
                  </a:lnTo>
                  <a:lnTo>
                    <a:pt x="545" y="1356"/>
                  </a:lnTo>
                  <a:lnTo>
                    <a:pt x="786" y="1356"/>
                  </a:lnTo>
                  <a:cubicBezTo>
                    <a:pt x="920" y="1356"/>
                    <a:pt x="1045" y="1258"/>
                    <a:pt x="1062" y="1124"/>
                  </a:cubicBezTo>
                  <a:cubicBezTo>
                    <a:pt x="1089" y="955"/>
                    <a:pt x="955" y="812"/>
                    <a:pt x="795" y="812"/>
                  </a:cubicBezTo>
                  <a:lnTo>
                    <a:pt x="545" y="812"/>
                  </a:lnTo>
                  <a:lnTo>
                    <a:pt x="545" y="544"/>
                  </a:lnTo>
                  <a:lnTo>
                    <a:pt x="1161" y="544"/>
                  </a:lnTo>
                  <a:cubicBezTo>
                    <a:pt x="1321" y="544"/>
                    <a:pt x="1455" y="393"/>
                    <a:pt x="1428" y="223"/>
                  </a:cubicBezTo>
                  <a:cubicBezTo>
                    <a:pt x="1410" y="89"/>
                    <a:pt x="1285" y="0"/>
                    <a:pt x="1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4762650" y="3074150"/>
              <a:ext cx="37050" cy="55200"/>
            </a:xfrm>
            <a:custGeom>
              <a:avLst/>
              <a:gdLst/>
              <a:ahLst/>
              <a:cxnLst/>
              <a:rect l="l" t="t" r="r" b="b"/>
              <a:pathLst>
                <a:path w="1482" h="2208" extrusionOk="0">
                  <a:moveTo>
                    <a:pt x="304" y="0"/>
                  </a:moveTo>
                  <a:cubicBezTo>
                    <a:pt x="170" y="0"/>
                    <a:pt x="45" y="89"/>
                    <a:pt x="27" y="232"/>
                  </a:cubicBezTo>
                  <a:cubicBezTo>
                    <a:pt x="0" y="393"/>
                    <a:pt x="134" y="544"/>
                    <a:pt x="295" y="544"/>
                  </a:cubicBezTo>
                  <a:lnTo>
                    <a:pt x="473" y="544"/>
                  </a:lnTo>
                  <a:lnTo>
                    <a:pt x="473" y="1927"/>
                  </a:lnTo>
                  <a:cubicBezTo>
                    <a:pt x="473" y="2061"/>
                    <a:pt x="562" y="2186"/>
                    <a:pt x="705" y="2204"/>
                  </a:cubicBezTo>
                  <a:cubicBezTo>
                    <a:pt x="719" y="2206"/>
                    <a:pt x="733" y="2207"/>
                    <a:pt x="746" y="2207"/>
                  </a:cubicBezTo>
                  <a:cubicBezTo>
                    <a:pt x="891" y="2207"/>
                    <a:pt x="1017" y="2083"/>
                    <a:pt x="1017" y="1936"/>
                  </a:cubicBezTo>
                  <a:lnTo>
                    <a:pt x="1017" y="544"/>
                  </a:lnTo>
                  <a:lnTo>
                    <a:pt x="1187" y="544"/>
                  </a:lnTo>
                  <a:cubicBezTo>
                    <a:pt x="1347" y="544"/>
                    <a:pt x="1481" y="393"/>
                    <a:pt x="1454" y="223"/>
                  </a:cubicBezTo>
                  <a:cubicBezTo>
                    <a:pt x="1437" y="89"/>
                    <a:pt x="1312" y="0"/>
                    <a:pt x="1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>
              <a:off x="4650450" y="3112725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78" y="1"/>
                  </a:moveTo>
                  <a:cubicBezTo>
                    <a:pt x="126" y="1"/>
                    <a:pt x="1" y="117"/>
                    <a:pt x="1" y="268"/>
                  </a:cubicBezTo>
                  <a:cubicBezTo>
                    <a:pt x="1" y="420"/>
                    <a:pt x="126" y="545"/>
                    <a:pt x="278" y="545"/>
                  </a:cubicBezTo>
                  <a:cubicBezTo>
                    <a:pt x="429" y="545"/>
                    <a:pt x="545" y="420"/>
                    <a:pt x="545" y="268"/>
                  </a:cubicBezTo>
                  <a:cubicBezTo>
                    <a:pt x="545" y="117"/>
                    <a:pt x="429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>
              <a:off x="4587800" y="3144575"/>
              <a:ext cx="35475" cy="55000"/>
            </a:xfrm>
            <a:custGeom>
              <a:avLst/>
              <a:gdLst/>
              <a:ahLst/>
              <a:cxnLst/>
              <a:rect l="l" t="t" r="r" b="b"/>
              <a:pathLst>
                <a:path w="1419" h="2200" extrusionOk="0">
                  <a:moveTo>
                    <a:pt x="713" y="555"/>
                  </a:moveTo>
                  <a:cubicBezTo>
                    <a:pt x="804" y="555"/>
                    <a:pt x="883" y="623"/>
                    <a:pt x="883" y="716"/>
                  </a:cubicBezTo>
                  <a:lnTo>
                    <a:pt x="883" y="1483"/>
                  </a:lnTo>
                  <a:cubicBezTo>
                    <a:pt x="883" y="1576"/>
                    <a:pt x="803" y="1653"/>
                    <a:pt x="711" y="1653"/>
                  </a:cubicBezTo>
                  <a:cubicBezTo>
                    <a:pt x="706" y="1653"/>
                    <a:pt x="701" y="1653"/>
                    <a:pt x="696" y="1653"/>
                  </a:cubicBezTo>
                  <a:cubicBezTo>
                    <a:pt x="607" y="1644"/>
                    <a:pt x="544" y="1563"/>
                    <a:pt x="544" y="1483"/>
                  </a:cubicBezTo>
                  <a:lnTo>
                    <a:pt x="544" y="725"/>
                  </a:lnTo>
                  <a:cubicBezTo>
                    <a:pt x="544" y="636"/>
                    <a:pt x="607" y="555"/>
                    <a:pt x="696" y="555"/>
                  </a:cubicBezTo>
                  <a:cubicBezTo>
                    <a:pt x="702" y="555"/>
                    <a:pt x="707" y="555"/>
                    <a:pt x="713" y="555"/>
                  </a:cubicBezTo>
                  <a:close/>
                  <a:moveTo>
                    <a:pt x="721" y="1"/>
                  </a:moveTo>
                  <a:cubicBezTo>
                    <a:pt x="323" y="1"/>
                    <a:pt x="0" y="330"/>
                    <a:pt x="0" y="734"/>
                  </a:cubicBezTo>
                  <a:lnTo>
                    <a:pt x="0" y="1474"/>
                  </a:lnTo>
                  <a:cubicBezTo>
                    <a:pt x="0" y="1873"/>
                    <a:pt x="315" y="2199"/>
                    <a:pt x="707" y="2199"/>
                  </a:cubicBezTo>
                  <a:cubicBezTo>
                    <a:pt x="727" y="2199"/>
                    <a:pt x="747" y="2199"/>
                    <a:pt x="767" y="2197"/>
                  </a:cubicBezTo>
                  <a:cubicBezTo>
                    <a:pt x="1133" y="2179"/>
                    <a:pt x="1419" y="1867"/>
                    <a:pt x="1419" y="1492"/>
                  </a:cubicBezTo>
                  <a:lnTo>
                    <a:pt x="1419" y="707"/>
                  </a:lnTo>
                  <a:cubicBezTo>
                    <a:pt x="1419" y="332"/>
                    <a:pt x="1133" y="29"/>
                    <a:pt x="767" y="2"/>
                  </a:cubicBezTo>
                  <a:cubicBezTo>
                    <a:pt x="752" y="1"/>
                    <a:pt x="736" y="1"/>
                    <a:pt x="7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5"/>
            <p:cNvSpPr/>
            <p:nvPr/>
          </p:nvSpPr>
          <p:spPr>
            <a:xfrm>
              <a:off x="4674775" y="3144450"/>
              <a:ext cx="35475" cy="60650"/>
            </a:xfrm>
            <a:custGeom>
              <a:avLst/>
              <a:gdLst/>
              <a:ahLst/>
              <a:cxnLst/>
              <a:rect l="l" t="t" r="r" b="b"/>
              <a:pathLst>
                <a:path w="1419" h="2426" extrusionOk="0">
                  <a:moveTo>
                    <a:pt x="708" y="0"/>
                  </a:moveTo>
                  <a:cubicBezTo>
                    <a:pt x="495" y="0"/>
                    <a:pt x="261" y="94"/>
                    <a:pt x="45" y="320"/>
                  </a:cubicBezTo>
                  <a:cubicBezTo>
                    <a:pt x="18" y="346"/>
                    <a:pt x="0" y="409"/>
                    <a:pt x="0" y="444"/>
                  </a:cubicBezTo>
                  <a:lnTo>
                    <a:pt x="0" y="1479"/>
                  </a:lnTo>
                  <a:cubicBezTo>
                    <a:pt x="0" y="1863"/>
                    <a:pt x="286" y="2193"/>
                    <a:pt x="669" y="2211"/>
                  </a:cubicBezTo>
                  <a:cubicBezTo>
                    <a:pt x="741" y="2211"/>
                    <a:pt x="812" y="2202"/>
                    <a:pt x="875" y="2193"/>
                  </a:cubicBezTo>
                  <a:cubicBezTo>
                    <a:pt x="892" y="2322"/>
                    <a:pt x="1000" y="2425"/>
                    <a:pt x="1135" y="2425"/>
                  </a:cubicBezTo>
                  <a:cubicBezTo>
                    <a:pt x="1140" y="2425"/>
                    <a:pt x="1146" y="2425"/>
                    <a:pt x="1151" y="2425"/>
                  </a:cubicBezTo>
                  <a:cubicBezTo>
                    <a:pt x="1303" y="2425"/>
                    <a:pt x="1419" y="2291"/>
                    <a:pt x="1419" y="2148"/>
                  </a:cubicBezTo>
                  <a:lnTo>
                    <a:pt x="1419" y="1444"/>
                  </a:lnTo>
                  <a:cubicBezTo>
                    <a:pt x="1419" y="1390"/>
                    <a:pt x="1392" y="1337"/>
                    <a:pt x="1347" y="1301"/>
                  </a:cubicBezTo>
                  <a:cubicBezTo>
                    <a:pt x="1281" y="1250"/>
                    <a:pt x="1213" y="1228"/>
                    <a:pt x="1149" y="1228"/>
                  </a:cubicBezTo>
                  <a:cubicBezTo>
                    <a:pt x="990" y="1228"/>
                    <a:pt x="862" y="1365"/>
                    <a:pt x="875" y="1524"/>
                  </a:cubicBezTo>
                  <a:cubicBezTo>
                    <a:pt x="884" y="1560"/>
                    <a:pt x="866" y="1595"/>
                    <a:pt x="839" y="1613"/>
                  </a:cubicBezTo>
                  <a:cubicBezTo>
                    <a:pt x="795" y="1649"/>
                    <a:pt x="749" y="1665"/>
                    <a:pt x="708" y="1665"/>
                  </a:cubicBezTo>
                  <a:cubicBezTo>
                    <a:pt x="617" y="1665"/>
                    <a:pt x="545" y="1589"/>
                    <a:pt x="545" y="1497"/>
                  </a:cubicBezTo>
                  <a:lnTo>
                    <a:pt x="545" y="650"/>
                  </a:lnTo>
                  <a:cubicBezTo>
                    <a:pt x="545" y="641"/>
                    <a:pt x="545" y="632"/>
                    <a:pt x="553" y="623"/>
                  </a:cubicBezTo>
                  <a:cubicBezTo>
                    <a:pt x="606" y="568"/>
                    <a:pt x="662" y="545"/>
                    <a:pt x="712" y="545"/>
                  </a:cubicBezTo>
                  <a:cubicBezTo>
                    <a:pt x="824" y="545"/>
                    <a:pt x="909" y="658"/>
                    <a:pt x="866" y="774"/>
                  </a:cubicBezTo>
                  <a:cubicBezTo>
                    <a:pt x="857" y="801"/>
                    <a:pt x="866" y="828"/>
                    <a:pt x="884" y="846"/>
                  </a:cubicBezTo>
                  <a:cubicBezTo>
                    <a:pt x="972" y="947"/>
                    <a:pt x="1067" y="989"/>
                    <a:pt x="1153" y="989"/>
                  </a:cubicBezTo>
                  <a:cubicBezTo>
                    <a:pt x="1301" y="989"/>
                    <a:pt x="1419" y="865"/>
                    <a:pt x="1419" y="712"/>
                  </a:cubicBezTo>
                  <a:cubicBezTo>
                    <a:pt x="1419" y="319"/>
                    <a:pt x="1100" y="0"/>
                    <a:pt x="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5"/>
            <p:cNvSpPr/>
            <p:nvPr/>
          </p:nvSpPr>
          <p:spPr>
            <a:xfrm>
              <a:off x="4631725" y="3144175"/>
              <a:ext cx="36825" cy="55425"/>
            </a:xfrm>
            <a:custGeom>
              <a:avLst/>
              <a:gdLst/>
              <a:ahLst/>
              <a:cxnLst/>
              <a:rect l="l" t="t" r="r" b="b"/>
              <a:pathLst>
                <a:path w="1473" h="2217" extrusionOk="0">
                  <a:moveTo>
                    <a:pt x="696" y="545"/>
                  </a:moveTo>
                  <a:cubicBezTo>
                    <a:pt x="786" y="545"/>
                    <a:pt x="866" y="607"/>
                    <a:pt x="884" y="687"/>
                  </a:cubicBezTo>
                  <a:cubicBezTo>
                    <a:pt x="911" y="803"/>
                    <a:pt x="821" y="910"/>
                    <a:pt x="705" y="910"/>
                  </a:cubicBezTo>
                  <a:lnTo>
                    <a:pt x="545" y="910"/>
                  </a:lnTo>
                  <a:lnTo>
                    <a:pt x="545" y="545"/>
                  </a:lnTo>
                  <a:close/>
                  <a:moveTo>
                    <a:pt x="268" y="0"/>
                  </a:moveTo>
                  <a:cubicBezTo>
                    <a:pt x="117" y="0"/>
                    <a:pt x="1" y="125"/>
                    <a:pt x="1" y="277"/>
                  </a:cubicBezTo>
                  <a:lnTo>
                    <a:pt x="1" y="1936"/>
                  </a:lnTo>
                  <a:cubicBezTo>
                    <a:pt x="1" y="2070"/>
                    <a:pt x="99" y="2195"/>
                    <a:pt x="233" y="2213"/>
                  </a:cubicBezTo>
                  <a:cubicBezTo>
                    <a:pt x="247" y="2215"/>
                    <a:pt x="262" y="2216"/>
                    <a:pt x="276" y="2216"/>
                  </a:cubicBezTo>
                  <a:cubicBezTo>
                    <a:pt x="426" y="2216"/>
                    <a:pt x="545" y="2092"/>
                    <a:pt x="545" y="1945"/>
                  </a:cubicBezTo>
                  <a:lnTo>
                    <a:pt x="545" y="1455"/>
                  </a:lnTo>
                  <a:lnTo>
                    <a:pt x="554" y="1455"/>
                  </a:lnTo>
                  <a:lnTo>
                    <a:pt x="928" y="2079"/>
                  </a:lnTo>
                  <a:cubicBezTo>
                    <a:pt x="973" y="2168"/>
                    <a:pt x="1062" y="2213"/>
                    <a:pt x="1160" y="2213"/>
                  </a:cubicBezTo>
                  <a:cubicBezTo>
                    <a:pt x="1205" y="2213"/>
                    <a:pt x="1250" y="2204"/>
                    <a:pt x="1294" y="2177"/>
                  </a:cubicBezTo>
                  <a:cubicBezTo>
                    <a:pt x="1428" y="2097"/>
                    <a:pt x="1473" y="1936"/>
                    <a:pt x="1392" y="1802"/>
                  </a:cubicBezTo>
                  <a:lnTo>
                    <a:pt x="1107" y="1330"/>
                  </a:lnTo>
                  <a:cubicBezTo>
                    <a:pt x="1321" y="1187"/>
                    <a:pt x="1455" y="928"/>
                    <a:pt x="1428" y="643"/>
                  </a:cubicBezTo>
                  <a:cubicBezTo>
                    <a:pt x="1383" y="277"/>
                    <a:pt x="1062" y="0"/>
                    <a:pt x="6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4567725" y="31843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0"/>
                    <a:pt x="125" y="544"/>
                    <a:pt x="268" y="544"/>
                  </a:cubicBezTo>
                  <a:cubicBezTo>
                    <a:pt x="420" y="544"/>
                    <a:pt x="544" y="420"/>
                    <a:pt x="544" y="268"/>
                  </a:cubicBezTo>
                  <a:cubicBezTo>
                    <a:pt x="544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8" name="Google Shape;1558;p35"/>
          <p:cNvGrpSpPr/>
          <p:nvPr/>
        </p:nvGrpSpPr>
        <p:grpSpPr>
          <a:xfrm>
            <a:off x="1273530" y="2129511"/>
            <a:ext cx="461781" cy="346432"/>
            <a:chOff x="3962650" y="1894800"/>
            <a:chExt cx="386525" cy="289950"/>
          </a:xfrm>
        </p:grpSpPr>
        <p:sp>
          <p:nvSpPr>
            <p:cNvPr id="1559" name="Google Shape;1559;p35"/>
            <p:cNvSpPr/>
            <p:nvPr/>
          </p:nvSpPr>
          <p:spPr>
            <a:xfrm>
              <a:off x="3969350" y="1901700"/>
              <a:ext cx="373125" cy="276350"/>
            </a:xfrm>
            <a:custGeom>
              <a:avLst/>
              <a:gdLst/>
              <a:ahLst/>
              <a:cxnLst/>
              <a:rect l="l" t="t" r="r" b="b"/>
              <a:pathLst>
                <a:path w="14925" h="11054" extrusionOk="0">
                  <a:moveTo>
                    <a:pt x="0" y="1"/>
                  </a:moveTo>
                  <a:lnTo>
                    <a:pt x="0" y="11054"/>
                  </a:lnTo>
                  <a:lnTo>
                    <a:pt x="14925" y="11054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4110750" y="1901700"/>
              <a:ext cx="231725" cy="276350"/>
            </a:xfrm>
            <a:custGeom>
              <a:avLst/>
              <a:gdLst/>
              <a:ahLst/>
              <a:cxnLst/>
              <a:rect l="l" t="t" r="r" b="b"/>
              <a:pathLst>
                <a:path w="9269" h="11054" extrusionOk="0">
                  <a:moveTo>
                    <a:pt x="3096" y="1"/>
                  </a:moveTo>
                  <a:lnTo>
                    <a:pt x="0" y="11054"/>
                  </a:lnTo>
                  <a:lnTo>
                    <a:pt x="9269" y="11054"/>
                  </a:lnTo>
                  <a:lnTo>
                    <a:pt x="9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5"/>
            <p:cNvSpPr/>
            <p:nvPr/>
          </p:nvSpPr>
          <p:spPr>
            <a:xfrm>
              <a:off x="3969350" y="1901700"/>
              <a:ext cx="373125" cy="41500"/>
            </a:xfrm>
            <a:custGeom>
              <a:avLst/>
              <a:gdLst/>
              <a:ahLst/>
              <a:cxnLst/>
              <a:rect l="l" t="t" r="r" b="b"/>
              <a:pathLst>
                <a:path w="14925" h="1660" extrusionOk="0">
                  <a:moveTo>
                    <a:pt x="0" y="1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5"/>
            <p:cNvSpPr/>
            <p:nvPr/>
          </p:nvSpPr>
          <p:spPr>
            <a:xfrm>
              <a:off x="4177200" y="1901700"/>
              <a:ext cx="165275" cy="41500"/>
            </a:xfrm>
            <a:custGeom>
              <a:avLst/>
              <a:gdLst/>
              <a:ahLst/>
              <a:cxnLst/>
              <a:rect l="l" t="t" r="r" b="b"/>
              <a:pathLst>
                <a:path w="6611" h="1660" extrusionOk="0">
                  <a:moveTo>
                    <a:pt x="464" y="1"/>
                  </a:moveTo>
                  <a:lnTo>
                    <a:pt x="1" y="1660"/>
                  </a:lnTo>
                  <a:lnTo>
                    <a:pt x="6611" y="1660"/>
                  </a:lnTo>
                  <a:lnTo>
                    <a:pt x="66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3998775" y="1971075"/>
              <a:ext cx="74975" cy="179100"/>
            </a:xfrm>
            <a:custGeom>
              <a:avLst/>
              <a:gdLst/>
              <a:ahLst/>
              <a:cxnLst/>
              <a:rect l="l" t="t" r="r" b="b"/>
              <a:pathLst>
                <a:path w="2999" h="7164" extrusionOk="0">
                  <a:moveTo>
                    <a:pt x="1" y="0"/>
                  </a:moveTo>
                  <a:lnTo>
                    <a:pt x="1" y="7164"/>
                  </a:lnTo>
                  <a:lnTo>
                    <a:pt x="2998" y="7164"/>
                  </a:lnTo>
                  <a:lnTo>
                    <a:pt x="29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4236075" y="1971075"/>
              <a:ext cx="74750" cy="179100"/>
            </a:xfrm>
            <a:custGeom>
              <a:avLst/>
              <a:gdLst/>
              <a:ahLst/>
              <a:cxnLst/>
              <a:rect l="l" t="t" r="r" b="b"/>
              <a:pathLst>
                <a:path w="2990" h="7164" extrusionOk="0">
                  <a:moveTo>
                    <a:pt x="1" y="0"/>
                  </a:moveTo>
                  <a:lnTo>
                    <a:pt x="1" y="7164"/>
                  </a:lnTo>
                  <a:lnTo>
                    <a:pt x="2989" y="7164"/>
                  </a:lnTo>
                  <a:lnTo>
                    <a:pt x="298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5"/>
            <p:cNvSpPr/>
            <p:nvPr/>
          </p:nvSpPr>
          <p:spPr>
            <a:xfrm>
              <a:off x="4100925" y="1997600"/>
              <a:ext cx="107975" cy="126925"/>
            </a:xfrm>
            <a:custGeom>
              <a:avLst/>
              <a:gdLst/>
              <a:ahLst/>
              <a:cxnLst/>
              <a:rect l="l" t="t" r="r" b="b"/>
              <a:pathLst>
                <a:path w="4319" h="5077" extrusionOk="0">
                  <a:moveTo>
                    <a:pt x="1" y="1"/>
                  </a:moveTo>
                  <a:lnTo>
                    <a:pt x="1" y="5077"/>
                  </a:lnTo>
                  <a:lnTo>
                    <a:pt x="4318" y="5077"/>
                  </a:lnTo>
                  <a:lnTo>
                    <a:pt x="43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5"/>
            <p:cNvSpPr/>
            <p:nvPr/>
          </p:nvSpPr>
          <p:spPr>
            <a:xfrm>
              <a:off x="4126125" y="1997600"/>
              <a:ext cx="82775" cy="126925"/>
            </a:xfrm>
            <a:custGeom>
              <a:avLst/>
              <a:gdLst/>
              <a:ahLst/>
              <a:cxnLst/>
              <a:rect l="l" t="t" r="r" b="b"/>
              <a:pathLst>
                <a:path w="3311" h="5077" extrusionOk="0">
                  <a:moveTo>
                    <a:pt x="1419" y="1"/>
                  </a:moveTo>
                  <a:lnTo>
                    <a:pt x="1" y="5077"/>
                  </a:lnTo>
                  <a:lnTo>
                    <a:pt x="3310" y="5077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5"/>
            <p:cNvSpPr/>
            <p:nvPr/>
          </p:nvSpPr>
          <p:spPr>
            <a:xfrm>
              <a:off x="4236075" y="1971075"/>
              <a:ext cx="74750" cy="179100"/>
            </a:xfrm>
            <a:custGeom>
              <a:avLst/>
              <a:gdLst/>
              <a:ahLst/>
              <a:cxnLst/>
              <a:rect l="l" t="t" r="r" b="b"/>
              <a:pathLst>
                <a:path w="2990" h="7164" extrusionOk="0">
                  <a:moveTo>
                    <a:pt x="1" y="0"/>
                  </a:moveTo>
                  <a:lnTo>
                    <a:pt x="1" y="7164"/>
                  </a:lnTo>
                  <a:lnTo>
                    <a:pt x="2989" y="7164"/>
                  </a:lnTo>
                  <a:lnTo>
                    <a:pt x="2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5"/>
            <p:cNvSpPr/>
            <p:nvPr/>
          </p:nvSpPr>
          <p:spPr>
            <a:xfrm>
              <a:off x="4131700" y="2033950"/>
              <a:ext cx="46425" cy="53325"/>
            </a:xfrm>
            <a:custGeom>
              <a:avLst/>
              <a:gdLst/>
              <a:ahLst/>
              <a:cxnLst/>
              <a:rect l="l" t="t" r="r" b="b"/>
              <a:pathLst>
                <a:path w="1857" h="2133" extrusionOk="0">
                  <a:moveTo>
                    <a:pt x="1" y="1"/>
                  </a:moveTo>
                  <a:lnTo>
                    <a:pt x="1" y="2133"/>
                  </a:lnTo>
                  <a:lnTo>
                    <a:pt x="1856" y="10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5"/>
            <p:cNvSpPr/>
            <p:nvPr/>
          </p:nvSpPr>
          <p:spPr>
            <a:xfrm>
              <a:off x="3962650" y="18948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25" y="0"/>
                    <a:pt x="0" y="125"/>
                    <a:pt x="0" y="277"/>
                  </a:cubicBezTo>
                  <a:lnTo>
                    <a:pt x="0" y="3488"/>
                  </a:lnTo>
                  <a:cubicBezTo>
                    <a:pt x="0" y="3622"/>
                    <a:pt x="99" y="3747"/>
                    <a:pt x="232" y="3765"/>
                  </a:cubicBezTo>
                  <a:cubicBezTo>
                    <a:pt x="247" y="3767"/>
                    <a:pt x="262" y="3768"/>
                    <a:pt x="276" y="3768"/>
                  </a:cubicBezTo>
                  <a:cubicBezTo>
                    <a:pt x="426" y="3768"/>
                    <a:pt x="545" y="3644"/>
                    <a:pt x="545" y="3497"/>
                  </a:cubicBezTo>
                  <a:lnTo>
                    <a:pt x="545" y="544"/>
                  </a:lnTo>
                  <a:lnTo>
                    <a:pt x="14916" y="544"/>
                  </a:lnTo>
                  <a:lnTo>
                    <a:pt x="14916" y="11053"/>
                  </a:lnTo>
                  <a:lnTo>
                    <a:pt x="14337" y="11053"/>
                  </a:lnTo>
                  <a:cubicBezTo>
                    <a:pt x="14194" y="11053"/>
                    <a:pt x="14078" y="11151"/>
                    <a:pt x="14060" y="11285"/>
                  </a:cubicBezTo>
                  <a:cubicBezTo>
                    <a:pt x="14033" y="11455"/>
                    <a:pt x="14158" y="11597"/>
                    <a:pt x="14328" y="11597"/>
                  </a:cubicBezTo>
                  <a:lnTo>
                    <a:pt x="15193" y="11597"/>
                  </a:lnTo>
                  <a:cubicBezTo>
                    <a:pt x="15345" y="11597"/>
                    <a:pt x="15461" y="11481"/>
                    <a:pt x="15461" y="11330"/>
                  </a:cubicBezTo>
                  <a:lnTo>
                    <a:pt x="15461" y="277"/>
                  </a:lnTo>
                  <a:cubicBezTo>
                    <a:pt x="15461" y="125"/>
                    <a:pt x="15345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5"/>
            <p:cNvSpPr/>
            <p:nvPr/>
          </p:nvSpPr>
          <p:spPr>
            <a:xfrm>
              <a:off x="3962650" y="2000850"/>
              <a:ext cx="341925" cy="183900"/>
            </a:xfrm>
            <a:custGeom>
              <a:avLst/>
              <a:gdLst/>
              <a:ahLst/>
              <a:cxnLst/>
              <a:rect l="l" t="t" r="r" b="b"/>
              <a:pathLst>
                <a:path w="13677" h="7356" extrusionOk="0">
                  <a:moveTo>
                    <a:pt x="269" y="1"/>
                  </a:moveTo>
                  <a:cubicBezTo>
                    <a:pt x="120" y="1"/>
                    <a:pt x="0" y="125"/>
                    <a:pt x="0" y="272"/>
                  </a:cubicBezTo>
                  <a:lnTo>
                    <a:pt x="0" y="7088"/>
                  </a:lnTo>
                  <a:cubicBezTo>
                    <a:pt x="0" y="7239"/>
                    <a:pt x="125" y="7355"/>
                    <a:pt x="268" y="7355"/>
                  </a:cubicBezTo>
                  <a:lnTo>
                    <a:pt x="13382" y="7355"/>
                  </a:lnTo>
                  <a:cubicBezTo>
                    <a:pt x="13543" y="7355"/>
                    <a:pt x="13676" y="7213"/>
                    <a:pt x="13650" y="7043"/>
                  </a:cubicBezTo>
                  <a:cubicBezTo>
                    <a:pt x="13632" y="6909"/>
                    <a:pt x="13507" y="6811"/>
                    <a:pt x="13373" y="6811"/>
                  </a:cubicBezTo>
                  <a:lnTo>
                    <a:pt x="545" y="6811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5"/>
            <p:cNvSpPr/>
            <p:nvPr/>
          </p:nvSpPr>
          <p:spPr>
            <a:xfrm>
              <a:off x="398562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6" y="0"/>
                    <a:pt x="0" y="116"/>
                    <a:pt x="0" y="268"/>
                  </a:cubicBezTo>
                  <a:cubicBezTo>
                    <a:pt x="0" y="420"/>
                    <a:pt x="116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>
              <a:off x="4029550" y="1916650"/>
              <a:ext cx="13425" cy="13625"/>
            </a:xfrm>
            <a:custGeom>
              <a:avLst/>
              <a:gdLst/>
              <a:ahLst/>
              <a:cxnLst/>
              <a:rect l="l" t="t" r="r" b="b"/>
              <a:pathLst>
                <a:path w="537" h="545" extrusionOk="0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20"/>
                    <a:pt x="117" y="544"/>
                    <a:pt x="268" y="544"/>
                  </a:cubicBezTo>
                  <a:cubicBezTo>
                    <a:pt x="420" y="544"/>
                    <a:pt x="536" y="420"/>
                    <a:pt x="536" y="268"/>
                  </a:cubicBezTo>
                  <a:cubicBezTo>
                    <a:pt x="536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5"/>
            <p:cNvSpPr/>
            <p:nvPr/>
          </p:nvSpPr>
          <p:spPr>
            <a:xfrm>
              <a:off x="400747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1" y="116"/>
                    <a:pt x="1" y="268"/>
                  </a:cubicBezTo>
                  <a:cubicBezTo>
                    <a:pt x="1" y="420"/>
                    <a:pt x="125" y="544"/>
                    <a:pt x="277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5"/>
            <p:cNvSpPr/>
            <p:nvPr/>
          </p:nvSpPr>
          <p:spPr>
            <a:xfrm>
              <a:off x="4093125" y="2143250"/>
              <a:ext cx="122900" cy="13625"/>
            </a:xfrm>
            <a:custGeom>
              <a:avLst/>
              <a:gdLst/>
              <a:ahLst/>
              <a:cxnLst/>
              <a:rect l="l" t="t" r="r" b="b"/>
              <a:pathLst>
                <a:path w="4916" h="545" extrusionOk="0">
                  <a:moveTo>
                    <a:pt x="295" y="0"/>
                  </a:moveTo>
                  <a:cubicBezTo>
                    <a:pt x="161" y="0"/>
                    <a:pt x="45" y="98"/>
                    <a:pt x="18" y="232"/>
                  </a:cubicBezTo>
                  <a:cubicBezTo>
                    <a:pt x="0" y="401"/>
                    <a:pt x="125" y="544"/>
                    <a:pt x="295" y="544"/>
                  </a:cubicBezTo>
                  <a:lnTo>
                    <a:pt x="4612" y="544"/>
                  </a:lnTo>
                  <a:cubicBezTo>
                    <a:pt x="4755" y="544"/>
                    <a:pt x="4871" y="446"/>
                    <a:pt x="4898" y="312"/>
                  </a:cubicBezTo>
                  <a:cubicBezTo>
                    <a:pt x="4916" y="143"/>
                    <a:pt x="4791" y="0"/>
                    <a:pt x="4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5"/>
            <p:cNvSpPr/>
            <p:nvPr/>
          </p:nvSpPr>
          <p:spPr>
            <a:xfrm>
              <a:off x="4093125" y="1964375"/>
              <a:ext cx="122900" cy="13625"/>
            </a:xfrm>
            <a:custGeom>
              <a:avLst/>
              <a:gdLst/>
              <a:ahLst/>
              <a:cxnLst/>
              <a:rect l="l" t="t" r="r" b="b"/>
              <a:pathLst>
                <a:path w="4916" h="545" extrusionOk="0">
                  <a:moveTo>
                    <a:pt x="295" y="0"/>
                  </a:moveTo>
                  <a:cubicBezTo>
                    <a:pt x="161" y="0"/>
                    <a:pt x="45" y="99"/>
                    <a:pt x="18" y="232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4612" y="545"/>
                  </a:lnTo>
                  <a:cubicBezTo>
                    <a:pt x="4755" y="545"/>
                    <a:pt x="4871" y="446"/>
                    <a:pt x="4898" y="313"/>
                  </a:cubicBezTo>
                  <a:cubicBezTo>
                    <a:pt x="4916" y="143"/>
                    <a:pt x="4791" y="0"/>
                    <a:pt x="4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6" name="Google Shape;1576;p35"/>
          <p:cNvGrpSpPr/>
          <p:nvPr/>
        </p:nvGrpSpPr>
        <p:grpSpPr>
          <a:xfrm>
            <a:off x="2804602" y="3842615"/>
            <a:ext cx="461781" cy="346403"/>
            <a:chOff x="2394325" y="2969100"/>
            <a:chExt cx="386525" cy="289950"/>
          </a:xfrm>
        </p:grpSpPr>
        <p:sp>
          <p:nvSpPr>
            <p:cNvPr id="1577" name="Google Shape;1577;p35"/>
            <p:cNvSpPr/>
            <p:nvPr/>
          </p:nvSpPr>
          <p:spPr>
            <a:xfrm>
              <a:off x="2401025" y="2975800"/>
              <a:ext cx="372925" cy="276575"/>
            </a:xfrm>
            <a:custGeom>
              <a:avLst/>
              <a:gdLst/>
              <a:ahLst/>
              <a:cxnLst/>
              <a:rect l="l" t="t" r="r" b="b"/>
              <a:pathLst>
                <a:path w="14917" h="11063" extrusionOk="0">
                  <a:moveTo>
                    <a:pt x="0" y="0"/>
                  </a:moveTo>
                  <a:lnTo>
                    <a:pt x="0" y="11062"/>
                  </a:lnTo>
                  <a:lnTo>
                    <a:pt x="14916" y="11062"/>
                  </a:lnTo>
                  <a:lnTo>
                    <a:pt x="149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>
              <a:off x="2542425" y="2975800"/>
              <a:ext cx="231525" cy="276575"/>
            </a:xfrm>
            <a:custGeom>
              <a:avLst/>
              <a:gdLst/>
              <a:ahLst/>
              <a:cxnLst/>
              <a:rect l="l" t="t" r="r" b="b"/>
              <a:pathLst>
                <a:path w="9261" h="11063" extrusionOk="0">
                  <a:moveTo>
                    <a:pt x="3096" y="0"/>
                  </a:moveTo>
                  <a:lnTo>
                    <a:pt x="0" y="11062"/>
                  </a:lnTo>
                  <a:lnTo>
                    <a:pt x="9260" y="11062"/>
                  </a:lnTo>
                  <a:lnTo>
                    <a:pt x="92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>
              <a:off x="2401025" y="2975800"/>
              <a:ext cx="372925" cy="41725"/>
            </a:xfrm>
            <a:custGeom>
              <a:avLst/>
              <a:gdLst/>
              <a:ahLst/>
              <a:cxnLst/>
              <a:rect l="l" t="t" r="r" b="b"/>
              <a:pathLst>
                <a:path w="14917" h="1669" extrusionOk="0">
                  <a:moveTo>
                    <a:pt x="0" y="0"/>
                  </a:moveTo>
                  <a:lnTo>
                    <a:pt x="0" y="1668"/>
                  </a:lnTo>
                  <a:lnTo>
                    <a:pt x="14916" y="1668"/>
                  </a:lnTo>
                  <a:lnTo>
                    <a:pt x="149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>
              <a:off x="2608650" y="2975800"/>
              <a:ext cx="165300" cy="41725"/>
            </a:xfrm>
            <a:custGeom>
              <a:avLst/>
              <a:gdLst/>
              <a:ahLst/>
              <a:cxnLst/>
              <a:rect l="l" t="t" r="r" b="b"/>
              <a:pathLst>
                <a:path w="6612" h="1669" extrusionOk="0">
                  <a:moveTo>
                    <a:pt x="465" y="0"/>
                  </a:moveTo>
                  <a:lnTo>
                    <a:pt x="1" y="1668"/>
                  </a:lnTo>
                  <a:lnTo>
                    <a:pt x="6611" y="1668"/>
                  </a:lnTo>
                  <a:lnTo>
                    <a:pt x="6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5"/>
            <p:cNvSpPr/>
            <p:nvPr/>
          </p:nvSpPr>
          <p:spPr>
            <a:xfrm>
              <a:off x="2436925" y="3040925"/>
              <a:ext cx="109975" cy="109975"/>
            </a:xfrm>
            <a:custGeom>
              <a:avLst/>
              <a:gdLst/>
              <a:ahLst/>
              <a:cxnLst/>
              <a:rect l="l" t="t" r="r" b="b"/>
              <a:pathLst>
                <a:path w="4399" h="4399" extrusionOk="0">
                  <a:moveTo>
                    <a:pt x="2204" y="0"/>
                  </a:moveTo>
                  <a:cubicBezTo>
                    <a:pt x="991" y="0"/>
                    <a:pt x="1" y="981"/>
                    <a:pt x="1" y="2195"/>
                  </a:cubicBezTo>
                  <a:cubicBezTo>
                    <a:pt x="1" y="3408"/>
                    <a:pt x="991" y="4398"/>
                    <a:pt x="2204" y="4398"/>
                  </a:cubicBezTo>
                  <a:cubicBezTo>
                    <a:pt x="3417" y="4398"/>
                    <a:pt x="4399" y="3408"/>
                    <a:pt x="4399" y="2195"/>
                  </a:cubicBezTo>
                  <a:cubicBezTo>
                    <a:pt x="4399" y="981"/>
                    <a:pt x="3417" y="0"/>
                    <a:pt x="2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5"/>
            <p:cNvSpPr/>
            <p:nvPr/>
          </p:nvSpPr>
          <p:spPr>
            <a:xfrm>
              <a:off x="2471500" y="3066125"/>
              <a:ext cx="40825" cy="40825"/>
            </a:xfrm>
            <a:custGeom>
              <a:avLst/>
              <a:gdLst/>
              <a:ahLst/>
              <a:cxnLst/>
              <a:rect l="l" t="t" r="r" b="b"/>
              <a:pathLst>
                <a:path w="1633" h="1633" extrusionOk="0">
                  <a:moveTo>
                    <a:pt x="821" y="0"/>
                  </a:moveTo>
                  <a:cubicBezTo>
                    <a:pt x="366" y="0"/>
                    <a:pt x="0" y="366"/>
                    <a:pt x="0" y="821"/>
                  </a:cubicBezTo>
                  <a:cubicBezTo>
                    <a:pt x="0" y="1267"/>
                    <a:pt x="366" y="1633"/>
                    <a:pt x="821" y="1633"/>
                  </a:cubicBezTo>
                  <a:cubicBezTo>
                    <a:pt x="1267" y="1633"/>
                    <a:pt x="1633" y="1267"/>
                    <a:pt x="1633" y="821"/>
                  </a:cubicBezTo>
                  <a:cubicBezTo>
                    <a:pt x="1633" y="366"/>
                    <a:pt x="1267" y="0"/>
                    <a:pt x="8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5"/>
            <p:cNvSpPr/>
            <p:nvPr/>
          </p:nvSpPr>
          <p:spPr>
            <a:xfrm>
              <a:off x="2394325" y="29691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17" y="0"/>
                    <a:pt x="1" y="125"/>
                    <a:pt x="1" y="268"/>
                  </a:cubicBezTo>
                  <a:lnTo>
                    <a:pt x="1" y="3489"/>
                  </a:lnTo>
                  <a:cubicBezTo>
                    <a:pt x="1" y="3622"/>
                    <a:pt x="90" y="3747"/>
                    <a:pt x="224" y="3765"/>
                  </a:cubicBezTo>
                  <a:cubicBezTo>
                    <a:pt x="235" y="3766"/>
                    <a:pt x="245" y="3767"/>
                    <a:pt x="256" y="3767"/>
                  </a:cubicBezTo>
                  <a:cubicBezTo>
                    <a:pt x="411" y="3767"/>
                    <a:pt x="536" y="3648"/>
                    <a:pt x="536" y="3497"/>
                  </a:cubicBezTo>
                  <a:lnTo>
                    <a:pt x="536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28" y="11054"/>
                  </a:lnTo>
                  <a:cubicBezTo>
                    <a:pt x="14194" y="11054"/>
                    <a:pt x="14069" y="11152"/>
                    <a:pt x="14051" y="11286"/>
                  </a:cubicBezTo>
                  <a:cubicBezTo>
                    <a:pt x="14025" y="11455"/>
                    <a:pt x="14158" y="11598"/>
                    <a:pt x="14319" y="11598"/>
                  </a:cubicBezTo>
                  <a:lnTo>
                    <a:pt x="15184" y="11598"/>
                  </a:lnTo>
                  <a:cubicBezTo>
                    <a:pt x="15336" y="11598"/>
                    <a:pt x="15461" y="11473"/>
                    <a:pt x="15461" y="11330"/>
                  </a:cubicBezTo>
                  <a:lnTo>
                    <a:pt x="15461" y="268"/>
                  </a:lnTo>
                  <a:cubicBezTo>
                    <a:pt x="15461" y="125"/>
                    <a:pt x="15336" y="0"/>
                    <a:pt x="1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5"/>
            <p:cNvSpPr/>
            <p:nvPr/>
          </p:nvSpPr>
          <p:spPr>
            <a:xfrm>
              <a:off x="2394325" y="3075000"/>
              <a:ext cx="341700" cy="184050"/>
            </a:xfrm>
            <a:custGeom>
              <a:avLst/>
              <a:gdLst/>
              <a:ahLst/>
              <a:cxnLst/>
              <a:rect l="l" t="t" r="r" b="b"/>
              <a:pathLst>
                <a:path w="13668" h="7362" extrusionOk="0">
                  <a:moveTo>
                    <a:pt x="281" y="0"/>
                  </a:moveTo>
                  <a:cubicBezTo>
                    <a:pt x="126" y="0"/>
                    <a:pt x="1" y="120"/>
                    <a:pt x="1" y="278"/>
                  </a:cubicBezTo>
                  <a:lnTo>
                    <a:pt x="1" y="7094"/>
                  </a:lnTo>
                  <a:cubicBezTo>
                    <a:pt x="1" y="7237"/>
                    <a:pt x="117" y="7362"/>
                    <a:pt x="268" y="7362"/>
                  </a:cubicBezTo>
                  <a:lnTo>
                    <a:pt x="13373" y="7362"/>
                  </a:lnTo>
                  <a:cubicBezTo>
                    <a:pt x="13543" y="7362"/>
                    <a:pt x="13668" y="7219"/>
                    <a:pt x="13650" y="7050"/>
                  </a:cubicBezTo>
                  <a:cubicBezTo>
                    <a:pt x="13623" y="6916"/>
                    <a:pt x="13507" y="6818"/>
                    <a:pt x="13364" y="6818"/>
                  </a:cubicBezTo>
                  <a:lnTo>
                    <a:pt x="536" y="6818"/>
                  </a:lnTo>
                  <a:lnTo>
                    <a:pt x="536" y="287"/>
                  </a:lnTo>
                  <a:cubicBezTo>
                    <a:pt x="536" y="145"/>
                    <a:pt x="447" y="29"/>
                    <a:pt x="313" y="2"/>
                  </a:cubicBezTo>
                  <a:cubicBezTo>
                    <a:pt x="302" y="1"/>
                    <a:pt x="291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5"/>
            <p:cNvSpPr/>
            <p:nvPr/>
          </p:nvSpPr>
          <p:spPr>
            <a:xfrm>
              <a:off x="2417075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7" y="1"/>
                    <a:pt x="1" y="126"/>
                    <a:pt x="1" y="277"/>
                  </a:cubicBezTo>
                  <a:cubicBezTo>
                    <a:pt x="1" y="429"/>
                    <a:pt x="117" y="545"/>
                    <a:pt x="268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2461025" y="299072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1"/>
                  </a:moveTo>
                  <a:cubicBezTo>
                    <a:pt x="116" y="1"/>
                    <a:pt x="0" y="126"/>
                    <a:pt x="0" y="277"/>
                  </a:cubicBezTo>
                  <a:cubicBezTo>
                    <a:pt x="0" y="429"/>
                    <a:pt x="116" y="545"/>
                    <a:pt x="268" y="545"/>
                  </a:cubicBezTo>
                  <a:cubicBezTo>
                    <a:pt x="419" y="545"/>
                    <a:pt x="544" y="429"/>
                    <a:pt x="544" y="277"/>
                  </a:cubicBezTo>
                  <a:cubicBezTo>
                    <a:pt x="544" y="126"/>
                    <a:pt x="419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>
              <a:off x="2438925" y="2990725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77" y="1"/>
                  </a:moveTo>
                  <a:cubicBezTo>
                    <a:pt x="126" y="1"/>
                    <a:pt x="1" y="126"/>
                    <a:pt x="1" y="277"/>
                  </a:cubicBezTo>
                  <a:cubicBezTo>
                    <a:pt x="1" y="429"/>
                    <a:pt x="126" y="545"/>
                    <a:pt x="277" y="545"/>
                  </a:cubicBezTo>
                  <a:cubicBezTo>
                    <a:pt x="420" y="545"/>
                    <a:pt x="545" y="429"/>
                    <a:pt x="545" y="277"/>
                  </a:cubicBezTo>
                  <a:cubicBezTo>
                    <a:pt x="545" y="126"/>
                    <a:pt x="420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>
              <a:off x="2464800" y="3059650"/>
              <a:ext cx="54450" cy="74725"/>
            </a:xfrm>
            <a:custGeom>
              <a:avLst/>
              <a:gdLst/>
              <a:ahLst/>
              <a:cxnLst/>
              <a:rect l="l" t="t" r="r" b="b"/>
              <a:pathLst>
                <a:path w="2178" h="2989" extrusionOk="0">
                  <a:moveTo>
                    <a:pt x="1089" y="545"/>
                  </a:moveTo>
                  <a:cubicBezTo>
                    <a:pt x="1383" y="545"/>
                    <a:pt x="1633" y="785"/>
                    <a:pt x="1633" y="1089"/>
                  </a:cubicBezTo>
                  <a:cubicBezTo>
                    <a:pt x="1633" y="1383"/>
                    <a:pt x="1383" y="1633"/>
                    <a:pt x="1089" y="1633"/>
                  </a:cubicBezTo>
                  <a:cubicBezTo>
                    <a:pt x="786" y="1633"/>
                    <a:pt x="545" y="1383"/>
                    <a:pt x="545" y="1089"/>
                  </a:cubicBezTo>
                  <a:cubicBezTo>
                    <a:pt x="545" y="785"/>
                    <a:pt x="786" y="545"/>
                    <a:pt x="1089" y="545"/>
                  </a:cubicBezTo>
                  <a:close/>
                  <a:moveTo>
                    <a:pt x="1089" y="0"/>
                  </a:moveTo>
                  <a:cubicBezTo>
                    <a:pt x="482" y="0"/>
                    <a:pt x="1" y="491"/>
                    <a:pt x="1" y="1089"/>
                  </a:cubicBezTo>
                  <a:cubicBezTo>
                    <a:pt x="1" y="1410"/>
                    <a:pt x="143" y="1704"/>
                    <a:pt x="366" y="1901"/>
                  </a:cubicBezTo>
                  <a:cubicBezTo>
                    <a:pt x="143" y="2106"/>
                    <a:pt x="1" y="2391"/>
                    <a:pt x="1" y="2721"/>
                  </a:cubicBezTo>
                  <a:cubicBezTo>
                    <a:pt x="1" y="2864"/>
                    <a:pt x="117" y="2989"/>
                    <a:pt x="268" y="2989"/>
                  </a:cubicBezTo>
                  <a:cubicBezTo>
                    <a:pt x="420" y="2989"/>
                    <a:pt x="545" y="2864"/>
                    <a:pt x="545" y="2721"/>
                  </a:cubicBezTo>
                  <a:cubicBezTo>
                    <a:pt x="545" y="2418"/>
                    <a:pt x="786" y="2177"/>
                    <a:pt x="1089" y="2177"/>
                  </a:cubicBezTo>
                  <a:cubicBezTo>
                    <a:pt x="1383" y="2177"/>
                    <a:pt x="1633" y="2418"/>
                    <a:pt x="1633" y="2721"/>
                  </a:cubicBezTo>
                  <a:cubicBezTo>
                    <a:pt x="1633" y="2864"/>
                    <a:pt x="1749" y="2989"/>
                    <a:pt x="1901" y="2989"/>
                  </a:cubicBezTo>
                  <a:cubicBezTo>
                    <a:pt x="2053" y="2989"/>
                    <a:pt x="2177" y="2864"/>
                    <a:pt x="2177" y="2721"/>
                  </a:cubicBezTo>
                  <a:cubicBezTo>
                    <a:pt x="2177" y="2391"/>
                    <a:pt x="2035" y="2106"/>
                    <a:pt x="1803" y="1901"/>
                  </a:cubicBezTo>
                  <a:cubicBezTo>
                    <a:pt x="2035" y="1704"/>
                    <a:pt x="2177" y="1410"/>
                    <a:pt x="2177" y="1089"/>
                  </a:cubicBezTo>
                  <a:cubicBezTo>
                    <a:pt x="2177" y="491"/>
                    <a:pt x="1687" y="0"/>
                    <a:pt x="10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>
              <a:off x="2576775" y="3052950"/>
              <a:ext cx="44625" cy="13625"/>
            </a:xfrm>
            <a:custGeom>
              <a:avLst/>
              <a:gdLst/>
              <a:ahLst/>
              <a:cxnLst/>
              <a:rect l="l" t="t" r="r" b="b"/>
              <a:pathLst>
                <a:path w="1785" h="545" extrusionOk="0">
                  <a:moveTo>
                    <a:pt x="294" y="1"/>
                  </a:moveTo>
                  <a:cubicBezTo>
                    <a:pt x="134" y="1"/>
                    <a:pt x="0" y="143"/>
                    <a:pt x="27" y="313"/>
                  </a:cubicBezTo>
                  <a:cubicBezTo>
                    <a:pt x="45" y="447"/>
                    <a:pt x="170" y="545"/>
                    <a:pt x="303" y="545"/>
                  </a:cubicBezTo>
                  <a:lnTo>
                    <a:pt x="1481" y="545"/>
                  </a:lnTo>
                  <a:cubicBezTo>
                    <a:pt x="1615" y="545"/>
                    <a:pt x="1740" y="447"/>
                    <a:pt x="1758" y="313"/>
                  </a:cubicBezTo>
                  <a:cubicBezTo>
                    <a:pt x="1784" y="143"/>
                    <a:pt x="1650" y="1"/>
                    <a:pt x="1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5"/>
            <p:cNvSpPr/>
            <p:nvPr/>
          </p:nvSpPr>
          <p:spPr>
            <a:xfrm>
              <a:off x="2576775" y="3080175"/>
              <a:ext cx="168625" cy="13625"/>
            </a:xfrm>
            <a:custGeom>
              <a:avLst/>
              <a:gdLst/>
              <a:ahLst/>
              <a:cxnLst/>
              <a:rect l="l" t="t" r="r" b="b"/>
              <a:pathLst>
                <a:path w="6745" h="545" extrusionOk="0">
                  <a:moveTo>
                    <a:pt x="303" y="0"/>
                  </a:moveTo>
                  <a:cubicBezTo>
                    <a:pt x="161" y="0"/>
                    <a:pt x="45" y="89"/>
                    <a:pt x="27" y="232"/>
                  </a:cubicBezTo>
                  <a:cubicBezTo>
                    <a:pt x="0" y="393"/>
                    <a:pt x="125" y="544"/>
                    <a:pt x="294" y="544"/>
                  </a:cubicBezTo>
                  <a:lnTo>
                    <a:pt x="6441" y="544"/>
                  </a:lnTo>
                  <a:cubicBezTo>
                    <a:pt x="6584" y="544"/>
                    <a:pt x="6700" y="446"/>
                    <a:pt x="6718" y="312"/>
                  </a:cubicBezTo>
                  <a:cubicBezTo>
                    <a:pt x="6744" y="143"/>
                    <a:pt x="6619" y="0"/>
                    <a:pt x="6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5"/>
            <p:cNvSpPr/>
            <p:nvPr/>
          </p:nvSpPr>
          <p:spPr>
            <a:xfrm>
              <a:off x="2576775" y="3134350"/>
              <a:ext cx="168625" cy="13650"/>
            </a:xfrm>
            <a:custGeom>
              <a:avLst/>
              <a:gdLst/>
              <a:ahLst/>
              <a:cxnLst/>
              <a:rect l="l" t="t" r="r" b="b"/>
              <a:pathLst>
                <a:path w="6745" h="546" extrusionOk="0">
                  <a:moveTo>
                    <a:pt x="303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4" y="545"/>
                  </a:cubicBezTo>
                  <a:lnTo>
                    <a:pt x="6441" y="545"/>
                  </a:lnTo>
                  <a:cubicBezTo>
                    <a:pt x="6584" y="545"/>
                    <a:pt x="6700" y="456"/>
                    <a:pt x="6718" y="313"/>
                  </a:cubicBezTo>
                  <a:cubicBezTo>
                    <a:pt x="6744" y="153"/>
                    <a:pt x="6619" y="1"/>
                    <a:pt x="6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5"/>
            <p:cNvSpPr/>
            <p:nvPr/>
          </p:nvSpPr>
          <p:spPr>
            <a:xfrm>
              <a:off x="2673775" y="3181200"/>
              <a:ext cx="71625" cy="13625"/>
            </a:xfrm>
            <a:custGeom>
              <a:avLst/>
              <a:gdLst/>
              <a:ahLst/>
              <a:cxnLst/>
              <a:rect l="l" t="t" r="r" b="b"/>
              <a:pathLst>
                <a:path w="2865" h="545" extrusionOk="0">
                  <a:moveTo>
                    <a:pt x="295" y="0"/>
                  </a:moveTo>
                  <a:cubicBezTo>
                    <a:pt x="161" y="0"/>
                    <a:pt x="36" y="98"/>
                    <a:pt x="19" y="232"/>
                  </a:cubicBezTo>
                  <a:cubicBezTo>
                    <a:pt x="1" y="402"/>
                    <a:pt x="126" y="545"/>
                    <a:pt x="286" y="545"/>
                  </a:cubicBezTo>
                  <a:lnTo>
                    <a:pt x="2561" y="545"/>
                  </a:lnTo>
                  <a:cubicBezTo>
                    <a:pt x="2695" y="545"/>
                    <a:pt x="2820" y="446"/>
                    <a:pt x="2838" y="313"/>
                  </a:cubicBezTo>
                  <a:cubicBezTo>
                    <a:pt x="2864" y="143"/>
                    <a:pt x="2731" y="0"/>
                    <a:pt x="2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5"/>
            <p:cNvSpPr/>
            <p:nvPr/>
          </p:nvSpPr>
          <p:spPr>
            <a:xfrm>
              <a:off x="2429575" y="3181200"/>
              <a:ext cx="235525" cy="13625"/>
            </a:xfrm>
            <a:custGeom>
              <a:avLst/>
              <a:gdLst/>
              <a:ahLst/>
              <a:cxnLst/>
              <a:rect l="l" t="t" r="r" b="b"/>
              <a:pathLst>
                <a:path w="9421" h="545" extrusionOk="0">
                  <a:moveTo>
                    <a:pt x="304" y="0"/>
                  </a:moveTo>
                  <a:cubicBezTo>
                    <a:pt x="170" y="0"/>
                    <a:pt x="45" y="98"/>
                    <a:pt x="27" y="232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9126" y="545"/>
                  </a:lnTo>
                  <a:cubicBezTo>
                    <a:pt x="9296" y="545"/>
                    <a:pt x="9421" y="402"/>
                    <a:pt x="9394" y="232"/>
                  </a:cubicBezTo>
                  <a:cubicBezTo>
                    <a:pt x="9376" y="98"/>
                    <a:pt x="9260" y="0"/>
                    <a:pt x="9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5"/>
            <p:cNvSpPr/>
            <p:nvPr/>
          </p:nvSpPr>
          <p:spPr>
            <a:xfrm>
              <a:off x="2547550" y="3207725"/>
              <a:ext cx="197850" cy="13650"/>
            </a:xfrm>
            <a:custGeom>
              <a:avLst/>
              <a:gdLst/>
              <a:ahLst/>
              <a:cxnLst/>
              <a:rect l="l" t="t" r="r" b="b"/>
              <a:pathLst>
                <a:path w="7914" h="546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7610" y="545"/>
                  </a:lnTo>
                  <a:cubicBezTo>
                    <a:pt x="7753" y="545"/>
                    <a:pt x="7869" y="447"/>
                    <a:pt x="7887" y="313"/>
                  </a:cubicBezTo>
                  <a:cubicBezTo>
                    <a:pt x="7913" y="144"/>
                    <a:pt x="7788" y="1"/>
                    <a:pt x="7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5"/>
            <p:cNvSpPr/>
            <p:nvPr/>
          </p:nvSpPr>
          <p:spPr>
            <a:xfrm>
              <a:off x="2429575" y="3207725"/>
              <a:ext cx="107950" cy="13650"/>
            </a:xfrm>
            <a:custGeom>
              <a:avLst/>
              <a:gdLst/>
              <a:ahLst/>
              <a:cxnLst/>
              <a:rect l="l" t="t" r="r" b="b"/>
              <a:pathLst>
                <a:path w="4318" h="546" extrusionOk="0">
                  <a:moveTo>
                    <a:pt x="295" y="1"/>
                  </a:moveTo>
                  <a:cubicBezTo>
                    <a:pt x="134" y="1"/>
                    <a:pt x="0" y="144"/>
                    <a:pt x="27" y="313"/>
                  </a:cubicBezTo>
                  <a:cubicBezTo>
                    <a:pt x="45" y="447"/>
                    <a:pt x="170" y="545"/>
                    <a:pt x="304" y="545"/>
                  </a:cubicBezTo>
                  <a:lnTo>
                    <a:pt x="4015" y="545"/>
                  </a:lnTo>
                  <a:cubicBezTo>
                    <a:pt x="4157" y="545"/>
                    <a:pt x="4273" y="447"/>
                    <a:pt x="4300" y="313"/>
                  </a:cubicBezTo>
                  <a:cubicBezTo>
                    <a:pt x="4318" y="144"/>
                    <a:pt x="4193" y="1"/>
                    <a:pt x="40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5"/>
            <p:cNvSpPr/>
            <p:nvPr/>
          </p:nvSpPr>
          <p:spPr>
            <a:xfrm>
              <a:off x="2576775" y="3107375"/>
              <a:ext cx="44625" cy="13400"/>
            </a:xfrm>
            <a:custGeom>
              <a:avLst/>
              <a:gdLst/>
              <a:ahLst/>
              <a:cxnLst/>
              <a:rect l="l" t="t" r="r" b="b"/>
              <a:pathLst>
                <a:path w="1785" h="536" extrusionOk="0">
                  <a:moveTo>
                    <a:pt x="303" y="0"/>
                  </a:moveTo>
                  <a:cubicBezTo>
                    <a:pt x="170" y="0"/>
                    <a:pt x="45" y="90"/>
                    <a:pt x="27" y="224"/>
                  </a:cubicBezTo>
                  <a:cubicBezTo>
                    <a:pt x="0" y="393"/>
                    <a:pt x="134" y="536"/>
                    <a:pt x="294" y="536"/>
                  </a:cubicBezTo>
                  <a:lnTo>
                    <a:pt x="1481" y="536"/>
                  </a:lnTo>
                  <a:cubicBezTo>
                    <a:pt x="1615" y="536"/>
                    <a:pt x="1740" y="447"/>
                    <a:pt x="1758" y="313"/>
                  </a:cubicBezTo>
                  <a:cubicBezTo>
                    <a:pt x="1784" y="143"/>
                    <a:pt x="1650" y="0"/>
                    <a:pt x="1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97" name="Google Shape;1597;p35"/>
          <p:cNvCxnSpPr>
            <a:stCxn id="1469" idx="0"/>
            <a:endCxn id="1598" idx="2"/>
          </p:cNvCxnSpPr>
          <p:nvPr/>
        </p:nvCxnSpPr>
        <p:spPr>
          <a:xfrm rot="10800000">
            <a:off x="1504400" y="3314526"/>
            <a:ext cx="0" cy="2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599" name="Google Shape;1599;p35"/>
          <p:cNvCxnSpPr>
            <a:stCxn id="1467" idx="0"/>
            <a:endCxn id="1600" idx="2"/>
          </p:cNvCxnSpPr>
          <p:nvPr/>
        </p:nvCxnSpPr>
        <p:spPr>
          <a:xfrm rot="10800000">
            <a:off x="4566800" y="3314701"/>
            <a:ext cx="0" cy="22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601" name="Google Shape;1601;p35"/>
          <p:cNvCxnSpPr>
            <a:stCxn id="1475" idx="0"/>
            <a:endCxn id="1602" idx="2"/>
          </p:cNvCxnSpPr>
          <p:nvPr/>
        </p:nvCxnSpPr>
        <p:spPr>
          <a:xfrm rot="10800000">
            <a:off x="7629200" y="3314701"/>
            <a:ext cx="0" cy="22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603" name="Google Shape;1603;p35"/>
          <p:cNvCxnSpPr>
            <a:stCxn id="1473" idx="2"/>
            <a:endCxn id="1604" idx="0"/>
          </p:cNvCxnSpPr>
          <p:nvPr/>
        </p:nvCxnSpPr>
        <p:spPr>
          <a:xfrm>
            <a:off x="3035600" y="2793038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605" name="Google Shape;1605;p35"/>
          <p:cNvCxnSpPr>
            <a:stCxn id="1472" idx="2"/>
            <a:endCxn id="1606" idx="0"/>
          </p:cNvCxnSpPr>
          <p:nvPr/>
        </p:nvCxnSpPr>
        <p:spPr>
          <a:xfrm>
            <a:off x="6098000" y="279305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1598" name="Google Shape;1598;p35"/>
          <p:cNvSpPr/>
          <p:nvPr/>
        </p:nvSpPr>
        <p:spPr>
          <a:xfrm>
            <a:off x="1358525" y="3022775"/>
            <a:ext cx="291600" cy="291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6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4" name="Google Shape;1604;p35"/>
          <p:cNvSpPr/>
          <p:nvPr/>
        </p:nvSpPr>
        <p:spPr>
          <a:xfrm>
            <a:off x="2889800" y="3022775"/>
            <a:ext cx="291600" cy="291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6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0" name="Google Shape;1600;p35"/>
          <p:cNvSpPr/>
          <p:nvPr/>
        </p:nvSpPr>
        <p:spPr>
          <a:xfrm>
            <a:off x="4421000" y="3022775"/>
            <a:ext cx="291600" cy="291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6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6" name="Google Shape;1606;p35"/>
          <p:cNvSpPr/>
          <p:nvPr/>
        </p:nvSpPr>
        <p:spPr>
          <a:xfrm>
            <a:off x="5952200" y="3022775"/>
            <a:ext cx="291600" cy="291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6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2" name="Google Shape;1602;p35"/>
          <p:cNvSpPr/>
          <p:nvPr/>
        </p:nvSpPr>
        <p:spPr>
          <a:xfrm>
            <a:off x="7483400" y="3022775"/>
            <a:ext cx="291600" cy="291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6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F0957870-5F9D-4A2D-9E3C-3C07F83CA525}"/>
              </a:ext>
            </a:extLst>
          </p:cNvPr>
          <p:cNvSpPr txBox="1"/>
          <p:nvPr/>
        </p:nvSpPr>
        <p:spPr>
          <a:xfrm>
            <a:off x="602359" y="2707212"/>
            <a:ext cx="24202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u="none" strike="noStrike" dirty="0">
                <a:solidFill>
                  <a:srgbClr val="434343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pip install pywhatkit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1B092FCF-A543-46B7-AFF3-3D4F4EEA105C}"/>
              </a:ext>
            </a:extLst>
          </p:cNvPr>
          <p:cNvSpPr txBox="1"/>
          <p:nvPr/>
        </p:nvSpPr>
        <p:spPr>
          <a:xfrm>
            <a:off x="2186061" y="3400894"/>
            <a:ext cx="24202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u="none" strike="noStrike" dirty="0">
                <a:solidFill>
                  <a:srgbClr val="434343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pip install wikipedia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D8D2B491-116D-4998-8C6A-2800C43F116D}"/>
              </a:ext>
            </a:extLst>
          </p:cNvPr>
          <p:cNvSpPr txBox="1"/>
          <p:nvPr/>
        </p:nvSpPr>
        <p:spPr>
          <a:xfrm>
            <a:off x="5197879" y="3340536"/>
            <a:ext cx="24202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u="none" strike="noStrike" dirty="0">
                <a:solidFill>
                  <a:srgbClr val="434343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pip install pyjokes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F78DA3C3-50DD-4288-9D0B-C47313395C3C}"/>
              </a:ext>
            </a:extLst>
          </p:cNvPr>
          <p:cNvSpPr txBox="1"/>
          <p:nvPr/>
        </p:nvSpPr>
        <p:spPr>
          <a:xfrm>
            <a:off x="6755992" y="2717112"/>
            <a:ext cx="24202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u="none" strike="noStrike" dirty="0">
                <a:solidFill>
                  <a:srgbClr val="434343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pip install </a:t>
            </a:r>
            <a:r>
              <a:rPr lang="en-US" sz="1050" dirty="0">
                <a:solidFill>
                  <a:srgbClr val="434343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textblob</a:t>
            </a:r>
            <a:endParaRPr lang="en-US" sz="1050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7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7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/>
          </p:nvPr>
        </p:nvSpPr>
        <p:spPr>
          <a:xfrm>
            <a:off x="728991" y="2392900"/>
            <a:ext cx="4005331" cy="181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5100" dirty="0">
                <a:solidFill>
                  <a:schemeClr val="accent5"/>
                </a:solidFill>
              </a:rPr>
              <a:t>Demostración en </a:t>
            </a:r>
            <a:r>
              <a:rPr lang="es-PE" sz="5100" dirty="0">
                <a:solidFill>
                  <a:schemeClr val="tx2"/>
                </a:solidFill>
              </a:rPr>
              <a:t>python</a:t>
            </a:r>
            <a:br>
              <a:rPr lang="es-PE" sz="5100" dirty="0">
                <a:solidFill>
                  <a:schemeClr val="accent5"/>
                </a:solidFill>
              </a:rPr>
            </a:br>
            <a:r>
              <a:rPr lang="es-PE" sz="1600" dirty="0">
                <a:solidFill>
                  <a:schemeClr val="accent1">
                    <a:lumMod val="10000"/>
                  </a:schemeClr>
                </a:solidFill>
              </a:rPr>
              <a:t>A continuación haremos la demostración de nuestra aplicación con las librerías mencionadas</a:t>
            </a:r>
            <a:br>
              <a:rPr lang="es-PE" sz="3000" dirty="0">
                <a:solidFill>
                  <a:schemeClr val="lt2"/>
                </a:solidFill>
              </a:rPr>
            </a:b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747" name="Google Shape;747;p27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grpSp>
        <p:nvGrpSpPr>
          <p:cNvPr id="748" name="Google Shape;748;p27"/>
          <p:cNvGrpSpPr/>
          <p:nvPr/>
        </p:nvGrpSpPr>
        <p:grpSpPr>
          <a:xfrm>
            <a:off x="5338500" y="1269758"/>
            <a:ext cx="5117119" cy="3804580"/>
            <a:chOff x="5338500" y="1269758"/>
            <a:chExt cx="5117119" cy="3804580"/>
          </a:xfrm>
        </p:grpSpPr>
        <p:grpSp>
          <p:nvGrpSpPr>
            <p:cNvPr id="749" name="Google Shape;749;p27"/>
            <p:cNvGrpSpPr/>
            <p:nvPr/>
          </p:nvGrpSpPr>
          <p:grpSpPr>
            <a:xfrm>
              <a:off x="5455262" y="1269758"/>
              <a:ext cx="4739256" cy="3804580"/>
              <a:chOff x="492625" y="174055"/>
              <a:chExt cx="6376825" cy="5119188"/>
            </a:xfrm>
          </p:grpSpPr>
          <p:sp>
            <p:nvSpPr>
              <p:cNvPr id="750" name="Google Shape;750;p27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7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7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7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7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7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7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7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7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7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7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7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7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7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7"/>
              <p:cNvSpPr/>
              <p:nvPr/>
            </p:nvSpPr>
            <p:spPr>
              <a:xfrm>
                <a:off x="5183876" y="174055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7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7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7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7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7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7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7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7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7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9" name="Google Shape;779;p27"/>
            <p:cNvGrpSpPr/>
            <p:nvPr/>
          </p:nvGrpSpPr>
          <p:grpSpPr>
            <a:xfrm>
              <a:off x="8315845" y="1269762"/>
              <a:ext cx="581075" cy="752144"/>
              <a:chOff x="8163163" y="1229827"/>
              <a:chExt cx="581075" cy="752144"/>
            </a:xfrm>
          </p:grpSpPr>
          <p:sp>
            <p:nvSpPr>
              <p:cNvPr id="780" name="Google Shape;780;p27"/>
              <p:cNvSpPr/>
              <p:nvPr/>
            </p:nvSpPr>
            <p:spPr>
              <a:xfrm>
                <a:off x="8163163" y="1391195"/>
                <a:ext cx="176472" cy="219929"/>
              </a:xfrm>
              <a:custGeom>
                <a:avLst/>
                <a:gdLst/>
                <a:ahLst/>
                <a:cxnLst/>
                <a:rect l="l" t="t" r="r" b="b"/>
                <a:pathLst>
                  <a:path w="8950" h="11154" extrusionOk="0">
                    <a:moveTo>
                      <a:pt x="5195" y="0"/>
                    </a:moveTo>
                    <a:cubicBezTo>
                      <a:pt x="2073" y="0"/>
                      <a:pt x="1" y="6221"/>
                      <a:pt x="481" y="10789"/>
                    </a:cubicBezTo>
                    <a:lnTo>
                      <a:pt x="7557" y="11154"/>
                    </a:lnTo>
                    <a:cubicBezTo>
                      <a:pt x="4773" y="5790"/>
                      <a:pt x="8950" y="631"/>
                      <a:pt x="5617" y="38"/>
                    </a:cubicBezTo>
                    <a:cubicBezTo>
                      <a:pt x="5474" y="13"/>
                      <a:pt x="5334" y="0"/>
                      <a:pt x="5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7"/>
              <p:cNvSpPr/>
              <p:nvPr/>
            </p:nvSpPr>
            <p:spPr>
              <a:xfrm>
                <a:off x="8190649" y="1229827"/>
                <a:ext cx="553589" cy="752144"/>
              </a:xfrm>
              <a:custGeom>
                <a:avLst/>
                <a:gdLst/>
                <a:ahLst/>
                <a:cxnLst/>
                <a:rect l="l" t="t" r="r" b="b"/>
                <a:pathLst>
                  <a:path w="28076" h="38146" extrusionOk="0">
                    <a:moveTo>
                      <a:pt x="16680" y="0"/>
                    </a:moveTo>
                    <a:cubicBezTo>
                      <a:pt x="13098" y="0"/>
                      <a:pt x="9559" y="2443"/>
                      <a:pt x="8217" y="6989"/>
                    </a:cubicBezTo>
                    <a:cubicBezTo>
                      <a:pt x="5410" y="16530"/>
                      <a:pt x="0" y="21871"/>
                      <a:pt x="0" y="21871"/>
                    </a:cubicBezTo>
                    <a:lnTo>
                      <a:pt x="17256" y="38146"/>
                    </a:lnTo>
                    <a:cubicBezTo>
                      <a:pt x="17256" y="38146"/>
                      <a:pt x="28075" y="21232"/>
                      <a:pt x="25770" y="9203"/>
                    </a:cubicBezTo>
                    <a:cubicBezTo>
                      <a:pt x="24566" y="2920"/>
                      <a:pt x="20597" y="0"/>
                      <a:pt x="166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8351327" y="1417577"/>
                <a:ext cx="211096" cy="406871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20635" extrusionOk="0">
                    <a:moveTo>
                      <a:pt x="9815" y="1"/>
                    </a:moveTo>
                    <a:cubicBezTo>
                      <a:pt x="9655" y="24"/>
                      <a:pt x="9541" y="161"/>
                      <a:pt x="9541" y="320"/>
                    </a:cubicBezTo>
                    <a:cubicBezTo>
                      <a:pt x="9541" y="435"/>
                      <a:pt x="10112" y="11710"/>
                      <a:pt x="137" y="20133"/>
                    </a:cubicBezTo>
                    <a:cubicBezTo>
                      <a:pt x="23" y="20224"/>
                      <a:pt x="0" y="20407"/>
                      <a:pt x="91" y="20521"/>
                    </a:cubicBezTo>
                    <a:cubicBezTo>
                      <a:pt x="160" y="20589"/>
                      <a:pt x="228" y="20635"/>
                      <a:pt x="320" y="20635"/>
                    </a:cubicBezTo>
                    <a:cubicBezTo>
                      <a:pt x="388" y="20635"/>
                      <a:pt x="457" y="20612"/>
                      <a:pt x="502" y="20566"/>
                    </a:cubicBezTo>
                    <a:cubicBezTo>
                      <a:pt x="10705" y="11961"/>
                      <a:pt x="10112" y="389"/>
                      <a:pt x="10112" y="275"/>
                    </a:cubicBezTo>
                    <a:cubicBezTo>
                      <a:pt x="10112" y="115"/>
                      <a:pt x="9975" y="1"/>
                      <a:pt x="98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27"/>
            <p:cNvGrpSpPr/>
            <p:nvPr/>
          </p:nvGrpSpPr>
          <p:grpSpPr>
            <a:xfrm rot="-467288">
              <a:off x="6055373" y="2436186"/>
              <a:ext cx="855063" cy="737437"/>
              <a:chOff x="5285528" y="1142775"/>
              <a:chExt cx="855128" cy="737494"/>
            </a:xfrm>
          </p:grpSpPr>
          <p:sp>
            <p:nvSpPr>
              <p:cNvPr id="784" name="Google Shape;784;p27"/>
              <p:cNvSpPr/>
              <p:nvPr/>
            </p:nvSpPr>
            <p:spPr>
              <a:xfrm>
                <a:off x="5882121" y="1298306"/>
                <a:ext cx="221171" cy="328119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6641" extrusionOk="0">
                    <a:moveTo>
                      <a:pt x="5177" y="1"/>
                    </a:moveTo>
                    <a:cubicBezTo>
                      <a:pt x="756" y="1"/>
                      <a:pt x="1" y="10165"/>
                      <a:pt x="3136" y="16641"/>
                    </a:cubicBezTo>
                    <a:lnTo>
                      <a:pt x="11217" y="15705"/>
                    </a:lnTo>
                    <a:cubicBezTo>
                      <a:pt x="5305" y="11003"/>
                      <a:pt x="9710" y="115"/>
                      <a:pt x="5236" y="1"/>
                    </a:cubicBezTo>
                    <a:cubicBezTo>
                      <a:pt x="5217" y="1"/>
                      <a:pt x="5197" y="1"/>
                      <a:pt x="51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7"/>
              <p:cNvSpPr/>
              <p:nvPr/>
            </p:nvSpPr>
            <p:spPr>
              <a:xfrm>
                <a:off x="5285528" y="1142775"/>
                <a:ext cx="855128" cy="737494"/>
              </a:xfrm>
              <a:custGeom>
                <a:avLst/>
                <a:gdLst/>
                <a:ahLst/>
                <a:cxnLst/>
                <a:rect l="l" t="t" r="r" b="b"/>
                <a:pathLst>
                  <a:path w="43369" h="37403" extrusionOk="0">
                    <a:moveTo>
                      <a:pt x="19556" y="0"/>
                    </a:moveTo>
                    <a:cubicBezTo>
                      <a:pt x="18727" y="0"/>
                      <a:pt x="17827" y="136"/>
                      <a:pt x="16845" y="425"/>
                    </a:cubicBezTo>
                    <a:cubicBezTo>
                      <a:pt x="0" y="5401"/>
                      <a:pt x="17598" y="37402"/>
                      <a:pt x="17598" y="37402"/>
                    </a:cubicBezTo>
                    <a:lnTo>
                      <a:pt x="43368" y="30235"/>
                    </a:lnTo>
                    <a:cubicBezTo>
                      <a:pt x="29092" y="24499"/>
                      <a:pt x="30693" y="0"/>
                      <a:pt x="19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7"/>
              <p:cNvSpPr/>
              <p:nvPr/>
            </p:nvSpPr>
            <p:spPr>
              <a:xfrm>
                <a:off x="5641509" y="1311773"/>
                <a:ext cx="234047" cy="508179"/>
              </a:xfrm>
              <a:custGeom>
                <a:avLst/>
                <a:gdLst/>
                <a:ahLst/>
                <a:cxnLst/>
                <a:rect l="l" t="t" r="r" b="b"/>
                <a:pathLst>
                  <a:path w="11870" h="25773" extrusionOk="0">
                    <a:moveTo>
                      <a:pt x="293" y="0"/>
                    </a:moveTo>
                    <a:cubicBezTo>
                      <a:pt x="279" y="0"/>
                      <a:pt x="266" y="1"/>
                      <a:pt x="252" y="3"/>
                    </a:cubicBezTo>
                    <a:cubicBezTo>
                      <a:pt x="92" y="26"/>
                      <a:pt x="1" y="163"/>
                      <a:pt x="24" y="323"/>
                    </a:cubicBezTo>
                    <a:cubicBezTo>
                      <a:pt x="46" y="459"/>
                      <a:pt x="2146" y="14771"/>
                      <a:pt x="11322" y="25681"/>
                    </a:cubicBezTo>
                    <a:cubicBezTo>
                      <a:pt x="11391" y="25750"/>
                      <a:pt x="11459" y="25773"/>
                      <a:pt x="11550" y="25773"/>
                    </a:cubicBezTo>
                    <a:cubicBezTo>
                      <a:pt x="11596" y="25773"/>
                      <a:pt x="11665" y="25750"/>
                      <a:pt x="11733" y="25704"/>
                    </a:cubicBezTo>
                    <a:cubicBezTo>
                      <a:pt x="11847" y="25613"/>
                      <a:pt x="11870" y="25430"/>
                      <a:pt x="11756" y="25316"/>
                    </a:cubicBezTo>
                    <a:cubicBezTo>
                      <a:pt x="2694" y="14543"/>
                      <a:pt x="594" y="391"/>
                      <a:pt x="571" y="231"/>
                    </a:cubicBezTo>
                    <a:cubicBezTo>
                      <a:pt x="551" y="106"/>
                      <a:pt x="435" y="0"/>
                      <a:pt x="2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7" name="Google Shape;787;p27"/>
            <p:cNvSpPr/>
            <p:nvPr/>
          </p:nvSpPr>
          <p:spPr>
            <a:xfrm>
              <a:off x="5691300" y="1468675"/>
              <a:ext cx="4764320" cy="3134826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8" name="Google Shape;788;p27"/>
            <p:cNvGrpSpPr/>
            <p:nvPr/>
          </p:nvGrpSpPr>
          <p:grpSpPr>
            <a:xfrm rot="-256698">
              <a:off x="7651484" y="4210880"/>
              <a:ext cx="1281877" cy="753652"/>
              <a:chOff x="6915635" y="3201162"/>
              <a:chExt cx="1281894" cy="753662"/>
            </a:xfrm>
          </p:grpSpPr>
          <p:sp>
            <p:nvSpPr>
              <p:cNvPr id="789" name="Google Shape;789;p27"/>
              <p:cNvSpPr/>
              <p:nvPr/>
            </p:nvSpPr>
            <p:spPr>
              <a:xfrm>
                <a:off x="6915635" y="3201162"/>
                <a:ext cx="1281894" cy="753662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7"/>
              <p:cNvSpPr/>
              <p:nvPr/>
            </p:nvSpPr>
            <p:spPr>
              <a:xfrm>
                <a:off x="6919224" y="3348610"/>
                <a:ext cx="1063956" cy="366529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1" name="Google Shape;791;p27"/>
            <p:cNvSpPr/>
            <p:nvPr/>
          </p:nvSpPr>
          <p:spPr>
            <a:xfrm>
              <a:off x="7964325" y="1803449"/>
              <a:ext cx="1231800" cy="2737200"/>
            </a:xfrm>
            <a:prstGeom prst="roundRect">
              <a:avLst>
                <a:gd name="adj" fmla="val 10069"/>
              </a:avLst>
            </a:pr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8057200" y="1613600"/>
              <a:ext cx="1138800" cy="2987400"/>
            </a:xfrm>
            <a:prstGeom prst="roundRect">
              <a:avLst>
                <a:gd name="adj" fmla="val 10069"/>
              </a:avLst>
            </a:pr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8205475" y="1963175"/>
              <a:ext cx="990650" cy="2288250"/>
            </a:xfrm>
            <a:custGeom>
              <a:avLst/>
              <a:gdLst/>
              <a:ahLst/>
              <a:cxnLst/>
              <a:rect l="l" t="t" r="r" b="b"/>
              <a:pathLst>
                <a:path w="39626" h="91530" extrusionOk="0">
                  <a:moveTo>
                    <a:pt x="0" y="0"/>
                  </a:moveTo>
                  <a:lnTo>
                    <a:pt x="0" y="91529"/>
                  </a:lnTo>
                  <a:lnTo>
                    <a:pt x="39625" y="91529"/>
                  </a:lnTo>
                  <a:lnTo>
                    <a:pt x="396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8331023" y="2354375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8331023" y="2416292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8331020" y="2476500"/>
              <a:ext cx="550726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8331023" y="2536713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8331025" y="1963175"/>
              <a:ext cx="865100" cy="239675"/>
            </a:xfrm>
            <a:custGeom>
              <a:avLst/>
              <a:gdLst/>
              <a:ahLst/>
              <a:cxnLst/>
              <a:rect l="l" t="t" r="r" b="b"/>
              <a:pathLst>
                <a:path w="34604" h="9587" extrusionOk="0">
                  <a:moveTo>
                    <a:pt x="0" y="0"/>
                  </a:moveTo>
                  <a:lnTo>
                    <a:pt x="0" y="9587"/>
                  </a:lnTo>
                  <a:lnTo>
                    <a:pt x="34603" y="9587"/>
                  </a:lnTo>
                  <a:lnTo>
                    <a:pt x="34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8331025" y="4148675"/>
              <a:ext cx="205450" cy="102750"/>
            </a:xfrm>
            <a:custGeom>
              <a:avLst/>
              <a:gdLst/>
              <a:ahLst/>
              <a:cxnLst/>
              <a:rect l="l" t="t" r="r" b="b"/>
              <a:pathLst>
                <a:path w="8218" h="4110" extrusionOk="0">
                  <a:moveTo>
                    <a:pt x="4109" y="1"/>
                  </a:moveTo>
                  <a:cubicBezTo>
                    <a:pt x="1849" y="1"/>
                    <a:pt x="0" y="1827"/>
                    <a:pt x="0" y="4086"/>
                  </a:cubicBezTo>
                  <a:cubicBezTo>
                    <a:pt x="0" y="4086"/>
                    <a:pt x="0" y="4109"/>
                    <a:pt x="0" y="4109"/>
                  </a:cubicBezTo>
                  <a:lnTo>
                    <a:pt x="8217" y="4109"/>
                  </a:lnTo>
                  <a:cubicBezTo>
                    <a:pt x="8217" y="4109"/>
                    <a:pt x="8217" y="4086"/>
                    <a:pt x="8217" y="4086"/>
                  </a:cubicBezTo>
                  <a:cubicBezTo>
                    <a:pt x="8217" y="1827"/>
                    <a:pt x="6391" y="1"/>
                    <a:pt x="4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8098775" y="1878150"/>
              <a:ext cx="26825" cy="225975"/>
            </a:xfrm>
            <a:custGeom>
              <a:avLst/>
              <a:gdLst/>
              <a:ahLst/>
              <a:cxnLst/>
              <a:rect l="l" t="t" r="r" b="b"/>
              <a:pathLst>
                <a:path w="1073" h="9039" extrusionOk="0">
                  <a:moveTo>
                    <a:pt x="0" y="0"/>
                  </a:moveTo>
                  <a:lnTo>
                    <a:pt x="0" y="9039"/>
                  </a:lnTo>
                  <a:lnTo>
                    <a:pt x="1073" y="9039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8098775" y="2202825"/>
              <a:ext cx="26825" cy="226000"/>
            </a:xfrm>
            <a:custGeom>
              <a:avLst/>
              <a:gdLst/>
              <a:ahLst/>
              <a:cxnLst/>
              <a:rect l="l" t="t" r="r" b="b"/>
              <a:pathLst>
                <a:path w="1073" h="9040" extrusionOk="0">
                  <a:moveTo>
                    <a:pt x="0" y="1"/>
                  </a:moveTo>
                  <a:lnTo>
                    <a:pt x="0" y="9039"/>
                  </a:lnTo>
                  <a:lnTo>
                    <a:pt x="1073" y="9039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8125575" y="1613925"/>
              <a:ext cx="1070550" cy="2987300"/>
            </a:xfrm>
            <a:custGeom>
              <a:avLst/>
              <a:gdLst/>
              <a:ahLst/>
              <a:cxnLst/>
              <a:rect l="l" t="t" r="r" b="b"/>
              <a:pathLst>
                <a:path w="42822" h="119492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5"/>
                  </a:lnTo>
                  <a:cubicBezTo>
                    <a:pt x="1" y="117391"/>
                    <a:pt x="2078" y="119491"/>
                    <a:pt x="4657" y="119491"/>
                  </a:cubicBezTo>
                  <a:lnTo>
                    <a:pt x="42821" y="119491"/>
                  </a:lnTo>
                  <a:lnTo>
                    <a:pt x="42821" y="105499"/>
                  </a:lnTo>
                  <a:lnTo>
                    <a:pt x="3196" y="105499"/>
                  </a:lnTo>
                  <a:lnTo>
                    <a:pt x="3196" y="13970"/>
                  </a:lnTo>
                  <a:lnTo>
                    <a:pt x="42821" y="13970"/>
                  </a:lnTo>
                  <a:lnTo>
                    <a:pt x="42821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8331025" y="2246775"/>
              <a:ext cx="80475" cy="65075"/>
            </a:xfrm>
            <a:custGeom>
              <a:avLst/>
              <a:gdLst/>
              <a:ahLst/>
              <a:cxnLst/>
              <a:rect l="l" t="t" r="r" b="b"/>
              <a:pathLst>
                <a:path w="3219" h="2603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598"/>
                    <a:pt x="1621" y="2602"/>
                    <a:pt x="1621" y="2602"/>
                  </a:cubicBezTo>
                  <a:cubicBezTo>
                    <a:pt x="1621" y="2602"/>
                    <a:pt x="3218" y="1552"/>
                    <a:pt x="3218" y="822"/>
                  </a:cubicBezTo>
                  <a:cubicBezTo>
                    <a:pt x="3218" y="365"/>
                    <a:pt x="2853" y="0"/>
                    <a:pt x="2397" y="0"/>
                  </a:cubicBezTo>
                  <a:cubicBezTo>
                    <a:pt x="2031" y="0"/>
                    <a:pt x="1712" y="251"/>
                    <a:pt x="1621" y="594"/>
                  </a:cubicBezTo>
                  <a:cubicBezTo>
                    <a:pt x="1506" y="251"/>
                    <a:pt x="1210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8331025" y="2976600"/>
              <a:ext cx="865100" cy="781225"/>
            </a:xfrm>
            <a:custGeom>
              <a:avLst/>
              <a:gdLst/>
              <a:ahLst/>
              <a:cxnLst/>
              <a:rect l="l" t="t" r="r" b="b"/>
              <a:pathLst>
                <a:path w="34604" h="31249" extrusionOk="0">
                  <a:moveTo>
                    <a:pt x="0" y="1"/>
                  </a:moveTo>
                  <a:lnTo>
                    <a:pt x="0" y="31248"/>
                  </a:lnTo>
                  <a:lnTo>
                    <a:pt x="34603" y="31248"/>
                  </a:lnTo>
                  <a:lnTo>
                    <a:pt x="34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8331025" y="2702125"/>
              <a:ext cx="205450" cy="206025"/>
            </a:xfrm>
            <a:custGeom>
              <a:avLst/>
              <a:gdLst/>
              <a:ahLst/>
              <a:cxnLst/>
              <a:rect l="l" t="t" r="r" b="b"/>
              <a:pathLst>
                <a:path w="8218" h="8241" extrusionOk="0">
                  <a:moveTo>
                    <a:pt x="4109" y="1"/>
                  </a:moveTo>
                  <a:cubicBezTo>
                    <a:pt x="1849" y="1"/>
                    <a:pt x="0" y="1850"/>
                    <a:pt x="0" y="4132"/>
                  </a:cubicBezTo>
                  <a:cubicBezTo>
                    <a:pt x="0" y="6392"/>
                    <a:pt x="1849" y="8241"/>
                    <a:pt x="4109" y="8241"/>
                  </a:cubicBezTo>
                  <a:cubicBezTo>
                    <a:pt x="6391" y="8241"/>
                    <a:pt x="8217" y="6392"/>
                    <a:pt x="8217" y="4132"/>
                  </a:cubicBezTo>
                  <a:cubicBezTo>
                    <a:pt x="8217" y="1850"/>
                    <a:pt x="6391" y="1"/>
                    <a:pt x="4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6" name="Google Shape;806;p27"/>
            <p:cNvGrpSpPr/>
            <p:nvPr/>
          </p:nvGrpSpPr>
          <p:grpSpPr>
            <a:xfrm>
              <a:off x="8781444" y="4392376"/>
              <a:ext cx="476781" cy="65648"/>
              <a:chOff x="1758630" y="1666992"/>
              <a:chExt cx="362571" cy="49934"/>
            </a:xfrm>
          </p:grpSpPr>
          <p:sp>
            <p:nvSpPr>
              <p:cNvPr id="807" name="Google Shape;807;p27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7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9" name="Google Shape;809;p27"/>
            <p:cNvGrpSpPr/>
            <p:nvPr/>
          </p:nvGrpSpPr>
          <p:grpSpPr>
            <a:xfrm flipH="1">
              <a:off x="5856425" y="2731825"/>
              <a:ext cx="2387550" cy="1878975"/>
              <a:chOff x="4529275" y="2572850"/>
              <a:chExt cx="2387550" cy="1878975"/>
            </a:xfrm>
          </p:grpSpPr>
          <p:sp>
            <p:nvSpPr>
              <p:cNvPr id="810" name="Google Shape;810;p27"/>
              <p:cNvSpPr/>
              <p:nvPr/>
            </p:nvSpPr>
            <p:spPr>
              <a:xfrm>
                <a:off x="4781500" y="4031000"/>
                <a:ext cx="515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4107" extrusionOk="0">
                    <a:moveTo>
                      <a:pt x="0" y="0"/>
                    </a:moveTo>
                    <a:lnTo>
                      <a:pt x="0" y="14106"/>
                    </a:lnTo>
                    <a:lnTo>
                      <a:pt x="206" y="1410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CFD8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7"/>
              <p:cNvSpPr/>
              <p:nvPr/>
            </p:nvSpPr>
            <p:spPr>
              <a:xfrm>
                <a:off x="6577275" y="3961625"/>
                <a:ext cx="315575" cy="488100"/>
              </a:xfrm>
              <a:custGeom>
                <a:avLst/>
                <a:gdLst/>
                <a:ahLst/>
                <a:cxnLst/>
                <a:rect l="l" t="t" r="r" b="b"/>
                <a:pathLst>
                  <a:path w="12623" h="19524" extrusionOk="0">
                    <a:moveTo>
                      <a:pt x="12235" y="0"/>
                    </a:moveTo>
                    <a:cubicBezTo>
                      <a:pt x="7461" y="0"/>
                      <a:pt x="7793" y="6220"/>
                      <a:pt x="4680" y="9623"/>
                    </a:cubicBezTo>
                    <a:cubicBezTo>
                      <a:pt x="3127" y="11015"/>
                      <a:pt x="0" y="12613"/>
                      <a:pt x="0" y="12613"/>
                    </a:cubicBezTo>
                    <a:cubicBezTo>
                      <a:pt x="0" y="12613"/>
                      <a:pt x="659" y="19014"/>
                      <a:pt x="725" y="19014"/>
                    </a:cubicBezTo>
                    <a:cubicBezTo>
                      <a:pt x="729" y="19014"/>
                      <a:pt x="731" y="18996"/>
                      <a:pt x="731" y="18958"/>
                    </a:cubicBezTo>
                    <a:cubicBezTo>
                      <a:pt x="731" y="18958"/>
                      <a:pt x="1659" y="18909"/>
                      <a:pt x="2688" y="18909"/>
                    </a:cubicBezTo>
                    <a:cubicBezTo>
                      <a:pt x="3374" y="18909"/>
                      <a:pt x="4104" y="18931"/>
                      <a:pt x="4634" y="19004"/>
                    </a:cubicBezTo>
                    <a:cubicBezTo>
                      <a:pt x="5237" y="19237"/>
                      <a:pt x="5996" y="19523"/>
                      <a:pt x="6692" y="19523"/>
                    </a:cubicBezTo>
                    <a:cubicBezTo>
                      <a:pt x="7499" y="19523"/>
                      <a:pt x="8220" y="19138"/>
                      <a:pt x="8514" y="17840"/>
                    </a:cubicBezTo>
                    <a:lnTo>
                      <a:pt x="12623" y="13"/>
                    </a:lnTo>
                    <a:cubicBezTo>
                      <a:pt x="12490" y="5"/>
                      <a:pt x="12361" y="0"/>
                      <a:pt x="122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7"/>
              <p:cNvSpPr/>
              <p:nvPr/>
            </p:nvSpPr>
            <p:spPr>
              <a:xfrm>
                <a:off x="6701675" y="3950700"/>
                <a:ext cx="193450" cy="242950"/>
              </a:xfrm>
              <a:custGeom>
                <a:avLst/>
                <a:gdLst/>
                <a:ahLst/>
                <a:cxnLst/>
                <a:rect l="l" t="t" r="r" b="b"/>
                <a:pathLst>
                  <a:path w="7738" h="9718" extrusionOk="0">
                    <a:moveTo>
                      <a:pt x="7038" y="0"/>
                    </a:moveTo>
                    <a:cubicBezTo>
                      <a:pt x="5196" y="0"/>
                      <a:pt x="3136" y="1844"/>
                      <a:pt x="0" y="8439"/>
                    </a:cubicBezTo>
                    <a:lnTo>
                      <a:pt x="5524" y="9717"/>
                    </a:lnTo>
                    <a:lnTo>
                      <a:pt x="7738" y="85"/>
                    </a:lnTo>
                    <a:cubicBezTo>
                      <a:pt x="7507" y="31"/>
                      <a:pt x="7275" y="0"/>
                      <a:pt x="70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7"/>
              <p:cNvSpPr/>
              <p:nvPr/>
            </p:nvSpPr>
            <p:spPr>
              <a:xfrm>
                <a:off x="6781550" y="3940600"/>
                <a:ext cx="135275" cy="511225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20449" extrusionOk="0">
                    <a:moveTo>
                      <a:pt x="4943" y="1"/>
                    </a:moveTo>
                    <a:cubicBezTo>
                      <a:pt x="4771" y="1"/>
                      <a:pt x="4628" y="125"/>
                      <a:pt x="4589" y="284"/>
                    </a:cubicBezTo>
                    <a:lnTo>
                      <a:pt x="46" y="20005"/>
                    </a:lnTo>
                    <a:cubicBezTo>
                      <a:pt x="1" y="20187"/>
                      <a:pt x="115" y="20393"/>
                      <a:pt x="320" y="20438"/>
                    </a:cubicBezTo>
                    <a:lnTo>
                      <a:pt x="389" y="20438"/>
                    </a:lnTo>
                    <a:cubicBezTo>
                      <a:pt x="416" y="20445"/>
                      <a:pt x="443" y="20448"/>
                      <a:pt x="471" y="20448"/>
                    </a:cubicBezTo>
                    <a:cubicBezTo>
                      <a:pt x="629" y="20448"/>
                      <a:pt x="784" y="20340"/>
                      <a:pt x="823" y="20164"/>
                    </a:cubicBezTo>
                    <a:lnTo>
                      <a:pt x="5365" y="466"/>
                    </a:lnTo>
                    <a:cubicBezTo>
                      <a:pt x="5410" y="284"/>
                      <a:pt x="5273" y="78"/>
                      <a:pt x="5091" y="33"/>
                    </a:cubicBezTo>
                    <a:lnTo>
                      <a:pt x="5022" y="10"/>
                    </a:lnTo>
                    <a:cubicBezTo>
                      <a:pt x="4995" y="4"/>
                      <a:pt x="4969" y="1"/>
                      <a:pt x="49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7"/>
              <p:cNvSpPr/>
              <p:nvPr/>
            </p:nvSpPr>
            <p:spPr>
              <a:xfrm>
                <a:off x="6836900" y="3952250"/>
                <a:ext cx="60525" cy="241975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9679" extrusionOk="0">
                    <a:moveTo>
                      <a:pt x="2238" y="0"/>
                    </a:moveTo>
                    <a:lnTo>
                      <a:pt x="1" y="9633"/>
                    </a:lnTo>
                    <a:lnTo>
                      <a:pt x="206" y="9678"/>
                    </a:lnTo>
                    <a:lnTo>
                      <a:pt x="2420" y="23"/>
                    </a:lnTo>
                    <a:lnTo>
                      <a:pt x="22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7"/>
              <p:cNvSpPr/>
              <p:nvPr/>
            </p:nvSpPr>
            <p:spPr>
              <a:xfrm>
                <a:off x="4849400" y="4095475"/>
                <a:ext cx="1812350" cy="355525"/>
              </a:xfrm>
              <a:custGeom>
                <a:avLst/>
                <a:gdLst/>
                <a:ahLst/>
                <a:cxnLst/>
                <a:rect l="l" t="t" r="r" b="b"/>
                <a:pathLst>
                  <a:path w="72494" h="14221" extrusionOk="0">
                    <a:moveTo>
                      <a:pt x="10865" y="0"/>
                    </a:moveTo>
                    <a:lnTo>
                      <a:pt x="0" y="9564"/>
                    </a:lnTo>
                    <a:lnTo>
                      <a:pt x="5661" y="14198"/>
                    </a:lnTo>
                    <a:lnTo>
                      <a:pt x="10203" y="14198"/>
                    </a:lnTo>
                    <a:cubicBezTo>
                      <a:pt x="12186" y="14172"/>
                      <a:pt x="18120" y="14162"/>
                      <a:pt x="25587" y="14162"/>
                    </a:cubicBezTo>
                    <a:cubicBezTo>
                      <a:pt x="44253" y="14162"/>
                      <a:pt x="72493" y="14221"/>
                      <a:pt x="72493" y="14221"/>
                    </a:cubicBezTo>
                    <a:lnTo>
                      <a:pt x="72037" y="4520"/>
                    </a:lnTo>
                    <a:lnTo>
                      <a:pt x="10865" y="0"/>
                    </a:lnTo>
                    <a:close/>
                  </a:path>
                </a:pathLst>
              </a:custGeom>
              <a:solidFill>
                <a:srgbClr val="1D24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7"/>
              <p:cNvSpPr/>
              <p:nvPr/>
            </p:nvSpPr>
            <p:spPr>
              <a:xfrm>
                <a:off x="6070550" y="4189050"/>
                <a:ext cx="518725" cy="236850"/>
              </a:xfrm>
              <a:custGeom>
                <a:avLst/>
                <a:gdLst/>
                <a:ahLst/>
                <a:cxnLst/>
                <a:rect l="l" t="t" r="r" b="b"/>
                <a:pathLst>
                  <a:path w="20749" h="9474" extrusionOk="0">
                    <a:moveTo>
                      <a:pt x="5661" y="1"/>
                    </a:moveTo>
                    <a:cubicBezTo>
                      <a:pt x="5661" y="1"/>
                      <a:pt x="1028" y="2648"/>
                      <a:pt x="457" y="5935"/>
                    </a:cubicBezTo>
                    <a:cubicBezTo>
                      <a:pt x="274" y="7328"/>
                      <a:pt x="0" y="9473"/>
                      <a:pt x="2466" y="9473"/>
                    </a:cubicBezTo>
                    <a:lnTo>
                      <a:pt x="20749" y="9473"/>
                    </a:lnTo>
                    <a:cubicBezTo>
                      <a:pt x="19927" y="4338"/>
                      <a:pt x="13741" y="6232"/>
                      <a:pt x="9633" y="3881"/>
                    </a:cubicBezTo>
                    <a:cubicBezTo>
                      <a:pt x="7921" y="2694"/>
                      <a:pt x="5661" y="1"/>
                      <a:pt x="5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7"/>
              <p:cNvSpPr/>
              <p:nvPr/>
            </p:nvSpPr>
            <p:spPr>
              <a:xfrm>
                <a:off x="6359850" y="4286075"/>
                <a:ext cx="239700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5593" extrusionOk="0">
                    <a:moveTo>
                      <a:pt x="1" y="0"/>
                    </a:moveTo>
                    <a:lnTo>
                      <a:pt x="1" y="5592"/>
                    </a:lnTo>
                    <a:lnTo>
                      <a:pt x="9588" y="5592"/>
                    </a:lnTo>
                    <a:cubicBezTo>
                      <a:pt x="9588" y="3538"/>
                      <a:pt x="7784" y="1758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7"/>
              <p:cNvSpPr/>
              <p:nvPr/>
            </p:nvSpPr>
            <p:spPr>
              <a:xfrm>
                <a:off x="6067125" y="4425875"/>
                <a:ext cx="54612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1845" h="800" extrusionOk="0">
                    <a:moveTo>
                      <a:pt x="366" y="0"/>
                    </a:moveTo>
                    <a:cubicBezTo>
                      <a:pt x="160" y="0"/>
                      <a:pt x="1" y="160"/>
                      <a:pt x="1" y="365"/>
                    </a:cubicBezTo>
                    <a:lnTo>
                      <a:pt x="1" y="411"/>
                    </a:lnTo>
                    <a:cubicBezTo>
                      <a:pt x="1" y="617"/>
                      <a:pt x="160" y="799"/>
                      <a:pt x="366" y="799"/>
                    </a:cubicBezTo>
                    <a:lnTo>
                      <a:pt x="21479" y="799"/>
                    </a:lnTo>
                    <a:cubicBezTo>
                      <a:pt x="21685" y="799"/>
                      <a:pt x="21844" y="617"/>
                      <a:pt x="21844" y="411"/>
                    </a:cubicBezTo>
                    <a:lnTo>
                      <a:pt x="21844" y="365"/>
                    </a:lnTo>
                    <a:cubicBezTo>
                      <a:pt x="21844" y="160"/>
                      <a:pt x="21685" y="0"/>
                      <a:pt x="214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7"/>
              <p:cNvSpPr/>
              <p:nvPr/>
            </p:nvSpPr>
            <p:spPr>
              <a:xfrm>
                <a:off x="6359850" y="4423575"/>
                <a:ext cx="23970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18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9588" y="184"/>
                    </a:lnTo>
                    <a:lnTo>
                      <a:pt x="95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7"/>
              <p:cNvSpPr/>
              <p:nvPr/>
            </p:nvSpPr>
            <p:spPr>
              <a:xfrm>
                <a:off x="4729000" y="3499375"/>
                <a:ext cx="1521325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3" h="38043" extrusionOk="0">
                    <a:moveTo>
                      <a:pt x="34114" y="1"/>
                    </a:moveTo>
                    <a:cubicBezTo>
                      <a:pt x="32246" y="1"/>
                      <a:pt x="30336" y="778"/>
                      <a:pt x="28646" y="2160"/>
                    </a:cubicBezTo>
                    <a:lnTo>
                      <a:pt x="10888" y="18640"/>
                    </a:lnTo>
                    <a:lnTo>
                      <a:pt x="0" y="33408"/>
                    </a:lnTo>
                    <a:cubicBezTo>
                      <a:pt x="0" y="33408"/>
                      <a:pt x="3240" y="38042"/>
                      <a:pt x="10076" y="38042"/>
                    </a:cubicBezTo>
                    <a:cubicBezTo>
                      <a:pt x="10126" y="38042"/>
                      <a:pt x="10176" y="38042"/>
                      <a:pt x="10226" y="38042"/>
                    </a:cubicBezTo>
                    <a:cubicBezTo>
                      <a:pt x="17165" y="37950"/>
                      <a:pt x="21045" y="32746"/>
                      <a:pt x="21045" y="32746"/>
                    </a:cubicBezTo>
                    <a:lnTo>
                      <a:pt x="34854" y="17179"/>
                    </a:lnTo>
                    <a:lnTo>
                      <a:pt x="52453" y="35508"/>
                    </a:lnTo>
                    <a:lnTo>
                      <a:pt x="60852" y="27154"/>
                    </a:lnTo>
                    <a:lnTo>
                      <a:pt x="39009" y="2160"/>
                    </a:lnTo>
                    <a:cubicBezTo>
                      <a:pt x="37556" y="675"/>
                      <a:pt x="35853" y="1"/>
                      <a:pt x="34114" y="1"/>
                    </a:cubicBez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7"/>
              <p:cNvSpPr/>
              <p:nvPr/>
            </p:nvSpPr>
            <p:spPr>
              <a:xfrm>
                <a:off x="5578100" y="3846675"/>
                <a:ext cx="5650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3539" extrusionOk="0">
                    <a:moveTo>
                      <a:pt x="2077" y="1"/>
                    </a:moveTo>
                    <a:lnTo>
                      <a:pt x="890" y="3014"/>
                    </a:lnTo>
                    <a:lnTo>
                      <a:pt x="183" y="1051"/>
                    </a:lnTo>
                    <a:lnTo>
                      <a:pt x="0" y="1119"/>
                    </a:lnTo>
                    <a:lnTo>
                      <a:pt x="890" y="3539"/>
                    </a:lnTo>
                    <a:lnTo>
                      <a:pt x="2260" y="69"/>
                    </a:lnTo>
                    <a:lnTo>
                      <a:pt x="20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7"/>
              <p:cNvSpPr/>
              <p:nvPr/>
            </p:nvSpPr>
            <p:spPr>
              <a:xfrm>
                <a:off x="5999225" y="4126275"/>
                <a:ext cx="20945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8378" h="8835" extrusionOk="0">
                    <a:moveTo>
                      <a:pt x="8240" y="1"/>
                    </a:moveTo>
                    <a:lnTo>
                      <a:pt x="0" y="8720"/>
                    </a:lnTo>
                    <a:lnTo>
                      <a:pt x="137" y="8834"/>
                    </a:lnTo>
                    <a:lnTo>
                      <a:pt x="8377" y="138"/>
                    </a:lnTo>
                    <a:lnTo>
                      <a:pt x="82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7"/>
              <p:cNvSpPr/>
              <p:nvPr/>
            </p:nvSpPr>
            <p:spPr>
              <a:xfrm>
                <a:off x="4997200" y="3413575"/>
                <a:ext cx="326425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2600" extrusionOk="0">
                    <a:moveTo>
                      <a:pt x="8354" y="0"/>
                    </a:moveTo>
                    <a:lnTo>
                      <a:pt x="0" y="5570"/>
                    </a:lnTo>
                    <a:lnTo>
                      <a:pt x="4679" y="12600"/>
                    </a:lnTo>
                    <a:lnTo>
                      <a:pt x="13056" y="7030"/>
                    </a:lnTo>
                    <a:lnTo>
                      <a:pt x="8354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7"/>
              <p:cNvSpPr/>
              <p:nvPr/>
            </p:nvSpPr>
            <p:spPr>
              <a:xfrm>
                <a:off x="4727075" y="3141875"/>
                <a:ext cx="5312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251" h="21111" extrusionOk="0">
                    <a:moveTo>
                      <a:pt x="7155" y="0"/>
                    </a:moveTo>
                    <a:cubicBezTo>
                      <a:pt x="2454" y="0"/>
                      <a:pt x="0" y="4920"/>
                      <a:pt x="3136" y="9658"/>
                    </a:cubicBezTo>
                    <a:cubicBezTo>
                      <a:pt x="3136" y="9658"/>
                      <a:pt x="6879" y="15525"/>
                      <a:pt x="11376" y="21094"/>
                    </a:cubicBezTo>
                    <a:cubicBezTo>
                      <a:pt x="11445" y="21105"/>
                      <a:pt x="11517" y="21111"/>
                      <a:pt x="11593" y="21111"/>
                    </a:cubicBezTo>
                    <a:cubicBezTo>
                      <a:pt x="14416" y="21111"/>
                      <a:pt x="21251" y="13389"/>
                      <a:pt x="20939" y="12900"/>
                    </a:cubicBezTo>
                    <a:cubicBezTo>
                      <a:pt x="20939" y="12900"/>
                      <a:pt x="17059" y="4317"/>
                      <a:pt x="11581" y="1282"/>
                    </a:cubicBezTo>
                    <a:cubicBezTo>
                      <a:pt x="9978" y="390"/>
                      <a:pt x="8478" y="0"/>
                      <a:pt x="7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7"/>
              <p:cNvSpPr/>
              <p:nvPr/>
            </p:nvSpPr>
            <p:spPr>
              <a:xfrm>
                <a:off x="5115025" y="2708275"/>
                <a:ext cx="125850" cy="195450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7818" extrusionOk="0">
                    <a:moveTo>
                      <a:pt x="3687" y="0"/>
                    </a:moveTo>
                    <a:lnTo>
                      <a:pt x="1952" y="1187"/>
                    </a:lnTo>
                    <a:cubicBezTo>
                      <a:pt x="1952" y="1187"/>
                      <a:pt x="1" y="7818"/>
                      <a:pt x="1310" y="7818"/>
                    </a:cubicBezTo>
                    <a:cubicBezTo>
                      <a:pt x="1506" y="7818"/>
                      <a:pt x="1775" y="7669"/>
                      <a:pt x="2135" y="7327"/>
                    </a:cubicBezTo>
                    <a:cubicBezTo>
                      <a:pt x="4577" y="5022"/>
                      <a:pt x="5033" y="2420"/>
                      <a:pt x="4988" y="1621"/>
                    </a:cubicBezTo>
                    <a:cubicBezTo>
                      <a:pt x="5033" y="1529"/>
                      <a:pt x="3687" y="0"/>
                      <a:pt x="36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7"/>
              <p:cNvSpPr/>
              <p:nvPr/>
            </p:nvSpPr>
            <p:spPr>
              <a:xfrm>
                <a:off x="4801450" y="2656350"/>
                <a:ext cx="409750" cy="588900"/>
              </a:xfrm>
              <a:custGeom>
                <a:avLst/>
                <a:gdLst/>
                <a:ahLst/>
                <a:cxnLst/>
                <a:rect l="l" t="t" r="r" b="b"/>
                <a:pathLst>
                  <a:path w="16390" h="23556" extrusionOk="0">
                    <a:moveTo>
                      <a:pt x="8560" y="0"/>
                    </a:moveTo>
                    <a:lnTo>
                      <a:pt x="3539" y="2876"/>
                    </a:lnTo>
                    <a:lnTo>
                      <a:pt x="572" y="10842"/>
                    </a:lnTo>
                    <a:lnTo>
                      <a:pt x="1" y="17849"/>
                    </a:lnTo>
                    <a:cubicBezTo>
                      <a:pt x="37" y="20640"/>
                      <a:pt x="1470" y="23555"/>
                      <a:pt x="5056" y="23555"/>
                    </a:cubicBezTo>
                    <a:cubicBezTo>
                      <a:pt x="6075" y="23555"/>
                      <a:pt x="7268" y="23320"/>
                      <a:pt x="8652" y="22780"/>
                    </a:cubicBezTo>
                    <a:cubicBezTo>
                      <a:pt x="8652" y="22780"/>
                      <a:pt x="8583" y="19767"/>
                      <a:pt x="8515" y="18352"/>
                    </a:cubicBezTo>
                    <a:lnTo>
                      <a:pt x="8515" y="18352"/>
                    </a:lnTo>
                    <a:cubicBezTo>
                      <a:pt x="8820" y="18436"/>
                      <a:pt x="9112" y="18483"/>
                      <a:pt x="9382" y="18483"/>
                    </a:cubicBezTo>
                    <a:cubicBezTo>
                      <a:pt x="9476" y="18483"/>
                      <a:pt x="9568" y="18478"/>
                      <a:pt x="9656" y="18466"/>
                    </a:cubicBezTo>
                    <a:cubicBezTo>
                      <a:pt x="9660" y="18466"/>
                      <a:pt x="9664" y="18466"/>
                      <a:pt x="9667" y="18466"/>
                    </a:cubicBezTo>
                    <a:cubicBezTo>
                      <a:pt x="14521" y="18466"/>
                      <a:pt x="16390" y="3789"/>
                      <a:pt x="16390" y="3789"/>
                    </a:cubicBezTo>
                    <a:lnTo>
                      <a:pt x="15545" y="3629"/>
                    </a:lnTo>
                    <a:lnTo>
                      <a:pt x="13262" y="1849"/>
                    </a:lnTo>
                    <a:lnTo>
                      <a:pt x="8560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7"/>
              <p:cNvSpPr/>
              <p:nvPr/>
            </p:nvSpPr>
            <p:spPr>
              <a:xfrm>
                <a:off x="4750100" y="2572850"/>
                <a:ext cx="550125" cy="360675"/>
              </a:xfrm>
              <a:custGeom>
                <a:avLst/>
                <a:gdLst/>
                <a:ahLst/>
                <a:cxnLst/>
                <a:rect l="l" t="t" r="r" b="b"/>
                <a:pathLst>
                  <a:path w="22005" h="14427" extrusionOk="0">
                    <a:moveTo>
                      <a:pt x="9705" y="0"/>
                    </a:moveTo>
                    <a:cubicBezTo>
                      <a:pt x="8719" y="0"/>
                      <a:pt x="7747" y="163"/>
                      <a:pt x="6825" y="555"/>
                    </a:cubicBezTo>
                    <a:cubicBezTo>
                      <a:pt x="5273" y="1400"/>
                      <a:pt x="4474" y="2313"/>
                      <a:pt x="3790" y="3705"/>
                    </a:cubicBezTo>
                    <a:cubicBezTo>
                      <a:pt x="868" y="4641"/>
                      <a:pt x="1" y="8453"/>
                      <a:pt x="2557" y="14296"/>
                    </a:cubicBezTo>
                    <a:cubicBezTo>
                      <a:pt x="2848" y="14383"/>
                      <a:pt x="3127" y="14427"/>
                      <a:pt x="3395" y="14427"/>
                    </a:cubicBezTo>
                    <a:cubicBezTo>
                      <a:pt x="3967" y="14427"/>
                      <a:pt x="4487" y="14229"/>
                      <a:pt x="4954" y="13840"/>
                    </a:cubicBezTo>
                    <a:cubicBezTo>
                      <a:pt x="3014" y="11860"/>
                      <a:pt x="3769" y="9486"/>
                      <a:pt x="5448" y="9486"/>
                    </a:cubicBezTo>
                    <a:cubicBezTo>
                      <a:pt x="5705" y="9486"/>
                      <a:pt x="5984" y="9541"/>
                      <a:pt x="6278" y="9663"/>
                    </a:cubicBezTo>
                    <a:cubicBezTo>
                      <a:pt x="6917" y="9982"/>
                      <a:pt x="7236" y="10507"/>
                      <a:pt x="7099" y="11466"/>
                    </a:cubicBezTo>
                    <a:cubicBezTo>
                      <a:pt x="7944" y="11443"/>
                      <a:pt x="8286" y="8887"/>
                      <a:pt x="8651" y="6376"/>
                    </a:cubicBezTo>
                    <a:cubicBezTo>
                      <a:pt x="8651" y="6376"/>
                      <a:pt x="13559" y="8499"/>
                      <a:pt x="17782" y="8521"/>
                    </a:cubicBezTo>
                    <a:cubicBezTo>
                      <a:pt x="20270" y="8521"/>
                      <a:pt x="21593" y="5280"/>
                      <a:pt x="22004" y="3568"/>
                    </a:cubicBezTo>
                    <a:lnTo>
                      <a:pt x="22004" y="3568"/>
                    </a:lnTo>
                    <a:cubicBezTo>
                      <a:pt x="21708" y="3648"/>
                      <a:pt x="21399" y="3682"/>
                      <a:pt x="21091" y="3682"/>
                    </a:cubicBezTo>
                    <a:cubicBezTo>
                      <a:pt x="20783" y="3682"/>
                      <a:pt x="20475" y="3648"/>
                      <a:pt x="20178" y="3591"/>
                    </a:cubicBezTo>
                    <a:cubicBezTo>
                      <a:pt x="19174" y="3386"/>
                      <a:pt x="18284" y="2838"/>
                      <a:pt x="17394" y="2381"/>
                    </a:cubicBezTo>
                    <a:cubicBezTo>
                      <a:pt x="16572" y="1971"/>
                      <a:pt x="15750" y="1583"/>
                      <a:pt x="14906" y="1217"/>
                    </a:cubicBezTo>
                    <a:cubicBezTo>
                      <a:pt x="13559" y="670"/>
                      <a:pt x="12167" y="213"/>
                      <a:pt x="10706" y="53"/>
                    </a:cubicBezTo>
                    <a:cubicBezTo>
                      <a:pt x="10372" y="19"/>
                      <a:pt x="10037" y="0"/>
                      <a:pt x="97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7"/>
              <p:cNvSpPr/>
              <p:nvPr/>
            </p:nvSpPr>
            <p:spPr>
              <a:xfrm>
                <a:off x="5097625" y="2877175"/>
                <a:ext cx="34825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3813" extrusionOk="0">
                    <a:moveTo>
                      <a:pt x="845" y="0"/>
                    </a:moveTo>
                    <a:lnTo>
                      <a:pt x="662" y="23"/>
                    </a:lnTo>
                    <a:cubicBezTo>
                      <a:pt x="913" y="1393"/>
                      <a:pt x="1142" y="2922"/>
                      <a:pt x="1050" y="3082"/>
                    </a:cubicBezTo>
                    <a:cubicBezTo>
                      <a:pt x="936" y="3242"/>
                      <a:pt x="343" y="3516"/>
                      <a:pt x="0" y="3653"/>
                    </a:cubicBezTo>
                    <a:lnTo>
                      <a:pt x="69" y="3812"/>
                    </a:lnTo>
                    <a:cubicBezTo>
                      <a:pt x="160" y="3789"/>
                      <a:pt x="1027" y="3447"/>
                      <a:pt x="1210" y="3196"/>
                    </a:cubicBezTo>
                    <a:cubicBezTo>
                      <a:pt x="1393" y="2968"/>
                      <a:pt x="1005" y="891"/>
                      <a:pt x="8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7"/>
              <p:cNvSpPr/>
              <p:nvPr/>
            </p:nvSpPr>
            <p:spPr>
              <a:xfrm>
                <a:off x="5064525" y="2993575"/>
                <a:ext cx="7250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686" extrusionOk="0">
                    <a:moveTo>
                      <a:pt x="115" y="1"/>
                    </a:moveTo>
                    <a:lnTo>
                      <a:pt x="0" y="161"/>
                    </a:lnTo>
                    <a:cubicBezTo>
                      <a:pt x="571" y="571"/>
                      <a:pt x="1187" y="686"/>
                      <a:pt x="1712" y="686"/>
                    </a:cubicBezTo>
                    <a:cubicBezTo>
                      <a:pt x="2351" y="686"/>
                      <a:pt x="2876" y="503"/>
                      <a:pt x="2899" y="480"/>
                    </a:cubicBezTo>
                    <a:lnTo>
                      <a:pt x="2831" y="320"/>
                    </a:lnTo>
                    <a:cubicBezTo>
                      <a:pt x="2831" y="320"/>
                      <a:pt x="2348" y="500"/>
                      <a:pt x="1715" y="500"/>
                    </a:cubicBezTo>
                    <a:cubicBezTo>
                      <a:pt x="1221" y="500"/>
                      <a:pt x="635" y="391"/>
                      <a:pt x="1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7"/>
              <p:cNvSpPr/>
              <p:nvPr/>
            </p:nvSpPr>
            <p:spPr>
              <a:xfrm>
                <a:off x="5040550" y="2869375"/>
                <a:ext cx="234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19" extrusionOk="0">
                    <a:moveTo>
                      <a:pt x="456" y="0"/>
                    </a:moveTo>
                    <a:cubicBezTo>
                      <a:pt x="318" y="0"/>
                      <a:pt x="188" y="66"/>
                      <a:pt x="115" y="198"/>
                    </a:cubicBezTo>
                    <a:cubicBezTo>
                      <a:pt x="1" y="381"/>
                      <a:pt x="46" y="632"/>
                      <a:pt x="252" y="746"/>
                    </a:cubicBezTo>
                    <a:cubicBezTo>
                      <a:pt x="318" y="796"/>
                      <a:pt x="393" y="818"/>
                      <a:pt x="468" y="818"/>
                    </a:cubicBezTo>
                    <a:cubicBezTo>
                      <a:pt x="599" y="818"/>
                      <a:pt x="727" y="748"/>
                      <a:pt x="800" y="632"/>
                    </a:cubicBezTo>
                    <a:cubicBezTo>
                      <a:pt x="937" y="427"/>
                      <a:pt x="868" y="176"/>
                      <a:pt x="686" y="61"/>
                    </a:cubicBezTo>
                    <a:cubicBezTo>
                      <a:pt x="612" y="21"/>
                      <a:pt x="533" y="0"/>
                      <a:pt x="4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7"/>
              <p:cNvSpPr/>
              <p:nvPr/>
            </p:nvSpPr>
            <p:spPr>
              <a:xfrm>
                <a:off x="5152400" y="2880350"/>
                <a:ext cx="234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20" extrusionOk="0">
                    <a:moveTo>
                      <a:pt x="482" y="0"/>
                    </a:moveTo>
                    <a:cubicBezTo>
                      <a:pt x="338" y="0"/>
                      <a:pt x="191" y="71"/>
                      <a:pt x="115" y="193"/>
                    </a:cubicBezTo>
                    <a:cubicBezTo>
                      <a:pt x="1" y="376"/>
                      <a:pt x="69" y="650"/>
                      <a:pt x="252" y="764"/>
                    </a:cubicBezTo>
                    <a:cubicBezTo>
                      <a:pt x="320" y="802"/>
                      <a:pt x="394" y="819"/>
                      <a:pt x="465" y="819"/>
                    </a:cubicBezTo>
                    <a:cubicBezTo>
                      <a:pt x="609" y="819"/>
                      <a:pt x="746" y="748"/>
                      <a:pt x="822" y="627"/>
                    </a:cubicBezTo>
                    <a:cubicBezTo>
                      <a:pt x="936" y="421"/>
                      <a:pt x="868" y="170"/>
                      <a:pt x="685" y="56"/>
                    </a:cubicBezTo>
                    <a:cubicBezTo>
                      <a:pt x="624" y="18"/>
                      <a:pt x="553" y="0"/>
                      <a:pt x="4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7"/>
              <p:cNvSpPr/>
              <p:nvPr/>
            </p:nvSpPr>
            <p:spPr>
              <a:xfrm>
                <a:off x="5039425" y="2844825"/>
                <a:ext cx="4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336" extrusionOk="0">
                    <a:moveTo>
                      <a:pt x="774" y="1"/>
                    </a:moveTo>
                    <a:cubicBezTo>
                      <a:pt x="525" y="1"/>
                      <a:pt x="267" y="36"/>
                      <a:pt x="0" y="108"/>
                    </a:cubicBezTo>
                    <a:lnTo>
                      <a:pt x="46" y="290"/>
                    </a:lnTo>
                    <a:cubicBezTo>
                      <a:pt x="292" y="218"/>
                      <a:pt x="534" y="183"/>
                      <a:pt x="768" y="183"/>
                    </a:cubicBezTo>
                    <a:cubicBezTo>
                      <a:pt x="1052" y="183"/>
                      <a:pt x="1324" y="235"/>
                      <a:pt x="1575" y="336"/>
                    </a:cubicBezTo>
                    <a:lnTo>
                      <a:pt x="1644" y="153"/>
                    </a:lnTo>
                    <a:cubicBezTo>
                      <a:pt x="1367" y="53"/>
                      <a:pt x="1078" y="1"/>
                      <a:pt x="7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7"/>
              <p:cNvSpPr/>
              <p:nvPr/>
            </p:nvSpPr>
            <p:spPr>
              <a:xfrm>
                <a:off x="5153550" y="2855775"/>
                <a:ext cx="3482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69" extrusionOk="0">
                    <a:moveTo>
                      <a:pt x="235" y="1"/>
                    </a:moveTo>
                    <a:cubicBezTo>
                      <a:pt x="157" y="1"/>
                      <a:pt x="79" y="4"/>
                      <a:pt x="0" y="12"/>
                    </a:cubicBezTo>
                    <a:lnTo>
                      <a:pt x="23" y="195"/>
                    </a:lnTo>
                    <a:cubicBezTo>
                      <a:pt x="95" y="187"/>
                      <a:pt x="168" y="183"/>
                      <a:pt x="240" y="183"/>
                    </a:cubicBezTo>
                    <a:cubicBezTo>
                      <a:pt x="601" y="183"/>
                      <a:pt x="959" y="278"/>
                      <a:pt x="1301" y="468"/>
                    </a:cubicBezTo>
                    <a:lnTo>
                      <a:pt x="1393" y="309"/>
                    </a:lnTo>
                    <a:cubicBezTo>
                      <a:pt x="1011" y="99"/>
                      <a:pt x="630" y="1"/>
                      <a:pt x="2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7"/>
              <p:cNvSpPr/>
              <p:nvPr/>
            </p:nvSpPr>
            <p:spPr>
              <a:xfrm>
                <a:off x="4911600" y="3012975"/>
                <a:ext cx="103300" cy="1044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4178" extrusionOk="0">
                    <a:moveTo>
                      <a:pt x="183" y="1"/>
                    </a:moveTo>
                    <a:lnTo>
                      <a:pt x="0" y="47"/>
                    </a:lnTo>
                    <a:cubicBezTo>
                      <a:pt x="0" y="69"/>
                      <a:pt x="845" y="3539"/>
                      <a:pt x="4086" y="4178"/>
                    </a:cubicBezTo>
                    <a:lnTo>
                      <a:pt x="4132" y="3995"/>
                    </a:lnTo>
                    <a:cubicBezTo>
                      <a:pt x="1005" y="3379"/>
                      <a:pt x="183" y="24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7"/>
              <p:cNvSpPr/>
              <p:nvPr/>
            </p:nvSpPr>
            <p:spPr>
              <a:xfrm>
                <a:off x="4860800" y="2831275"/>
                <a:ext cx="47975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2864" extrusionOk="0">
                    <a:moveTo>
                      <a:pt x="1255" y="0"/>
                    </a:moveTo>
                    <a:cubicBezTo>
                      <a:pt x="848" y="0"/>
                      <a:pt x="518" y="163"/>
                      <a:pt x="320" y="467"/>
                    </a:cubicBezTo>
                    <a:cubicBezTo>
                      <a:pt x="1" y="1015"/>
                      <a:pt x="161" y="2019"/>
                      <a:pt x="1096" y="2864"/>
                    </a:cubicBezTo>
                    <a:lnTo>
                      <a:pt x="1211" y="2704"/>
                    </a:lnTo>
                    <a:cubicBezTo>
                      <a:pt x="366" y="1928"/>
                      <a:pt x="206" y="1060"/>
                      <a:pt x="503" y="581"/>
                    </a:cubicBezTo>
                    <a:cubicBezTo>
                      <a:pt x="652" y="327"/>
                      <a:pt x="919" y="190"/>
                      <a:pt x="1265" y="190"/>
                    </a:cubicBezTo>
                    <a:cubicBezTo>
                      <a:pt x="1447" y="190"/>
                      <a:pt x="1652" y="228"/>
                      <a:pt x="1872" y="307"/>
                    </a:cubicBezTo>
                    <a:lnTo>
                      <a:pt x="1918" y="125"/>
                    </a:lnTo>
                    <a:cubicBezTo>
                      <a:pt x="1682" y="41"/>
                      <a:pt x="1459" y="0"/>
                      <a:pt x="12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7"/>
              <p:cNvSpPr/>
              <p:nvPr/>
            </p:nvSpPr>
            <p:spPr>
              <a:xfrm>
                <a:off x="4868225" y="2866900"/>
                <a:ext cx="302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663" extrusionOk="0">
                    <a:moveTo>
                      <a:pt x="23" y="1"/>
                    </a:moveTo>
                    <a:lnTo>
                      <a:pt x="1" y="206"/>
                    </a:lnTo>
                    <a:cubicBezTo>
                      <a:pt x="936" y="252"/>
                      <a:pt x="1028" y="640"/>
                      <a:pt x="1028" y="663"/>
                    </a:cubicBezTo>
                    <a:lnTo>
                      <a:pt x="1210" y="617"/>
                    </a:lnTo>
                    <a:cubicBezTo>
                      <a:pt x="1210" y="594"/>
                      <a:pt x="1119" y="69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7"/>
              <p:cNvSpPr/>
              <p:nvPr/>
            </p:nvSpPr>
            <p:spPr>
              <a:xfrm>
                <a:off x="4984625" y="2806975"/>
                <a:ext cx="1210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5228" extrusionOk="0">
                    <a:moveTo>
                      <a:pt x="2557" y="184"/>
                    </a:moveTo>
                    <a:cubicBezTo>
                      <a:pt x="2649" y="184"/>
                      <a:pt x="2740" y="184"/>
                      <a:pt x="2831" y="206"/>
                    </a:cubicBezTo>
                    <a:cubicBezTo>
                      <a:pt x="3402" y="298"/>
                      <a:pt x="3881" y="617"/>
                      <a:pt x="4201" y="1119"/>
                    </a:cubicBezTo>
                    <a:cubicBezTo>
                      <a:pt x="4520" y="1644"/>
                      <a:pt x="4634" y="2283"/>
                      <a:pt x="4543" y="2923"/>
                    </a:cubicBezTo>
                    <a:cubicBezTo>
                      <a:pt x="4452" y="3562"/>
                      <a:pt x="4132" y="4132"/>
                      <a:pt x="3676" y="4543"/>
                    </a:cubicBezTo>
                    <a:cubicBezTo>
                      <a:pt x="3303" y="4860"/>
                      <a:pt x="2854" y="5025"/>
                      <a:pt x="2404" y="5025"/>
                    </a:cubicBezTo>
                    <a:cubicBezTo>
                      <a:pt x="2302" y="5025"/>
                      <a:pt x="2201" y="5016"/>
                      <a:pt x="2101" y="5000"/>
                    </a:cubicBezTo>
                    <a:cubicBezTo>
                      <a:pt x="960" y="4840"/>
                      <a:pt x="184" y="3607"/>
                      <a:pt x="389" y="2283"/>
                    </a:cubicBezTo>
                    <a:cubicBezTo>
                      <a:pt x="503" y="1644"/>
                      <a:pt x="800" y="1074"/>
                      <a:pt x="1279" y="686"/>
                    </a:cubicBezTo>
                    <a:cubicBezTo>
                      <a:pt x="1644" y="366"/>
                      <a:pt x="2101" y="184"/>
                      <a:pt x="2557" y="184"/>
                    </a:cubicBezTo>
                    <a:close/>
                    <a:moveTo>
                      <a:pt x="2565" y="1"/>
                    </a:moveTo>
                    <a:cubicBezTo>
                      <a:pt x="2056" y="1"/>
                      <a:pt x="1559" y="185"/>
                      <a:pt x="1142" y="526"/>
                    </a:cubicBezTo>
                    <a:cubicBezTo>
                      <a:pt x="640" y="960"/>
                      <a:pt x="320" y="1576"/>
                      <a:pt x="206" y="2261"/>
                    </a:cubicBezTo>
                    <a:cubicBezTo>
                      <a:pt x="1" y="3699"/>
                      <a:pt x="823" y="5000"/>
                      <a:pt x="2078" y="5205"/>
                    </a:cubicBezTo>
                    <a:cubicBezTo>
                      <a:pt x="2169" y="5205"/>
                      <a:pt x="2283" y="5228"/>
                      <a:pt x="2375" y="5228"/>
                    </a:cubicBezTo>
                    <a:cubicBezTo>
                      <a:pt x="2877" y="5228"/>
                      <a:pt x="3379" y="5045"/>
                      <a:pt x="3790" y="4680"/>
                    </a:cubicBezTo>
                    <a:cubicBezTo>
                      <a:pt x="4292" y="4269"/>
                      <a:pt x="4634" y="3653"/>
                      <a:pt x="4726" y="2945"/>
                    </a:cubicBezTo>
                    <a:cubicBezTo>
                      <a:pt x="4840" y="2261"/>
                      <a:pt x="4703" y="1576"/>
                      <a:pt x="4361" y="1028"/>
                    </a:cubicBezTo>
                    <a:cubicBezTo>
                      <a:pt x="3995" y="480"/>
                      <a:pt x="3470" y="115"/>
                      <a:pt x="2877" y="24"/>
                    </a:cubicBezTo>
                    <a:cubicBezTo>
                      <a:pt x="2773" y="8"/>
                      <a:pt x="2669" y="1"/>
                      <a:pt x="25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7"/>
              <p:cNvSpPr/>
              <p:nvPr/>
            </p:nvSpPr>
            <p:spPr>
              <a:xfrm>
                <a:off x="5128425" y="2828700"/>
                <a:ext cx="115875" cy="130100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5204" extrusionOk="0">
                    <a:moveTo>
                      <a:pt x="2443" y="182"/>
                    </a:moveTo>
                    <a:cubicBezTo>
                      <a:pt x="2534" y="182"/>
                      <a:pt x="2603" y="182"/>
                      <a:pt x="2694" y="205"/>
                    </a:cubicBezTo>
                    <a:cubicBezTo>
                      <a:pt x="3744" y="365"/>
                      <a:pt x="4429" y="1574"/>
                      <a:pt x="4224" y="2898"/>
                    </a:cubicBezTo>
                    <a:cubicBezTo>
                      <a:pt x="4132" y="3537"/>
                      <a:pt x="3836" y="4108"/>
                      <a:pt x="3402" y="4519"/>
                    </a:cubicBezTo>
                    <a:cubicBezTo>
                      <a:pt x="3042" y="4841"/>
                      <a:pt x="2635" y="5021"/>
                      <a:pt x="2207" y="5021"/>
                    </a:cubicBezTo>
                    <a:cubicBezTo>
                      <a:pt x="2119" y="5021"/>
                      <a:pt x="2030" y="5014"/>
                      <a:pt x="1941" y="4998"/>
                    </a:cubicBezTo>
                    <a:cubicBezTo>
                      <a:pt x="891" y="4838"/>
                      <a:pt x="206" y="3629"/>
                      <a:pt x="412" y="2305"/>
                    </a:cubicBezTo>
                    <a:cubicBezTo>
                      <a:pt x="594" y="1095"/>
                      <a:pt x="1485" y="182"/>
                      <a:pt x="2443" y="182"/>
                    </a:cubicBezTo>
                    <a:close/>
                    <a:moveTo>
                      <a:pt x="2443" y="1"/>
                    </a:moveTo>
                    <a:cubicBezTo>
                      <a:pt x="1382" y="1"/>
                      <a:pt x="418" y="957"/>
                      <a:pt x="229" y="2282"/>
                    </a:cubicBezTo>
                    <a:cubicBezTo>
                      <a:pt x="1" y="3697"/>
                      <a:pt x="754" y="5021"/>
                      <a:pt x="1918" y="5203"/>
                    </a:cubicBezTo>
                    <a:lnTo>
                      <a:pt x="2192" y="5203"/>
                    </a:lnTo>
                    <a:cubicBezTo>
                      <a:pt x="2671" y="5203"/>
                      <a:pt x="3128" y="5021"/>
                      <a:pt x="3539" y="4656"/>
                    </a:cubicBezTo>
                    <a:cubicBezTo>
                      <a:pt x="3995" y="4222"/>
                      <a:pt x="4315" y="3606"/>
                      <a:pt x="4429" y="2921"/>
                    </a:cubicBezTo>
                    <a:cubicBezTo>
                      <a:pt x="4634" y="1506"/>
                      <a:pt x="3881" y="182"/>
                      <a:pt x="2717" y="22"/>
                    </a:cubicBezTo>
                    <a:cubicBezTo>
                      <a:pt x="2625" y="8"/>
                      <a:pt x="2534" y="1"/>
                      <a:pt x="24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7"/>
              <p:cNvSpPr/>
              <p:nvPr/>
            </p:nvSpPr>
            <p:spPr>
              <a:xfrm>
                <a:off x="5099900" y="2862675"/>
                <a:ext cx="405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604" extrusionOk="0">
                    <a:moveTo>
                      <a:pt x="681" y="1"/>
                    </a:moveTo>
                    <a:cubicBezTo>
                      <a:pt x="449" y="1"/>
                      <a:pt x="215" y="79"/>
                      <a:pt x="1" y="238"/>
                    </a:cubicBezTo>
                    <a:lnTo>
                      <a:pt x="115" y="398"/>
                    </a:lnTo>
                    <a:cubicBezTo>
                      <a:pt x="301" y="258"/>
                      <a:pt x="499" y="191"/>
                      <a:pt x="694" y="191"/>
                    </a:cubicBezTo>
                    <a:cubicBezTo>
                      <a:pt x="977" y="191"/>
                      <a:pt x="1254" y="333"/>
                      <a:pt x="1484" y="603"/>
                    </a:cubicBezTo>
                    <a:lnTo>
                      <a:pt x="1621" y="489"/>
                    </a:lnTo>
                    <a:cubicBezTo>
                      <a:pt x="1351" y="165"/>
                      <a:pt x="1018" y="1"/>
                      <a:pt x="6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7"/>
              <p:cNvSpPr/>
              <p:nvPr/>
            </p:nvSpPr>
            <p:spPr>
              <a:xfrm>
                <a:off x="5186075" y="2891450"/>
                <a:ext cx="513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366" extrusionOk="0">
                    <a:moveTo>
                      <a:pt x="23" y="0"/>
                    </a:moveTo>
                    <a:lnTo>
                      <a:pt x="0" y="183"/>
                    </a:lnTo>
                    <a:lnTo>
                      <a:pt x="2032" y="365"/>
                    </a:lnTo>
                    <a:lnTo>
                      <a:pt x="2055" y="18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7"/>
              <p:cNvSpPr/>
              <p:nvPr/>
            </p:nvSpPr>
            <p:spPr>
              <a:xfrm>
                <a:off x="4927000" y="2857200"/>
                <a:ext cx="656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366" extrusionOk="0">
                    <a:moveTo>
                      <a:pt x="23" y="1"/>
                    </a:moveTo>
                    <a:lnTo>
                      <a:pt x="1" y="183"/>
                    </a:lnTo>
                    <a:lnTo>
                      <a:pt x="2603" y="366"/>
                    </a:lnTo>
                    <a:lnTo>
                      <a:pt x="2625" y="160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7"/>
              <p:cNvSpPr/>
              <p:nvPr/>
            </p:nvSpPr>
            <p:spPr>
              <a:xfrm>
                <a:off x="4529275" y="3094575"/>
                <a:ext cx="608325" cy="1261700"/>
              </a:xfrm>
              <a:custGeom>
                <a:avLst/>
                <a:gdLst/>
                <a:ahLst/>
                <a:cxnLst/>
                <a:rect l="l" t="t" r="r" b="b"/>
                <a:pathLst>
                  <a:path w="24333" h="50468" extrusionOk="0">
                    <a:moveTo>
                      <a:pt x="10683" y="1"/>
                    </a:moveTo>
                    <a:cubicBezTo>
                      <a:pt x="10683" y="1"/>
                      <a:pt x="388" y="4064"/>
                      <a:pt x="23" y="14951"/>
                    </a:cubicBezTo>
                    <a:cubicBezTo>
                      <a:pt x="0" y="34193"/>
                      <a:pt x="7167" y="50468"/>
                      <a:pt x="7167" y="50468"/>
                    </a:cubicBezTo>
                    <a:lnTo>
                      <a:pt x="7989" y="49600"/>
                    </a:lnTo>
                    <a:lnTo>
                      <a:pt x="24218" y="29879"/>
                    </a:lnTo>
                    <a:cubicBezTo>
                      <a:pt x="24218" y="29879"/>
                      <a:pt x="24332" y="11893"/>
                      <a:pt x="23761" y="9291"/>
                    </a:cubicBezTo>
                    <a:cubicBezTo>
                      <a:pt x="23191" y="6666"/>
                      <a:pt x="19562" y="4087"/>
                      <a:pt x="19562" y="4087"/>
                    </a:cubicBezTo>
                    <a:cubicBezTo>
                      <a:pt x="19004" y="4243"/>
                      <a:pt x="18465" y="4315"/>
                      <a:pt x="17942" y="4315"/>
                    </a:cubicBezTo>
                    <a:cubicBezTo>
                      <a:pt x="15101" y="4315"/>
                      <a:pt x="12745" y="2198"/>
                      <a:pt x="10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7"/>
              <p:cNvSpPr/>
              <p:nvPr/>
            </p:nvSpPr>
            <p:spPr>
              <a:xfrm>
                <a:off x="5092475" y="3316550"/>
                <a:ext cx="45125" cy="40232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6093" extrusionOk="0">
                    <a:moveTo>
                      <a:pt x="183" y="1"/>
                    </a:moveTo>
                    <a:lnTo>
                      <a:pt x="1" y="47"/>
                    </a:lnTo>
                    <a:cubicBezTo>
                      <a:pt x="777" y="3128"/>
                      <a:pt x="1599" y="10318"/>
                      <a:pt x="1599" y="16093"/>
                    </a:cubicBezTo>
                    <a:lnTo>
                      <a:pt x="1804" y="16093"/>
                    </a:lnTo>
                    <a:cubicBezTo>
                      <a:pt x="1781" y="10295"/>
                      <a:pt x="960" y="3082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7"/>
              <p:cNvSpPr/>
              <p:nvPr/>
            </p:nvSpPr>
            <p:spPr>
              <a:xfrm>
                <a:off x="5310475" y="3665225"/>
                <a:ext cx="4167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548" extrusionOk="0">
                    <a:moveTo>
                      <a:pt x="91" y="0"/>
                    </a:moveTo>
                    <a:lnTo>
                      <a:pt x="0" y="160"/>
                    </a:lnTo>
                    <a:cubicBezTo>
                      <a:pt x="525" y="502"/>
                      <a:pt x="1004" y="548"/>
                      <a:pt x="1324" y="548"/>
                    </a:cubicBezTo>
                    <a:cubicBezTo>
                      <a:pt x="1529" y="548"/>
                      <a:pt x="1644" y="525"/>
                      <a:pt x="1666" y="525"/>
                    </a:cubicBezTo>
                    <a:lnTo>
                      <a:pt x="1621" y="343"/>
                    </a:lnTo>
                    <a:cubicBezTo>
                      <a:pt x="1621" y="343"/>
                      <a:pt x="1510" y="367"/>
                      <a:pt x="1328" y="367"/>
                    </a:cubicBezTo>
                    <a:cubicBezTo>
                      <a:pt x="1042" y="367"/>
                      <a:pt x="580" y="307"/>
                      <a:pt x="91" y="0"/>
                    </a:cubicBez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7"/>
              <p:cNvSpPr/>
              <p:nvPr/>
            </p:nvSpPr>
            <p:spPr>
              <a:xfrm>
                <a:off x="5688225" y="3107700"/>
                <a:ext cx="136975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3311" extrusionOk="0">
                    <a:moveTo>
                      <a:pt x="982" y="1"/>
                    </a:moveTo>
                    <a:lnTo>
                      <a:pt x="1" y="2991"/>
                    </a:lnTo>
                    <a:lnTo>
                      <a:pt x="4748" y="3311"/>
                    </a:lnTo>
                    <a:lnTo>
                      <a:pt x="4976" y="3288"/>
                    </a:lnTo>
                    <a:lnTo>
                      <a:pt x="5113" y="3242"/>
                    </a:lnTo>
                    <a:lnTo>
                      <a:pt x="5273" y="3082"/>
                    </a:lnTo>
                    <a:lnTo>
                      <a:pt x="5433" y="2534"/>
                    </a:lnTo>
                    <a:cubicBezTo>
                      <a:pt x="5479" y="2215"/>
                      <a:pt x="5205" y="1941"/>
                      <a:pt x="4954" y="1850"/>
                    </a:cubicBezTo>
                    <a:lnTo>
                      <a:pt x="9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7"/>
              <p:cNvSpPr/>
              <p:nvPr/>
            </p:nvSpPr>
            <p:spPr>
              <a:xfrm>
                <a:off x="5506200" y="3118550"/>
                <a:ext cx="313675" cy="63950"/>
              </a:xfrm>
              <a:custGeom>
                <a:avLst/>
                <a:gdLst/>
                <a:ahLst/>
                <a:cxnLst/>
                <a:rect l="l" t="t" r="r" b="b"/>
                <a:pathLst>
                  <a:path w="12547" h="2558" extrusionOk="0">
                    <a:moveTo>
                      <a:pt x="8012" y="1"/>
                    </a:moveTo>
                    <a:lnTo>
                      <a:pt x="7396" y="1872"/>
                    </a:lnTo>
                    <a:lnTo>
                      <a:pt x="274" y="1484"/>
                    </a:lnTo>
                    <a:lnTo>
                      <a:pt x="0" y="2557"/>
                    </a:lnTo>
                    <a:lnTo>
                      <a:pt x="12098" y="2557"/>
                    </a:lnTo>
                    <a:cubicBezTo>
                      <a:pt x="12106" y="2558"/>
                      <a:pt x="12113" y="2558"/>
                      <a:pt x="12121" y="2558"/>
                    </a:cubicBezTo>
                    <a:cubicBezTo>
                      <a:pt x="12403" y="2558"/>
                      <a:pt x="12546" y="2165"/>
                      <a:pt x="12257" y="2009"/>
                    </a:cubicBezTo>
                    <a:lnTo>
                      <a:pt x="80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7"/>
              <p:cNvSpPr/>
              <p:nvPr/>
            </p:nvSpPr>
            <p:spPr>
              <a:xfrm>
                <a:off x="4623425" y="3422125"/>
                <a:ext cx="362525" cy="638350"/>
              </a:xfrm>
              <a:custGeom>
                <a:avLst/>
                <a:gdLst/>
                <a:ahLst/>
                <a:cxnLst/>
                <a:rect l="l" t="t" r="r" b="b"/>
                <a:pathLst>
                  <a:path w="14501" h="25534" extrusionOk="0">
                    <a:moveTo>
                      <a:pt x="11596" y="1"/>
                    </a:moveTo>
                    <a:cubicBezTo>
                      <a:pt x="11573" y="23"/>
                      <a:pt x="11550" y="23"/>
                      <a:pt x="11527" y="23"/>
                    </a:cubicBezTo>
                    <a:cubicBezTo>
                      <a:pt x="10432" y="343"/>
                      <a:pt x="9336" y="640"/>
                      <a:pt x="8240" y="936"/>
                    </a:cubicBezTo>
                    <a:cubicBezTo>
                      <a:pt x="7031" y="1302"/>
                      <a:pt x="5844" y="1690"/>
                      <a:pt x="4634" y="2055"/>
                    </a:cubicBezTo>
                    <a:cubicBezTo>
                      <a:pt x="3424" y="2443"/>
                      <a:pt x="2237" y="2808"/>
                      <a:pt x="1028" y="3105"/>
                    </a:cubicBezTo>
                    <a:cubicBezTo>
                      <a:pt x="685" y="3196"/>
                      <a:pt x="343" y="3265"/>
                      <a:pt x="0" y="3356"/>
                    </a:cubicBezTo>
                    <a:cubicBezTo>
                      <a:pt x="1507" y="10226"/>
                      <a:pt x="3995" y="21045"/>
                      <a:pt x="5022" y="22415"/>
                    </a:cubicBezTo>
                    <a:cubicBezTo>
                      <a:pt x="6199" y="24632"/>
                      <a:pt x="7840" y="25533"/>
                      <a:pt x="9414" y="25533"/>
                    </a:cubicBezTo>
                    <a:cubicBezTo>
                      <a:pt x="12053" y="25533"/>
                      <a:pt x="14501" y="22998"/>
                      <a:pt x="14243" y="19881"/>
                    </a:cubicBezTo>
                    <a:cubicBezTo>
                      <a:pt x="14472" y="17234"/>
                      <a:pt x="13194" y="7282"/>
                      <a:pt x="11596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7"/>
              <p:cNvSpPr/>
              <p:nvPr/>
            </p:nvSpPr>
            <p:spPr>
              <a:xfrm>
                <a:off x="4706275" y="3566300"/>
                <a:ext cx="709175" cy="494475"/>
              </a:xfrm>
              <a:custGeom>
                <a:avLst/>
                <a:gdLst/>
                <a:ahLst/>
                <a:cxnLst/>
                <a:rect l="l" t="t" r="r" b="b"/>
                <a:pathLst>
                  <a:path w="28367" h="19779" extrusionOk="0">
                    <a:moveTo>
                      <a:pt x="25121" y="1"/>
                    </a:moveTo>
                    <a:cubicBezTo>
                      <a:pt x="24748" y="1"/>
                      <a:pt x="24372" y="95"/>
                      <a:pt x="24031" y="305"/>
                    </a:cubicBezTo>
                    <a:cubicBezTo>
                      <a:pt x="24031" y="305"/>
                      <a:pt x="5383" y="9686"/>
                      <a:pt x="3922" y="11763"/>
                    </a:cubicBezTo>
                    <a:cubicBezTo>
                      <a:pt x="0" y="16104"/>
                      <a:pt x="2700" y="19778"/>
                      <a:pt x="6380" y="19778"/>
                    </a:cubicBezTo>
                    <a:cubicBezTo>
                      <a:pt x="7112" y="19778"/>
                      <a:pt x="7882" y="19633"/>
                      <a:pt x="8647" y="19319"/>
                    </a:cubicBezTo>
                    <a:cubicBezTo>
                      <a:pt x="13212" y="17766"/>
                      <a:pt x="26542" y="3615"/>
                      <a:pt x="26542" y="3615"/>
                    </a:cubicBezTo>
                    <a:cubicBezTo>
                      <a:pt x="28367" y="1846"/>
                      <a:pt x="26774" y="1"/>
                      <a:pt x="25121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7"/>
              <p:cNvSpPr/>
              <p:nvPr/>
            </p:nvSpPr>
            <p:spPr>
              <a:xfrm>
                <a:off x="4567525" y="3202900"/>
                <a:ext cx="399450" cy="563325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22533" extrusionOk="0">
                    <a:moveTo>
                      <a:pt x="6152" y="1"/>
                    </a:moveTo>
                    <a:cubicBezTo>
                      <a:pt x="2756" y="1"/>
                      <a:pt x="1" y="3239"/>
                      <a:pt x="707" y="7925"/>
                    </a:cubicBezTo>
                    <a:cubicBezTo>
                      <a:pt x="707" y="7925"/>
                      <a:pt x="1666" y="15047"/>
                      <a:pt x="3423" y="22214"/>
                    </a:cubicBezTo>
                    <a:cubicBezTo>
                      <a:pt x="3754" y="22436"/>
                      <a:pt x="4247" y="22533"/>
                      <a:pt x="4849" y="22533"/>
                    </a:cubicBezTo>
                    <a:cubicBezTo>
                      <a:pt x="8449" y="22533"/>
                      <a:pt x="15941" y="19093"/>
                      <a:pt x="15863" y="18584"/>
                    </a:cubicBezTo>
                    <a:cubicBezTo>
                      <a:pt x="15863" y="18584"/>
                      <a:pt x="15977" y="8838"/>
                      <a:pt x="12188" y="3657"/>
                    </a:cubicBezTo>
                    <a:cubicBezTo>
                      <a:pt x="10331" y="1101"/>
                      <a:pt x="8132" y="1"/>
                      <a:pt x="6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7"/>
              <p:cNvSpPr/>
              <p:nvPr/>
            </p:nvSpPr>
            <p:spPr>
              <a:xfrm>
                <a:off x="4582350" y="3401025"/>
                <a:ext cx="73050" cy="3578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14312" extrusionOk="0">
                    <a:moveTo>
                      <a:pt x="205" y="0"/>
                    </a:moveTo>
                    <a:lnTo>
                      <a:pt x="0" y="23"/>
                    </a:lnTo>
                    <a:cubicBezTo>
                      <a:pt x="23" y="91"/>
                      <a:pt x="1004" y="7213"/>
                      <a:pt x="2739" y="14312"/>
                    </a:cubicBezTo>
                    <a:lnTo>
                      <a:pt x="2922" y="14266"/>
                    </a:lnTo>
                    <a:cubicBezTo>
                      <a:pt x="1187" y="7190"/>
                      <a:pt x="205" y="69"/>
                      <a:pt x="2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7"/>
              <p:cNvSpPr/>
              <p:nvPr/>
            </p:nvSpPr>
            <p:spPr>
              <a:xfrm>
                <a:off x="4689050" y="3200200"/>
                <a:ext cx="278500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18693" extrusionOk="0">
                    <a:moveTo>
                      <a:pt x="1285" y="0"/>
                    </a:moveTo>
                    <a:cubicBezTo>
                      <a:pt x="854" y="0"/>
                      <a:pt x="424" y="52"/>
                      <a:pt x="0" y="158"/>
                    </a:cubicBezTo>
                    <a:lnTo>
                      <a:pt x="46" y="364"/>
                    </a:lnTo>
                    <a:cubicBezTo>
                      <a:pt x="460" y="256"/>
                      <a:pt x="882" y="204"/>
                      <a:pt x="1305" y="204"/>
                    </a:cubicBezTo>
                    <a:cubicBezTo>
                      <a:pt x="3405" y="204"/>
                      <a:pt x="5569" y="1494"/>
                      <a:pt x="7259" y="3810"/>
                    </a:cubicBezTo>
                    <a:cubicBezTo>
                      <a:pt x="9199" y="6481"/>
                      <a:pt x="10089" y="10384"/>
                      <a:pt x="10500" y="13192"/>
                    </a:cubicBezTo>
                    <a:cubicBezTo>
                      <a:pt x="10934" y="16227"/>
                      <a:pt x="10911" y="18670"/>
                      <a:pt x="10911" y="18692"/>
                    </a:cubicBezTo>
                    <a:lnTo>
                      <a:pt x="11116" y="18692"/>
                    </a:lnTo>
                    <a:cubicBezTo>
                      <a:pt x="11116" y="18670"/>
                      <a:pt x="11139" y="16205"/>
                      <a:pt x="10683" y="13146"/>
                    </a:cubicBezTo>
                    <a:cubicBezTo>
                      <a:pt x="10272" y="10338"/>
                      <a:pt x="9382" y="6390"/>
                      <a:pt x="7396" y="3696"/>
                    </a:cubicBezTo>
                    <a:cubicBezTo>
                      <a:pt x="5663" y="1316"/>
                      <a:pt x="3454" y="0"/>
                      <a:pt x="12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7"/>
              <p:cNvSpPr/>
              <p:nvPr/>
            </p:nvSpPr>
            <p:spPr>
              <a:xfrm>
                <a:off x="4860225" y="3750800"/>
                <a:ext cx="10960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2763" extrusionOk="0">
                    <a:moveTo>
                      <a:pt x="4269" y="1"/>
                    </a:moveTo>
                    <a:lnTo>
                      <a:pt x="1" y="2603"/>
                    </a:lnTo>
                    <a:lnTo>
                      <a:pt x="92" y="2763"/>
                    </a:lnTo>
                    <a:lnTo>
                      <a:pt x="4383" y="161"/>
                    </a:lnTo>
                    <a:lnTo>
                      <a:pt x="42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7"/>
              <p:cNvSpPr/>
              <p:nvPr/>
            </p:nvSpPr>
            <p:spPr>
              <a:xfrm>
                <a:off x="5371525" y="3169900"/>
                <a:ext cx="452525" cy="461100"/>
              </a:xfrm>
              <a:custGeom>
                <a:avLst/>
                <a:gdLst/>
                <a:ahLst/>
                <a:cxnLst/>
                <a:rect l="l" t="t" r="r" b="b"/>
                <a:pathLst>
                  <a:path w="18101" h="18444" extrusionOk="0">
                    <a:moveTo>
                      <a:pt x="18101" y="1"/>
                    </a:moveTo>
                    <a:lnTo>
                      <a:pt x="18082" y="74"/>
                    </a:lnTo>
                    <a:lnTo>
                      <a:pt x="18082" y="74"/>
                    </a:lnTo>
                    <a:cubicBezTo>
                      <a:pt x="18089" y="51"/>
                      <a:pt x="18095" y="27"/>
                      <a:pt x="18101" y="1"/>
                    </a:cubicBezTo>
                    <a:close/>
                    <a:moveTo>
                      <a:pt x="18082" y="74"/>
                    </a:moveTo>
                    <a:cubicBezTo>
                      <a:pt x="17956" y="486"/>
                      <a:pt x="17602" y="503"/>
                      <a:pt x="17277" y="503"/>
                    </a:cubicBezTo>
                    <a:cubicBezTo>
                      <a:pt x="17247" y="503"/>
                      <a:pt x="17217" y="503"/>
                      <a:pt x="17188" y="503"/>
                    </a:cubicBezTo>
                    <a:lnTo>
                      <a:pt x="4680" y="503"/>
                    </a:lnTo>
                    <a:lnTo>
                      <a:pt x="0" y="18444"/>
                    </a:lnTo>
                    <a:lnTo>
                      <a:pt x="13308" y="18444"/>
                    </a:lnTo>
                    <a:lnTo>
                      <a:pt x="18082" y="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7"/>
              <p:cNvSpPr/>
              <p:nvPr/>
            </p:nvSpPr>
            <p:spPr>
              <a:xfrm>
                <a:off x="5133000" y="3579625"/>
                <a:ext cx="159225" cy="85625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3425" extrusionOk="0">
                    <a:moveTo>
                      <a:pt x="6300" y="0"/>
                    </a:moveTo>
                    <a:lnTo>
                      <a:pt x="0" y="3264"/>
                    </a:lnTo>
                    <a:lnTo>
                      <a:pt x="92" y="3424"/>
                    </a:lnTo>
                    <a:lnTo>
                      <a:pt x="6369" y="160"/>
                    </a:lnTo>
                    <a:lnTo>
                      <a:pt x="6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7"/>
              <p:cNvSpPr/>
              <p:nvPr/>
            </p:nvSpPr>
            <p:spPr>
              <a:xfrm>
                <a:off x="5382925" y="3181900"/>
                <a:ext cx="117575" cy="435975"/>
              </a:xfrm>
              <a:custGeom>
                <a:avLst/>
                <a:gdLst/>
                <a:ahLst/>
                <a:cxnLst/>
                <a:rect l="l" t="t" r="r" b="b"/>
                <a:pathLst>
                  <a:path w="4703" h="17439" extrusionOk="0">
                    <a:moveTo>
                      <a:pt x="4498" y="0"/>
                    </a:moveTo>
                    <a:lnTo>
                      <a:pt x="1" y="17393"/>
                    </a:lnTo>
                    <a:lnTo>
                      <a:pt x="184" y="17439"/>
                    </a:lnTo>
                    <a:lnTo>
                      <a:pt x="4703" y="46"/>
                    </a:lnTo>
                    <a:lnTo>
                      <a:pt x="44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7"/>
              <p:cNvSpPr/>
              <p:nvPr/>
            </p:nvSpPr>
            <p:spPr>
              <a:xfrm>
                <a:off x="5681950" y="3181900"/>
                <a:ext cx="122150" cy="449675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17987" extrusionOk="0">
                    <a:moveTo>
                      <a:pt x="4702" y="0"/>
                    </a:moveTo>
                    <a:lnTo>
                      <a:pt x="0" y="17941"/>
                    </a:lnTo>
                    <a:lnTo>
                      <a:pt x="183" y="17986"/>
                    </a:lnTo>
                    <a:lnTo>
                      <a:pt x="4885" y="46"/>
                    </a:lnTo>
                    <a:lnTo>
                      <a:pt x="47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7"/>
              <p:cNvSpPr/>
              <p:nvPr/>
            </p:nvSpPr>
            <p:spPr>
              <a:xfrm>
                <a:off x="5263675" y="3446275"/>
                <a:ext cx="347025" cy="241925"/>
              </a:xfrm>
              <a:custGeom>
                <a:avLst/>
                <a:gdLst/>
                <a:ahLst/>
                <a:cxnLst/>
                <a:rect l="l" t="t" r="r" b="b"/>
                <a:pathLst>
                  <a:path w="13881" h="9677" extrusionOk="0">
                    <a:moveTo>
                      <a:pt x="6171" y="1"/>
                    </a:moveTo>
                    <a:cubicBezTo>
                      <a:pt x="5722" y="1"/>
                      <a:pt x="3095" y="1906"/>
                      <a:pt x="2625" y="2641"/>
                    </a:cubicBezTo>
                    <a:lnTo>
                      <a:pt x="1119" y="4467"/>
                    </a:lnTo>
                    <a:cubicBezTo>
                      <a:pt x="92" y="5745"/>
                      <a:pt x="0" y="8941"/>
                      <a:pt x="2169" y="9237"/>
                    </a:cubicBezTo>
                    <a:cubicBezTo>
                      <a:pt x="2169" y="9237"/>
                      <a:pt x="5646" y="9676"/>
                      <a:pt x="7720" y="9676"/>
                    </a:cubicBezTo>
                    <a:cubicBezTo>
                      <a:pt x="8104" y="9676"/>
                      <a:pt x="8440" y="9661"/>
                      <a:pt x="8697" y="9626"/>
                    </a:cubicBezTo>
                    <a:cubicBezTo>
                      <a:pt x="10340" y="9397"/>
                      <a:pt x="12600" y="6955"/>
                      <a:pt x="12600" y="6955"/>
                    </a:cubicBezTo>
                    <a:cubicBezTo>
                      <a:pt x="13036" y="6581"/>
                      <a:pt x="13151" y="5413"/>
                      <a:pt x="12841" y="5413"/>
                    </a:cubicBezTo>
                    <a:cubicBezTo>
                      <a:pt x="12816" y="5413"/>
                      <a:pt x="12788" y="5420"/>
                      <a:pt x="12758" y="5436"/>
                    </a:cubicBezTo>
                    <a:lnTo>
                      <a:pt x="12758" y="5436"/>
                    </a:lnTo>
                    <a:cubicBezTo>
                      <a:pt x="13713" y="4873"/>
                      <a:pt x="13494" y="3961"/>
                      <a:pt x="13017" y="3961"/>
                    </a:cubicBezTo>
                    <a:cubicBezTo>
                      <a:pt x="12972" y="3961"/>
                      <a:pt x="12924" y="3970"/>
                      <a:pt x="12874" y="3988"/>
                    </a:cubicBezTo>
                    <a:cubicBezTo>
                      <a:pt x="13810" y="3554"/>
                      <a:pt x="13718" y="2527"/>
                      <a:pt x="13308" y="2390"/>
                    </a:cubicBezTo>
                    <a:cubicBezTo>
                      <a:pt x="13856" y="2187"/>
                      <a:pt x="13880" y="791"/>
                      <a:pt x="13123" y="791"/>
                    </a:cubicBezTo>
                    <a:cubicBezTo>
                      <a:pt x="13030" y="791"/>
                      <a:pt x="12924" y="813"/>
                      <a:pt x="12805" y="861"/>
                    </a:cubicBezTo>
                    <a:cubicBezTo>
                      <a:pt x="12805" y="861"/>
                      <a:pt x="8639" y="3032"/>
                      <a:pt x="7184" y="3032"/>
                    </a:cubicBezTo>
                    <a:cubicBezTo>
                      <a:pt x="7155" y="3032"/>
                      <a:pt x="7126" y="3031"/>
                      <a:pt x="7099" y="3029"/>
                    </a:cubicBezTo>
                    <a:cubicBezTo>
                      <a:pt x="5296" y="2961"/>
                      <a:pt x="6004" y="906"/>
                      <a:pt x="6004" y="906"/>
                    </a:cubicBezTo>
                    <a:lnTo>
                      <a:pt x="6232" y="85"/>
                    </a:lnTo>
                    <a:cubicBezTo>
                      <a:pt x="6246" y="27"/>
                      <a:pt x="6223" y="1"/>
                      <a:pt x="6171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7"/>
              <p:cNvSpPr/>
              <p:nvPr/>
            </p:nvSpPr>
            <p:spPr>
              <a:xfrm>
                <a:off x="5481075" y="3504300"/>
                <a:ext cx="11645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658" h="2169" extrusionOk="0">
                    <a:moveTo>
                      <a:pt x="4566" y="0"/>
                    </a:moveTo>
                    <a:cubicBezTo>
                      <a:pt x="3128" y="845"/>
                      <a:pt x="1599" y="1507"/>
                      <a:pt x="1" y="1986"/>
                    </a:cubicBezTo>
                    <a:lnTo>
                      <a:pt x="69" y="2169"/>
                    </a:lnTo>
                    <a:cubicBezTo>
                      <a:pt x="1667" y="1690"/>
                      <a:pt x="3219" y="1005"/>
                      <a:pt x="4657" y="160"/>
                    </a:cubicBezTo>
                    <a:lnTo>
                      <a:pt x="45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7"/>
              <p:cNvSpPr/>
              <p:nvPr/>
            </p:nvSpPr>
            <p:spPr>
              <a:xfrm>
                <a:off x="5497075" y="3579625"/>
                <a:ext cx="89025" cy="536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2146" extrusionOk="0">
                    <a:moveTo>
                      <a:pt x="3447" y="0"/>
                    </a:moveTo>
                    <a:cubicBezTo>
                      <a:pt x="2260" y="891"/>
                      <a:pt x="1118" y="1530"/>
                      <a:pt x="0" y="1963"/>
                    </a:cubicBezTo>
                    <a:lnTo>
                      <a:pt x="68" y="2146"/>
                    </a:lnTo>
                    <a:cubicBezTo>
                      <a:pt x="1210" y="1689"/>
                      <a:pt x="2351" y="1050"/>
                      <a:pt x="3561" y="160"/>
                    </a:cubicBez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7"/>
              <p:cNvSpPr/>
              <p:nvPr/>
            </p:nvSpPr>
            <p:spPr>
              <a:xfrm>
                <a:off x="5490775" y="3543100"/>
                <a:ext cx="970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2010" extrusionOk="0">
                    <a:moveTo>
                      <a:pt x="3790" y="1"/>
                    </a:moveTo>
                    <a:cubicBezTo>
                      <a:pt x="2672" y="754"/>
                      <a:pt x="1439" y="1347"/>
                      <a:pt x="1" y="1827"/>
                    </a:cubicBezTo>
                    <a:lnTo>
                      <a:pt x="69" y="2009"/>
                    </a:lnTo>
                    <a:cubicBezTo>
                      <a:pt x="1507" y="1530"/>
                      <a:pt x="2763" y="914"/>
                      <a:pt x="3881" y="160"/>
                    </a:cubicBezTo>
                    <a:lnTo>
                      <a:pt x="379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7"/>
              <p:cNvSpPr/>
              <p:nvPr/>
            </p:nvSpPr>
            <p:spPr>
              <a:xfrm>
                <a:off x="5287075" y="3550525"/>
                <a:ext cx="17700" cy="6792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2717" extrusionOk="0">
                    <a:moveTo>
                      <a:pt x="320" y="0"/>
                    </a:moveTo>
                    <a:cubicBezTo>
                      <a:pt x="320" y="46"/>
                      <a:pt x="0" y="1575"/>
                      <a:pt x="525" y="2716"/>
                    </a:cubicBezTo>
                    <a:lnTo>
                      <a:pt x="708" y="2625"/>
                    </a:lnTo>
                    <a:cubicBezTo>
                      <a:pt x="206" y="1552"/>
                      <a:pt x="502" y="46"/>
                      <a:pt x="525" y="23"/>
                    </a:cubicBez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7"/>
              <p:cNvSpPr/>
              <p:nvPr/>
            </p:nvSpPr>
            <p:spPr>
              <a:xfrm>
                <a:off x="5531300" y="3281175"/>
                <a:ext cx="210025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84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8400" y="183"/>
                    </a:lnTo>
                    <a:lnTo>
                      <a:pt x="84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7"/>
              <p:cNvSpPr/>
              <p:nvPr/>
            </p:nvSpPr>
            <p:spPr>
              <a:xfrm>
                <a:off x="5545575" y="3326250"/>
                <a:ext cx="16492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6597" h="207" extrusionOk="0">
                    <a:moveTo>
                      <a:pt x="0" y="1"/>
                    </a:moveTo>
                    <a:lnTo>
                      <a:pt x="0" y="206"/>
                    </a:lnTo>
                    <a:lnTo>
                      <a:pt x="6597" y="206"/>
                    </a:lnTo>
                    <a:lnTo>
                      <a:pt x="65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7"/>
              <p:cNvSpPr/>
              <p:nvPr/>
            </p:nvSpPr>
            <p:spPr>
              <a:xfrm>
                <a:off x="5778950" y="3252075"/>
                <a:ext cx="2400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960" h="709" extrusionOk="0">
                    <a:moveTo>
                      <a:pt x="183" y="1"/>
                    </a:moveTo>
                    <a:lnTo>
                      <a:pt x="1" y="708"/>
                    </a:lnTo>
                    <a:lnTo>
                      <a:pt x="777" y="708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7"/>
              <p:cNvSpPr/>
              <p:nvPr/>
            </p:nvSpPr>
            <p:spPr>
              <a:xfrm>
                <a:off x="5703625" y="3535125"/>
                <a:ext cx="2570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754" extrusionOk="0">
                    <a:moveTo>
                      <a:pt x="206" y="0"/>
                    </a:moveTo>
                    <a:lnTo>
                      <a:pt x="1" y="753"/>
                    </a:lnTo>
                    <a:lnTo>
                      <a:pt x="822" y="753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7"/>
              <p:cNvSpPr/>
              <p:nvPr/>
            </p:nvSpPr>
            <p:spPr>
              <a:xfrm>
                <a:off x="5180350" y="4323150"/>
                <a:ext cx="400625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16025" h="5137" extrusionOk="0">
                    <a:moveTo>
                      <a:pt x="2626" y="1"/>
                    </a:moveTo>
                    <a:cubicBezTo>
                      <a:pt x="1256" y="1"/>
                      <a:pt x="1" y="1256"/>
                      <a:pt x="1" y="2626"/>
                    </a:cubicBezTo>
                    <a:cubicBezTo>
                      <a:pt x="1" y="4018"/>
                      <a:pt x="1279" y="5136"/>
                      <a:pt x="2626" y="5136"/>
                    </a:cubicBezTo>
                    <a:lnTo>
                      <a:pt x="16024" y="5136"/>
                    </a:lnTo>
                    <a:lnTo>
                      <a:pt x="16024" y="4406"/>
                    </a:lnTo>
                    <a:lnTo>
                      <a:pt x="15317" y="4406"/>
                    </a:lnTo>
                    <a:lnTo>
                      <a:pt x="15317" y="868"/>
                    </a:lnTo>
                    <a:lnTo>
                      <a:pt x="16024" y="868"/>
                    </a:lnTo>
                    <a:lnTo>
                      <a:pt x="16024" y="138"/>
                    </a:lnTo>
                    <a:lnTo>
                      <a:pt x="26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7"/>
              <p:cNvSpPr/>
              <p:nvPr/>
            </p:nvSpPr>
            <p:spPr>
              <a:xfrm>
                <a:off x="5318450" y="4323150"/>
                <a:ext cx="400625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16025" h="5137" extrusionOk="0">
                    <a:moveTo>
                      <a:pt x="2603" y="1"/>
                    </a:moveTo>
                    <a:cubicBezTo>
                      <a:pt x="1256" y="1"/>
                      <a:pt x="1" y="1256"/>
                      <a:pt x="1" y="2626"/>
                    </a:cubicBezTo>
                    <a:cubicBezTo>
                      <a:pt x="1" y="4018"/>
                      <a:pt x="1256" y="5136"/>
                      <a:pt x="2626" y="5136"/>
                    </a:cubicBezTo>
                    <a:lnTo>
                      <a:pt x="16024" y="5136"/>
                    </a:lnTo>
                    <a:lnTo>
                      <a:pt x="16024" y="4406"/>
                    </a:lnTo>
                    <a:lnTo>
                      <a:pt x="15294" y="4406"/>
                    </a:lnTo>
                    <a:lnTo>
                      <a:pt x="15294" y="868"/>
                    </a:lnTo>
                    <a:lnTo>
                      <a:pt x="16024" y="868"/>
                    </a:lnTo>
                    <a:lnTo>
                      <a:pt x="16024" y="138"/>
                    </a:lnTo>
                    <a:lnTo>
                      <a:pt x="2603" y="1"/>
                    </a:lnTo>
                    <a:close/>
                  </a:path>
                </a:pathLst>
              </a:custGeom>
              <a:solidFill>
                <a:srgbClr val="E88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7"/>
              <p:cNvSpPr/>
              <p:nvPr/>
            </p:nvSpPr>
            <p:spPr>
              <a:xfrm>
                <a:off x="5344125" y="4344850"/>
                <a:ext cx="356675" cy="88450"/>
              </a:xfrm>
              <a:custGeom>
                <a:avLst/>
                <a:gdLst/>
                <a:ahLst/>
                <a:cxnLst/>
                <a:rect l="l" t="t" r="r" b="b"/>
                <a:pathLst>
                  <a:path w="14267" h="3538" extrusionOk="0">
                    <a:moveTo>
                      <a:pt x="1758" y="0"/>
                    </a:moveTo>
                    <a:cubicBezTo>
                      <a:pt x="777" y="0"/>
                      <a:pt x="1" y="799"/>
                      <a:pt x="1" y="1780"/>
                    </a:cubicBezTo>
                    <a:cubicBezTo>
                      <a:pt x="1" y="2762"/>
                      <a:pt x="777" y="3538"/>
                      <a:pt x="1758" y="3538"/>
                    </a:cubicBezTo>
                    <a:lnTo>
                      <a:pt x="14267" y="3538"/>
                    </a:lnTo>
                    <a:lnTo>
                      <a:pt x="142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7"/>
              <p:cNvSpPr/>
              <p:nvPr/>
            </p:nvSpPr>
            <p:spPr>
              <a:xfrm>
                <a:off x="5370950" y="4356250"/>
                <a:ext cx="3298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13194" h="458" extrusionOk="0">
                    <a:moveTo>
                      <a:pt x="13194" y="1"/>
                    </a:moveTo>
                    <a:lnTo>
                      <a:pt x="1" y="274"/>
                    </a:lnTo>
                    <a:lnTo>
                      <a:pt x="23" y="457"/>
                    </a:lnTo>
                    <a:lnTo>
                      <a:pt x="13194" y="206"/>
                    </a:lnTo>
                    <a:lnTo>
                      <a:pt x="131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7"/>
              <p:cNvSpPr/>
              <p:nvPr/>
            </p:nvSpPr>
            <p:spPr>
              <a:xfrm>
                <a:off x="5409175" y="4385925"/>
                <a:ext cx="29162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11665" h="229" extrusionOk="0">
                    <a:moveTo>
                      <a:pt x="11665" y="0"/>
                    </a:moveTo>
                    <a:lnTo>
                      <a:pt x="1" y="46"/>
                    </a:lnTo>
                    <a:lnTo>
                      <a:pt x="1" y="229"/>
                    </a:lnTo>
                    <a:lnTo>
                      <a:pt x="11665" y="183"/>
                    </a:lnTo>
                    <a:lnTo>
                      <a:pt x="116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7"/>
              <p:cNvSpPr/>
              <p:nvPr/>
            </p:nvSpPr>
            <p:spPr>
              <a:xfrm>
                <a:off x="5388075" y="4419600"/>
                <a:ext cx="3127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12509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12509" y="183"/>
                    </a:lnTo>
                    <a:lnTo>
                      <a:pt x="12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7"/>
              <p:cNvSpPr/>
              <p:nvPr/>
            </p:nvSpPr>
            <p:spPr>
              <a:xfrm>
                <a:off x="5174075" y="4278075"/>
                <a:ext cx="529575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921" extrusionOk="0">
                    <a:moveTo>
                      <a:pt x="298" y="0"/>
                    </a:moveTo>
                    <a:cubicBezTo>
                      <a:pt x="138" y="0"/>
                      <a:pt x="24" y="137"/>
                      <a:pt x="24" y="297"/>
                    </a:cubicBezTo>
                    <a:lnTo>
                      <a:pt x="1" y="1530"/>
                    </a:lnTo>
                    <a:cubicBezTo>
                      <a:pt x="1" y="1690"/>
                      <a:pt x="138" y="1827"/>
                      <a:pt x="298" y="1827"/>
                    </a:cubicBezTo>
                    <a:lnTo>
                      <a:pt x="20886" y="1918"/>
                    </a:lnTo>
                    <a:cubicBezTo>
                      <a:pt x="20898" y="1919"/>
                      <a:pt x="20910" y="1920"/>
                      <a:pt x="20921" y="1920"/>
                    </a:cubicBezTo>
                    <a:cubicBezTo>
                      <a:pt x="21065" y="1920"/>
                      <a:pt x="21183" y="1792"/>
                      <a:pt x="21183" y="1644"/>
                    </a:cubicBezTo>
                    <a:lnTo>
                      <a:pt x="21183" y="411"/>
                    </a:lnTo>
                    <a:cubicBezTo>
                      <a:pt x="21183" y="252"/>
                      <a:pt x="21069" y="115"/>
                      <a:pt x="20909" y="115"/>
                    </a:cubicBez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7"/>
              <p:cNvSpPr/>
              <p:nvPr/>
            </p:nvSpPr>
            <p:spPr>
              <a:xfrm>
                <a:off x="5214025" y="4278650"/>
                <a:ext cx="29125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1827" extrusionOk="0">
                    <a:moveTo>
                      <a:pt x="23" y="0"/>
                    </a:moveTo>
                    <a:lnTo>
                      <a:pt x="1" y="1804"/>
                    </a:lnTo>
                    <a:lnTo>
                      <a:pt x="1142" y="1826"/>
                    </a:lnTo>
                    <a:lnTo>
                      <a:pt x="11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7"/>
              <p:cNvSpPr/>
              <p:nvPr/>
            </p:nvSpPr>
            <p:spPr>
              <a:xfrm>
                <a:off x="5635150" y="4280350"/>
                <a:ext cx="28550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827" extrusionOk="0">
                    <a:moveTo>
                      <a:pt x="24" y="1"/>
                    </a:moveTo>
                    <a:lnTo>
                      <a:pt x="1" y="1827"/>
                    </a:lnTo>
                    <a:lnTo>
                      <a:pt x="1142" y="1827"/>
                    </a:lnTo>
                    <a:lnTo>
                      <a:pt x="1142" y="2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7"/>
              <p:cNvSpPr/>
              <p:nvPr/>
            </p:nvSpPr>
            <p:spPr>
              <a:xfrm>
                <a:off x="5200900" y="4106875"/>
                <a:ext cx="216300" cy="172375"/>
              </a:xfrm>
              <a:custGeom>
                <a:avLst/>
                <a:gdLst/>
                <a:ahLst/>
                <a:cxnLst/>
                <a:rect l="l" t="t" r="r" b="b"/>
                <a:pathLst>
                  <a:path w="8652" h="6895" extrusionOk="0">
                    <a:moveTo>
                      <a:pt x="1" y="1"/>
                    </a:moveTo>
                    <a:lnTo>
                      <a:pt x="1" y="3562"/>
                    </a:lnTo>
                    <a:cubicBezTo>
                      <a:pt x="1" y="5388"/>
                      <a:pt x="1507" y="6894"/>
                      <a:pt x="3310" y="6894"/>
                    </a:cubicBezTo>
                    <a:lnTo>
                      <a:pt x="5342" y="6894"/>
                    </a:lnTo>
                    <a:cubicBezTo>
                      <a:pt x="7145" y="6894"/>
                      <a:pt x="8651" y="5388"/>
                      <a:pt x="8651" y="3562"/>
                    </a:cubicBezTo>
                    <a:lnTo>
                      <a:pt x="8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7"/>
              <p:cNvSpPr/>
              <p:nvPr/>
            </p:nvSpPr>
            <p:spPr>
              <a:xfrm>
                <a:off x="5156975" y="4125725"/>
                <a:ext cx="101600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292" extrusionOk="0">
                    <a:moveTo>
                      <a:pt x="2853" y="388"/>
                    </a:moveTo>
                    <a:cubicBezTo>
                      <a:pt x="3310" y="388"/>
                      <a:pt x="3675" y="753"/>
                      <a:pt x="3675" y="1210"/>
                    </a:cubicBezTo>
                    <a:lnTo>
                      <a:pt x="3675" y="3082"/>
                    </a:lnTo>
                    <a:cubicBezTo>
                      <a:pt x="3675" y="3538"/>
                      <a:pt x="3310" y="3903"/>
                      <a:pt x="2853" y="3903"/>
                    </a:cubicBezTo>
                    <a:lnTo>
                      <a:pt x="1187" y="3903"/>
                    </a:lnTo>
                    <a:cubicBezTo>
                      <a:pt x="731" y="3903"/>
                      <a:pt x="365" y="3538"/>
                      <a:pt x="365" y="3082"/>
                    </a:cubicBezTo>
                    <a:lnTo>
                      <a:pt x="365" y="1210"/>
                    </a:lnTo>
                    <a:cubicBezTo>
                      <a:pt x="365" y="753"/>
                      <a:pt x="731" y="388"/>
                      <a:pt x="1187" y="388"/>
                    </a:cubicBezTo>
                    <a:close/>
                    <a:moveTo>
                      <a:pt x="1187" y="0"/>
                    </a:moveTo>
                    <a:cubicBezTo>
                      <a:pt x="525" y="0"/>
                      <a:pt x="0" y="548"/>
                      <a:pt x="0" y="1210"/>
                    </a:cubicBezTo>
                    <a:lnTo>
                      <a:pt x="0" y="3082"/>
                    </a:lnTo>
                    <a:cubicBezTo>
                      <a:pt x="0" y="3743"/>
                      <a:pt x="525" y="4291"/>
                      <a:pt x="1187" y="4291"/>
                    </a:cubicBezTo>
                    <a:lnTo>
                      <a:pt x="2853" y="4291"/>
                    </a:lnTo>
                    <a:cubicBezTo>
                      <a:pt x="3515" y="4291"/>
                      <a:pt x="4063" y="3743"/>
                      <a:pt x="4063" y="3082"/>
                    </a:cubicBezTo>
                    <a:lnTo>
                      <a:pt x="4063" y="1210"/>
                    </a:lnTo>
                    <a:cubicBezTo>
                      <a:pt x="4063" y="548"/>
                      <a:pt x="3515" y="0"/>
                      <a:pt x="28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7" name="Google Shape;877;p27"/>
            <p:cNvSpPr/>
            <p:nvPr/>
          </p:nvSpPr>
          <p:spPr>
            <a:xfrm>
              <a:off x="8607197" y="2822300"/>
              <a:ext cx="274604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8607203" y="2762700"/>
              <a:ext cx="589000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8331023" y="3924825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8331023" y="3986742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1" name="Google Shape;881;p27"/>
            <p:cNvGrpSpPr/>
            <p:nvPr/>
          </p:nvGrpSpPr>
          <p:grpSpPr>
            <a:xfrm>
              <a:off x="8781444" y="1756576"/>
              <a:ext cx="476781" cy="65648"/>
              <a:chOff x="1758630" y="1666992"/>
              <a:chExt cx="362571" cy="49934"/>
            </a:xfrm>
          </p:grpSpPr>
          <p:sp>
            <p:nvSpPr>
              <p:cNvPr id="882" name="Google Shape;882;p27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7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84" name="Google Shape;884;p27"/>
            <p:cNvCxnSpPr/>
            <p:nvPr/>
          </p:nvCxnSpPr>
          <p:spPr>
            <a:xfrm rot="10800000">
              <a:off x="5338500" y="4603500"/>
              <a:ext cx="3857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5" name="Google Shape;885;p27"/>
            <p:cNvSpPr/>
            <p:nvPr/>
          </p:nvSpPr>
          <p:spPr>
            <a:xfrm>
              <a:off x="7185100" y="1822227"/>
              <a:ext cx="1020422" cy="606592"/>
            </a:xfrm>
            <a:custGeom>
              <a:avLst/>
              <a:gdLst/>
              <a:ahLst/>
              <a:cxnLst/>
              <a:rect l="l" t="t" r="r" b="b"/>
              <a:pathLst>
                <a:path w="52633" h="28522" extrusionOk="0">
                  <a:moveTo>
                    <a:pt x="3208" y="0"/>
                  </a:moveTo>
                  <a:cubicBezTo>
                    <a:pt x="1454" y="0"/>
                    <a:pt x="0" y="1429"/>
                    <a:pt x="0" y="3208"/>
                  </a:cubicBezTo>
                  <a:lnTo>
                    <a:pt x="0" y="25314"/>
                  </a:lnTo>
                  <a:cubicBezTo>
                    <a:pt x="0" y="27093"/>
                    <a:pt x="1454" y="28522"/>
                    <a:pt x="3208" y="28522"/>
                  </a:cubicBezTo>
                  <a:lnTo>
                    <a:pt x="49449" y="28522"/>
                  </a:lnTo>
                  <a:cubicBezTo>
                    <a:pt x="51204" y="28522"/>
                    <a:pt x="52632" y="27093"/>
                    <a:pt x="52632" y="25314"/>
                  </a:cubicBezTo>
                  <a:lnTo>
                    <a:pt x="52632" y="3208"/>
                  </a:lnTo>
                  <a:cubicBezTo>
                    <a:pt x="52632" y="1429"/>
                    <a:pt x="51204" y="0"/>
                    <a:pt x="49449" y="0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6" name="Google Shape;886;p27"/>
            <p:cNvGrpSpPr/>
            <p:nvPr/>
          </p:nvGrpSpPr>
          <p:grpSpPr>
            <a:xfrm>
              <a:off x="7136820" y="1740573"/>
              <a:ext cx="1376127" cy="649094"/>
              <a:chOff x="7136820" y="1800773"/>
              <a:chExt cx="1376127" cy="649094"/>
            </a:xfrm>
          </p:grpSpPr>
          <p:sp>
            <p:nvSpPr>
              <p:cNvPr id="887" name="Google Shape;887;p27"/>
              <p:cNvSpPr/>
              <p:nvPr/>
            </p:nvSpPr>
            <p:spPr>
              <a:xfrm rot="-5400000" flipH="1">
                <a:off x="7335361" y="1615345"/>
                <a:ext cx="635959" cy="1019929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8" name="Google Shape;888;p27"/>
              <p:cNvGrpSpPr/>
              <p:nvPr/>
            </p:nvGrpSpPr>
            <p:grpSpPr>
              <a:xfrm>
                <a:off x="7136820" y="1800773"/>
                <a:ext cx="1376127" cy="649094"/>
                <a:chOff x="7136820" y="1800773"/>
                <a:chExt cx="1376127" cy="649094"/>
              </a:xfrm>
            </p:grpSpPr>
            <p:sp>
              <p:nvSpPr>
                <p:cNvPr id="889" name="Google Shape;889;p27"/>
                <p:cNvSpPr txBox="1"/>
                <p:nvPr/>
              </p:nvSpPr>
              <p:spPr>
                <a:xfrm flipH="1">
                  <a:off x="7351823" y="1894274"/>
                  <a:ext cx="630000" cy="467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200" dirty="0">
                      <a:solidFill>
                        <a:schemeClr val="accent6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?</a:t>
                  </a:r>
                  <a:endParaRPr sz="2200" dirty="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890" name="Google Shape;890;p27"/>
                <p:cNvSpPr/>
                <p:nvPr/>
              </p:nvSpPr>
              <p:spPr>
                <a:xfrm rot="-5400000" flipH="1">
                  <a:off x="7329078" y="1608515"/>
                  <a:ext cx="649094" cy="1033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0" h="47294" extrusionOk="0">
                      <a:moveTo>
                        <a:pt x="26191" y="627"/>
                      </a:moveTo>
                      <a:cubicBezTo>
                        <a:pt x="27770" y="627"/>
                        <a:pt x="29073" y="1905"/>
                        <a:pt x="29073" y="3509"/>
                      </a:cubicBezTo>
                      <a:lnTo>
                        <a:pt x="29073" y="43785"/>
                      </a:lnTo>
                      <a:cubicBezTo>
                        <a:pt x="29073" y="45364"/>
                        <a:pt x="27770" y="46667"/>
                        <a:pt x="26191" y="46667"/>
                      </a:cubicBezTo>
                      <a:lnTo>
                        <a:pt x="3509" y="46667"/>
                      </a:lnTo>
                      <a:cubicBezTo>
                        <a:pt x="1930" y="46667"/>
                        <a:pt x="627" y="45364"/>
                        <a:pt x="627" y="43785"/>
                      </a:cubicBezTo>
                      <a:lnTo>
                        <a:pt x="627" y="3509"/>
                      </a:lnTo>
                      <a:cubicBezTo>
                        <a:pt x="627" y="1905"/>
                        <a:pt x="1930" y="627"/>
                        <a:pt x="3509" y="627"/>
                      </a:cubicBezTo>
                      <a:close/>
                      <a:moveTo>
                        <a:pt x="3509" y="0"/>
                      </a:moveTo>
                      <a:cubicBezTo>
                        <a:pt x="1579" y="0"/>
                        <a:pt x="0" y="1554"/>
                        <a:pt x="0" y="3509"/>
                      </a:cubicBezTo>
                      <a:lnTo>
                        <a:pt x="0" y="43785"/>
                      </a:lnTo>
                      <a:cubicBezTo>
                        <a:pt x="0" y="45715"/>
                        <a:pt x="1579" y="47294"/>
                        <a:pt x="3509" y="47294"/>
                      </a:cubicBezTo>
                      <a:lnTo>
                        <a:pt x="26191" y="47294"/>
                      </a:lnTo>
                      <a:cubicBezTo>
                        <a:pt x="28121" y="47294"/>
                        <a:pt x="29700" y="45715"/>
                        <a:pt x="29700" y="43785"/>
                      </a:cubicBezTo>
                      <a:lnTo>
                        <a:pt x="29700" y="3509"/>
                      </a:lnTo>
                      <a:cubicBezTo>
                        <a:pt x="29700" y="1554"/>
                        <a:pt x="28121" y="0"/>
                        <a:pt x="2619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27"/>
                <p:cNvSpPr/>
                <p:nvPr/>
              </p:nvSpPr>
              <p:spPr>
                <a:xfrm rot="-5400000" flipH="1">
                  <a:off x="7214655" y="1885733"/>
                  <a:ext cx="66854" cy="6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02" extrusionOk="0">
                      <a:moveTo>
                        <a:pt x="2733" y="0"/>
                      </a:moveTo>
                      <a:cubicBezTo>
                        <a:pt x="2651" y="0"/>
                        <a:pt x="2570" y="32"/>
                        <a:pt x="2507" y="94"/>
                      </a:cubicBezTo>
                      <a:lnTo>
                        <a:pt x="126" y="2475"/>
                      </a:lnTo>
                      <a:cubicBezTo>
                        <a:pt x="1" y="2601"/>
                        <a:pt x="1" y="2801"/>
                        <a:pt x="126" y="2901"/>
                      </a:cubicBezTo>
                      <a:cubicBezTo>
                        <a:pt x="201" y="2977"/>
                        <a:pt x="277" y="3002"/>
                        <a:pt x="352" y="3002"/>
                      </a:cubicBezTo>
                      <a:cubicBezTo>
                        <a:pt x="427" y="3002"/>
                        <a:pt x="502" y="2977"/>
                        <a:pt x="577" y="2901"/>
                      </a:cubicBezTo>
                      <a:lnTo>
                        <a:pt x="2958" y="546"/>
                      </a:lnTo>
                      <a:cubicBezTo>
                        <a:pt x="3059" y="420"/>
                        <a:pt x="3059" y="220"/>
                        <a:pt x="2958" y="94"/>
                      </a:cubicBezTo>
                      <a:cubicBezTo>
                        <a:pt x="2896" y="32"/>
                        <a:pt x="2814" y="0"/>
                        <a:pt x="27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27"/>
                <p:cNvSpPr/>
                <p:nvPr/>
              </p:nvSpPr>
              <p:spPr>
                <a:xfrm rot="-5400000" flipH="1">
                  <a:off x="7214655" y="1885733"/>
                  <a:ext cx="66854" cy="6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02" extrusionOk="0">
                      <a:moveTo>
                        <a:pt x="352" y="0"/>
                      </a:moveTo>
                      <a:cubicBezTo>
                        <a:pt x="270" y="0"/>
                        <a:pt x="189" y="32"/>
                        <a:pt x="126" y="94"/>
                      </a:cubicBezTo>
                      <a:cubicBezTo>
                        <a:pt x="1" y="220"/>
                        <a:pt x="1" y="420"/>
                        <a:pt x="126" y="546"/>
                      </a:cubicBezTo>
                      <a:lnTo>
                        <a:pt x="2507" y="2901"/>
                      </a:lnTo>
                      <a:cubicBezTo>
                        <a:pt x="2557" y="2977"/>
                        <a:pt x="2658" y="3002"/>
                        <a:pt x="2733" y="3002"/>
                      </a:cubicBezTo>
                      <a:cubicBezTo>
                        <a:pt x="2808" y="3002"/>
                        <a:pt x="2883" y="2977"/>
                        <a:pt x="2958" y="2901"/>
                      </a:cubicBezTo>
                      <a:cubicBezTo>
                        <a:pt x="3059" y="2801"/>
                        <a:pt x="3059" y="2601"/>
                        <a:pt x="2958" y="2475"/>
                      </a:cubicBezTo>
                      <a:lnTo>
                        <a:pt x="577" y="94"/>
                      </a:lnTo>
                      <a:cubicBezTo>
                        <a:pt x="515" y="32"/>
                        <a:pt x="433" y="0"/>
                        <a:pt x="35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93" name="Google Shape;893;p27"/>
                <p:cNvGrpSpPr/>
                <p:nvPr/>
              </p:nvGrpSpPr>
              <p:grpSpPr>
                <a:xfrm>
                  <a:off x="8036174" y="2019940"/>
                  <a:ext cx="476773" cy="215767"/>
                  <a:chOff x="1458232" y="2264583"/>
                  <a:chExt cx="334906" cy="151575"/>
                </a:xfrm>
              </p:grpSpPr>
              <p:sp>
                <p:nvSpPr>
                  <p:cNvPr id="894" name="Google Shape;894;p27"/>
                  <p:cNvSpPr/>
                  <p:nvPr/>
                </p:nvSpPr>
                <p:spPr>
                  <a:xfrm>
                    <a:off x="1500887" y="2285911"/>
                    <a:ext cx="249143" cy="1084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1" h="5991" extrusionOk="0">
                        <a:moveTo>
                          <a:pt x="327" y="1"/>
                        </a:moveTo>
                        <a:cubicBezTo>
                          <a:pt x="151" y="1"/>
                          <a:pt x="1" y="151"/>
                          <a:pt x="1" y="327"/>
                        </a:cubicBezTo>
                        <a:cubicBezTo>
                          <a:pt x="1" y="502"/>
                          <a:pt x="151" y="627"/>
                          <a:pt x="327" y="627"/>
                        </a:cubicBezTo>
                        <a:cubicBezTo>
                          <a:pt x="3835" y="627"/>
                          <a:pt x="5464" y="2006"/>
                          <a:pt x="7069" y="3359"/>
                        </a:cubicBezTo>
                        <a:cubicBezTo>
                          <a:pt x="8622" y="4663"/>
                          <a:pt x="10226" y="5991"/>
                          <a:pt x="13434" y="5991"/>
                        </a:cubicBezTo>
                        <a:cubicBezTo>
                          <a:pt x="13610" y="5991"/>
                          <a:pt x="13760" y="5866"/>
                          <a:pt x="13760" y="5690"/>
                        </a:cubicBezTo>
                        <a:cubicBezTo>
                          <a:pt x="13760" y="5515"/>
                          <a:pt x="13610" y="5364"/>
                          <a:pt x="13434" y="5364"/>
                        </a:cubicBezTo>
                        <a:cubicBezTo>
                          <a:pt x="10452" y="5364"/>
                          <a:pt x="8998" y="4161"/>
                          <a:pt x="7470" y="2858"/>
                        </a:cubicBezTo>
                        <a:cubicBezTo>
                          <a:pt x="5790" y="1454"/>
                          <a:pt x="4061" y="1"/>
                          <a:pt x="327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5" name="Google Shape;895;p27"/>
                  <p:cNvSpPr/>
                  <p:nvPr/>
                </p:nvSpPr>
                <p:spPr>
                  <a:xfrm>
                    <a:off x="1744110" y="2367601"/>
                    <a:ext cx="43126" cy="42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2" h="2357" extrusionOk="0">
                        <a:moveTo>
                          <a:pt x="1203" y="0"/>
                        </a:moveTo>
                        <a:cubicBezTo>
                          <a:pt x="552" y="0"/>
                          <a:pt x="0" y="526"/>
                          <a:pt x="0" y="1178"/>
                        </a:cubicBezTo>
                        <a:cubicBezTo>
                          <a:pt x="0" y="1830"/>
                          <a:pt x="552" y="2356"/>
                          <a:pt x="1203" y="2356"/>
                        </a:cubicBezTo>
                        <a:cubicBezTo>
                          <a:pt x="1855" y="2356"/>
                          <a:pt x="2381" y="1830"/>
                          <a:pt x="2381" y="1178"/>
                        </a:cubicBezTo>
                        <a:cubicBezTo>
                          <a:pt x="2381" y="526"/>
                          <a:pt x="1855" y="0"/>
                          <a:pt x="1203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6" name="Google Shape;896;p27"/>
                  <p:cNvSpPr/>
                  <p:nvPr/>
                </p:nvSpPr>
                <p:spPr>
                  <a:xfrm>
                    <a:off x="1738660" y="2361699"/>
                    <a:ext cx="54478" cy="544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9" h="3008" extrusionOk="0">
                        <a:moveTo>
                          <a:pt x="1504" y="627"/>
                        </a:moveTo>
                        <a:cubicBezTo>
                          <a:pt x="1981" y="627"/>
                          <a:pt x="2382" y="1028"/>
                          <a:pt x="2382" y="1504"/>
                        </a:cubicBezTo>
                        <a:cubicBezTo>
                          <a:pt x="2382" y="1980"/>
                          <a:pt x="1981" y="2381"/>
                          <a:pt x="1504" y="2381"/>
                        </a:cubicBezTo>
                        <a:cubicBezTo>
                          <a:pt x="1028" y="2381"/>
                          <a:pt x="627" y="1980"/>
                          <a:pt x="627" y="1504"/>
                        </a:cubicBezTo>
                        <a:cubicBezTo>
                          <a:pt x="627" y="1028"/>
                          <a:pt x="1028" y="627"/>
                          <a:pt x="1504" y="627"/>
                        </a:cubicBezTo>
                        <a:close/>
                        <a:moveTo>
                          <a:pt x="1504" y="0"/>
                        </a:moveTo>
                        <a:cubicBezTo>
                          <a:pt x="677" y="0"/>
                          <a:pt x="1" y="677"/>
                          <a:pt x="1" y="1504"/>
                        </a:cubicBezTo>
                        <a:cubicBezTo>
                          <a:pt x="1" y="2331"/>
                          <a:pt x="677" y="3008"/>
                          <a:pt x="1504" y="3008"/>
                        </a:cubicBezTo>
                        <a:cubicBezTo>
                          <a:pt x="2332" y="3008"/>
                          <a:pt x="3008" y="2331"/>
                          <a:pt x="3008" y="1504"/>
                        </a:cubicBezTo>
                        <a:cubicBezTo>
                          <a:pt x="3008" y="677"/>
                          <a:pt x="2332" y="0"/>
                          <a:pt x="150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7" name="Google Shape;897;p27"/>
                  <p:cNvSpPr/>
                  <p:nvPr/>
                </p:nvSpPr>
                <p:spPr>
                  <a:xfrm>
                    <a:off x="1463681" y="2270486"/>
                    <a:ext cx="43126" cy="42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2" h="2357" extrusionOk="0">
                        <a:moveTo>
                          <a:pt x="1179" y="1"/>
                        </a:moveTo>
                        <a:cubicBezTo>
                          <a:pt x="527" y="1"/>
                          <a:pt x="1" y="527"/>
                          <a:pt x="1" y="1179"/>
                        </a:cubicBezTo>
                        <a:cubicBezTo>
                          <a:pt x="1" y="1830"/>
                          <a:pt x="527" y="2357"/>
                          <a:pt x="1179" y="2357"/>
                        </a:cubicBezTo>
                        <a:cubicBezTo>
                          <a:pt x="1855" y="2357"/>
                          <a:pt x="2382" y="1830"/>
                          <a:pt x="2382" y="1179"/>
                        </a:cubicBezTo>
                        <a:cubicBezTo>
                          <a:pt x="2382" y="527"/>
                          <a:pt x="1855" y="1"/>
                          <a:pt x="1179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8" name="Google Shape;898;p27"/>
                  <p:cNvSpPr/>
                  <p:nvPr/>
                </p:nvSpPr>
                <p:spPr>
                  <a:xfrm>
                    <a:off x="1458232" y="2264583"/>
                    <a:ext cx="54025" cy="54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4" h="3009" extrusionOk="0">
                        <a:moveTo>
                          <a:pt x="1480" y="627"/>
                        </a:moveTo>
                        <a:cubicBezTo>
                          <a:pt x="1981" y="627"/>
                          <a:pt x="2357" y="1028"/>
                          <a:pt x="2357" y="1505"/>
                        </a:cubicBezTo>
                        <a:cubicBezTo>
                          <a:pt x="2357" y="1981"/>
                          <a:pt x="1981" y="2382"/>
                          <a:pt x="1480" y="2382"/>
                        </a:cubicBezTo>
                        <a:cubicBezTo>
                          <a:pt x="1003" y="2382"/>
                          <a:pt x="627" y="1981"/>
                          <a:pt x="627" y="1505"/>
                        </a:cubicBezTo>
                        <a:cubicBezTo>
                          <a:pt x="627" y="1028"/>
                          <a:pt x="1003" y="627"/>
                          <a:pt x="1480" y="627"/>
                        </a:cubicBezTo>
                        <a:close/>
                        <a:moveTo>
                          <a:pt x="1480" y="1"/>
                        </a:moveTo>
                        <a:cubicBezTo>
                          <a:pt x="653" y="1"/>
                          <a:pt x="1" y="678"/>
                          <a:pt x="1" y="1505"/>
                        </a:cubicBezTo>
                        <a:cubicBezTo>
                          <a:pt x="1" y="2332"/>
                          <a:pt x="653" y="3008"/>
                          <a:pt x="1480" y="3008"/>
                        </a:cubicBezTo>
                        <a:cubicBezTo>
                          <a:pt x="2307" y="3008"/>
                          <a:pt x="2983" y="2332"/>
                          <a:pt x="2983" y="1505"/>
                        </a:cubicBezTo>
                        <a:cubicBezTo>
                          <a:pt x="2983" y="678"/>
                          <a:pt x="2307" y="1"/>
                          <a:pt x="148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899" name="Google Shape;899;p27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900" name="Google Shape;900;p27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383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743;p27">
            <a:extLst>
              <a:ext uri="{FF2B5EF4-FFF2-40B4-BE49-F238E27FC236}">
                <a16:creationId xmlns:a16="http://schemas.microsoft.com/office/drawing/2014/main" id="{F582402B-1C04-4D92-9F29-B72FFC2E7948}"/>
              </a:ext>
            </a:extLst>
          </p:cNvPr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42"/>
          <p:cNvSpPr/>
          <p:nvPr/>
        </p:nvSpPr>
        <p:spPr>
          <a:xfrm>
            <a:off x="4045200" y="954875"/>
            <a:ext cx="4975745" cy="3273940"/>
          </a:xfrm>
          <a:custGeom>
            <a:avLst/>
            <a:gdLst/>
            <a:ahLst/>
            <a:cxnLst/>
            <a:rect l="l" t="t" r="r" b="b"/>
            <a:pathLst>
              <a:path w="241629" h="158987" extrusionOk="0">
                <a:moveTo>
                  <a:pt x="175864" y="1"/>
                </a:moveTo>
                <a:cubicBezTo>
                  <a:pt x="156533" y="1"/>
                  <a:pt x="134274" y="10171"/>
                  <a:pt x="115131" y="36138"/>
                </a:cubicBezTo>
                <a:cubicBezTo>
                  <a:pt x="88243" y="72590"/>
                  <a:pt x="68704" y="54923"/>
                  <a:pt x="38392" y="65605"/>
                </a:cubicBezTo>
                <a:cubicBezTo>
                  <a:pt x="0" y="79141"/>
                  <a:pt x="616" y="128831"/>
                  <a:pt x="40629" y="148210"/>
                </a:cubicBezTo>
                <a:cubicBezTo>
                  <a:pt x="56330" y="155808"/>
                  <a:pt x="75552" y="158986"/>
                  <a:pt x="95266" y="158986"/>
                </a:cubicBezTo>
                <a:cubicBezTo>
                  <a:pt x="134362" y="158986"/>
                  <a:pt x="175391" y="146485"/>
                  <a:pt x="194723" y="131159"/>
                </a:cubicBezTo>
                <a:cubicBezTo>
                  <a:pt x="232499" y="101235"/>
                  <a:pt x="241629" y="30956"/>
                  <a:pt x="202438" y="7241"/>
                </a:cubicBezTo>
                <a:cubicBezTo>
                  <a:pt x="194887" y="2666"/>
                  <a:pt x="185759" y="1"/>
                  <a:pt x="1758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8" name="Google Shape;1958;p42"/>
          <p:cNvGrpSpPr/>
          <p:nvPr/>
        </p:nvGrpSpPr>
        <p:grpSpPr>
          <a:xfrm>
            <a:off x="3981806" y="821838"/>
            <a:ext cx="5102735" cy="3727026"/>
            <a:chOff x="492625" y="635625"/>
            <a:chExt cx="6376825" cy="4657618"/>
          </a:xfrm>
        </p:grpSpPr>
        <p:sp>
          <p:nvSpPr>
            <p:cNvPr id="1959" name="Google Shape;1959;p42"/>
            <p:cNvSpPr/>
            <p:nvPr/>
          </p:nvSpPr>
          <p:spPr>
            <a:xfrm>
              <a:off x="3241925" y="1323275"/>
              <a:ext cx="149525" cy="33750"/>
            </a:xfrm>
            <a:custGeom>
              <a:avLst/>
              <a:gdLst/>
              <a:ahLst/>
              <a:cxnLst/>
              <a:rect l="l" t="t" r="r" b="b"/>
              <a:pathLst>
                <a:path w="5981" h="1350" extrusionOk="0">
                  <a:moveTo>
                    <a:pt x="302" y="0"/>
                  </a:moveTo>
                  <a:cubicBezTo>
                    <a:pt x="160" y="0"/>
                    <a:pt x="44" y="108"/>
                    <a:pt x="23" y="254"/>
                  </a:cubicBezTo>
                  <a:cubicBezTo>
                    <a:pt x="0" y="414"/>
                    <a:pt x="115" y="551"/>
                    <a:pt x="274" y="574"/>
                  </a:cubicBezTo>
                  <a:lnTo>
                    <a:pt x="5638" y="1350"/>
                  </a:lnTo>
                  <a:lnTo>
                    <a:pt x="5684" y="1350"/>
                  </a:lnTo>
                  <a:cubicBezTo>
                    <a:pt x="5821" y="1350"/>
                    <a:pt x="5935" y="1236"/>
                    <a:pt x="5958" y="1099"/>
                  </a:cubicBezTo>
                  <a:cubicBezTo>
                    <a:pt x="5981" y="939"/>
                    <a:pt x="5867" y="802"/>
                    <a:pt x="5730" y="779"/>
                  </a:cubicBezTo>
                  <a:lnTo>
                    <a:pt x="343" y="3"/>
                  </a:lnTo>
                  <a:cubicBezTo>
                    <a:pt x="329" y="1"/>
                    <a:pt x="316" y="0"/>
                    <a:pt x="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2"/>
            <p:cNvSpPr/>
            <p:nvPr/>
          </p:nvSpPr>
          <p:spPr>
            <a:xfrm>
              <a:off x="3021644" y="5055609"/>
              <a:ext cx="122725" cy="98600"/>
            </a:xfrm>
            <a:custGeom>
              <a:avLst/>
              <a:gdLst/>
              <a:ahLst/>
              <a:cxnLst/>
              <a:rect l="l" t="t" r="r" b="b"/>
              <a:pathLst>
                <a:path w="4909" h="3944" extrusionOk="0">
                  <a:moveTo>
                    <a:pt x="322" y="0"/>
                  </a:moveTo>
                  <a:cubicBezTo>
                    <a:pt x="243" y="0"/>
                    <a:pt x="165" y="34"/>
                    <a:pt x="115" y="109"/>
                  </a:cubicBezTo>
                  <a:cubicBezTo>
                    <a:pt x="1" y="223"/>
                    <a:pt x="23" y="406"/>
                    <a:pt x="160" y="497"/>
                  </a:cubicBezTo>
                  <a:lnTo>
                    <a:pt x="4406" y="3876"/>
                  </a:lnTo>
                  <a:cubicBezTo>
                    <a:pt x="4452" y="3921"/>
                    <a:pt x="4520" y="3944"/>
                    <a:pt x="4589" y="3944"/>
                  </a:cubicBezTo>
                  <a:cubicBezTo>
                    <a:pt x="4680" y="3944"/>
                    <a:pt x="4748" y="3898"/>
                    <a:pt x="4817" y="3830"/>
                  </a:cubicBezTo>
                  <a:cubicBezTo>
                    <a:pt x="4908" y="3716"/>
                    <a:pt x="4885" y="3533"/>
                    <a:pt x="4771" y="3419"/>
                  </a:cubicBezTo>
                  <a:lnTo>
                    <a:pt x="503" y="64"/>
                  </a:lnTo>
                  <a:cubicBezTo>
                    <a:pt x="451" y="23"/>
                    <a:pt x="386" y="0"/>
                    <a:pt x="3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2"/>
            <p:cNvSpPr/>
            <p:nvPr/>
          </p:nvSpPr>
          <p:spPr>
            <a:xfrm>
              <a:off x="4444250" y="635625"/>
              <a:ext cx="74775" cy="136525"/>
            </a:xfrm>
            <a:custGeom>
              <a:avLst/>
              <a:gdLst/>
              <a:ahLst/>
              <a:cxnLst/>
              <a:rect l="l" t="t" r="r" b="b"/>
              <a:pathLst>
                <a:path w="2991" h="5461" extrusionOk="0">
                  <a:moveTo>
                    <a:pt x="310" y="1"/>
                  </a:moveTo>
                  <a:cubicBezTo>
                    <a:pt x="269" y="1"/>
                    <a:pt x="226" y="9"/>
                    <a:pt x="183" y="28"/>
                  </a:cubicBezTo>
                  <a:cubicBezTo>
                    <a:pt x="46" y="96"/>
                    <a:pt x="0" y="279"/>
                    <a:pt x="69" y="416"/>
                  </a:cubicBezTo>
                  <a:lnTo>
                    <a:pt x="2420" y="5300"/>
                  </a:lnTo>
                  <a:cubicBezTo>
                    <a:pt x="2465" y="5414"/>
                    <a:pt x="2557" y="5460"/>
                    <a:pt x="2671" y="5460"/>
                  </a:cubicBezTo>
                  <a:cubicBezTo>
                    <a:pt x="2717" y="5460"/>
                    <a:pt x="2762" y="5460"/>
                    <a:pt x="2808" y="5437"/>
                  </a:cubicBezTo>
                  <a:cubicBezTo>
                    <a:pt x="2945" y="5369"/>
                    <a:pt x="2990" y="5209"/>
                    <a:pt x="2922" y="5049"/>
                  </a:cubicBezTo>
                  <a:lnTo>
                    <a:pt x="571" y="165"/>
                  </a:lnTo>
                  <a:cubicBezTo>
                    <a:pt x="521" y="64"/>
                    <a:pt x="422" y="1"/>
                    <a:pt x="3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2"/>
            <p:cNvSpPr/>
            <p:nvPr/>
          </p:nvSpPr>
          <p:spPr>
            <a:xfrm>
              <a:off x="579925" y="2930925"/>
              <a:ext cx="122700" cy="98625"/>
            </a:xfrm>
            <a:custGeom>
              <a:avLst/>
              <a:gdLst/>
              <a:ahLst/>
              <a:cxnLst/>
              <a:rect l="l" t="t" r="r" b="b"/>
              <a:pathLst>
                <a:path w="4908" h="3945" extrusionOk="0">
                  <a:moveTo>
                    <a:pt x="320" y="1"/>
                  </a:moveTo>
                  <a:cubicBezTo>
                    <a:pt x="238" y="1"/>
                    <a:pt x="154" y="35"/>
                    <a:pt x="92" y="110"/>
                  </a:cubicBezTo>
                  <a:cubicBezTo>
                    <a:pt x="0" y="224"/>
                    <a:pt x="23" y="407"/>
                    <a:pt x="137" y="498"/>
                  </a:cubicBezTo>
                  <a:lnTo>
                    <a:pt x="4406" y="3876"/>
                  </a:lnTo>
                  <a:cubicBezTo>
                    <a:pt x="4451" y="3922"/>
                    <a:pt x="4520" y="3945"/>
                    <a:pt x="4588" y="3945"/>
                  </a:cubicBezTo>
                  <a:cubicBezTo>
                    <a:pt x="4657" y="3945"/>
                    <a:pt x="4748" y="3899"/>
                    <a:pt x="4794" y="3831"/>
                  </a:cubicBezTo>
                  <a:cubicBezTo>
                    <a:pt x="4908" y="3717"/>
                    <a:pt x="4885" y="3534"/>
                    <a:pt x="4748" y="3420"/>
                  </a:cubicBezTo>
                  <a:lnTo>
                    <a:pt x="503" y="65"/>
                  </a:lnTo>
                  <a:cubicBezTo>
                    <a:pt x="451" y="23"/>
                    <a:pt x="386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2"/>
            <p:cNvSpPr/>
            <p:nvPr/>
          </p:nvSpPr>
          <p:spPr>
            <a:xfrm>
              <a:off x="6124593" y="3038949"/>
              <a:ext cx="143825" cy="59725"/>
            </a:xfrm>
            <a:custGeom>
              <a:avLst/>
              <a:gdLst/>
              <a:ahLst/>
              <a:cxnLst/>
              <a:rect l="l" t="t" r="r" b="b"/>
              <a:pathLst>
                <a:path w="5753" h="2389" extrusionOk="0">
                  <a:moveTo>
                    <a:pt x="5428" y="1"/>
                  </a:moveTo>
                  <a:cubicBezTo>
                    <a:pt x="5399" y="1"/>
                    <a:pt x="5370" y="5"/>
                    <a:pt x="5342" y="15"/>
                  </a:cubicBezTo>
                  <a:lnTo>
                    <a:pt x="229" y="1841"/>
                  </a:lnTo>
                  <a:cubicBezTo>
                    <a:pt x="69" y="1886"/>
                    <a:pt x="1" y="2046"/>
                    <a:pt x="47" y="2206"/>
                  </a:cubicBezTo>
                  <a:cubicBezTo>
                    <a:pt x="92" y="2320"/>
                    <a:pt x="206" y="2388"/>
                    <a:pt x="321" y="2388"/>
                  </a:cubicBezTo>
                  <a:cubicBezTo>
                    <a:pt x="343" y="2388"/>
                    <a:pt x="389" y="2388"/>
                    <a:pt x="412" y="2366"/>
                  </a:cubicBezTo>
                  <a:lnTo>
                    <a:pt x="5525" y="562"/>
                  </a:lnTo>
                  <a:cubicBezTo>
                    <a:pt x="5684" y="494"/>
                    <a:pt x="5753" y="334"/>
                    <a:pt x="5707" y="197"/>
                  </a:cubicBezTo>
                  <a:cubicBezTo>
                    <a:pt x="5653" y="70"/>
                    <a:pt x="5541" y="1"/>
                    <a:pt x="54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2"/>
            <p:cNvSpPr/>
            <p:nvPr/>
          </p:nvSpPr>
          <p:spPr>
            <a:xfrm>
              <a:off x="5039975" y="4862325"/>
              <a:ext cx="46250" cy="146750"/>
            </a:xfrm>
            <a:custGeom>
              <a:avLst/>
              <a:gdLst/>
              <a:ahLst/>
              <a:cxnLst/>
              <a:rect l="l" t="t" r="r" b="b"/>
              <a:pathLst>
                <a:path w="1850" h="5870" extrusionOk="0">
                  <a:moveTo>
                    <a:pt x="300" y="0"/>
                  </a:moveTo>
                  <a:cubicBezTo>
                    <a:pt x="284" y="0"/>
                    <a:pt x="268" y="1"/>
                    <a:pt x="252" y="4"/>
                  </a:cubicBezTo>
                  <a:cubicBezTo>
                    <a:pt x="92" y="49"/>
                    <a:pt x="1" y="209"/>
                    <a:pt x="47" y="346"/>
                  </a:cubicBezTo>
                  <a:lnTo>
                    <a:pt x="1256" y="5641"/>
                  </a:lnTo>
                  <a:cubicBezTo>
                    <a:pt x="1302" y="5778"/>
                    <a:pt x="1416" y="5870"/>
                    <a:pt x="1530" y="5870"/>
                  </a:cubicBezTo>
                  <a:cubicBezTo>
                    <a:pt x="1553" y="5870"/>
                    <a:pt x="1576" y="5870"/>
                    <a:pt x="1599" y="5847"/>
                  </a:cubicBezTo>
                  <a:cubicBezTo>
                    <a:pt x="1759" y="5824"/>
                    <a:pt x="1850" y="5664"/>
                    <a:pt x="1827" y="5504"/>
                  </a:cubicBezTo>
                  <a:lnTo>
                    <a:pt x="594" y="232"/>
                  </a:lnTo>
                  <a:cubicBezTo>
                    <a:pt x="553" y="88"/>
                    <a:pt x="439" y="0"/>
                    <a:pt x="3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2"/>
            <p:cNvSpPr/>
            <p:nvPr/>
          </p:nvSpPr>
          <p:spPr>
            <a:xfrm>
              <a:off x="1269825" y="4614525"/>
              <a:ext cx="76475" cy="136050"/>
            </a:xfrm>
            <a:custGeom>
              <a:avLst/>
              <a:gdLst/>
              <a:ahLst/>
              <a:cxnLst/>
              <a:rect l="l" t="t" r="r" b="b"/>
              <a:pathLst>
                <a:path w="3059" h="5442" extrusionOk="0">
                  <a:moveTo>
                    <a:pt x="2718" y="1"/>
                  </a:moveTo>
                  <a:cubicBezTo>
                    <a:pt x="2614" y="1"/>
                    <a:pt x="2513" y="52"/>
                    <a:pt x="2465" y="146"/>
                  </a:cubicBezTo>
                  <a:lnTo>
                    <a:pt x="69" y="5031"/>
                  </a:lnTo>
                  <a:cubicBezTo>
                    <a:pt x="0" y="5168"/>
                    <a:pt x="69" y="5328"/>
                    <a:pt x="206" y="5396"/>
                  </a:cubicBezTo>
                  <a:cubicBezTo>
                    <a:pt x="251" y="5419"/>
                    <a:pt x="297" y="5442"/>
                    <a:pt x="343" y="5442"/>
                  </a:cubicBezTo>
                  <a:cubicBezTo>
                    <a:pt x="434" y="5442"/>
                    <a:pt x="548" y="5373"/>
                    <a:pt x="594" y="5282"/>
                  </a:cubicBezTo>
                  <a:lnTo>
                    <a:pt x="2990" y="397"/>
                  </a:lnTo>
                  <a:cubicBezTo>
                    <a:pt x="3059" y="260"/>
                    <a:pt x="2990" y="101"/>
                    <a:pt x="2853" y="32"/>
                  </a:cubicBezTo>
                  <a:cubicBezTo>
                    <a:pt x="2811" y="11"/>
                    <a:pt x="2764" y="1"/>
                    <a:pt x="2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2"/>
            <p:cNvSpPr/>
            <p:nvPr/>
          </p:nvSpPr>
          <p:spPr>
            <a:xfrm>
              <a:off x="6793550" y="1389425"/>
              <a:ext cx="75900" cy="135950"/>
            </a:xfrm>
            <a:custGeom>
              <a:avLst/>
              <a:gdLst/>
              <a:ahLst/>
              <a:cxnLst/>
              <a:rect l="l" t="t" r="r" b="b"/>
              <a:pathLst>
                <a:path w="3036" h="5438" extrusionOk="0">
                  <a:moveTo>
                    <a:pt x="2736" y="1"/>
                  </a:moveTo>
                  <a:cubicBezTo>
                    <a:pt x="2627" y="1"/>
                    <a:pt x="2515" y="65"/>
                    <a:pt x="2465" y="165"/>
                  </a:cubicBezTo>
                  <a:lnTo>
                    <a:pt x="69" y="5027"/>
                  </a:lnTo>
                  <a:cubicBezTo>
                    <a:pt x="0" y="5164"/>
                    <a:pt x="69" y="5346"/>
                    <a:pt x="206" y="5415"/>
                  </a:cubicBezTo>
                  <a:cubicBezTo>
                    <a:pt x="251" y="5437"/>
                    <a:pt x="297" y="5437"/>
                    <a:pt x="320" y="5437"/>
                  </a:cubicBezTo>
                  <a:cubicBezTo>
                    <a:pt x="434" y="5437"/>
                    <a:pt x="525" y="5392"/>
                    <a:pt x="594" y="5278"/>
                  </a:cubicBezTo>
                  <a:lnTo>
                    <a:pt x="2967" y="416"/>
                  </a:lnTo>
                  <a:cubicBezTo>
                    <a:pt x="3036" y="279"/>
                    <a:pt x="2990" y="96"/>
                    <a:pt x="2853" y="28"/>
                  </a:cubicBezTo>
                  <a:cubicBezTo>
                    <a:pt x="2817" y="9"/>
                    <a:pt x="2777" y="1"/>
                    <a:pt x="27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2"/>
            <p:cNvSpPr/>
            <p:nvPr/>
          </p:nvSpPr>
          <p:spPr>
            <a:xfrm>
              <a:off x="1094625" y="2300825"/>
              <a:ext cx="74775" cy="74800"/>
            </a:xfrm>
            <a:custGeom>
              <a:avLst/>
              <a:gdLst/>
              <a:ahLst/>
              <a:cxnLst/>
              <a:rect l="l" t="t" r="r" b="b"/>
              <a:pathLst>
                <a:path w="2991" h="2992" extrusionOk="0">
                  <a:moveTo>
                    <a:pt x="1484" y="572"/>
                  </a:moveTo>
                  <a:cubicBezTo>
                    <a:pt x="2009" y="572"/>
                    <a:pt x="2420" y="982"/>
                    <a:pt x="2420" y="1485"/>
                  </a:cubicBezTo>
                  <a:cubicBezTo>
                    <a:pt x="2420" y="2010"/>
                    <a:pt x="2009" y="2420"/>
                    <a:pt x="1484" y="2420"/>
                  </a:cubicBezTo>
                  <a:cubicBezTo>
                    <a:pt x="982" y="2420"/>
                    <a:pt x="571" y="2010"/>
                    <a:pt x="571" y="1485"/>
                  </a:cubicBezTo>
                  <a:cubicBezTo>
                    <a:pt x="571" y="982"/>
                    <a:pt x="982" y="572"/>
                    <a:pt x="1484" y="572"/>
                  </a:cubicBezTo>
                  <a:close/>
                  <a:moveTo>
                    <a:pt x="1484" y="1"/>
                  </a:moveTo>
                  <a:cubicBezTo>
                    <a:pt x="663" y="1"/>
                    <a:pt x="1" y="663"/>
                    <a:pt x="1" y="1485"/>
                  </a:cubicBezTo>
                  <a:cubicBezTo>
                    <a:pt x="1" y="2306"/>
                    <a:pt x="663" y="2991"/>
                    <a:pt x="1484" y="2991"/>
                  </a:cubicBezTo>
                  <a:cubicBezTo>
                    <a:pt x="2306" y="2991"/>
                    <a:pt x="2991" y="2306"/>
                    <a:pt x="2991" y="1485"/>
                  </a:cubicBezTo>
                  <a:cubicBezTo>
                    <a:pt x="2991" y="663"/>
                    <a:pt x="2306" y="1"/>
                    <a:pt x="1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2"/>
            <p:cNvSpPr/>
            <p:nvPr/>
          </p:nvSpPr>
          <p:spPr>
            <a:xfrm>
              <a:off x="5709061" y="5218468"/>
              <a:ext cx="74200" cy="74775"/>
            </a:xfrm>
            <a:custGeom>
              <a:avLst/>
              <a:gdLst/>
              <a:ahLst/>
              <a:cxnLst/>
              <a:rect l="l" t="t" r="r" b="b"/>
              <a:pathLst>
                <a:path w="2968" h="2991" extrusionOk="0">
                  <a:moveTo>
                    <a:pt x="1484" y="571"/>
                  </a:moveTo>
                  <a:cubicBezTo>
                    <a:pt x="1986" y="571"/>
                    <a:pt x="2397" y="982"/>
                    <a:pt x="2397" y="1507"/>
                  </a:cubicBezTo>
                  <a:cubicBezTo>
                    <a:pt x="2397" y="2009"/>
                    <a:pt x="1986" y="2420"/>
                    <a:pt x="1484" y="2420"/>
                  </a:cubicBezTo>
                  <a:cubicBezTo>
                    <a:pt x="982" y="2420"/>
                    <a:pt x="571" y="2009"/>
                    <a:pt x="571" y="1507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1"/>
                  </a:moveTo>
                  <a:cubicBezTo>
                    <a:pt x="663" y="1"/>
                    <a:pt x="1" y="686"/>
                    <a:pt x="1" y="1507"/>
                  </a:cubicBezTo>
                  <a:cubicBezTo>
                    <a:pt x="1" y="2329"/>
                    <a:pt x="663" y="2991"/>
                    <a:pt x="1484" y="2991"/>
                  </a:cubicBezTo>
                  <a:cubicBezTo>
                    <a:pt x="2306" y="2991"/>
                    <a:pt x="2968" y="2329"/>
                    <a:pt x="2968" y="1507"/>
                  </a:cubicBezTo>
                  <a:cubicBezTo>
                    <a:pt x="2968" y="686"/>
                    <a:pt x="2306" y="1"/>
                    <a:pt x="1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2"/>
            <p:cNvSpPr/>
            <p:nvPr/>
          </p:nvSpPr>
          <p:spPr>
            <a:xfrm>
              <a:off x="1498650" y="856000"/>
              <a:ext cx="74775" cy="74200"/>
            </a:xfrm>
            <a:custGeom>
              <a:avLst/>
              <a:gdLst/>
              <a:ahLst/>
              <a:cxnLst/>
              <a:rect l="l" t="t" r="r" b="b"/>
              <a:pathLst>
                <a:path w="2991" h="2968" extrusionOk="0">
                  <a:moveTo>
                    <a:pt x="1484" y="571"/>
                  </a:moveTo>
                  <a:cubicBezTo>
                    <a:pt x="2009" y="571"/>
                    <a:pt x="2420" y="982"/>
                    <a:pt x="2420" y="1484"/>
                  </a:cubicBezTo>
                  <a:cubicBezTo>
                    <a:pt x="2420" y="1986"/>
                    <a:pt x="2009" y="2397"/>
                    <a:pt x="1484" y="2397"/>
                  </a:cubicBezTo>
                  <a:cubicBezTo>
                    <a:pt x="982" y="2397"/>
                    <a:pt x="571" y="1986"/>
                    <a:pt x="571" y="1484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0"/>
                  </a:moveTo>
                  <a:cubicBezTo>
                    <a:pt x="662" y="0"/>
                    <a:pt x="0" y="662"/>
                    <a:pt x="0" y="1484"/>
                  </a:cubicBezTo>
                  <a:cubicBezTo>
                    <a:pt x="0" y="2306"/>
                    <a:pt x="662" y="2968"/>
                    <a:pt x="1484" y="2968"/>
                  </a:cubicBezTo>
                  <a:cubicBezTo>
                    <a:pt x="2305" y="2968"/>
                    <a:pt x="2990" y="2306"/>
                    <a:pt x="2990" y="1484"/>
                  </a:cubicBezTo>
                  <a:cubicBezTo>
                    <a:pt x="2990" y="662"/>
                    <a:pt x="2305" y="0"/>
                    <a:pt x="14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2"/>
            <p:cNvSpPr/>
            <p:nvPr/>
          </p:nvSpPr>
          <p:spPr>
            <a:xfrm>
              <a:off x="603900" y="4193050"/>
              <a:ext cx="74775" cy="74200"/>
            </a:xfrm>
            <a:custGeom>
              <a:avLst/>
              <a:gdLst/>
              <a:ahLst/>
              <a:cxnLst/>
              <a:rect l="l" t="t" r="r" b="b"/>
              <a:pathLst>
                <a:path w="2991" h="2968" extrusionOk="0">
                  <a:moveTo>
                    <a:pt x="1484" y="571"/>
                  </a:moveTo>
                  <a:cubicBezTo>
                    <a:pt x="2009" y="571"/>
                    <a:pt x="2420" y="982"/>
                    <a:pt x="2420" y="1484"/>
                  </a:cubicBezTo>
                  <a:cubicBezTo>
                    <a:pt x="2420" y="1986"/>
                    <a:pt x="2009" y="2397"/>
                    <a:pt x="1484" y="2397"/>
                  </a:cubicBezTo>
                  <a:cubicBezTo>
                    <a:pt x="982" y="2397"/>
                    <a:pt x="571" y="1986"/>
                    <a:pt x="571" y="1484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1"/>
                  </a:moveTo>
                  <a:cubicBezTo>
                    <a:pt x="662" y="1"/>
                    <a:pt x="0" y="662"/>
                    <a:pt x="0" y="1484"/>
                  </a:cubicBezTo>
                  <a:cubicBezTo>
                    <a:pt x="0" y="2306"/>
                    <a:pt x="662" y="2968"/>
                    <a:pt x="1484" y="2968"/>
                  </a:cubicBezTo>
                  <a:cubicBezTo>
                    <a:pt x="2305" y="2968"/>
                    <a:pt x="2990" y="2306"/>
                    <a:pt x="2990" y="1484"/>
                  </a:cubicBezTo>
                  <a:cubicBezTo>
                    <a:pt x="2990" y="662"/>
                    <a:pt x="2305" y="1"/>
                    <a:pt x="1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2"/>
            <p:cNvSpPr/>
            <p:nvPr/>
          </p:nvSpPr>
          <p:spPr>
            <a:xfrm>
              <a:off x="6247450" y="795500"/>
              <a:ext cx="74200" cy="74800"/>
            </a:xfrm>
            <a:custGeom>
              <a:avLst/>
              <a:gdLst/>
              <a:ahLst/>
              <a:cxnLst/>
              <a:rect l="l" t="t" r="r" b="b"/>
              <a:pathLst>
                <a:path w="2968" h="2992" extrusionOk="0">
                  <a:moveTo>
                    <a:pt x="1484" y="572"/>
                  </a:moveTo>
                  <a:cubicBezTo>
                    <a:pt x="1986" y="572"/>
                    <a:pt x="2397" y="982"/>
                    <a:pt x="2397" y="1485"/>
                  </a:cubicBezTo>
                  <a:cubicBezTo>
                    <a:pt x="2397" y="2010"/>
                    <a:pt x="1986" y="2420"/>
                    <a:pt x="1484" y="2420"/>
                  </a:cubicBezTo>
                  <a:cubicBezTo>
                    <a:pt x="982" y="2420"/>
                    <a:pt x="571" y="2010"/>
                    <a:pt x="571" y="1485"/>
                  </a:cubicBezTo>
                  <a:cubicBezTo>
                    <a:pt x="571" y="982"/>
                    <a:pt x="982" y="572"/>
                    <a:pt x="1484" y="572"/>
                  </a:cubicBezTo>
                  <a:close/>
                  <a:moveTo>
                    <a:pt x="1484" y="1"/>
                  </a:moveTo>
                  <a:cubicBezTo>
                    <a:pt x="662" y="1"/>
                    <a:pt x="0" y="663"/>
                    <a:pt x="0" y="1485"/>
                  </a:cubicBezTo>
                  <a:cubicBezTo>
                    <a:pt x="0" y="2306"/>
                    <a:pt x="662" y="2991"/>
                    <a:pt x="1484" y="2991"/>
                  </a:cubicBezTo>
                  <a:cubicBezTo>
                    <a:pt x="2306" y="2991"/>
                    <a:pt x="2968" y="2306"/>
                    <a:pt x="2968" y="1485"/>
                  </a:cubicBezTo>
                  <a:cubicBezTo>
                    <a:pt x="2968" y="663"/>
                    <a:pt x="2306" y="1"/>
                    <a:pt x="1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2"/>
            <p:cNvSpPr/>
            <p:nvPr/>
          </p:nvSpPr>
          <p:spPr>
            <a:xfrm>
              <a:off x="3710975" y="885675"/>
              <a:ext cx="74775" cy="74775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484" y="571"/>
                  </a:moveTo>
                  <a:cubicBezTo>
                    <a:pt x="2009" y="571"/>
                    <a:pt x="2420" y="982"/>
                    <a:pt x="2420" y="1507"/>
                  </a:cubicBezTo>
                  <a:cubicBezTo>
                    <a:pt x="2420" y="2009"/>
                    <a:pt x="2009" y="2420"/>
                    <a:pt x="1484" y="2420"/>
                  </a:cubicBezTo>
                  <a:cubicBezTo>
                    <a:pt x="982" y="2420"/>
                    <a:pt x="571" y="2009"/>
                    <a:pt x="571" y="1507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0"/>
                  </a:moveTo>
                  <a:cubicBezTo>
                    <a:pt x="663" y="0"/>
                    <a:pt x="1" y="685"/>
                    <a:pt x="1" y="1507"/>
                  </a:cubicBezTo>
                  <a:cubicBezTo>
                    <a:pt x="1" y="2328"/>
                    <a:pt x="663" y="2990"/>
                    <a:pt x="1484" y="2990"/>
                  </a:cubicBezTo>
                  <a:cubicBezTo>
                    <a:pt x="2306" y="2990"/>
                    <a:pt x="2991" y="2328"/>
                    <a:pt x="2991" y="1507"/>
                  </a:cubicBezTo>
                  <a:cubicBezTo>
                    <a:pt x="2991" y="685"/>
                    <a:pt x="2306" y="0"/>
                    <a:pt x="14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2"/>
            <p:cNvSpPr/>
            <p:nvPr/>
          </p:nvSpPr>
          <p:spPr>
            <a:xfrm>
              <a:off x="1816475" y="4928600"/>
              <a:ext cx="74775" cy="74200"/>
            </a:xfrm>
            <a:custGeom>
              <a:avLst/>
              <a:gdLst/>
              <a:ahLst/>
              <a:cxnLst/>
              <a:rect l="l" t="t" r="r" b="b"/>
              <a:pathLst>
                <a:path w="2991" h="2968" extrusionOk="0">
                  <a:moveTo>
                    <a:pt x="1507" y="571"/>
                  </a:moveTo>
                  <a:cubicBezTo>
                    <a:pt x="2009" y="571"/>
                    <a:pt x="2420" y="982"/>
                    <a:pt x="2420" y="1484"/>
                  </a:cubicBezTo>
                  <a:cubicBezTo>
                    <a:pt x="2420" y="1986"/>
                    <a:pt x="2009" y="2397"/>
                    <a:pt x="1507" y="2397"/>
                  </a:cubicBezTo>
                  <a:cubicBezTo>
                    <a:pt x="982" y="2397"/>
                    <a:pt x="571" y="1986"/>
                    <a:pt x="571" y="1484"/>
                  </a:cubicBezTo>
                  <a:cubicBezTo>
                    <a:pt x="571" y="982"/>
                    <a:pt x="982" y="571"/>
                    <a:pt x="1507" y="571"/>
                  </a:cubicBezTo>
                  <a:close/>
                  <a:moveTo>
                    <a:pt x="1507" y="0"/>
                  </a:moveTo>
                  <a:cubicBezTo>
                    <a:pt x="686" y="0"/>
                    <a:pt x="1" y="662"/>
                    <a:pt x="1" y="1484"/>
                  </a:cubicBezTo>
                  <a:cubicBezTo>
                    <a:pt x="1" y="2306"/>
                    <a:pt x="686" y="2968"/>
                    <a:pt x="1507" y="2968"/>
                  </a:cubicBezTo>
                  <a:cubicBezTo>
                    <a:pt x="2306" y="2968"/>
                    <a:pt x="2991" y="2306"/>
                    <a:pt x="2991" y="1484"/>
                  </a:cubicBezTo>
                  <a:cubicBezTo>
                    <a:pt x="2991" y="662"/>
                    <a:pt x="2306" y="0"/>
                    <a:pt x="1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2"/>
            <p:cNvSpPr/>
            <p:nvPr/>
          </p:nvSpPr>
          <p:spPr>
            <a:xfrm>
              <a:off x="5536161" y="4856289"/>
              <a:ext cx="28550" cy="28400"/>
            </a:xfrm>
            <a:custGeom>
              <a:avLst/>
              <a:gdLst/>
              <a:ahLst/>
              <a:cxnLst/>
              <a:rect l="l" t="t" r="r" b="b"/>
              <a:pathLst>
                <a:path w="1142" h="1136" extrusionOk="0">
                  <a:moveTo>
                    <a:pt x="560" y="0"/>
                  </a:moveTo>
                  <a:cubicBezTo>
                    <a:pt x="411" y="0"/>
                    <a:pt x="263" y="52"/>
                    <a:pt x="160" y="154"/>
                  </a:cubicBezTo>
                  <a:cubicBezTo>
                    <a:pt x="46" y="269"/>
                    <a:pt x="1" y="428"/>
                    <a:pt x="1" y="565"/>
                  </a:cubicBezTo>
                  <a:cubicBezTo>
                    <a:pt x="1" y="634"/>
                    <a:pt x="1" y="725"/>
                    <a:pt x="46" y="794"/>
                  </a:cubicBezTo>
                  <a:cubicBezTo>
                    <a:pt x="69" y="862"/>
                    <a:pt x="115" y="908"/>
                    <a:pt x="160" y="976"/>
                  </a:cubicBezTo>
                  <a:cubicBezTo>
                    <a:pt x="275" y="1090"/>
                    <a:pt x="411" y="1136"/>
                    <a:pt x="571" y="1136"/>
                  </a:cubicBezTo>
                  <a:cubicBezTo>
                    <a:pt x="640" y="1136"/>
                    <a:pt x="708" y="1113"/>
                    <a:pt x="777" y="1090"/>
                  </a:cubicBezTo>
                  <a:cubicBezTo>
                    <a:pt x="845" y="1067"/>
                    <a:pt x="914" y="1022"/>
                    <a:pt x="959" y="976"/>
                  </a:cubicBezTo>
                  <a:cubicBezTo>
                    <a:pt x="1073" y="862"/>
                    <a:pt x="1142" y="725"/>
                    <a:pt x="1142" y="565"/>
                  </a:cubicBezTo>
                  <a:cubicBezTo>
                    <a:pt x="1142" y="428"/>
                    <a:pt x="1073" y="269"/>
                    <a:pt x="959" y="154"/>
                  </a:cubicBezTo>
                  <a:cubicBezTo>
                    <a:pt x="857" y="52"/>
                    <a:pt x="708" y="0"/>
                    <a:pt x="5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2"/>
            <p:cNvSpPr/>
            <p:nvPr/>
          </p:nvSpPr>
          <p:spPr>
            <a:xfrm>
              <a:off x="680350" y="2063100"/>
              <a:ext cx="28550" cy="28900"/>
            </a:xfrm>
            <a:custGeom>
              <a:avLst/>
              <a:gdLst/>
              <a:ahLst/>
              <a:cxnLst/>
              <a:rect l="l" t="t" r="r" b="b"/>
              <a:pathLst>
                <a:path w="1142" h="1156" extrusionOk="0">
                  <a:moveTo>
                    <a:pt x="549" y="1"/>
                  </a:moveTo>
                  <a:cubicBezTo>
                    <a:pt x="406" y="1"/>
                    <a:pt x="269" y="66"/>
                    <a:pt x="160" y="174"/>
                  </a:cubicBezTo>
                  <a:cubicBezTo>
                    <a:pt x="46" y="289"/>
                    <a:pt x="1" y="426"/>
                    <a:pt x="1" y="585"/>
                  </a:cubicBezTo>
                  <a:cubicBezTo>
                    <a:pt x="1" y="722"/>
                    <a:pt x="46" y="882"/>
                    <a:pt x="160" y="973"/>
                  </a:cubicBezTo>
                  <a:cubicBezTo>
                    <a:pt x="275" y="1087"/>
                    <a:pt x="411" y="1156"/>
                    <a:pt x="571" y="1156"/>
                  </a:cubicBezTo>
                  <a:cubicBezTo>
                    <a:pt x="594" y="1156"/>
                    <a:pt x="640" y="1133"/>
                    <a:pt x="663" y="1133"/>
                  </a:cubicBezTo>
                  <a:cubicBezTo>
                    <a:pt x="708" y="1133"/>
                    <a:pt x="754" y="1110"/>
                    <a:pt x="777" y="1110"/>
                  </a:cubicBezTo>
                  <a:cubicBezTo>
                    <a:pt x="822" y="1087"/>
                    <a:pt x="845" y="1065"/>
                    <a:pt x="868" y="1042"/>
                  </a:cubicBezTo>
                  <a:cubicBezTo>
                    <a:pt x="914" y="1019"/>
                    <a:pt x="936" y="996"/>
                    <a:pt x="959" y="973"/>
                  </a:cubicBezTo>
                  <a:cubicBezTo>
                    <a:pt x="1073" y="882"/>
                    <a:pt x="1142" y="722"/>
                    <a:pt x="1142" y="585"/>
                  </a:cubicBezTo>
                  <a:cubicBezTo>
                    <a:pt x="1142" y="426"/>
                    <a:pt x="1073" y="289"/>
                    <a:pt x="959" y="174"/>
                  </a:cubicBezTo>
                  <a:cubicBezTo>
                    <a:pt x="936" y="152"/>
                    <a:pt x="914" y="129"/>
                    <a:pt x="868" y="106"/>
                  </a:cubicBezTo>
                  <a:cubicBezTo>
                    <a:pt x="845" y="83"/>
                    <a:pt x="822" y="60"/>
                    <a:pt x="777" y="37"/>
                  </a:cubicBezTo>
                  <a:cubicBezTo>
                    <a:pt x="754" y="37"/>
                    <a:pt x="708" y="15"/>
                    <a:pt x="663" y="15"/>
                  </a:cubicBezTo>
                  <a:cubicBezTo>
                    <a:pt x="624" y="5"/>
                    <a:pt x="586" y="1"/>
                    <a:pt x="5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2"/>
            <p:cNvSpPr/>
            <p:nvPr/>
          </p:nvSpPr>
          <p:spPr>
            <a:xfrm>
              <a:off x="5498775" y="818475"/>
              <a:ext cx="28550" cy="28425"/>
            </a:xfrm>
            <a:custGeom>
              <a:avLst/>
              <a:gdLst/>
              <a:ahLst/>
              <a:cxnLst/>
              <a:rect l="l" t="t" r="r" b="b"/>
              <a:pathLst>
                <a:path w="1142" h="1137" extrusionOk="0">
                  <a:moveTo>
                    <a:pt x="571" y="1"/>
                  </a:moveTo>
                  <a:cubicBezTo>
                    <a:pt x="531" y="1"/>
                    <a:pt x="491" y="6"/>
                    <a:pt x="457" y="18"/>
                  </a:cubicBezTo>
                  <a:cubicBezTo>
                    <a:pt x="411" y="18"/>
                    <a:pt x="389" y="41"/>
                    <a:pt x="343" y="41"/>
                  </a:cubicBezTo>
                  <a:cubicBezTo>
                    <a:pt x="320" y="63"/>
                    <a:pt x="274" y="86"/>
                    <a:pt x="252" y="109"/>
                  </a:cubicBezTo>
                  <a:cubicBezTo>
                    <a:pt x="229" y="109"/>
                    <a:pt x="183" y="132"/>
                    <a:pt x="160" y="178"/>
                  </a:cubicBezTo>
                  <a:cubicBezTo>
                    <a:pt x="46" y="269"/>
                    <a:pt x="0" y="429"/>
                    <a:pt x="0" y="566"/>
                  </a:cubicBezTo>
                  <a:cubicBezTo>
                    <a:pt x="0" y="725"/>
                    <a:pt x="46" y="862"/>
                    <a:pt x="160" y="976"/>
                  </a:cubicBezTo>
                  <a:cubicBezTo>
                    <a:pt x="183" y="999"/>
                    <a:pt x="229" y="1022"/>
                    <a:pt x="252" y="1045"/>
                  </a:cubicBezTo>
                  <a:cubicBezTo>
                    <a:pt x="274" y="1068"/>
                    <a:pt x="320" y="1091"/>
                    <a:pt x="343" y="1091"/>
                  </a:cubicBezTo>
                  <a:cubicBezTo>
                    <a:pt x="389" y="1113"/>
                    <a:pt x="411" y="1136"/>
                    <a:pt x="457" y="1136"/>
                  </a:cubicBezTo>
                  <a:lnTo>
                    <a:pt x="685" y="1136"/>
                  </a:lnTo>
                  <a:cubicBezTo>
                    <a:pt x="708" y="1136"/>
                    <a:pt x="754" y="1113"/>
                    <a:pt x="777" y="1091"/>
                  </a:cubicBezTo>
                  <a:cubicBezTo>
                    <a:pt x="822" y="1091"/>
                    <a:pt x="845" y="1068"/>
                    <a:pt x="891" y="1045"/>
                  </a:cubicBezTo>
                  <a:cubicBezTo>
                    <a:pt x="914" y="1022"/>
                    <a:pt x="936" y="999"/>
                    <a:pt x="982" y="976"/>
                  </a:cubicBezTo>
                  <a:cubicBezTo>
                    <a:pt x="1073" y="862"/>
                    <a:pt x="1142" y="725"/>
                    <a:pt x="1142" y="566"/>
                  </a:cubicBezTo>
                  <a:cubicBezTo>
                    <a:pt x="1142" y="429"/>
                    <a:pt x="1073" y="269"/>
                    <a:pt x="982" y="178"/>
                  </a:cubicBezTo>
                  <a:cubicBezTo>
                    <a:pt x="936" y="132"/>
                    <a:pt x="914" y="109"/>
                    <a:pt x="891" y="109"/>
                  </a:cubicBezTo>
                  <a:cubicBezTo>
                    <a:pt x="845" y="86"/>
                    <a:pt x="822" y="63"/>
                    <a:pt x="777" y="41"/>
                  </a:cubicBezTo>
                  <a:cubicBezTo>
                    <a:pt x="754" y="41"/>
                    <a:pt x="708" y="18"/>
                    <a:pt x="685" y="18"/>
                  </a:cubicBezTo>
                  <a:cubicBezTo>
                    <a:pt x="651" y="6"/>
                    <a:pt x="611" y="1"/>
                    <a:pt x="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2"/>
            <p:cNvSpPr/>
            <p:nvPr/>
          </p:nvSpPr>
          <p:spPr>
            <a:xfrm>
              <a:off x="492625" y="4885500"/>
              <a:ext cx="28550" cy="28275"/>
            </a:xfrm>
            <a:custGeom>
              <a:avLst/>
              <a:gdLst/>
              <a:ahLst/>
              <a:cxnLst/>
              <a:rect l="l" t="t" r="r" b="b"/>
              <a:pathLst>
                <a:path w="1142" h="1131" extrusionOk="0">
                  <a:moveTo>
                    <a:pt x="559" y="1"/>
                  </a:moveTo>
                  <a:cubicBezTo>
                    <a:pt x="411" y="1"/>
                    <a:pt x="263" y="58"/>
                    <a:pt x="160" y="172"/>
                  </a:cubicBezTo>
                  <a:cubicBezTo>
                    <a:pt x="46" y="263"/>
                    <a:pt x="0" y="423"/>
                    <a:pt x="0" y="560"/>
                  </a:cubicBezTo>
                  <a:cubicBezTo>
                    <a:pt x="0" y="720"/>
                    <a:pt x="46" y="857"/>
                    <a:pt x="160" y="971"/>
                  </a:cubicBezTo>
                  <a:cubicBezTo>
                    <a:pt x="274" y="1085"/>
                    <a:pt x="411" y="1131"/>
                    <a:pt x="571" y="1131"/>
                  </a:cubicBezTo>
                  <a:cubicBezTo>
                    <a:pt x="639" y="1131"/>
                    <a:pt x="708" y="1131"/>
                    <a:pt x="776" y="1108"/>
                  </a:cubicBezTo>
                  <a:cubicBezTo>
                    <a:pt x="845" y="1062"/>
                    <a:pt x="913" y="1017"/>
                    <a:pt x="959" y="971"/>
                  </a:cubicBezTo>
                  <a:cubicBezTo>
                    <a:pt x="1073" y="857"/>
                    <a:pt x="1141" y="720"/>
                    <a:pt x="1141" y="560"/>
                  </a:cubicBezTo>
                  <a:cubicBezTo>
                    <a:pt x="1141" y="423"/>
                    <a:pt x="1073" y="263"/>
                    <a:pt x="959" y="172"/>
                  </a:cubicBezTo>
                  <a:cubicBezTo>
                    <a:pt x="856" y="58"/>
                    <a:pt x="708" y="1"/>
                    <a:pt x="5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2"/>
            <p:cNvSpPr/>
            <p:nvPr/>
          </p:nvSpPr>
          <p:spPr>
            <a:xfrm>
              <a:off x="2655300" y="788800"/>
              <a:ext cx="28575" cy="28425"/>
            </a:xfrm>
            <a:custGeom>
              <a:avLst/>
              <a:gdLst/>
              <a:ahLst/>
              <a:cxnLst/>
              <a:rect l="l" t="t" r="r" b="b"/>
              <a:pathLst>
                <a:path w="1143" h="1137" extrusionOk="0">
                  <a:moveTo>
                    <a:pt x="560" y="1"/>
                  </a:moveTo>
                  <a:cubicBezTo>
                    <a:pt x="412" y="1"/>
                    <a:pt x="263" y="52"/>
                    <a:pt x="161" y="155"/>
                  </a:cubicBezTo>
                  <a:cubicBezTo>
                    <a:pt x="47" y="269"/>
                    <a:pt x="1" y="406"/>
                    <a:pt x="1" y="566"/>
                  </a:cubicBezTo>
                  <a:cubicBezTo>
                    <a:pt x="1" y="588"/>
                    <a:pt x="1" y="634"/>
                    <a:pt x="1" y="657"/>
                  </a:cubicBezTo>
                  <a:cubicBezTo>
                    <a:pt x="24" y="703"/>
                    <a:pt x="24" y="748"/>
                    <a:pt x="47" y="771"/>
                  </a:cubicBezTo>
                  <a:cubicBezTo>
                    <a:pt x="47" y="817"/>
                    <a:pt x="69" y="840"/>
                    <a:pt x="92" y="862"/>
                  </a:cubicBezTo>
                  <a:cubicBezTo>
                    <a:pt x="115" y="908"/>
                    <a:pt x="138" y="931"/>
                    <a:pt x="161" y="954"/>
                  </a:cubicBezTo>
                  <a:cubicBezTo>
                    <a:pt x="275" y="1068"/>
                    <a:pt x="412" y="1136"/>
                    <a:pt x="572" y="1136"/>
                  </a:cubicBezTo>
                  <a:cubicBezTo>
                    <a:pt x="709" y="1136"/>
                    <a:pt x="868" y="1068"/>
                    <a:pt x="960" y="954"/>
                  </a:cubicBezTo>
                  <a:cubicBezTo>
                    <a:pt x="1005" y="931"/>
                    <a:pt x="1028" y="908"/>
                    <a:pt x="1051" y="862"/>
                  </a:cubicBezTo>
                  <a:cubicBezTo>
                    <a:pt x="1051" y="840"/>
                    <a:pt x="1074" y="817"/>
                    <a:pt x="1097" y="771"/>
                  </a:cubicBezTo>
                  <a:cubicBezTo>
                    <a:pt x="1097" y="748"/>
                    <a:pt x="1119" y="703"/>
                    <a:pt x="1119" y="657"/>
                  </a:cubicBezTo>
                  <a:cubicBezTo>
                    <a:pt x="1142" y="634"/>
                    <a:pt x="1142" y="588"/>
                    <a:pt x="1142" y="566"/>
                  </a:cubicBezTo>
                  <a:cubicBezTo>
                    <a:pt x="1142" y="406"/>
                    <a:pt x="1074" y="269"/>
                    <a:pt x="960" y="155"/>
                  </a:cubicBezTo>
                  <a:cubicBezTo>
                    <a:pt x="857" y="52"/>
                    <a:pt x="709" y="1"/>
                    <a:pt x="5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2"/>
            <p:cNvSpPr/>
            <p:nvPr/>
          </p:nvSpPr>
          <p:spPr>
            <a:xfrm>
              <a:off x="3878175" y="5028675"/>
              <a:ext cx="28550" cy="28325"/>
            </a:xfrm>
            <a:custGeom>
              <a:avLst/>
              <a:gdLst/>
              <a:ahLst/>
              <a:cxnLst/>
              <a:rect l="l" t="t" r="r" b="b"/>
              <a:pathLst>
                <a:path w="1142" h="1133" extrusionOk="0">
                  <a:moveTo>
                    <a:pt x="569" y="0"/>
                  </a:moveTo>
                  <a:cubicBezTo>
                    <a:pt x="421" y="0"/>
                    <a:pt x="274" y="66"/>
                    <a:pt x="183" y="174"/>
                  </a:cubicBezTo>
                  <a:cubicBezTo>
                    <a:pt x="160" y="197"/>
                    <a:pt x="115" y="220"/>
                    <a:pt x="115" y="243"/>
                  </a:cubicBezTo>
                  <a:cubicBezTo>
                    <a:pt x="92" y="288"/>
                    <a:pt x="69" y="311"/>
                    <a:pt x="46" y="357"/>
                  </a:cubicBezTo>
                  <a:cubicBezTo>
                    <a:pt x="46" y="380"/>
                    <a:pt x="23" y="425"/>
                    <a:pt x="23" y="448"/>
                  </a:cubicBezTo>
                  <a:cubicBezTo>
                    <a:pt x="23" y="494"/>
                    <a:pt x="1" y="540"/>
                    <a:pt x="1" y="562"/>
                  </a:cubicBezTo>
                  <a:cubicBezTo>
                    <a:pt x="1" y="722"/>
                    <a:pt x="69" y="859"/>
                    <a:pt x="183" y="973"/>
                  </a:cubicBezTo>
                  <a:cubicBezTo>
                    <a:pt x="275" y="1087"/>
                    <a:pt x="434" y="1133"/>
                    <a:pt x="571" y="1133"/>
                  </a:cubicBezTo>
                  <a:cubicBezTo>
                    <a:pt x="731" y="1133"/>
                    <a:pt x="868" y="1087"/>
                    <a:pt x="982" y="973"/>
                  </a:cubicBezTo>
                  <a:cubicBezTo>
                    <a:pt x="1096" y="859"/>
                    <a:pt x="1142" y="722"/>
                    <a:pt x="1142" y="562"/>
                  </a:cubicBezTo>
                  <a:cubicBezTo>
                    <a:pt x="1142" y="540"/>
                    <a:pt x="1142" y="494"/>
                    <a:pt x="1142" y="448"/>
                  </a:cubicBezTo>
                  <a:cubicBezTo>
                    <a:pt x="1142" y="425"/>
                    <a:pt x="1119" y="380"/>
                    <a:pt x="1096" y="357"/>
                  </a:cubicBezTo>
                  <a:cubicBezTo>
                    <a:pt x="1096" y="311"/>
                    <a:pt x="1073" y="288"/>
                    <a:pt x="1051" y="243"/>
                  </a:cubicBezTo>
                  <a:cubicBezTo>
                    <a:pt x="1028" y="220"/>
                    <a:pt x="1005" y="197"/>
                    <a:pt x="982" y="174"/>
                  </a:cubicBezTo>
                  <a:cubicBezTo>
                    <a:pt x="959" y="151"/>
                    <a:pt x="936" y="106"/>
                    <a:pt x="891" y="106"/>
                  </a:cubicBezTo>
                  <a:cubicBezTo>
                    <a:pt x="868" y="83"/>
                    <a:pt x="822" y="60"/>
                    <a:pt x="800" y="37"/>
                  </a:cubicBezTo>
                  <a:cubicBezTo>
                    <a:pt x="754" y="37"/>
                    <a:pt x="731" y="15"/>
                    <a:pt x="685" y="15"/>
                  </a:cubicBezTo>
                  <a:cubicBezTo>
                    <a:pt x="647" y="5"/>
                    <a:pt x="608" y="0"/>
                    <a:pt x="5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2"/>
            <p:cNvSpPr/>
            <p:nvPr/>
          </p:nvSpPr>
          <p:spPr>
            <a:xfrm>
              <a:off x="734000" y="799425"/>
              <a:ext cx="91900" cy="127350"/>
            </a:xfrm>
            <a:custGeom>
              <a:avLst/>
              <a:gdLst/>
              <a:ahLst/>
              <a:cxnLst/>
              <a:rect l="l" t="t" r="r" b="b"/>
              <a:pathLst>
                <a:path w="3676" h="5094" extrusionOk="0">
                  <a:moveTo>
                    <a:pt x="3347" y="1"/>
                  </a:moveTo>
                  <a:cubicBezTo>
                    <a:pt x="3257" y="1"/>
                    <a:pt x="3162" y="46"/>
                    <a:pt x="3104" y="118"/>
                  </a:cubicBezTo>
                  <a:lnTo>
                    <a:pt x="91" y="4637"/>
                  </a:lnTo>
                  <a:cubicBezTo>
                    <a:pt x="0" y="4774"/>
                    <a:pt x="46" y="4957"/>
                    <a:pt x="183" y="5025"/>
                  </a:cubicBezTo>
                  <a:cubicBezTo>
                    <a:pt x="228" y="5071"/>
                    <a:pt x="274" y="5094"/>
                    <a:pt x="343" y="5094"/>
                  </a:cubicBezTo>
                  <a:cubicBezTo>
                    <a:pt x="434" y="5094"/>
                    <a:pt x="525" y="5048"/>
                    <a:pt x="571" y="4957"/>
                  </a:cubicBezTo>
                  <a:lnTo>
                    <a:pt x="3584" y="437"/>
                  </a:lnTo>
                  <a:cubicBezTo>
                    <a:pt x="3675" y="300"/>
                    <a:pt x="3629" y="141"/>
                    <a:pt x="3492" y="49"/>
                  </a:cubicBezTo>
                  <a:cubicBezTo>
                    <a:pt x="3451" y="16"/>
                    <a:pt x="3399" y="1"/>
                    <a:pt x="3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2"/>
            <p:cNvSpPr/>
            <p:nvPr/>
          </p:nvSpPr>
          <p:spPr>
            <a:xfrm>
              <a:off x="5971250" y="1563275"/>
              <a:ext cx="131275" cy="288500"/>
            </a:xfrm>
            <a:custGeom>
              <a:avLst/>
              <a:gdLst/>
              <a:ahLst/>
              <a:cxnLst/>
              <a:rect l="l" t="t" r="r" b="b"/>
              <a:pathLst>
                <a:path w="5251" h="11540" extrusionOk="0">
                  <a:moveTo>
                    <a:pt x="3167" y="1"/>
                  </a:moveTo>
                  <a:cubicBezTo>
                    <a:pt x="3139" y="1"/>
                    <a:pt x="3111" y="5"/>
                    <a:pt x="3082" y="13"/>
                  </a:cubicBezTo>
                  <a:cubicBezTo>
                    <a:pt x="2945" y="58"/>
                    <a:pt x="2854" y="218"/>
                    <a:pt x="2900" y="355"/>
                  </a:cubicBezTo>
                  <a:cubicBezTo>
                    <a:pt x="2922" y="424"/>
                    <a:pt x="4589" y="6518"/>
                    <a:pt x="115" y="11037"/>
                  </a:cubicBezTo>
                  <a:cubicBezTo>
                    <a:pt x="1" y="11151"/>
                    <a:pt x="1" y="11334"/>
                    <a:pt x="115" y="11448"/>
                  </a:cubicBezTo>
                  <a:cubicBezTo>
                    <a:pt x="161" y="11517"/>
                    <a:pt x="229" y="11539"/>
                    <a:pt x="320" y="11539"/>
                  </a:cubicBezTo>
                  <a:cubicBezTo>
                    <a:pt x="389" y="11539"/>
                    <a:pt x="457" y="11517"/>
                    <a:pt x="526" y="11448"/>
                  </a:cubicBezTo>
                  <a:cubicBezTo>
                    <a:pt x="5251" y="6678"/>
                    <a:pt x="3470" y="264"/>
                    <a:pt x="3447" y="195"/>
                  </a:cubicBezTo>
                  <a:cubicBezTo>
                    <a:pt x="3410" y="83"/>
                    <a:pt x="3295" y="1"/>
                    <a:pt x="3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2"/>
            <p:cNvSpPr/>
            <p:nvPr/>
          </p:nvSpPr>
          <p:spPr>
            <a:xfrm>
              <a:off x="2279825" y="4071425"/>
              <a:ext cx="90200" cy="279725"/>
            </a:xfrm>
            <a:custGeom>
              <a:avLst/>
              <a:gdLst/>
              <a:ahLst/>
              <a:cxnLst/>
              <a:rect l="l" t="t" r="r" b="b"/>
              <a:pathLst>
                <a:path w="3608" h="11189" extrusionOk="0">
                  <a:moveTo>
                    <a:pt x="2150" y="0"/>
                  </a:moveTo>
                  <a:cubicBezTo>
                    <a:pt x="2133" y="0"/>
                    <a:pt x="2117" y="1"/>
                    <a:pt x="2101" y="4"/>
                  </a:cubicBezTo>
                  <a:cubicBezTo>
                    <a:pt x="1941" y="27"/>
                    <a:pt x="1850" y="186"/>
                    <a:pt x="1873" y="346"/>
                  </a:cubicBezTo>
                  <a:cubicBezTo>
                    <a:pt x="1895" y="392"/>
                    <a:pt x="2991" y="5938"/>
                    <a:pt x="92" y="10754"/>
                  </a:cubicBezTo>
                  <a:cubicBezTo>
                    <a:pt x="1" y="10891"/>
                    <a:pt x="47" y="11051"/>
                    <a:pt x="184" y="11142"/>
                  </a:cubicBezTo>
                  <a:cubicBezTo>
                    <a:pt x="229" y="11165"/>
                    <a:pt x="275" y="11188"/>
                    <a:pt x="321" y="11188"/>
                  </a:cubicBezTo>
                  <a:cubicBezTo>
                    <a:pt x="435" y="11188"/>
                    <a:pt x="526" y="11142"/>
                    <a:pt x="572" y="11051"/>
                  </a:cubicBezTo>
                  <a:cubicBezTo>
                    <a:pt x="3607" y="6030"/>
                    <a:pt x="2489" y="460"/>
                    <a:pt x="2443" y="232"/>
                  </a:cubicBezTo>
                  <a:cubicBezTo>
                    <a:pt x="2423" y="89"/>
                    <a:pt x="2292" y="0"/>
                    <a:pt x="2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2"/>
            <p:cNvSpPr/>
            <p:nvPr/>
          </p:nvSpPr>
          <p:spPr>
            <a:xfrm>
              <a:off x="2119500" y="4071450"/>
              <a:ext cx="77625" cy="223775"/>
            </a:xfrm>
            <a:custGeom>
              <a:avLst/>
              <a:gdLst/>
              <a:ahLst/>
              <a:cxnLst/>
              <a:rect l="l" t="t" r="r" b="b"/>
              <a:pathLst>
                <a:path w="3105" h="8951" extrusionOk="0">
                  <a:moveTo>
                    <a:pt x="2773" y="0"/>
                  </a:moveTo>
                  <a:cubicBezTo>
                    <a:pt x="2631" y="0"/>
                    <a:pt x="2532" y="129"/>
                    <a:pt x="2511" y="277"/>
                  </a:cubicBezTo>
                  <a:cubicBezTo>
                    <a:pt x="2511" y="322"/>
                    <a:pt x="2328" y="4750"/>
                    <a:pt x="91" y="8517"/>
                  </a:cubicBezTo>
                  <a:cubicBezTo>
                    <a:pt x="0" y="8654"/>
                    <a:pt x="46" y="8836"/>
                    <a:pt x="183" y="8905"/>
                  </a:cubicBezTo>
                  <a:cubicBezTo>
                    <a:pt x="228" y="8950"/>
                    <a:pt x="274" y="8950"/>
                    <a:pt x="320" y="8950"/>
                  </a:cubicBezTo>
                  <a:cubicBezTo>
                    <a:pt x="434" y="8950"/>
                    <a:pt x="525" y="8905"/>
                    <a:pt x="571" y="8813"/>
                  </a:cubicBezTo>
                  <a:cubicBezTo>
                    <a:pt x="2899" y="4910"/>
                    <a:pt x="3081" y="482"/>
                    <a:pt x="3081" y="299"/>
                  </a:cubicBezTo>
                  <a:cubicBezTo>
                    <a:pt x="3104" y="140"/>
                    <a:pt x="2967" y="3"/>
                    <a:pt x="2808" y="3"/>
                  </a:cubicBezTo>
                  <a:cubicBezTo>
                    <a:pt x="2796" y="1"/>
                    <a:pt x="2784" y="0"/>
                    <a:pt x="2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2"/>
            <p:cNvSpPr/>
            <p:nvPr/>
          </p:nvSpPr>
          <p:spPr>
            <a:xfrm>
              <a:off x="1723475" y="2973900"/>
              <a:ext cx="412025" cy="49950"/>
            </a:xfrm>
            <a:custGeom>
              <a:avLst/>
              <a:gdLst/>
              <a:ahLst/>
              <a:cxnLst/>
              <a:rect l="l" t="t" r="r" b="b"/>
              <a:pathLst>
                <a:path w="16481" h="1998" extrusionOk="0">
                  <a:moveTo>
                    <a:pt x="307" y="0"/>
                  </a:moveTo>
                  <a:cubicBezTo>
                    <a:pt x="184" y="0"/>
                    <a:pt x="84" y="85"/>
                    <a:pt x="46" y="217"/>
                  </a:cubicBezTo>
                  <a:cubicBezTo>
                    <a:pt x="0" y="377"/>
                    <a:pt x="92" y="514"/>
                    <a:pt x="229" y="560"/>
                  </a:cubicBezTo>
                  <a:cubicBezTo>
                    <a:pt x="297" y="582"/>
                    <a:pt x="5433" y="1998"/>
                    <a:pt x="11139" y="1998"/>
                  </a:cubicBezTo>
                  <a:cubicBezTo>
                    <a:pt x="12828" y="1998"/>
                    <a:pt x="14563" y="1883"/>
                    <a:pt x="16229" y="1564"/>
                  </a:cubicBezTo>
                  <a:cubicBezTo>
                    <a:pt x="16366" y="1541"/>
                    <a:pt x="16480" y="1381"/>
                    <a:pt x="16457" y="1222"/>
                  </a:cubicBezTo>
                  <a:cubicBezTo>
                    <a:pt x="16416" y="1078"/>
                    <a:pt x="16302" y="990"/>
                    <a:pt x="16163" y="990"/>
                  </a:cubicBezTo>
                  <a:cubicBezTo>
                    <a:pt x="16147" y="990"/>
                    <a:pt x="16131" y="991"/>
                    <a:pt x="16115" y="993"/>
                  </a:cubicBezTo>
                  <a:cubicBezTo>
                    <a:pt x="14479" y="1311"/>
                    <a:pt x="12776" y="1434"/>
                    <a:pt x="11120" y="1434"/>
                  </a:cubicBezTo>
                  <a:cubicBezTo>
                    <a:pt x="5519" y="1434"/>
                    <a:pt x="459" y="29"/>
                    <a:pt x="388" y="12"/>
                  </a:cubicBezTo>
                  <a:cubicBezTo>
                    <a:pt x="360" y="4"/>
                    <a:pt x="333" y="0"/>
                    <a:pt x="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2"/>
            <p:cNvSpPr/>
            <p:nvPr/>
          </p:nvSpPr>
          <p:spPr>
            <a:xfrm>
              <a:off x="1632750" y="1843400"/>
              <a:ext cx="200875" cy="193250"/>
            </a:xfrm>
            <a:custGeom>
              <a:avLst/>
              <a:gdLst/>
              <a:ahLst/>
              <a:cxnLst/>
              <a:rect l="l" t="t" r="r" b="b"/>
              <a:pathLst>
                <a:path w="8035" h="7730" extrusionOk="0">
                  <a:moveTo>
                    <a:pt x="344" y="1"/>
                  </a:moveTo>
                  <a:cubicBezTo>
                    <a:pt x="227" y="1"/>
                    <a:pt x="105" y="66"/>
                    <a:pt x="69" y="175"/>
                  </a:cubicBezTo>
                  <a:cubicBezTo>
                    <a:pt x="0" y="312"/>
                    <a:pt x="69" y="494"/>
                    <a:pt x="228" y="540"/>
                  </a:cubicBezTo>
                  <a:cubicBezTo>
                    <a:pt x="274" y="563"/>
                    <a:pt x="5113" y="2617"/>
                    <a:pt x="7441" y="7570"/>
                  </a:cubicBezTo>
                  <a:cubicBezTo>
                    <a:pt x="7487" y="7684"/>
                    <a:pt x="7601" y="7730"/>
                    <a:pt x="7715" y="7730"/>
                  </a:cubicBezTo>
                  <a:cubicBezTo>
                    <a:pt x="7738" y="7730"/>
                    <a:pt x="7783" y="7730"/>
                    <a:pt x="7829" y="7707"/>
                  </a:cubicBezTo>
                  <a:cubicBezTo>
                    <a:pt x="7966" y="7639"/>
                    <a:pt x="8035" y="7479"/>
                    <a:pt x="7966" y="7319"/>
                  </a:cubicBezTo>
                  <a:cubicBezTo>
                    <a:pt x="5524" y="2161"/>
                    <a:pt x="639" y="106"/>
                    <a:pt x="434" y="15"/>
                  </a:cubicBezTo>
                  <a:cubicBezTo>
                    <a:pt x="405" y="5"/>
                    <a:pt x="375" y="1"/>
                    <a:pt x="3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2"/>
            <p:cNvSpPr/>
            <p:nvPr/>
          </p:nvSpPr>
          <p:spPr>
            <a:xfrm>
              <a:off x="2716375" y="1473375"/>
              <a:ext cx="71925" cy="285950"/>
            </a:xfrm>
            <a:custGeom>
              <a:avLst/>
              <a:gdLst/>
              <a:ahLst/>
              <a:cxnLst/>
              <a:rect l="l" t="t" r="r" b="b"/>
              <a:pathLst>
                <a:path w="2877" h="11438" extrusionOk="0">
                  <a:moveTo>
                    <a:pt x="2544" y="0"/>
                  </a:moveTo>
                  <a:cubicBezTo>
                    <a:pt x="2452" y="0"/>
                    <a:pt x="2365" y="51"/>
                    <a:pt x="2306" y="139"/>
                  </a:cubicBezTo>
                  <a:cubicBezTo>
                    <a:pt x="2214" y="322"/>
                    <a:pt x="0" y="4316"/>
                    <a:pt x="2283" y="11255"/>
                  </a:cubicBezTo>
                  <a:cubicBezTo>
                    <a:pt x="2328" y="11369"/>
                    <a:pt x="2443" y="11438"/>
                    <a:pt x="2557" y="11438"/>
                  </a:cubicBezTo>
                  <a:lnTo>
                    <a:pt x="2648" y="11438"/>
                  </a:lnTo>
                  <a:cubicBezTo>
                    <a:pt x="2808" y="11369"/>
                    <a:pt x="2876" y="11210"/>
                    <a:pt x="2831" y="11073"/>
                  </a:cubicBezTo>
                  <a:cubicBezTo>
                    <a:pt x="617" y="4408"/>
                    <a:pt x="2785" y="459"/>
                    <a:pt x="2808" y="436"/>
                  </a:cubicBezTo>
                  <a:cubicBezTo>
                    <a:pt x="2876" y="299"/>
                    <a:pt x="2831" y="116"/>
                    <a:pt x="2694" y="48"/>
                  </a:cubicBezTo>
                  <a:cubicBezTo>
                    <a:pt x="2645" y="16"/>
                    <a:pt x="2594" y="0"/>
                    <a:pt x="25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7" name="Google Shape;1987;p42"/>
          <p:cNvGrpSpPr/>
          <p:nvPr/>
        </p:nvGrpSpPr>
        <p:grpSpPr>
          <a:xfrm>
            <a:off x="4208911" y="1078606"/>
            <a:ext cx="3862245" cy="3066712"/>
            <a:chOff x="4756423" y="708338"/>
            <a:chExt cx="4277611" cy="3695284"/>
          </a:xfrm>
        </p:grpSpPr>
        <p:grpSp>
          <p:nvGrpSpPr>
            <p:cNvPr id="1988" name="Google Shape;1988;p42"/>
            <p:cNvGrpSpPr/>
            <p:nvPr/>
          </p:nvGrpSpPr>
          <p:grpSpPr>
            <a:xfrm>
              <a:off x="6520484" y="3592154"/>
              <a:ext cx="1380215" cy="811468"/>
              <a:chOff x="6868134" y="3422779"/>
              <a:chExt cx="1380215" cy="811468"/>
            </a:xfrm>
          </p:grpSpPr>
          <p:sp>
            <p:nvSpPr>
              <p:cNvPr id="1989" name="Google Shape;1989;p42"/>
              <p:cNvSpPr/>
              <p:nvPr/>
            </p:nvSpPr>
            <p:spPr>
              <a:xfrm>
                <a:off x="6868134" y="3422779"/>
                <a:ext cx="1380215" cy="811468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42"/>
              <p:cNvSpPr/>
              <p:nvPr/>
            </p:nvSpPr>
            <p:spPr>
              <a:xfrm>
                <a:off x="6871998" y="3581536"/>
                <a:ext cx="1145562" cy="394641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91" name="Google Shape;1991;p42"/>
            <p:cNvSpPr/>
            <p:nvPr/>
          </p:nvSpPr>
          <p:spPr>
            <a:xfrm rot="3427325">
              <a:off x="8405610" y="1342611"/>
              <a:ext cx="190013" cy="236805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2"/>
            <p:cNvSpPr/>
            <p:nvPr/>
          </p:nvSpPr>
          <p:spPr>
            <a:xfrm rot="3427325">
              <a:off x="8234141" y="1312664"/>
              <a:ext cx="596068" cy="809859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2"/>
            <p:cNvSpPr/>
            <p:nvPr/>
          </p:nvSpPr>
          <p:spPr>
            <a:xfrm rot="3427325">
              <a:off x="8398698" y="1497820"/>
              <a:ext cx="227294" cy="438092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2"/>
            <p:cNvSpPr/>
            <p:nvPr/>
          </p:nvSpPr>
          <p:spPr>
            <a:xfrm>
              <a:off x="5398775" y="875799"/>
              <a:ext cx="238137" cy="353288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2"/>
            <p:cNvSpPr/>
            <p:nvPr/>
          </p:nvSpPr>
          <p:spPr>
            <a:xfrm>
              <a:off x="4756423" y="708338"/>
              <a:ext cx="920724" cy="794066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2"/>
            <p:cNvSpPr/>
            <p:nvPr/>
          </p:nvSpPr>
          <p:spPr>
            <a:xfrm>
              <a:off x="5139707" y="890299"/>
              <a:ext cx="252000" cy="547161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7" name="Google Shape;1997;p42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998" name="Google Shape;1998;p42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2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2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1" name="Google Shape;2001;p42"/>
          <p:cNvSpPr txBox="1">
            <a:spLocks noGrp="1"/>
          </p:cNvSpPr>
          <p:nvPr>
            <p:ph type="title"/>
          </p:nvPr>
        </p:nvSpPr>
        <p:spPr>
          <a:xfrm>
            <a:off x="720000" y="1181100"/>
            <a:ext cx="2952600" cy="185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ASISTENTE </a:t>
            </a:r>
            <a:r>
              <a:rPr lang="en" dirty="0">
                <a:solidFill>
                  <a:schemeClr val="lt2"/>
                </a:solidFill>
              </a:rPr>
              <a:t>DE VOZ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002" name="Google Shape;2002;p42"/>
          <p:cNvSpPr txBox="1">
            <a:spLocks noGrp="1"/>
          </p:cNvSpPr>
          <p:nvPr>
            <p:ph type="subTitle" idx="1"/>
          </p:nvPr>
        </p:nvSpPr>
        <p:spPr>
          <a:xfrm>
            <a:off x="720000" y="2698513"/>
            <a:ext cx="2952600" cy="9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Asistente de voz capaz de leer y realizar ciertas actividades cómo búsqueda, reproducción de videos, mandar mensajes por whatsapp, entre otras actividades programadas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5C5D77-31AF-41A1-96F8-A783C50C0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455" y="1606918"/>
            <a:ext cx="3578610" cy="2383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44"/>
          <p:cNvSpPr/>
          <p:nvPr/>
        </p:nvSpPr>
        <p:spPr>
          <a:xfrm>
            <a:off x="98362" y="1240988"/>
            <a:ext cx="4764320" cy="3134826"/>
          </a:xfrm>
          <a:custGeom>
            <a:avLst/>
            <a:gdLst/>
            <a:ahLst/>
            <a:cxnLst/>
            <a:rect l="l" t="t" r="r" b="b"/>
            <a:pathLst>
              <a:path w="241629" h="158987" extrusionOk="0">
                <a:moveTo>
                  <a:pt x="175864" y="1"/>
                </a:moveTo>
                <a:cubicBezTo>
                  <a:pt x="156533" y="1"/>
                  <a:pt x="134274" y="10171"/>
                  <a:pt x="115131" y="36138"/>
                </a:cubicBezTo>
                <a:cubicBezTo>
                  <a:pt x="88243" y="72590"/>
                  <a:pt x="68704" y="54923"/>
                  <a:pt x="38392" y="65605"/>
                </a:cubicBezTo>
                <a:cubicBezTo>
                  <a:pt x="0" y="79141"/>
                  <a:pt x="616" y="128831"/>
                  <a:pt x="40629" y="148210"/>
                </a:cubicBezTo>
                <a:cubicBezTo>
                  <a:pt x="56330" y="155808"/>
                  <a:pt x="75552" y="158986"/>
                  <a:pt x="95266" y="158986"/>
                </a:cubicBezTo>
                <a:cubicBezTo>
                  <a:pt x="134362" y="158986"/>
                  <a:pt x="175391" y="146485"/>
                  <a:pt x="194723" y="131159"/>
                </a:cubicBezTo>
                <a:cubicBezTo>
                  <a:pt x="232499" y="101235"/>
                  <a:pt x="241629" y="30956"/>
                  <a:pt x="202438" y="7241"/>
                </a:cubicBezTo>
                <a:cubicBezTo>
                  <a:pt x="194887" y="2666"/>
                  <a:pt x="185759" y="1"/>
                  <a:pt x="1758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1" name="Google Shape;2031;p44"/>
          <p:cNvGrpSpPr/>
          <p:nvPr/>
        </p:nvGrpSpPr>
        <p:grpSpPr>
          <a:xfrm flipH="1">
            <a:off x="216925" y="1291188"/>
            <a:ext cx="4277611" cy="1780169"/>
            <a:chOff x="4756423" y="788538"/>
            <a:chExt cx="4277611" cy="1780169"/>
          </a:xfrm>
        </p:grpSpPr>
        <p:sp>
          <p:nvSpPr>
            <p:cNvPr id="2032" name="Google Shape;2032;p44"/>
            <p:cNvSpPr/>
            <p:nvPr/>
          </p:nvSpPr>
          <p:spPr>
            <a:xfrm rot="3427325">
              <a:off x="8405610" y="1723611"/>
              <a:ext cx="190013" cy="236805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4"/>
            <p:cNvSpPr/>
            <p:nvPr/>
          </p:nvSpPr>
          <p:spPr>
            <a:xfrm rot="3427325">
              <a:off x="8234141" y="1693664"/>
              <a:ext cx="596068" cy="809859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4"/>
            <p:cNvSpPr/>
            <p:nvPr/>
          </p:nvSpPr>
          <p:spPr>
            <a:xfrm rot="3427325">
              <a:off x="8398698" y="1878820"/>
              <a:ext cx="227294" cy="438092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4"/>
            <p:cNvSpPr/>
            <p:nvPr/>
          </p:nvSpPr>
          <p:spPr>
            <a:xfrm>
              <a:off x="5398775" y="955999"/>
              <a:ext cx="238137" cy="353288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4"/>
            <p:cNvSpPr/>
            <p:nvPr/>
          </p:nvSpPr>
          <p:spPr>
            <a:xfrm>
              <a:off x="4756423" y="788538"/>
              <a:ext cx="920724" cy="794066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4"/>
            <p:cNvSpPr/>
            <p:nvPr/>
          </p:nvSpPr>
          <p:spPr>
            <a:xfrm>
              <a:off x="5139707" y="970499"/>
              <a:ext cx="252000" cy="547161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8" name="Google Shape;2038;p44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9" name="Google Shape;2039;p4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040" name="Google Shape;2040;p44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4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4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3" name="Google Shape;2043;p44"/>
          <p:cNvSpPr/>
          <p:nvPr/>
        </p:nvSpPr>
        <p:spPr>
          <a:xfrm>
            <a:off x="893158" y="1811937"/>
            <a:ext cx="7512616" cy="2092325"/>
          </a:xfrm>
          <a:prstGeom prst="roundRect">
            <a:avLst>
              <a:gd name="adj" fmla="val 429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44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TRADUCCION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7ED1F81-39DB-4DAD-8472-0390EE33C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22" y="2200599"/>
            <a:ext cx="7086600" cy="1257300"/>
          </a:xfrm>
          <a:prstGeom prst="rect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53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44"/>
          <p:cNvSpPr/>
          <p:nvPr/>
        </p:nvSpPr>
        <p:spPr>
          <a:xfrm>
            <a:off x="98362" y="1240988"/>
            <a:ext cx="4764320" cy="3134826"/>
          </a:xfrm>
          <a:custGeom>
            <a:avLst/>
            <a:gdLst/>
            <a:ahLst/>
            <a:cxnLst/>
            <a:rect l="l" t="t" r="r" b="b"/>
            <a:pathLst>
              <a:path w="241629" h="158987" extrusionOk="0">
                <a:moveTo>
                  <a:pt x="175864" y="1"/>
                </a:moveTo>
                <a:cubicBezTo>
                  <a:pt x="156533" y="1"/>
                  <a:pt x="134274" y="10171"/>
                  <a:pt x="115131" y="36138"/>
                </a:cubicBezTo>
                <a:cubicBezTo>
                  <a:pt x="88243" y="72590"/>
                  <a:pt x="68704" y="54923"/>
                  <a:pt x="38392" y="65605"/>
                </a:cubicBezTo>
                <a:cubicBezTo>
                  <a:pt x="0" y="79141"/>
                  <a:pt x="616" y="128831"/>
                  <a:pt x="40629" y="148210"/>
                </a:cubicBezTo>
                <a:cubicBezTo>
                  <a:pt x="56330" y="155808"/>
                  <a:pt x="75552" y="158986"/>
                  <a:pt x="95266" y="158986"/>
                </a:cubicBezTo>
                <a:cubicBezTo>
                  <a:pt x="134362" y="158986"/>
                  <a:pt x="175391" y="146485"/>
                  <a:pt x="194723" y="131159"/>
                </a:cubicBezTo>
                <a:cubicBezTo>
                  <a:pt x="232499" y="101235"/>
                  <a:pt x="241629" y="30956"/>
                  <a:pt x="202438" y="7241"/>
                </a:cubicBezTo>
                <a:cubicBezTo>
                  <a:pt x="194887" y="2666"/>
                  <a:pt x="185759" y="1"/>
                  <a:pt x="1758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1" name="Google Shape;2031;p44"/>
          <p:cNvGrpSpPr/>
          <p:nvPr/>
        </p:nvGrpSpPr>
        <p:grpSpPr>
          <a:xfrm flipH="1">
            <a:off x="216925" y="1291188"/>
            <a:ext cx="4277611" cy="1780169"/>
            <a:chOff x="4756423" y="788538"/>
            <a:chExt cx="4277611" cy="1780169"/>
          </a:xfrm>
        </p:grpSpPr>
        <p:sp>
          <p:nvSpPr>
            <p:cNvPr id="2032" name="Google Shape;2032;p44"/>
            <p:cNvSpPr/>
            <p:nvPr/>
          </p:nvSpPr>
          <p:spPr>
            <a:xfrm rot="3427325">
              <a:off x="8405610" y="1723611"/>
              <a:ext cx="190013" cy="236805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4"/>
            <p:cNvSpPr/>
            <p:nvPr/>
          </p:nvSpPr>
          <p:spPr>
            <a:xfrm rot="3427325">
              <a:off x="8234141" y="1693664"/>
              <a:ext cx="596068" cy="809859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4"/>
            <p:cNvSpPr/>
            <p:nvPr/>
          </p:nvSpPr>
          <p:spPr>
            <a:xfrm rot="3427325">
              <a:off x="8398698" y="1878820"/>
              <a:ext cx="227294" cy="438092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4"/>
            <p:cNvSpPr/>
            <p:nvPr/>
          </p:nvSpPr>
          <p:spPr>
            <a:xfrm>
              <a:off x="5398775" y="955999"/>
              <a:ext cx="238137" cy="353288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4"/>
            <p:cNvSpPr/>
            <p:nvPr/>
          </p:nvSpPr>
          <p:spPr>
            <a:xfrm>
              <a:off x="4756423" y="788538"/>
              <a:ext cx="920724" cy="794066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4"/>
            <p:cNvSpPr/>
            <p:nvPr/>
          </p:nvSpPr>
          <p:spPr>
            <a:xfrm>
              <a:off x="5139707" y="970499"/>
              <a:ext cx="252000" cy="547161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8" name="Google Shape;2038;p44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2039" name="Google Shape;2039;p4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040" name="Google Shape;2040;p44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4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4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3" name="Google Shape;2043;p44"/>
          <p:cNvSpPr/>
          <p:nvPr/>
        </p:nvSpPr>
        <p:spPr>
          <a:xfrm>
            <a:off x="893158" y="1811937"/>
            <a:ext cx="7512616" cy="2092325"/>
          </a:xfrm>
          <a:prstGeom prst="roundRect">
            <a:avLst>
              <a:gd name="adj" fmla="val 429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44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BROMA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4D80FC3-8693-4D4C-B977-B364D6876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773" y="2150725"/>
            <a:ext cx="4761065" cy="1419526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42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44"/>
          <p:cNvSpPr/>
          <p:nvPr/>
        </p:nvSpPr>
        <p:spPr>
          <a:xfrm>
            <a:off x="98362" y="1240988"/>
            <a:ext cx="4764320" cy="3134826"/>
          </a:xfrm>
          <a:custGeom>
            <a:avLst/>
            <a:gdLst/>
            <a:ahLst/>
            <a:cxnLst/>
            <a:rect l="l" t="t" r="r" b="b"/>
            <a:pathLst>
              <a:path w="241629" h="158987" extrusionOk="0">
                <a:moveTo>
                  <a:pt x="175864" y="1"/>
                </a:moveTo>
                <a:cubicBezTo>
                  <a:pt x="156533" y="1"/>
                  <a:pt x="134274" y="10171"/>
                  <a:pt x="115131" y="36138"/>
                </a:cubicBezTo>
                <a:cubicBezTo>
                  <a:pt x="88243" y="72590"/>
                  <a:pt x="68704" y="54923"/>
                  <a:pt x="38392" y="65605"/>
                </a:cubicBezTo>
                <a:cubicBezTo>
                  <a:pt x="0" y="79141"/>
                  <a:pt x="616" y="128831"/>
                  <a:pt x="40629" y="148210"/>
                </a:cubicBezTo>
                <a:cubicBezTo>
                  <a:pt x="56330" y="155808"/>
                  <a:pt x="75552" y="158986"/>
                  <a:pt x="95266" y="158986"/>
                </a:cubicBezTo>
                <a:cubicBezTo>
                  <a:pt x="134362" y="158986"/>
                  <a:pt x="175391" y="146485"/>
                  <a:pt x="194723" y="131159"/>
                </a:cubicBezTo>
                <a:cubicBezTo>
                  <a:pt x="232499" y="101235"/>
                  <a:pt x="241629" y="30956"/>
                  <a:pt x="202438" y="7241"/>
                </a:cubicBezTo>
                <a:cubicBezTo>
                  <a:pt x="194887" y="2666"/>
                  <a:pt x="185759" y="1"/>
                  <a:pt x="1758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1" name="Google Shape;2031;p44"/>
          <p:cNvGrpSpPr/>
          <p:nvPr/>
        </p:nvGrpSpPr>
        <p:grpSpPr>
          <a:xfrm flipH="1">
            <a:off x="216925" y="1291188"/>
            <a:ext cx="4277611" cy="1780169"/>
            <a:chOff x="4756423" y="788538"/>
            <a:chExt cx="4277611" cy="1780169"/>
          </a:xfrm>
        </p:grpSpPr>
        <p:sp>
          <p:nvSpPr>
            <p:cNvPr id="2032" name="Google Shape;2032;p44"/>
            <p:cNvSpPr/>
            <p:nvPr/>
          </p:nvSpPr>
          <p:spPr>
            <a:xfrm rot="3427325">
              <a:off x="8405610" y="1723611"/>
              <a:ext cx="190013" cy="236805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4"/>
            <p:cNvSpPr/>
            <p:nvPr/>
          </p:nvSpPr>
          <p:spPr>
            <a:xfrm rot="3427325">
              <a:off x="8234141" y="1693664"/>
              <a:ext cx="596068" cy="809859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4"/>
            <p:cNvSpPr/>
            <p:nvPr/>
          </p:nvSpPr>
          <p:spPr>
            <a:xfrm rot="3427325">
              <a:off x="8398698" y="1878820"/>
              <a:ext cx="227294" cy="438092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4"/>
            <p:cNvSpPr/>
            <p:nvPr/>
          </p:nvSpPr>
          <p:spPr>
            <a:xfrm>
              <a:off x="5398775" y="955999"/>
              <a:ext cx="238137" cy="353288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4"/>
            <p:cNvSpPr/>
            <p:nvPr/>
          </p:nvSpPr>
          <p:spPr>
            <a:xfrm>
              <a:off x="4756423" y="788538"/>
              <a:ext cx="920724" cy="794066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4"/>
            <p:cNvSpPr/>
            <p:nvPr/>
          </p:nvSpPr>
          <p:spPr>
            <a:xfrm>
              <a:off x="5139707" y="970499"/>
              <a:ext cx="252000" cy="547161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8" name="Google Shape;2038;p44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2039" name="Google Shape;2039;p4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040" name="Google Shape;2040;p44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4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4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3" name="Google Shape;2043;p44"/>
          <p:cNvSpPr/>
          <p:nvPr/>
        </p:nvSpPr>
        <p:spPr>
          <a:xfrm>
            <a:off x="893158" y="1811937"/>
            <a:ext cx="7512616" cy="2092325"/>
          </a:xfrm>
          <a:prstGeom prst="roundRect">
            <a:avLst>
              <a:gd name="adj" fmla="val 429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44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BROMA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4D80FC3-8693-4D4C-B977-B364D6876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773" y="2150725"/>
            <a:ext cx="4761065" cy="1419526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12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44"/>
          <p:cNvSpPr/>
          <p:nvPr/>
        </p:nvSpPr>
        <p:spPr>
          <a:xfrm>
            <a:off x="98362" y="1240988"/>
            <a:ext cx="4764320" cy="3134826"/>
          </a:xfrm>
          <a:custGeom>
            <a:avLst/>
            <a:gdLst/>
            <a:ahLst/>
            <a:cxnLst/>
            <a:rect l="l" t="t" r="r" b="b"/>
            <a:pathLst>
              <a:path w="241629" h="158987" extrusionOk="0">
                <a:moveTo>
                  <a:pt x="175864" y="1"/>
                </a:moveTo>
                <a:cubicBezTo>
                  <a:pt x="156533" y="1"/>
                  <a:pt x="134274" y="10171"/>
                  <a:pt x="115131" y="36138"/>
                </a:cubicBezTo>
                <a:cubicBezTo>
                  <a:pt x="88243" y="72590"/>
                  <a:pt x="68704" y="54923"/>
                  <a:pt x="38392" y="65605"/>
                </a:cubicBezTo>
                <a:cubicBezTo>
                  <a:pt x="0" y="79141"/>
                  <a:pt x="616" y="128831"/>
                  <a:pt x="40629" y="148210"/>
                </a:cubicBezTo>
                <a:cubicBezTo>
                  <a:pt x="56330" y="155808"/>
                  <a:pt x="75552" y="158986"/>
                  <a:pt x="95266" y="158986"/>
                </a:cubicBezTo>
                <a:cubicBezTo>
                  <a:pt x="134362" y="158986"/>
                  <a:pt x="175391" y="146485"/>
                  <a:pt x="194723" y="131159"/>
                </a:cubicBezTo>
                <a:cubicBezTo>
                  <a:pt x="232499" y="101235"/>
                  <a:pt x="241629" y="30956"/>
                  <a:pt x="202438" y="7241"/>
                </a:cubicBezTo>
                <a:cubicBezTo>
                  <a:pt x="194887" y="2666"/>
                  <a:pt x="185759" y="1"/>
                  <a:pt x="1758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1" name="Google Shape;2031;p44"/>
          <p:cNvGrpSpPr/>
          <p:nvPr/>
        </p:nvGrpSpPr>
        <p:grpSpPr>
          <a:xfrm flipH="1">
            <a:off x="216925" y="1291188"/>
            <a:ext cx="4277611" cy="1780169"/>
            <a:chOff x="4756423" y="788538"/>
            <a:chExt cx="4277611" cy="1780169"/>
          </a:xfrm>
        </p:grpSpPr>
        <p:sp>
          <p:nvSpPr>
            <p:cNvPr id="2032" name="Google Shape;2032;p44"/>
            <p:cNvSpPr/>
            <p:nvPr/>
          </p:nvSpPr>
          <p:spPr>
            <a:xfrm rot="3427325">
              <a:off x="8405610" y="1723611"/>
              <a:ext cx="190013" cy="236805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4"/>
            <p:cNvSpPr/>
            <p:nvPr/>
          </p:nvSpPr>
          <p:spPr>
            <a:xfrm rot="3427325">
              <a:off x="8234141" y="1693664"/>
              <a:ext cx="596068" cy="809859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4"/>
            <p:cNvSpPr/>
            <p:nvPr/>
          </p:nvSpPr>
          <p:spPr>
            <a:xfrm rot="3427325">
              <a:off x="8398698" y="1878820"/>
              <a:ext cx="227294" cy="438092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4"/>
            <p:cNvSpPr/>
            <p:nvPr/>
          </p:nvSpPr>
          <p:spPr>
            <a:xfrm>
              <a:off x="5398775" y="955999"/>
              <a:ext cx="238137" cy="353288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4"/>
            <p:cNvSpPr/>
            <p:nvPr/>
          </p:nvSpPr>
          <p:spPr>
            <a:xfrm>
              <a:off x="4756423" y="788538"/>
              <a:ext cx="920724" cy="794066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4"/>
            <p:cNvSpPr/>
            <p:nvPr/>
          </p:nvSpPr>
          <p:spPr>
            <a:xfrm>
              <a:off x="5139707" y="970499"/>
              <a:ext cx="252000" cy="547161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8" name="Google Shape;2038;p44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2039" name="Google Shape;2039;p4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040" name="Google Shape;2040;p44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4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4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3" name="Google Shape;2043;p44"/>
          <p:cNvSpPr/>
          <p:nvPr/>
        </p:nvSpPr>
        <p:spPr>
          <a:xfrm>
            <a:off x="893158" y="1811937"/>
            <a:ext cx="7512616" cy="2092325"/>
          </a:xfrm>
          <a:prstGeom prst="roundRect">
            <a:avLst>
              <a:gd name="adj" fmla="val 429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4" name="Google Shape;2044;p44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REPRODUCIR</a:t>
            </a:r>
            <a:endParaRPr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2F683418-9E3D-474E-8835-7AE7C849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991" y="2139834"/>
            <a:ext cx="5070950" cy="143653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79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6"/>
          <p:cNvSpPr/>
          <p:nvPr/>
        </p:nvSpPr>
        <p:spPr>
          <a:xfrm>
            <a:off x="714800" y="496500"/>
            <a:ext cx="7704000" cy="4155600"/>
          </a:xfrm>
          <a:prstGeom prst="roundRect">
            <a:avLst>
              <a:gd name="adj" fmla="val 185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33" name="Google Shape;733;p2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734" name="Google Shape;734;p2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2050;p44">
            <a:extLst>
              <a:ext uri="{FF2B5EF4-FFF2-40B4-BE49-F238E27FC236}">
                <a16:creationId xmlns:a16="http://schemas.microsoft.com/office/drawing/2014/main" id="{D4951C3E-4221-4E9B-BAEF-E27C33214957}"/>
              </a:ext>
            </a:extLst>
          </p:cNvPr>
          <p:cNvSpPr txBox="1"/>
          <p:nvPr/>
        </p:nvSpPr>
        <p:spPr>
          <a:xfrm flipH="1">
            <a:off x="1903012" y="4737396"/>
            <a:ext cx="5077873" cy="294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i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“Automáticamente se abre el navegador con la canción antes dicha”</a:t>
            </a:r>
            <a:endParaRPr sz="1200" i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894DA13-B8EC-4C66-936B-3CEB2EFF65B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D4E3E0D-231E-49D0-AAD8-2AFDE232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012" y="671363"/>
            <a:ext cx="5073881" cy="3714274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743;p27">
            <a:extLst>
              <a:ext uri="{FF2B5EF4-FFF2-40B4-BE49-F238E27FC236}">
                <a16:creationId xmlns:a16="http://schemas.microsoft.com/office/drawing/2014/main" id="{F582402B-1C04-4D92-9F29-B72FFC2E7948}"/>
              </a:ext>
            </a:extLst>
          </p:cNvPr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42"/>
          <p:cNvSpPr/>
          <p:nvPr/>
        </p:nvSpPr>
        <p:spPr>
          <a:xfrm>
            <a:off x="4045200" y="954875"/>
            <a:ext cx="4975745" cy="3482968"/>
          </a:xfrm>
          <a:custGeom>
            <a:avLst/>
            <a:gdLst/>
            <a:ahLst/>
            <a:cxnLst/>
            <a:rect l="l" t="t" r="r" b="b"/>
            <a:pathLst>
              <a:path w="241629" h="158987" extrusionOk="0">
                <a:moveTo>
                  <a:pt x="175864" y="1"/>
                </a:moveTo>
                <a:cubicBezTo>
                  <a:pt x="156533" y="1"/>
                  <a:pt x="134274" y="10171"/>
                  <a:pt x="115131" y="36138"/>
                </a:cubicBezTo>
                <a:cubicBezTo>
                  <a:pt x="88243" y="72590"/>
                  <a:pt x="68704" y="54923"/>
                  <a:pt x="38392" y="65605"/>
                </a:cubicBezTo>
                <a:cubicBezTo>
                  <a:pt x="0" y="79141"/>
                  <a:pt x="616" y="128831"/>
                  <a:pt x="40629" y="148210"/>
                </a:cubicBezTo>
                <a:cubicBezTo>
                  <a:pt x="56330" y="155808"/>
                  <a:pt x="75552" y="158986"/>
                  <a:pt x="95266" y="158986"/>
                </a:cubicBezTo>
                <a:cubicBezTo>
                  <a:pt x="134362" y="158986"/>
                  <a:pt x="175391" y="146485"/>
                  <a:pt x="194723" y="131159"/>
                </a:cubicBezTo>
                <a:cubicBezTo>
                  <a:pt x="232499" y="101235"/>
                  <a:pt x="241629" y="30956"/>
                  <a:pt x="202438" y="7241"/>
                </a:cubicBezTo>
                <a:cubicBezTo>
                  <a:pt x="194887" y="2666"/>
                  <a:pt x="185759" y="1"/>
                  <a:pt x="1758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8" name="Google Shape;1958;p42"/>
          <p:cNvGrpSpPr/>
          <p:nvPr/>
        </p:nvGrpSpPr>
        <p:grpSpPr>
          <a:xfrm>
            <a:off x="6062955" y="4204797"/>
            <a:ext cx="2770970" cy="2135410"/>
            <a:chOff x="492625" y="635625"/>
            <a:chExt cx="6376825" cy="4657618"/>
          </a:xfrm>
        </p:grpSpPr>
        <p:sp>
          <p:nvSpPr>
            <p:cNvPr id="1959" name="Google Shape;1959;p42"/>
            <p:cNvSpPr/>
            <p:nvPr/>
          </p:nvSpPr>
          <p:spPr>
            <a:xfrm>
              <a:off x="3241925" y="1323275"/>
              <a:ext cx="149525" cy="33750"/>
            </a:xfrm>
            <a:custGeom>
              <a:avLst/>
              <a:gdLst/>
              <a:ahLst/>
              <a:cxnLst/>
              <a:rect l="l" t="t" r="r" b="b"/>
              <a:pathLst>
                <a:path w="5981" h="1350" extrusionOk="0">
                  <a:moveTo>
                    <a:pt x="302" y="0"/>
                  </a:moveTo>
                  <a:cubicBezTo>
                    <a:pt x="160" y="0"/>
                    <a:pt x="44" y="108"/>
                    <a:pt x="23" y="254"/>
                  </a:cubicBezTo>
                  <a:cubicBezTo>
                    <a:pt x="0" y="414"/>
                    <a:pt x="115" y="551"/>
                    <a:pt x="274" y="574"/>
                  </a:cubicBezTo>
                  <a:lnTo>
                    <a:pt x="5638" y="1350"/>
                  </a:lnTo>
                  <a:lnTo>
                    <a:pt x="5684" y="1350"/>
                  </a:lnTo>
                  <a:cubicBezTo>
                    <a:pt x="5821" y="1350"/>
                    <a:pt x="5935" y="1236"/>
                    <a:pt x="5958" y="1099"/>
                  </a:cubicBezTo>
                  <a:cubicBezTo>
                    <a:pt x="5981" y="939"/>
                    <a:pt x="5867" y="802"/>
                    <a:pt x="5730" y="779"/>
                  </a:cubicBezTo>
                  <a:lnTo>
                    <a:pt x="343" y="3"/>
                  </a:lnTo>
                  <a:cubicBezTo>
                    <a:pt x="329" y="1"/>
                    <a:pt x="316" y="0"/>
                    <a:pt x="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2"/>
            <p:cNvSpPr/>
            <p:nvPr/>
          </p:nvSpPr>
          <p:spPr>
            <a:xfrm>
              <a:off x="3021644" y="5055609"/>
              <a:ext cx="122725" cy="98600"/>
            </a:xfrm>
            <a:custGeom>
              <a:avLst/>
              <a:gdLst/>
              <a:ahLst/>
              <a:cxnLst/>
              <a:rect l="l" t="t" r="r" b="b"/>
              <a:pathLst>
                <a:path w="4909" h="3944" extrusionOk="0">
                  <a:moveTo>
                    <a:pt x="322" y="0"/>
                  </a:moveTo>
                  <a:cubicBezTo>
                    <a:pt x="243" y="0"/>
                    <a:pt x="165" y="34"/>
                    <a:pt x="115" y="109"/>
                  </a:cubicBezTo>
                  <a:cubicBezTo>
                    <a:pt x="1" y="223"/>
                    <a:pt x="23" y="406"/>
                    <a:pt x="160" y="497"/>
                  </a:cubicBezTo>
                  <a:lnTo>
                    <a:pt x="4406" y="3876"/>
                  </a:lnTo>
                  <a:cubicBezTo>
                    <a:pt x="4452" y="3921"/>
                    <a:pt x="4520" y="3944"/>
                    <a:pt x="4589" y="3944"/>
                  </a:cubicBezTo>
                  <a:cubicBezTo>
                    <a:pt x="4680" y="3944"/>
                    <a:pt x="4748" y="3898"/>
                    <a:pt x="4817" y="3830"/>
                  </a:cubicBezTo>
                  <a:cubicBezTo>
                    <a:pt x="4908" y="3716"/>
                    <a:pt x="4885" y="3533"/>
                    <a:pt x="4771" y="3419"/>
                  </a:cubicBezTo>
                  <a:lnTo>
                    <a:pt x="503" y="64"/>
                  </a:lnTo>
                  <a:cubicBezTo>
                    <a:pt x="451" y="23"/>
                    <a:pt x="386" y="0"/>
                    <a:pt x="3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2"/>
            <p:cNvSpPr/>
            <p:nvPr/>
          </p:nvSpPr>
          <p:spPr>
            <a:xfrm>
              <a:off x="4444250" y="635625"/>
              <a:ext cx="74775" cy="136525"/>
            </a:xfrm>
            <a:custGeom>
              <a:avLst/>
              <a:gdLst/>
              <a:ahLst/>
              <a:cxnLst/>
              <a:rect l="l" t="t" r="r" b="b"/>
              <a:pathLst>
                <a:path w="2991" h="5461" extrusionOk="0">
                  <a:moveTo>
                    <a:pt x="310" y="1"/>
                  </a:moveTo>
                  <a:cubicBezTo>
                    <a:pt x="269" y="1"/>
                    <a:pt x="226" y="9"/>
                    <a:pt x="183" y="28"/>
                  </a:cubicBezTo>
                  <a:cubicBezTo>
                    <a:pt x="46" y="96"/>
                    <a:pt x="0" y="279"/>
                    <a:pt x="69" y="416"/>
                  </a:cubicBezTo>
                  <a:lnTo>
                    <a:pt x="2420" y="5300"/>
                  </a:lnTo>
                  <a:cubicBezTo>
                    <a:pt x="2465" y="5414"/>
                    <a:pt x="2557" y="5460"/>
                    <a:pt x="2671" y="5460"/>
                  </a:cubicBezTo>
                  <a:cubicBezTo>
                    <a:pt x="2717" y="5460"/>
                    <a:pt x="2762" y="5460"/>
                    <a:pt x="2808" y="5437"/>
                  </a:cubicBezTo>
                  <a:cubicBezTo>
                    <a:pt x="2945" y="5369"/>
                    <a:pt x="2990" y="5209"/>
                    <a:pt x="2922" y="5049"/>
                  </a:cubicBezTo>
                  <a:lnTo>
                    <a:pt x="571" y="165"/>
                  </a:lnTo>
                  <a:cubicBezTo>
                    <a:pt x="521" y="64"/>
                    <a:pt x="422" y="1"/>
                    <a:pt x="3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2"/>
            <p:cNvSpPr/>
            <p:nvPr/>
          </p:nvSpPr>
          <p:spPr>
            <a:xfrm>
              <a:off x="579925" y="2930925"/>
              <a:ext cx="122700" cy="98625"/>
            </a:xfrm>
            <a:custGeom>
              <a:avLst/>
              <a:gdLst/>
              <a:ahLst/>
              <a:cxnLst/>
              <a:rect l="l" t="t" r="r" b="b"/>
              <a:pathLst>
                <a:path w="4908" h="3945" extrusionOk="0">
                  <a:moveTo>
                    <a:pt x="320" y="1"/>
                  </a:moveTo>
                  <a:cubicBezTo>
                    <a:pt x="238" y="1"/>
                    <a:pt x="154" y="35"/>
                    <a:pt x="92" y="110"/>
                  </a:cubicBezTo>
                  <a:cubicBezTo>
                    <a:pt x="0" y="224"/>
                    <a:pt x="23" y="407"/>
                    <a:pt x="137" y="498"/>
                  </a:cubicBezTo>
                  <a:lnTo>
                    <a:pt x="4406" y="3876"/>
                  </a:lnTo>
                  <a:cubicBezTo>
                    <a:pt x="4451" y="3922"/>
                    <a:pt x="4520" y="3945"/>
                    <a:pt x="4588" y="3945"/>
                  </a:cubicBezTo>
                  <a:cubicBezTo>
                    <a:pt x="4657" y="3945"/>
                    <a:pt x="4748" y="3899"/>
                    <a:pt x="4794" y="3831"/>
                  </a:cubicBezTo>
                  <a:cubicBezTo>
                    <a:pt x="4908" y="3717"/>
                    <a:pt x="4885" y="3534"/>
                    <a:pt x="4748" y="3420"/>
                  </a:cubicBezTo>
                  <a:lnTo>
                    <a:pt x="503" y="65"/>
                  </a:lnTo>
                  <a:cubicBezTo>
                    <a:pt x="451" y="23"/>
                    <a:pt x="386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2"/>
            <p:cNvSpPr/>
            <p:nvPr/>
          </p:nvSpPr>
          <p:spPr>
            <a:xfrm>
              <a:off x="6124593" y="3038949"/>
              <a:ext cx="143825" cy="59725"/>
            </a:xfrm>
            <a:custGeom>
              <a:avLst/>
              <a:gdLst/>
              <a:ahLst/>
              <a:cxnLst/>
              <a:rect l="l" t="t" r="r" b="b"/>
              <a:pathLst>
                <a:path w="5753" h="2389" extrusionOk="0">
                  <a:moveTo>
                    <a:pt x="5428" y="1"/>
                  </a:moveTo>
                  <a:cubicBezTo>
                    <a:pt x="5399" y="1"/>
                    <a:pt x="5370" y="5"/>
                    <a:pt x="5342" y="15"/>
                  </a:cubicBezTo>
                  <a:lnTo>
                    <a:pt x="229" y="1841"/>
                  </a:lnTo>
                  <a:cubicBezTo>
                    <a:pt x="69" y="1886"/>
                    <a:pt x="1" y="2046"/>
                    <a:pt x="47" y="2206"/>
                  </a:cubicBezTo>
                  <a:cubicBezTo>
                    <a:pt x="92" y="2320"/>
                    <a:pt x="206" y="2388"/>
                    <a:pt x="321" y="2388"/>
                  </a:cubicBezTo>
                  <a:cubicBezTo>
                    <a:pt x="343" y="2388"/>
                    <a:pt x="389" y="2388"/>
                    <a:pt x="412" y="2366"/>
                  </a:cubicBezTo>
                  <a:lnTo>
                    <a:pt x="5525" y="562"/>
                  </a:lnTo>
                  <a:cubicBezTo>
                    <a:pt x="5684" y="494"/>
                    <a:pt x="5753" y="334"/>
                    <a:pt x="5707" y="197"/>
                  </a:cubicBezTo>
                  <a:cubicBezTo>
                    <a:pt x="5653" y="70"/>
                    <a:pt x="5541" y="1"/>
                    <a:pt x="54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2"/>
            <p:cNvSpPr/>
            <p:nvPr/>
          </p:nvSpPr>
          <p:spPr>
            <a:xfrm>
              <a:off x="5039975" y="4862325"/>
              <a:ext cx="46250" cy="146750"/>
            </a:xfrm>
            <a:custGeom>
              <a:avLst/>
              <a:gdLst/>
              <a:ahLst/>
              <a:cxnLst/>
              <a:rect l="l" t="t" r="r" b="b"/>
              <a:pathLst>
                <a:path w="1850" h="5870" extrusionOk="0">
                  <a:moveTo>
                    <a:pt x="300" y="0"/>
                  </a:moveTo>
                  <a:cubicBezTo>
                    <a:pt x="284" y="0"/>
                    <a:pt x="268" y="1"/>
                    <a:pt x="252" y="4"/>
                  </a:cubicBezTo>
                  <a:cubicBezTo>
                    <a:pt x="92" y="49"/>
                    <a:pt x="1" y="209"/>
                    <a:pt x="47" y="346"/>
                  </a:cubicBezTo>
                  <a:lnTo>
                    <a:pt x="1256" y="5641"/>
                  </a:lnTo>
                  <a:cubicBezTo>
                    <a:pt x="1302" y="5778"/>
                    <a:pt x="1416" y="5870"/>
                    <a:pt x="1530" y="5870"/>
                  </a:cubicBezTo>
                  <a:cubicBezTo>
                    <a:pt x="1553" y="5870"/>
                    <a:pt x="1576" y="5870"/>
                    <a:pt x="1599" y="5847"/>
                  </a:cubicBezTo>
                  <a:cubicBezTo>
                    <a:pt x="1759" y="5824"/>
                    <a:pt x="1850" y="5664"/>
                    <a:pt x="1827" y="5504"/>
                  </a:cubicBezTo>
                  <a:lnTo>
                    <a:pt x="594" y="232"/>
                  </a:lnTo>
                  <a:cubicBezTo>
                    <a:pt x="553" y="88"/>
                    <a:pt x="439" y="0"/>
                    <a:pt x="3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2"/>
            <p:cNvSpPr/>
            <p:nvPr/>
          </p:nvSpPr>
          <p:spPr>
            <a:xfrm>
              <a:off x="1269825" y="4614525"/>
              <a:ext cx="76475" cy="136050"/>
            </a:xfrm>
            <a:custGeom>
              <a:avLst/>
              <a:gdLst/>
              <a:ahLst/>
              <a:cxnLst/>
              <a:rect l="l" t="t" r="r" b="b"/>
              <a:pathLst>
                <a:path w="3059" h="5442" extrusionOk="0">
                  <a:moveTo>
                    <a:pt x="2718" y="1"/>
                  </a:moveTo>
                  <a:cubicBezTo>
                    <a:pt x="2614" y="1"/>
                    <a:pt x="2513" y="52"/>
                    <a:pt x="2465" y="146"/>
                  </a:cubicBezTo>
                  <a:lnTo>
                    <a:pt x="69" y="5031"/>
                  </a:lnTo>
                  <a:cubicBezTo>
                    <a:pt x="0" y="5168"/>
                    <a:pt x="69" y="5328"/>
                    <a:pt x="206" y="5396"/>
                  </a:cubicBezTo>
                  <a:cubicBezTo>
                    <a:pt x="251" y="5419"/>
                    <a:pt x="297" y="5442"/>
                    <a:pt x="343" y="5442"/>
                  </a:cubicBezTo>
                  <a:cubicBezTo>
                    <a:pt x="434" y="5442"/>
                    <a:pt x="548" y="5373"/>
                    <a:pt x="594" y="5282"/>
                  </a:cubicBezTo>
                  <a:lnTo>
                    <a:pt x="2990" y="397"/>
                  </a:lnTo>
                  <a:cubicBezTo>
                    <a:pt x="3059" y="260"/>
                    <a:pt x="2990" y="101"/>
                    <a:pt x="2853" y="32"/>
                  </a:cubicBezTo>
                  <a:cubicBezTo>
                    <a:pt x="2811" y="11"/>
                    <a:pt x="2764" y="1"/>
                    <a:pt x="27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2"/>
            <p:cNvSpPr/>
            <p:nvPr/>
          </p:nvSpPr>
          <p:spPr>
            <a:xfrm>
              <a:off x="6793550" y="1389425"/>
              <a:ext cx="75900" cy="135950"/>
            </a:xfrm>
            <a:custGeom>
              <a:avLst/>
              <a:gdLst/>
              <a:ahLst/>
              <a:cxnLst/>
              <a:rect l="l" t="t" r="r" b="b"/>
              <a:pathLst>
                <a:path w="3036" h="5438" extrusionOk="0">
                  <a:moveTo>
                    <a:pt x="2736" y="1"/>
                  </a:moveTo>
                  <a:cubicBezTo>
                    <a:pt x="2627" y="1"/>
                    <a:pt x="2515" y="65"/>
                    <a:pt x="2465" y="165"/>
                  </a:cubicBezTo>
                  <a:lnTo>
                    <a:pt x="69" y="5027"/>
                  </a:lnTo>
                  <a:cubicBezTo>
                    <a:pt x="0" y="5164"/>
                    <a:pt x="69" y="5346"/>
                    <a:pt x="206" y="5415"/>
                  </a:cubicBezTo>
                  <a:cubicBezTo>
                    <a:pt x="251" y="5437"/>
                    <a:pt x="297" y="5437"/>
                    <a:pt x="320" y="5437"/>
                  </a:cubicBezTo>
                  <a:cubicBezTo>
                    <a:pt x="434" y="5437"/>
                    <a:pt x="525" y="5392"/>
                    <a:pt x="594" y="5278"/>
                  </a:cubicBezTo>
                  <a:lnTo>
                    <a:pt x="2967" y="416"/>
                  </a:lnTo>
                  <a:cubicBezTo>
                    <a:pt x="3036" y="279"/>
                    <a:pt x="2990" y="96"/>
                    <a:pt x="2853" y="28"/>
                  </a:cubicBezTo>
                  <a:cubicBezTo>
                    <a:pt x="2817" y="9"/>
                    <a:pt x="2777" y="1"/>
                    <a:pt x="27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2"/>
            <p:cNvSpPr/>
            <p:nvPr/>
          </p:nvSpPr>
          <p:spPr>
            <a:xfrm>
              <a:off x="1094625" y="2300825"/>
              <a:ext cx="74775" cy="74800"/>
            </a:xfrm>
            <a:custGeom>
              <a:avLst/>
              <a:gdLst/>
              <a:ahLst/>
              <a:cxnLst/>
              <a:rect l="l" t="t" r="r" b="b"/>
              <a:pathLst>
                <a:path w="2991" h="2992" extrusionOk="0">
                  <a:moveTo>
                    <a:pt x="1484" y="572"/>
                  </a:moveTo>
                  <a:cubicBezTo>
                    <a:pt x="2009" y="572"/>
                    <a:pt x="2420" y="982"/>
                    <a:pt x="2420" y="1485"/>
                  </a:cubicBezTo>
                  <a:cubicBezTo>
                    <a:pt x="2420" y="2010"/>
                    <a:pt x="2009" y="2420"/>
                    <a:pt x="1484" y="2420"/>
                  </a:cubicBezTo>
                  <a:cubicBezTo>
                    <a:pt x="982" y="2420"/>
                    <a:pt x="571" y="2010"/>
                    <a:pt x="571" y="1485"/>
                  </a:cubicBezTo>
                  <a:cubicBezTo>
                    <a:pt x="571" y="982"/>
                    <a:pt x="982" y="572"/>
                    <a:pt x="1484" y="572"/>
                  </a:cubicBezTo>
                  <a:close/>
                  <a:moveTo>
                    <a:pt x="1484" y="1"/>
                  </a:moveTo>
                  <a:cubicBezTo>
                    <a:pt x="663" y="1"/>
                    <a:pt x="1" y="663"/>
                    <a:pt x="1" y="1485"/>
                  </a:cubicBezTo>
                  <a:cubicBezTo>
                    <a:pt x="1" y="2306"/>
                    <a:pt x="663" y="2991"/>
                    <a:pt x="1484" y="2991"/>
                  </a:cubicBezTo>
                  <a:cubicBezTo>
                    <a:pt x="2306" y="2991"/>
                    <a:pt x="2991" y="2306"/>
                    <a:pt x="2991" y="1485"/>
                  </a:cubicBezTo>
                  <a:cubicBezTo>
                    <a:pt x="2991" y="663"/>
                    <a:pt x="2306" y="1"/>
                    <a:pt x="1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2"/>
            <p:cNvSpPr/>
            <p:nvPr/>
          </p:nvSpPr>
          <p:spPr>
            <a:xfrm>
              <a:off x="5709061" y="5218468"/>
              <a:ext cx="74200" cy="74775"/>
            </a:xfrm>
            <a:custGeom>
              <a:avLst/>
              <a:gdLst/>
              <a:ahLst/>
              <a:cxnLst/>
              <a:rect l="l" t="t" r="r" b="b"/>
              <a:pathLst>
                <a:path w="2968" h="2991" extrusionOk="0">
                  <a:moveTo>
                    <a:pt x="1484" y="571"/>
                  </a:moveTo>
                  <a:cubicBezTo>
                    <a:pt x="1986" y="571"/>
                    <a:pt x="2397" y="982"/>
                    <a:pt x="2397" y="1507"/>
                  </a:cubicBezTo>
                  <a:cubicBezTo>
                    <a:pt x="2397" y="2009"/>
                    <a:pt x="1986" y="2420"/>
                    <a:pt x="1484" y="2420"/>
                  </a:cubicBezTo>
                  <a:cubicBezTo>
                    <a:pt x="982" y="2420"/>
                    <a:pt x="571" y="2009"/>
                    <a:pt x="571" y="1507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1"/>
                  </a:moveTo>
                  <a:cubicBezTo>
                    <a:pt x="663" y="1"/>
                    <a:pt x="1" y="686"/>
                    <a:pt x="1" y="1507"/>
                  </a:cubicBezTo>
                  <a:cubicBezTo>
                    <a:pt x="1" y="2329"/>
                    <a:pt x="663" y="2991"/>
                    <a:pt x="1484" y="2991"/>
                  </a:cubicBezTo>
                  <a:cubicBezTo>
                    <a:pt x="2306" y="2991"/>
                    <a:pt x="2968" y="2329"/>
                    <a:pt x="2968" y="1507"/>
                  </a:cubicBezTo>
                  <a:cubicBezTo>
                    <a:pt x="2968" y="686"/>
                    <a:pt x="2306" y="1"/>
                    <a:pt x="1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2"/>
            <p:cNvSpPr/>
            <p:nvPr/>
          </p:nvSpPr>
          <p:spPr>
            <a:xfrm>
              <a:off x="1498650" y="856000"/>
              <a:ext cx="74775" cy="74200"/>
            </a:xfrm>
            <a:custGeom>
              <a:avLst/>
              <a:gdLst/>
              <a:ahLst/>
              <a:cxnLst/>
              <a:rect l="l" t="t" r="r" b="b"/>
              <a:pathLst>
                <a:path w="2991" h="2968" extrusionOk="0">
                  <a:moveTo>
                    <a:pt x="1484" y="571"/>
                  </a:moveTo>
                  <a:cubicBezTo>
                    <a:pt x="2009" y="571"/>
                    <a:pt x="2420" y="982"/>
                    <a:pt x="2420" y="1484"/>
                  </a:cubicBezTo>
                  <a:cubicBezTo>
                    <a:pt x="2420" y="1986"/>
                    <a:pt x="2009" y="2397"/>
                    <a:pt x="1484" y="2397"/>
                  </a:cubicBezTo>
                  <a:cubicBezTo>
                    <a:pt x="982" y="2397"/>
                    <a:pt x="571" y="1986"/>
                    <a:pt x="571" y="1484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0"/>
                  </a:moveTo>
                  <a:cubicBezTo>
                    <a:pt x="662" y="0"/>
                    <a:pt x="0" y="662"/>
                    <a:pt x="0" y="1484"/>
                  </a:cubicBezTo>
                  <a:cubicBezTo>
                    <a:pt x="0" y="2306"/>
                    <a:pt x="662" y="2968"/>
                    <a:pt x="1484" y="2968"/>
                  </a:cubicBezTo>
                  <a:cubicBezTo>
                    <a:pt x="2305" y="2968"/>
                    <a:pt x="2990" y="2306"/>
                    <a:pt x="2990" y="1484"/>
                  </a:cubicBezTo>
                  <a:cubicBezTo>
                    <a:pt x="2990" y="662"/>
                    <a:pt x="2305" y="0"/>
                    <a:pt x="14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2"/>
            <p:cNvSpPr/>
            <p:nvPr/>
          </p:nvSpPr>
          <p:spPr>
            <a:xfrm>
              <a:off x="603900" y="4193050"/>
              <a:ext cx="74775" cy="74200"/>
            </a:xfrm>
            <a:custGeom>
              <a:avLst/>
              <a:gdLst/>
              <a:ahLst/>
              <a:cxnLst/>
              <a:rect l="l" t="t" r="r" b="b"/>
              <a:pathLst>
                <a:path w="2991" h="2968" extrusionOk="0">
                  <a:moveTo>
                    <a:pt x="1484" y="571"/>
                  </a:moveTo>
                  <a:cubicBezTo>
                    <a:pt x="2009" y="571"/>
                    <a:pt x="2420" y="982"/>
                    <a:pt x="2420" y="1484"/>
                  </a:cubicBezTo>
                  <a:cubicBezTo>
                    <a:pt x="2420" y="1986"/>
                    <a:pt x="2009" y="2397"/>
                    <a:pt x="1484" y="2397"/>
                  </a:cubicBezTo>
                  <a:cubicBezTo>
                    <a:pt x="982" y="2397"/>
                    <a:pt x="571" y="1986"/>
                    <a:pt x="571" y="1484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1"/>
                  </a:moveTo>
                  <a:cubicBezTo>
                    <a:pt x="662" y="1"/>
                    <a:pt x="0" y="662"/>
                    <a:pt x="0" y="1484"/>
                  </a:cubicBezTo>
                  <a:cubicBezTo>
                    <a:pt x="0" y="2306"/>
                    <a:pt x="662" y="2968"/>
                    <a:pt x="1484" y="2968"/>
                  </a:cubicBezTo>
                  <a:cubicBezTo>
                    <a:pt x="2305" y="2968"/>
                    <a:pt x="2990" y="2306"/>
                    <a:pt x="2990" y="1484"/>
                  </a:cubicBezTo>
                  <a:cubicBezTo>
                    <a:pt x="2990" y="662"/>
                    <a:pt x="2305" y="1"/>
                    <a:pt x="1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2"/>
            <p:cNvSpPr/>
            <p:nvPr/>
          </p:nvSpPr>
          <p:spPr>
            <a:xfrm>
              <a:off x="6247450" y="795500"/>
              <a:ext cx="74200" cy="74800"/>
            </a:xfrm>
            <a:custGeom>
              <a:avLst/>
              <a:gdLst/>
              <a:ahLst/>
              <a:cxnLst/>
              <a:rect l="l" t="t" r="r" b="b"/>
              <a:pathLst>
                <a:path w="2968" h="2992" extrusionOk="0">
                  <a:moveTo>
                    <a:pt x="1484" y="572"/>
                  </a:moveTo>
                  <a:cubicBezTo>
                    <a:pt x="1986" y="572"/>
                    <a:pt x="2397" y="982"/>
                    <a:pt x="2397" y="1485"/>
                  </a:cubicBezTo>
                  <a:cubicBezTo>
                    <a:pt x="2397" y="2010"/>
                    <a:pt x="1986" y="2420"/>
                    <a:pt x="1484" y="2420"/>
                  </a:cubicBezTo>
                  <a:cubicBezTo>
                    <a:pt x="982" y="2420"/>
                    <a:pt x="571" y="2010"/>
                    <a:pt x="571" y="1485"/>
                  </a:cubicBezTo>
                  <a:cubicBezTo>
                    <a:pt x="571" y="982"/>
                    <a:pt x="982" y="572"/>
                    <a:pt x="1484" y="572"/>
                  </a:cubicBezTo>
                  <a:close/>
                  <a:moveTo>
                    <a:pt x="1484" y="1"/>
                  </a:moveTo>
                  <a:cubicBezTo>
                    <a:pt x="662" y="1"/>
                    <a:pt x="0" y="663"/>
                    <a:pt x="0" y="1485"/>
                  </a:cubicBezTo>
                  <a:cubicBezTo>
                    <a:pt x="0" y="2306"/>
                    <a:pt x="662" y="2991"/>
                    <a:pt x="1484" y="2991"/>
                  </a:cubicBezTo>
                  <a:cubicBezTo>
                    <a:pt x="2306" y="2991"/>
                    <a:pt x="2968" y="2306"/>
                    <a:pt x="2968" y="1485"/>
                  </a:cubicBezTo>
                  <a:cubicBezTo>
                    <a:pt x="2968" y="663"/>
                    <a:pt x="2306" y="1"/>
                    <a:pt x="1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2"/>
            <p:cNvSpPr/>
            <p:nvPr/>
          </p:nvSpPr>
          <p:spPr>
            <a:xfrm>
              <a:off x="3710975" y="885675"/>
              <a:ext cx="74775" cy="74775"/>
            </a:xfrm>
            <a:custGeom>
              <a:avLst/>
              <a:gdLst/>
              <a:ahLst/>
              <a:cxnLst/>
              <a:rect l="l" t="t" r="r" b="b"/>
              <a:pathLst>
                <a:path w="2991" h="2991" extrusionOk="0">
                  <a:moveTo>
                    <a:pt x="1484" y="571"/>
                  </a:moveTo>
                  <a:cubicBezTo>
                    <a:pt x="2009" y="571"/>
                    <a:pt x="2420" y="982"/>
                    <a:pt x="2420" y="1507"/>
                  </a:cubicBezTo>
                  <a:cubicBezTo>
                    <a:pt x="2420" y="2009"/>
                    <a:pt x="2009" y="2420"/>
                    <a:pt x="1484" y="2420"/>
                  </a:cubicBezTo>
                  <a:cubicBezTo>
                    <a:pt x="982" y="2420"/>
                    <a:pt x="571" y="2009"/>
                    <a:pt x="571" y="1507"/>
                  </a:cubicBezTo>
                  <a:cubicBezTo>
                    <a:pt x="571" y="982"/>
                    <a:pt x="982" y="571"/>
                    <a:pt x="1484" y="571"/>
                  </a:cubicBezTo>
                  <a:close/>
                  <a:moveTo>
                    <a:pt x="1484" y="0"/>
                  </a:moveTo>
                  <a:cubicBezTo>
                    <a:pt x="663" y="0"/>
                    <a:pt x="1" y="685"/>
                    <a:pt x="1" y="1507"/>
                  </a:cubicBezTo>
                  <a:cubicBezTo>
                    <a:pt x="1" y="2328"/>
                    <a:pt x="663" y="2990"/>
                    <a:pt x="1484" y="2990"/>
                  </a:cubicBezTo>
                  <a:cubicBezTo>
                    <a:pt x="2306" y="2990"/>
                    <a:pt x="2991" y="2328"/>
                    <a:pt x="2991" y="1507"/>
                  </a:cubicBezTo>
                  <a:cubicBezTo>
                    <a:pt x="2991" y="685"/>
                    <a:pt x="2306" y="0"/>
                    <a:pt x="14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2"/>
            <p:cNvSpPr/>
            <p:nvPr/>
          </p:nvSpPr>
          <p:spPr>
            <a:xfrm>
              <a:off x="1816475" y="4928600"/>
              <a:ext cx="74775" cy="74200"/>
            </a:xfrm>
            <a:custGeom>
              <a:avLst/>
              <a:gdLst/>
              <a:ahLst/>
              <a:cxnLst/>
              <a:rect l="l" t="t" r="r" b="b"/>
              <a:pathLst>
                <a:path w="2991" h="2968" extrusionOk="0">
                  <a:moveTo>
                    <a:pt x="1507" y="571"/>
                  </a:moveTo>
                  <a:cubicBezTo>
                    <a:pt x="2009" y="571"/>
                    <a:pt x="2420" y="982"/>
                    <a:pt x="2420" y="1484"/>
                  </a:cubicBezTo>
                  <a:cubicBezTo>
                    <a:pt x="2420" y="1986"/>
                    <a:pt x="2009" y="2397"/>
                    <a:pt x="1507" y="2397"/>
                  </a:cubicBezTo>
                  <a:cubicBezTo>
                    <a:pt x="982" y="2397"/>
                    <a:pt x="571" y="1986"/>
                    <a:pt x="571" y="1484"/>
                  </a:cubicBezTo>
                  <a:cubicBezTo>
                    <a:pt x="571" y="982"/>
                    <a:pt x="982" y="571"/>
                    <a:pt x="1507" y="571"/>
                  </a:cubicBezTo>
                  <a:close/>
                  <a:moveTo>
                    <a:pt x="1507" y="0"/>
                  </a:moveTo>
                  <a:cubicBezTo>
                    <a:pt x="686" y="0"/>
                    <a:pt x="1" y="662"/>
                    <a:pt x="1" y="1484"/>
                  </a:cubicBezTo>
                  <a:cubicBezTo>
                    <a:pt x="1" y="2306"/>
                    <a:pt x="686" y="2968"/>
                    <a:pt x="1507" y="2968"/>
                  </a:cubicBezTo>
                  <a:cubicBezTo>
                    <a:pt x="2306" y="2968"/>
                    <a:pt x="2991" y="2306"/>
                    <a:pt x="2991" y="1484"/>
                  </a:cubicBezTo>
                  <a:cubicBezTo>
                    <a:pt x="2991" y="662"/>
                    <a:pt x="2306" y="0"/>
                    <a:pt x="1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2"/>
            <p:cNvSpPr/>
            <p:nvPr/>
          </p:nvSpPr>
          <p:spPr>
            <a:xfrm>
              <a:off x="5536161" y="4856289"/>
              <a:ext cx="28550" cy="28400"/>
            </a:xfrm>
            <a:custGeom>
              <a:avLst/>
              <a:gdLst/>
              <a:ahLst/>
              <a:cxnLst/>
              <a:rect l="l" t="t" r="r" b="b"/>
              <a:pathLst>
                <a:path w="1142" h="1136" extrusionOk="0">
                  <a:moveTo>
                    <a:pt x="560" y="0"/>
                  </a:moveTo>
                  <a:cubicBezTo>
                    <a:pt x="411" y="0"/>
                    <a:pt x="263" y="52"/>
                    <a:pt x="160" y="154"/>
                  </a:cubicBezTo>
                  <a:cubicBezTo>
                    <a:pt x="46" y="269"/>
                    <a:pt x="1" y="428"/>
                    <a:pt x="1" y="565"/>
                  </a:cubicBezTo>
                  <a:cubicBezTo>
                    <a:pt x="1" y="634"/>
                    <a:pt x="1" y="725"/>
                    <a:pt x="46" y="794"/>
                  </a:cubicBezTo>
                  <a:cubicBezTo>
                    <a:pt x="69" y="862"/>
                    <a:pt x="115" y="908"/>
                    <a:pt x="160" y="976"/>
                  </a:cubicBezTo>
                  <a:cubicBezTo>
                    <a:pt x="275" y="1090"/>
                    <a:pt x="411" y="1136"/>
                    <a:pt x="571" y="1136"/>
                  </a:cubicBezTo>
                  <a:cubicBezTo>
                    <a:pt x="640" y="1136"/>
                    <a:pt x="708" y="1113"/>
                    <a:pt x="777" y="1090"/>
                  </a:cubicBezTo>
                  <a:cubicBezTo>
                    <a:pt x="845" y="1067"/>
                    <a:pt x="914" y="1022"/>
                    <a:pt x="959" y="976"/>
                  </a:cubicBezTo>
                  <a:cubicBezTo>
                    <a:pt x="1073" y="862"/>
                    <a:pt x="1142" y="725"/>
                    <a:pt x="1142" y="565"/>
                  </a:cubicBezTo>
                  <a:cubicBezTo>
                    <a:pt x="1142" y="428"/>
                    <a:pt x="1073" y="269"/>
                    <a:pt x="959" y="154"/>
                  </a:cubicBezTo>
                  <a:cubicBezTo>
                    <a:pt x="857" y="52"/>
                    <a:pt x="708" y="0"/>
                    <a:pt x="5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2"/>
            <p:cNvSpPr/>
            <p:nvPr/>
          </p:nvSpPr>
          <p:spPr>
            <a:xfrm>
              <a:off x="680350" y="2063100"/>
              <a:ext cx="28550" cy="28900"/>
            </a:xfrm>
            <a:custGeom>
              <a:avLst/>
              <a:gdLst/>
              <a:ahLst/>
              <a:cxnLst/>
              <a:rect l="l" t="t" r="r" b="b"/>
              <a:pathLst>
                <a:path w="1142" h="1156" extrusionOk="0">
                  <a:moveTo>
                    <a:pt x="549" y="1"/>
                  </a:moveTo>
                  <a:cubicBezTo>
                    <a:pt x="406" y="1"/>
                    <a:pt x="269" y="66"/>
                    <a:pt x="160" y="174"/>
                  </a:cubicBezTo>
                  <a:cubicBezTo>
                    <a:pt x="46" y="289"/>
                    <a:pt x="1" y="426"/>
                    <a:pt x="1" y="585"/>
                  </a:cubicBezTo>
                  <a:cubicBezTo>
                    <a:pt x="1" y="722"/>
                    <a:pt x="46" y="882"/>
                    <a:pt x="160" y="973"/>
                  </a:cubicBezTo>
                  <a:cubicBezTo>
                    <a:pt x="275" y="1087"/>
                    <a:pt x="411" y="1156"/>
                    <a:pt x="571" y="1156"/>
                  </a:cubicBezTo>
                  <a:cubicBezTo>
                    <a:pt x="594" y="1156"/>
                    <a:pt x="640" y="1133"/>
                    <a:pt x="663" y="1133"/>
                  </a:cubicBezTo>
                  <a:cubicBezTo>
                    <a:pt x="708" y="1133"/>
                    <a:pt x="754" y="1110"/>
                    <a:pt x="777" y="1110"/>
                  </a:cubicBezTo>
                  <a:cubicBezTo>
                    <a:pt x="822" y="1087"/>
                    <a:pt x="845" y="1065"/>
                    <a:pt x="868" y="1042"/>
                  </a:cubicBezTo>
                  <a:cubicBezTo>
                    <a:pt x="914" y="1019"/>
                    <a:pt x="936" y="996"/>
                    <a:pt x="959" y="973"/>
                  </a:cubicBezTo>
                  <a:cubicBezTo>
                    <a:pt x="1073" y="882"/>
                    <a:pt x="1142" y="722"/>
                    <a:pt x="1142" y="585"/>
                  </a:cubicBezTo>
                  <a:cubicBezTo>
                    <a:pt x="1142" y="426"/>
                    <a:pt x="1073" y="289"/>
                    <a:pt x="959" y="174"/>
                  </a:cubicBezTo>
                  <a:cubicBezTo>
                    <a:pt x="936" y="152"/>
                    <a:pt x="914" y="129"/>
                    <a:pt x="868" y="106"/>
                  </a:cubicBezTo>
                  <a:cubicBezTo>
                    <a:pt x="845" y="83"/>
                    <a:pt x="822" y="60"/>
                    <a:pt x="777" y="37"/>
                  </a:cubicBezTo>
                  <a:cubicBezTo>
                    <a:pt x="754" y="37"/>
                    <a:pt x="708" y="15"/>
                    <a:pt x="663" y="15"/>
                  </a:cubicBezTo>
                  <a:cubicBezTo>
                    <a:pt x="624" y="5"/>
                    <a:pt x="586" y="1"/>
                    <a:pt x="5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2"/>
            <p:cNvSpPr/>
            <p:nvPr/>
          </p:nvSpPr>
          <p:spPr>
            <a:xfrm>
              <a:off x="5498775" y="818475"/>
              <a:ext cx="28550" cy="28425"/>
            </a:xfrm>
            <a:custGeom>
              <a:avLst/>
              <a:gdLst/>
              <a:ahLst/>
              <a:cxnLst/>
              <a:rect l="l" t="t" r="r" b="b"/>
              <a:pathLst>
                <a:path w="1142" h="1137" extrusionOk="0">
                  <a:moveTo>
                    <a:pt x="571" y="1"/>
                  </a:moveTo>
                  <a:cubicBezTo>
                    <a:pt x="531" y="1"/>
                    <a:pt x="491" y="6"/>
                    <a:pt x="457" y="18"/>
                  </a:cubicBezTo>
                  <a:cubicBezTo>
                    <a:pt x="411" y="18"/>
                    <a:pt x="389" y="41"/>
                    <a:pt x="343" y="41"/>
                  </a:cubicBezTo>
                  <a:cubicBezTo>
                    <a:pt x="320" y="63"/>
                    <a:pt x="274" y="86"/>
                    <a:pt x="252" y="109"/>
                  </a:cubicBezTo>
                  <a:cubicBezTo>
                    <a:pt x="229" y="109"/>
                    <a:pt x="183" y="132"/>
                    <a:pt x="160" y="178"/>
                  </a:cubicBezTo>
                  <a:cubicBezTo>
                    <a:pt x="46" y="269"/>
                    <a:pt x="0" y="429"/>
                    <a:pt x="0" y="566"/>
                  </a:cubicBezTo>
                  <a:cubicBezTo>
                    <a:pt x="0" y="725"/>
                    <a:pt x="46" y="862"/>
                    <a:pt x="160" y="976"/>
                  </a:cubicBezTo>
                  <a:cubicBezTo>
                    <a:pt x="183" y="999"/>
                    <a:pt x="229" y="1022"/>
                    <a:pt x="252" y="1045"/>
                  </a:cubicBezTo>
                  <a:cubicBezTo>
                    <a:pt x="274" y="1068"/>
                    <a:pt x="320" y="1091"/>
                    <a:pt x="343" y="1091"/>
                  </a:cubicBezTo>
                  <a:cubicBezTo>
                    <a:pt x="389" y="1113"/>
                    <a:pt x="411" y="1136"/>
                    <a:pt x="457" y="1136"/>
                  </a:cubicBezTo>
                  <a:lnTo>
                    <a:pt x="685" y="1136"/>
                  </a:lnTo>
                  <a:cubicBezTo>
                    <a:pt x="708" y="1136"/>
                    <a:pt x="754" y="1113"/>
                    <a:pt x="777" y="1091"/>
                  </a:cubicBezTo>
                  <a:cubicBezTo>
                    <a:pt x="822" y="1091"/>
                    <a:pt x="845" y="1068"/>
                    <a:pt x="891" y="1045"/>
                  </a:cubicBezTo>
                  <a:cubicBezTo>
                    <a:pt x="914" y="1022"/>
                    <a:pt x="936" y="999"/>
                    <a:pt x="982" y="976"/>
                  </a:cubicBezTo>
                  <a:cubicBezTo>
                    <a:pt x="1073" y="862"/>
                    <a:pt x="1142" y="725"/>
                    <a:pt x="1142" y="566"/>
                  </a:cubicBezTo>
                  <a:cubicBezTo>
                    <a:pt x="1142" y="429"/>
                    <a:pt x="1073" y="269"/>
                    <a:pt x="982" y="178"/>
                  </a:cubicBezTo>
                  <a:cubicBezTo>
                    <a:pt x="936" y="132"/>
                    <a:pt x="914" y="109"/>
                    <a:pt x="891" y="109"/>
                  </a:cubicBezTo>
                  <a:cubicBezTo>
                    <a:pt x="845" y="86"/>
                    <a:pt x="822" y="63"/>
                    <a:pt x="777" y="41"/>
                  </a:cubicBezTo>
                  <a:cubicBezTo>
                    <a:pt x="754" y="41"/>
                    <a:pt x="708" y="18"/>
                    <a:pt x="685" y="18"/>
                  </a:cubicBezTo>
                  <a:cubicBezTo>
                    <a:pt x="651" y="6"/>
                    <a:pt x="611" y="1"/>
                    <a:pt x="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2"/>
            <p:cNvSpPr/>
            <p:nvPr/>
          </p:nvSpPr>
          <p:spPr>
            <a:xfrm>
              <a:off x="492625" y="4885500"/>
              <a:ext cx="28550" cy="28275"/>
            </a:xfrm>
            <a:custGeom>
              <a:avLst/>
              <a:gdLst/>
              <a:ahLst/>
              <a:cxnLst/>
              <a:rect l="l" t="t" r="r" b="b"/>
              <a:pathLst>
                <a:path w="1142" h="1131" extrusionOk="0">
                  <a:moveTo>
                    <a:pt x="559" y="1"/>
                  </a:moveTo>
                  <a:cubicBezTo>
                    <a:pt x="411" y="1"/>
                    <a:pt x="263" y="58"/>
                    <a:pt x="160" y="172"/>
                  </a:cubicBezTo>
                  <a:cubicBezTo>
                    <a:pt x="46" y="263"/>
                    <a:pt x="0" y="423"/>
                    <a:pt x="0" y="560"/>
                  </a:cubicBezTo>
                  <a:cubicBezTo>
                    <a:pt x="0" y="720"/>
                    <a:pt x="46" y="857"/>
                    <a:pt x="160" y="971"/>
                  </a:cubicBezTo>
                  <a:cubicBezTo>
                    <a:pt x="274" y="1085"/>
                    <a:pt x="411" y="1131"/>
                    <a:pt x="571" y="1131"/>
                  </a:cubicBezTo>
                  <a:cubicBezTo>
                    <a:pt x="639" y="1131"/>
                    <a:pt x="708" y="1131"/>
                    <a:pt x="776" y="1108"/>
                  </a:cubicBezTo>
                  <a:cubicBezTo>
                    <a:pt x="845" y="1062"/>
                    <a:pt x="913" y="1017"/>
                    <a:pt x="959" y="971"/>
                  </a:cubicBezTo>
                  <a:cubicBezTo>
                    <a:pt x="1073" y="857"/>
                    <a:pt x="1141" y="720"/>
                    <a:pt x="1141" y="560"/>
                  </a:cubicBezTo>
                  <a:cubicBezTo>
                    <a:pt x="1141" y="423"/>
                    <a:pt x="1073" y="263"/>
                    <a:pt x="959" y="172"/>
                  </a:cubicBezTo>
                  <a:cubicBezTo>
                    <a:pt x="856" y="58"/>
                    <a:pt x="708" y="1"/>
                    <a:pt x="5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2"/>
            <p:cNvSpPr/>
            <p:nvPr/>
          </p:nvSpPr>
          <p:spPr>
            <a:xfrm>
              <a:off x="2655300" y="788800"/>
              <a:ext cx="28575" cy="28425"/>
            </a:xfrm>
            <a:custGeom>
              <a:avLst/>
              <a:gdLst/>
              <a:ahLst/>
              <a:cxnLst/>
              <a:rect l="l" t="t" r="r" b="b"/>
              <a:pathLst>
                <a:path w="1143" h="1137" extrusionOk="0">
                  <a:moveTo>
                    <a:pt x="560" y="1"/>
                  </a:moveTo>
                  <a:cubicBezTo>
                    <a:pt x="412" y="1"/>
                    <a:pt x="263" y="52"/>
                    <a:pt x="161" y="155"/>
                  </a:cubicBezTo>
                  <a:cubicBezTo>
                    <a:pt x="47" y="269"/>
                    <a:pt x="1" y="406"/>
                    <a:pt x="1" y="566"/>
                  </a:cubicBezTo>
                  <a:cubicBezTo>
                    <a:pt x="1" y="588"/>
                    <a:pt x="1" y="634"/>
                    <a:pt x="1" y="657"/>
                  </a:cubicBezTo>
                  <a:cubicBezTo>
                    <a:pt x="24" y="703"/>
                    <a:pt x="24" y="748"/>
                    <a:pt x="47" y="771"/>
                  </a:cubicBezTo>
                  <a:cubicBezTo>
                    <a:pt x="47" y="817"/>
                    <a:pt x="69" y="840"/>
                    <a:pt x="92" y="862"/>
                  </a:cubicBezTo>
                  <a:cubicBezTo>
                    <a:pt x="115" y="908"/>
                    <a:pt x="138" y="931"/>
                    <a:pt x="161" y="954"/>
                  </a:cubicBezTo>
                  <a:cubicBezTo>
                    <a:pt x="275" y="1068"/>
                    <a:pt x="412" y="1136"/>
                    <a:pt x="572" y="1136"/>
                  </a:cubicBezTo>
                  <a:cubicBezTo>
                    <a:pt x="709" y="1136"/>
                    <a:pt x="868" y="1068"/>
                    <a:pt x="960" y="954"/>
                  </a:cubicBezTo>
                  <a:cubicBezTo>
                    <a:pt x="1005" y="931"/>
                    <a:pt x="1028" y="908"/>
                    <a:pt x="1051" y="862"/>
                  </a:cubicBezTo>
                  <a:cubicBezTo>
                    <a:pt x="1051" y="840"/>
                    <a:pt x="1074" y="817"/>
                    <a:pt x="1097" y="771"/>
                  </a:cubicBezTo>
                  <a:cubicBezTo>
                    <a:pt x="1097" y="748"/>
                    <a:pt x="1119" y="703"/>
                    <a:pt x="1119" y="657"/>
                  </a:cubicBezTo>
                  <a:cubicBezTo>
                    <a:pt x="1142" y="634"/>
                    <a:pt x="1142" y="588"/>
                    <a:pt x="1142" y="566"/>
                  </a:cubicBezTo>
                  <a:cubicBezTo>
                    <a:pt x="1142" y="406"/>
                    <a:pt x="1074" y="269"/>
                    <a:pt x="960" y="155"/>
                  </a:cubicBezTo>
                  <a:cubicBezTo>
                    <a:pt x="857" y="52"/>
                    <a:pt x="709" y="1"/>
                    <a:pt x="5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2"/>
            <p:cNvSpPr/>
            <p:nvPr/>
          </p:nvSpPr>
          <p:spPr>
            <a:xfrm>
              <a:off x="3878175" y="5028675"/>
              <a:ext cx="28550" cy="28325"/>
            </a:xfrm>
            <a:custGeom>
              <a:avLst/>
              <a:gdLst/>
              <a:ahLst/>
              <a:cxnLst/>
              <a:rect l="l" t="t" r="r" b="b"/>
              <a:pathLst>
                <a:path w="1142" h="1133" extrusionOk="0">
                  <a:moveTo>
                    <a:pt x="569" y="0"/>
                  </a:moveTo>
                  <a:cubicBezTo>
                    <a:pt x="421" y="0"/>
                    <a:pt x="274" y="66"/>
                    <a:pt x="183" y="174"/>
                  </a:cubicBezTo>
                  <a:cubicBezTo>
                    <a:pt x="160" y="197"/>
                    <a:pt x="115" y="220"/>
                    <a:pt x="115" y="243"/>
                  </a:cubicBezTo>
                  <a:cubicBezTo>
                    <a:pt x="92" y="288"/>
                    <a:pt x="69" y="311"/>
                    <a:pt x="46" y="357"/>
                  </a:cubicBezTo>
                  <a:cubicBezTo>
                    <a:pt x="46" y="380"/>
                    <a:pt x="23" y="425"/>
                    <a:pt x="23" y="448"/>
                  </a:cubicBezTo>
                  <a:cubicBezTo>
                    <a:pt x="23" y="494"/>
                    <a:pt x="1" y="540"/>
                    <a:pt x="1" y="562"/>
                  </a:cubicBezTo>
                  <a:cubicBezTo>
                    <a:pt x="1" y="722"/>
                    <a:pt x="69" y="859"/>
                    <a:pt x="183" y="973"/>
                  </a:cubicBezTo>
                  <a:cubicBezTo>
                    <a:pt x="275" y="1087"/>
                    <a:pt x="434" y="1133"/>
                    <a:pt x="571" y="1133"/>
                  </a:cubicBezTo>
                  <a:cubicBezTo>
                    <a:pt x="731" y="1133"/>
                    <a:pt x="868" y="1087"/>
                    <a:pt x="982" y="973"/>
                  </a:cubicBezTo>
                  <a:cubicBezTo>
                    <a:pt x="1096" y="859"/>
                    <a:pt x="1142" y="722"/>
                    <a:pt x="1142" y="562"/>
                  </a:cubicBezTo>
                  <a:cubicBezTo>
                    <a:pt x="1142" y="540"/>
                    <a:pt x="1142" y="494"/>
                    <a:pt x="1142" y="448"/>
                  </a:cubicBezTo>
                  <a:cubicBezTo>
                    <a:pt x="1142" y="425"/>
                    <a:pt x="1119" y="380"/>
                    <a:pt x="1096" y="357"/>
                  </a:cubicBezTo>
                  <a:cubicBezTo>
                    <a:pt x="1096" y="311"/>
                    <a:pt x="1073" y="288"/>
                    <a:pt x="1051" y="243"/>
                  </a:cubicBezTo>
                  <a:cubicBezTo>
                    <a:pt x="1028" y="220"/>
                    <a:pt x="1005" y="197"/>
                    <a:pt x="982" y="174"/>
                  </a:cubicBezTo>
                  <a:cubicBezTo>
                    <a:pt x="959" y="151"/>
                    <a:pt x="936" y="106"/>
                    <a:pt x="891" y="106"/>
                  </a:cubicBezTo>
                  <a:cubicBezTo>
                    <a:pt x="868" y="83"/>
                    <a:pt x="822" y="60"/>
                    <a:pt x="800" y="37"/>
                  </a:cubicBezTo>
                  <a:cubicBezTo>
                    <a:pt x="754" y="37"/>
                    <a:pt x="731" y="15"/>
                    <a:pt x="685" y="15"/>
                  </a:cubicBezTo>
                  <a:cubicBezTo>
                    <a:pt x="647" y="5"/>
                    <a:pt x="608" y="0"/>
                    <a:pt x="5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2"/>
            <p:cNvSpPr/>
            <p:nvPr/>
          </p:nvSpPr>
          <p:spPr>
            <a:xfrm>
              <a:off x="734000" y="799425"/>
              <a:ext cx="91900" cy="127350"/>
            </a:xfrm>
            <a:custGeom>
              <a:avLst/>
              <a:gdLst/>
              <a:ahLst/>
              <a:cxnLst/>
              <a:rect l="l" t="t" r="r" b="b"/>
              <a:pathLst>
                <a:path w="3676" h="5094" extrusionOk="0">
                  <a:moveTo>
                    <a:pt x="3347" y="1"/>
                  </a:moveTo>
                  <a:cubicBezTo>
                    <a:pt x="3257" y="1"/>
                    <a:pt x="3162" y="46"/>
                    <a:pt x="3104" y="118"/>
                  </a:cubicBezTo>
                  <a:lnTo>
                    <a:pt x="91" y="4637"/>
                  </a:lnTo>
                  <a:cubicBezTo>
                    <a:pt x="0" y="4774"/>
                    <a:pt x="46" y="4957"/>
                    <a:pt x="183" y="5025"/>
                  </a:cubicBezTo>
                  <a:cubicBezTo>
                    <a:pt x="228" y="5071"/>
                    <a:pt x="274" y="5094"/>
                    <a:pt x="343" y="5094"/>
                  </a:cubicBezTo>
                  <a:cubicBezTo>
                    <a:pt x="434" y="5094"/>
                    <a:pt x="525" y="5048"/>
                    <a:pt x="571" y="4957"/>
                  </a:cubicBezTo>
                  <a:lnTo>
                    <a:pt x="3584" y="437"/>
                  </a:lnTo>
                  <a:cubicBezTo>
                    <a:pt x="3675" y="300"/>
                    <a:pt x="3629" y="141"/>
                    <a:pt x="3492" y="49"/>
                  </a:cubicBezTo>
                  <a:cubicBezTo>
                    <a:pt x="3451" y="16"/>
                    <a:pt x="3399" y="1"/>
                    <a:pt x="3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2"/>
            <p:cNvSpPr/>
            <p:nvPr/>
          </p:nvSpPr>
          <p:spPr>
            <a:xfrm>
              <a:off x="5971250" y="1563275"/>
              <a:ext cx="131275" cy="288500"/>
            </a:xfrm>
            <a:custGeom>
              <a:avLst/>
              <a:gdLst/>
              <a:ahLst/>
              <a:cxnLst/>
              <a:rect l="l" t="t" r="r" b="b"/>
              <a:pathLst>
                <a:path w="5251" h="11540" extrusionOk="0">
                  <a:moveTo>
                    <a:pt x="3167" y="1"/>
                  </a:moveTo>
                  <a:cubicBezTo>
                    <a:pt x="3139" y="1"/>
                    <a:pt x="3111" y="5"/>
                    <a:pt x="3082" y="13"/>
                  </a:cubicBezTo>
                  <a:cubicBezTo>
                    <a:pt x="2945" y="58"/>
                    <a:pt x="2854" y="218"/>
                    <a:pt x="2900" y="355"/>
                  </a:cubicBezTo>
                  <a:cubicBezTo>
                    <a:pt x="2922" y="424"/>
                    <a:pt x="4589" y="6518"/>
                    <a:pt x="115" y="11037"/>
                  </a:cubicBezTo>
                  <a:cubicBezTo>
                    <a:pt x="1" y="11151"/>
                    <a:pt x="1" y="11334"/>
                    <a:pt x="115" y="11448"/>
                  </a:cubicBezTo>
                  <a:cubicBezTo>
                    <a:pt x="161" y="11517"/>
                    <a:pt x="229" y="11539"/>
                    <a:pt x="320" y="11539"/>
                  </a:cubicBezTo>
                  <a:cubicBezTo>
                    <a:pt x="389" y="11539"/>
                    <a:pt x="457" y="11517"/>
                    <a:pt x="526" y="11448"/>
                  </a:cubicBezTo>
                  <a:cubicBezTo>
                    <a:pt x="5251" y="6678"/>
                    <a:pt x="3470" y="264"/>
                    <a:pt x="3447" y="195"/>
                  </a:cubicBezTo>
                  <a:cubicBezTo>
                    <a:pt x="3410" y="83"/>
                    <a:pt x="3295" y="1"/>
                    <a:pt x="3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2"/>
            <p:cNvSpPr/>
            <p:nvPr/>
          </p:nvSpPr>
          <p:spPr>
            <a:xfrm>
              <a:off x="2279825" y="4071425"/>
              <a:ext cx="90200" cy="279725"/>
            </a:xfrm>
            <a:custGeom>
              <a:avLst/>
              <a:gdLst/>
              <a:ahLst/>
              <a:cxnLst/>
              <a:rect l="l" t="t" r="r" b="b"/>
              <a:pathLst>
                <a:path w="3608" h="11189" extrusionOk="0">
                  <a:moveTo>
                    <a:pt x="2150" y="0"/>
                  </a:moveTo>
                  <a:cubicBezTo>
                    <a:pt x="2133" y="0"/>
                    <a:pt x="2117" y="1"/>
                    <a:pt x="2101" y="4"/>
                  </a:cubicBezTo>
                  <a:cubicBezTo>
                    <a:pt x="1941" y="27"/>
                    <a:pt x="1850" y="186"/>
                    <a:pt x="1873" y="346"/>
                  </a:cubicBezTo>
                  <a:cubicBezTo>
                    <a:pt x="1895" y="392"/>
                    <a:pt x="2991" y="5938"/>
                    <a:pt x="92" y="10754"/>
                  </a:cubicBezTo>
                  <a:cubicBezTo>
                    <a:pt x="1" y="10891"/>
                    <a:pt x="47" y="11051"/>
                    <a:pt x="184" y="11142"/>
                  </a:cubicBezTo>
                  <a:cubicBezTo>
                    <a:pt x="229" y="11165"/>
                    <a:pt x="275" y="11188"/>
                    <a:pt x="321" y="11188"/>
                  </a:cubicBezTo>
                  <a:cubicBezTo>
                    <a:pt x="435" y="11188"/>
                    <a:pt x="526" y="11142"/>
                    <a:pt x="572" y="11051"/>
                  </a:cubicBezTo>
                  <a:cubicBezTo>
                    <a:pt x="3607" y="6030"/>
                    <a:pt x="2489" y="460"/>
                    <a:pt x="2443" y="232"/>
                  </a:cubicBezTo>
                  <a:cubicBezTo>
                    <a:pt x="2423" y="89"/>
                    <a:pt x="2292" y="0"/>
                    <a:pt x="2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2"/>
            <p:cNvSpPr/>
            <p:nvPr/>
          </p:nvSpPr>
          <p:spPr>
            <a:xfrm>
              <a:off x="2119500" y="4071450"/>
              <a:ext cx="77625" cy="223775"/>
            </a:xfrm>
            <a:custGeom>
              <a:avLst/>
              <a:gdLst/>
              <a:ahLst/>
              <a:cxnLst/>
              <a:rect l="l" t="t" r="r" b="b"/>
              <a:pathLst>
                <a:path w="3105" h="8951" extrusionOk="0">
                  <a:moveTo>
                    <a:pt x="2773" y="0"/>
                  </a:moveTo>
                  <a:cubicBezTo>
                    <a:pt x="2631" y="0"/>
                    <a:pt x="2532" y="129"/>
                    <a:pt x="2511" y="277"/>
                  </a:cubicBezTo>
                  <a:cubicBezTo>
                    <a:pt x="2511" y="322"/>
                    <a:pt x="2328" y="4750"/>
                    <a:pt x="91" y="8517"/>
                  </a:cubicBezTo>
                  <a:cubicBezTo>
                    <a:pt x="0" y="8654"/>
                    <a:pt x="46" y="8836"/>
                    <a:pt x="183" y="8905"/>
                  </a:cubicBezTo>
                  <a:cubicBezTo>
                    <a:pt x="228" y="8950"/>
                    <a:pt x="274" y="8950"/>
                    <a:pt x="320" y="8950"/>
                  </a:cubicBezTo>
                  <a:cubicBezTo>
                    <a:pt x="434" y="8950"/>
                    <a:pt x="525" y="8905"/>
                    <a:pt x="571" y="8813"/>
                  </a:cubicBezTo>
                  <a:cubicBezTo>
                    <a:pt x="2899" y="4910"/>
                    <a:pt x="3081" y="482"/>
                    <a:pt x="3081" y="299"/>
                  </a:cubicBezTo>
                  <a:cubicBezTo>
                    <a:pt x="3104" y="140"/>
                    <a:pt x="2967" y="3"/>
                    <a:pt x="2808" y="3"/>
                  </a:cubicBezTo>
                  <a:cubicBezTo>
                    <a:pt x="2796" y="1"/>
                    <a:pt x="2784" y="0"/>
                    <a:pt x="2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2"/>
            <p:cNvSpPr/>
            <p:nvPr/>
          </p:nvSpPr>
          <p:spPr>
            <a:xfrm>
              <a:off x="1723475" y="2973900"/>
              <a:ext cx="412025" cy="49950"/>
            </a:xfrm>
            <a:custGeom>
              <a:avLst/>
              <a:gdLst/>
              <a:ahLst/>
              <a:cxnLst/>
              <a:rect l="l" t="t" r="r" b="b"/>
              <a:pathLst>
                <a:path w="16481" h="1998" extrusionOk="0">
                  <a:moveTo>
                    <a:pt x="307" y="0"/>
                  </a:moveTo>
                  <a:cubicBezTo>
                    <a:pt x="184" y="0"/>
                    <a:pt x="84" y="85"/>
                    <a:pt x="46" y="217"/>
                  </a:cubicBezTo>
                  <a:cubicBezTo>
                    <a:pt x="0" y="377"/>
                    <a:pt x="92" y="514"/>
                    <a:pt x="229" y="560"/>
                  </a:cubicBezTo>
                  <a:cubicBezTo>
                    <a:pt x="297" y="582"/>
                    <a:pt x="5433" y="1998"/>
                    <a:pt x="11139" y="1998"/>
                  </a:cubicBezTo>
                  <a:cubicBezTo>
                    <a:pt x="12828" y="1998"/>
                    <a:pt x="14563" y="1883"/>
                    <a:pt x="16229" y="1564"/>
                  </a:cubicBezTo>
                  <a:cubicBezTo>
                    <a:pt x="16366" y="1541"/>
                    <a:pt x="16480" y="1381"/>
                    <a:pt x="16457" y="1222"/>
                  </a:cubicBezTo>
                  <a:cubicBezTo>
                    <a:pt x="16416" y="1078"/>
                    <a:pt x="16302" y="990"/>
                    <a:pt x="16163" y="990"/>
                  </a:cubicBezTo>
                  <a:cubicBezTo>
                    <a:pt x="16147" y="990"/>
                    <a:pt x="16131" y="991"/>
                    <a:pt x="16115" y="993"/>
                  </a:cubicBezTo>
                  <a:cubicBezTo>
                    <a:pt x="14479" y="1311"/>
                    <a:pt x="12776" y="1434"/>
                    <a:pt x="11120" y="1434"/>
                  </a:cubicBezTo>
                  <a:cubicBezTo>
                    <a:pt x="5519" y="1434"/>
                    <a:pt x="459" y="29"/>
                    <a:pt x="388" y="12"/>
                  </a:cubicBezTo>
                  <a:cubicBezTo>
                    <a:pt x="360" y="4"/>
                    <a:pt x="333" y="0"/>
                    <a:pt x="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2"/>
            <p:cNvSpPr/>
            <p:nvPr/>
          </p:nvSpPr>
          <p:spPr>
            <a:xfrm>
              <a:off x="1632750" y="1843400"/>
              <a:ext cx="200875" cy="193250"/>
            </a:xfrm>
            <a:custGeom>
              <a:avLst/>
              <a:gdLst/>
              <a:ahLst/>
              <a:cxnLst/>
              <a:rect l="l" t="t" r="r" b="b"/>
              <a:pathLst>
                <a:path w="8035" h="7730" extrusionOk="0">
                  <a:moveTo>
                    <a:pt x="344" y="1"/>
                  </a:moveTo>
                  <a:cubicBezTo>
                    <a:pt x="227" y="1"/>
                    <a:pt x="105" y="66"/>
                    <a:pt x="69" y="175"/>
                  </a:cubicBezTo>
                  <a:cubicBezTo>
                    <a:pt x="0" y="312"/>
                    <a:pt x="69" y="494"/>
                    <a:pt x="228" y="540"/>
                  </a:cubicBezTo>
                  <a:cubicBezTo>
                    <a:pt x="274" y="563"/>
                    <a:pt x="5113" y="2617"/>
                    <a:pt x="7441" y="7570"/>
                  </a:cubicBezTo>
                  <a:cubicBezTo>
                    <a:pt x="7487" y="7684"/>
                    <a:pt x="7601" y="7730"/>
                    <a:pt x="7715" y="7730"/>
                  </a:cubicBezTo>
                  <a:cubicBezTo>
                    <a:pt x="7738" y="7730"/>
                    <a:pt x="7783" y="7730"/>
                    <a:pt x="7829" y="7707"/>
                  </a:cubicBezTo>
                  <a:cubicBezTo>
                    <a:pt x="7966" y="7639"/>
                    <a:pt x="8035" y="7479"/>
                    <a:pt x="7966" y="7319"/>
                  </a:cubicBezTo>
                  <a:cubicBezTo>
                    <a:pt x="5524" y="2161"/>
                    <a:pt x="639" y="106"/>
                    <a:pt x="434" y="15"/>
                  </a:cubicBezTo>
                  <a:cubicBezTo>
                    <a:pt x="405" y="5"/>
                    <a:pt x="375" y="1"/>
                    <a:pt x="3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2"/>
            <p:cNvSpPr/>
            <p:nvPr/>
          </p:nvSpPr>
          <p:spPr>
            <a:xfrm>
              <a:off x="2716375" y="1473375"/>
              <a:ext cx="71925" cy="285950"/>
            </a:xfrm>
            <a:custGeom>
              <a:avLst/>
              <a:gdLst/>
              <a:ahLst/>
              <a:cxnLst/>
              <a:rect l="l" t="t" r="r" b="b"/>
              <a:pathLst>
                <a:path w="2877" h="11438" extrusionOk="0">
                  <a:moveTo>
                    <a:pt x="2544" y="0"/>
                  </a:moveTo>
                  <a:cubicBezTo>
                    <a:pt x="2452" y="0"/>
                    <a:pt x="2365" y="51"/>
                    <a:pt x="2306" y="139"/>
                  </a:cubicBezTo>
                  <a:cubicBezTo>
                    <a:pt x="2214" y="322"/>
                    <a:pt x="0" y="4316"/>
                    <a:pt x="2283" y="11255"/>
                  </a:cubicBezTo>
                  <a:cubicBezTo>
                    <a:pt x="2328" y="11369"/>
                    <a:pt x="2443" y="11438"/>
                    <a:pt x="2557" y="11438"/>
                  </a:cubicBezTo>
                  <a:lnTo>
                    <a:pt x="2648" y="11438"/>
                  </a:lnTo>
                  <a:cubicBezTo>
                    <a:pt x="2808" y="11369"/>
                    <a:pt x="2876" y="11210"/>
                    <a:pt x="2831" y="11073"/>
                  </a:cubicBezTo>
                  <a:cubicBezTo>
                    <a:pt x="617" y="4408"/>
                    <a:pt x="2785" y="459"/>
                    <a:pt x="2808" y="436"/>
                  </a:cubicBezTo>
                  <a:cubicBezTo>
                    <a:pt x="2876" y="299"/>
                    <a:pt x="2831" y="116"/>
                    <a:pt x="2694" y="48"/>
                  </a:cubicBezTo>
                  <a:cubicBezTo>
                    <a:pt x="2645" y="16"/>
                    <a:pt x="2594" y="0"/>
                    <a:pt x="25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7" name="Google Shape;1987;p42"/>
          <p:cNvGrpSpPr/>
          <p:nvPr/>
        </p:nvGrpSpPr>
        <p:grpSpPr>
          <a:xfrm>
            <a:off x="4196134" y="1064201"/>
            <a:ext cx="3774727" cy="2761002"/>
            <a:chOff x="4756423" y="708338"/>
            <a:chExt cx="4180681" cy="3695284"/>
          </a:xfrm>
        </p:grpSpPr>
        <p:grpSp>
          <p:nvGrpSpPr>
            <p:cNvPr id="1988" name="Google Shape;1988;p42"/>
            <p:cNvGrpSpPr/>
            <p:nvPr/>
          </p:nvGrpSpPr>
          <p:grpSpPr>
            <a:xfrm>
              <a:off x="6520484" y="3592154"/>
              <a:ext cx="1380215" cy="811468"/>
              <a:chOff x="6868134" y="3422779"/>
              <a:chExt cx="1380215" cy="811468"/>
            </a:xfrm>
          </p:grpSpPr>
          <p:sp>
            <p:nvSpPr>
              <p:cNvPr id="1989" name="Google Shape;1989;p42"/>
              <p:cNvSpPr/>
              <p:nvPr/>
            </p:nvSpPr>
            <p:spPr>
              <a:xfrm>
                <a:off x="6868134" y="3422779"/>
                <a:ext cx="1380215" cy="811468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42"/>
              <p:cNvSpPr/>
              <p:nvPr/>
            </p:nvSpPr>
            <p:spPr>
              <a:xfrm>
                <a:off x="6871998" y="3581536"/>
                <a:ext cx="1145562" cy="394641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91" name="Google Shape;1991;p42"/>
            <p:cNvSpPr/>
            <p:nvPr/>
          </p:nvSpPr>
          <p:spPr>
            <a:xfrm rot="3427325">
              <a:off x="8405610" y="1342611"/>
              <a:ext cx="190013" cy="236805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2"/>
            <p:cNvSpPr/>
            <p:nvPr/>
          </p:nvSpPr>
          <p:spPr>
            <a:xfrm rot="3427325">
              <a:off x="8234141" y="1312664"/>
              <a:ext cx="596068" cy="809859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2"/>
            <p:cNvSpPr/>
            <p:nvPr/>
          </p:nvSpPr>
          <p:spPr>
            <a:xfrm rot="3427325">
              <a:off x="8398698" y="1497820"/>
              <a:ext cx="227294" cy="438092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2"/>
            <p:cNvSpPr/>
            <p:nvPr/>
          </p:nvSpPr>
          <p:spPr>
            <a:xfrm>
              <a:off x="5398775" y="875799"/>
              <a:ext cx="238137" cy="353288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2"/>
            <p:cNvSpPr/>
            <p:nvPr/>
          </p:nvSpPr>
          <p:spPr>
            <a:xfrm rot="971139">
              <a:off x="4756423" y="708338"/>
              <a:ext cx="920724" cy="794065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2"/>
            <p:cNvSpPr/>
            <p:nvPr/>
          </p:nvSpPr>
          <p:spPr>
            <a:xfrm>
              <a:off x="5139707" y="890299"/>
              <a:ext cx="252000" cy="547161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7" name="Google Shape;1997;p42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998" name="Google Shape;1998;p42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2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2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1" name="Google Shape;2001;p42"/>
          <p:cNvSpPr txBox="1">
            <a:spLocks noGrp="1"/>
          </p:cNvSpPr>
          <p:nvPr>
            <p:ph type="title"/>
          </p:nvPr>
        </p:nvSpPr>
        <p:spPr>
          <a:xfrm>
            <a:off x="720000" y="1181100"/>
            <a:ext cx="2952600" cy="185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RECONOCIMIENTO </a:t>
            </a:r>
            <a:r>
              <a:rPr lang="en" sz="2800" dirty="0">
                <a:solidFill>
                  <a:schemeClr val="lt2"/>
                </a:solidFill>
              </a:rPr>
              <a:t>DE VOZ EN PAGINA WEB </a:t>
            </a:r>
            <a:endParaRPr sz="2800" dirty="0">
              <a:solidFill>
                <a:schemeClr val="dk2"/>
              </a:solidFill>
            </a:endParaRPr>
          </a:p>
        </p:txBody>
      </p:sp>
      <p:sp>
        <p:nvSpPr>
          <p:cNvPr id="2002" name="Google Shape;2002;p42"/>
          <p:cNvSpPr txBox="1">
            <a:spLocks noGrp="1"/>
          </p:cNvSpPr>
          <p:nvPr>
            <p:ph type="subTitle" idx="1"/>
          </p:nvPr>
        </p:nvSpPr>
        <p:spPr>
          <a:xfrm>
            <a:off x="698371" y="2674834"/>
            <a:ext cx="2952600" cy="9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Permite reconocer la voz desde una pagina utilizando framework Django, recursos estáticos entre otros.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78DAC5-4E9E-4E80-B541-2BF59B651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064" y="2153156"/>
            <a:ext cx="4241952" cy="22523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3117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44"/>
          <p:cNvSpPr/>
          <p:nvPr/>
        </p:nvSpPr>
        <p:spPr>
          <a:xfrm>
            <a:off x="98362" y="1240988"/>
            <a:ext cx="4764320" cy="3134826"/>
          </a:xfrm>
          <a:custGeom>
            <a:avLst/>
            <a:gdLst/>
            <a:ahLst/>
            <a:cxnLst/>
            <a:rect l="l" t="t" r="r" b="b"/>
            <a:pathLst>
              <a:path w="241629" h="158987" extrusionOk="0">
                <a:moveTo>
                  <a:pt x="175864" y="1"/>
                </a:moveTo>
                <a:cubicBezTo>
                  <a:pt x="156533" y="1"/>
                  <a:pt x="134274" y="10171"/>
                  <a:pt x="115131" y="36138"/>
                </a:cubicBezTo>
                <a:cubicBezTo>
                  <a:pt x="88243" y="72590"/>
                  <a:pt x="68704" y="54923"/>
                  <a:pt x="38392" y="65605"/>
                </a:cubicBezTo>
                <a:cubicBezTo>
                  <a:pt x="0" y="79141"/>
                  <a:pt x="616" y="128831"/>
                  <a:pt x="40629" y="148210"/>
                </a:cubicBezTo>
                <a:cubicBezTo>
                  <a:pt x="56330" y="155808"/>
                  <a:pt x="75552" y="158986"/>
                  <a:pt x="95266" y="158986"/>
                </a:cubicBezTo>
                <a:cubicBezTo>
                  <a:pt x="134362" y="158986"/>
                  <a:pt x="175391" y="146485"/>
                  <a:pt x="194723" y="131159"/>
                </a:cubicBezTo>
                <a:cubicBezTo>
                  <a:pt x="232499" y="101235"/>
                  <a:pt x="241629" y="30956"/>
                  <a:pt x="202438" y="7241"/>
                </a:cubicBezTo>
                <a:cubicBezTo>
                  <a:pt x="194887" y="2666"/>
                  <a:pt x="185759" y="1"/>
                  <a:pt x="1758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1" name="Google Shape;2031;p44"/>
          <p:cNvGrpSpPr/>
          <p:nvPr/>
        </p:nvGrpSpPr>
        <p:grpSpPr>
          <a:xfrm flipH="1">
            <a:off x="216925" y="1291188"/>
            <a:ext cx="4277611" cy="1780169"/>
            <a:chOff x="4756423" y="788538"/>
            <a:chExt cx="4277611" cy="1780169"/>
          </a:xfrm>
        </p:grpSpPr>
        <p:sp>
          <p:nvSpPr>
            <p:cNvPr id="2032" name="Google Shape;2032;p44"/>
            <p:cNvSpPr/>
            <p:nvPr/>
          </p:nvSpPr>
          <p:spPr>
            <a:xfrm rot="3427325">
              <a:off x="8405610" y="1723611"/>
              <a:ext cx="190013" cy="236805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4"/>
            <p:cNvSpPr/>
            <p:nvPr/>
          </p:nvSpPr>
          <p:spPr>
            <a:xfrm rot="3427325">
              <a:off x="8234141" y="1693664"/>
              <a:ext cx="596068" cy="809859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4"/>
            <p:cNvSpPr/>
            <p:nvPr/>
          </p:nvSpPr>
          <p:spPr>
            <a:xfrm rot="3427325">
              <a:off x="8398698" y="1878820"/>
              <a:ext cx="227294" cy="438092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4"/>
            <p:cNvSpPr/>
            <p:nvPr/>
          </p:nvSpPr>
          <p:spPr>
            <a:xfrm>
              <a:off x="5398775" y="955999"/>
              <a:ext cx="238137" cy="353288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4"/>
            <p:cNvSpPr/>
            <p:nvPr/>
          </p:nvSpPr>
          <p:spPr>
            <a:xfrm>
              <a:off x="4756423" y="788538"/>
              <a:ext cx="920724" cy="794066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4"/>
            <p:cNvSpPr/>
            <p:nvPr/>
          </p:nvSpPr>
          <p:spPr>
            <a:xfrm>
              <a:off x="5139707" y="970499"/>
              <a:ext cx="252000" cy="547161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8" name="Google Shape;2038;p44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9" name="Google Shape;2039;p4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040" name="Google Shape;2040;p44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4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4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3" name="Google Shape;2043;p44"/>
          <p:cNvSpPr/>
          <p:nvPr/>
        </p:nvSpPr>
        <p:spPr>
          <a:xfrm>
            <a:off x="893158" y="1811937"/>
            <a:ext cx="7512616" cy="2092325"/>
          </a:xfrm>
          <a:prstGeom prst="roundRect">
            <a:avLst>
              <a:gd name="adj" fmla="val 429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44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nstalacion: Speech recognition</a:t>
            </a:r>
            <a:endParaRPr dirty="0"/>
          </a:p>
        </p:txBody>
      </p:sp>
      <p:pic>
        <p:nvPicPr>
          <p:cNvPr id="18" name="Imagen 17" descr="Texto&#10;&#10;Descripción generada automáticamente">
            <a:extLst>
              <a:ext uri="{FF2B5EF4-FFF2-40B4-BE49-F238E27FC236}">
                <a16:creationId xmlns:a16="http://schemas.microsoft.com/office/drawing/2014/main" id="{AAB334E8-6468-478E-8458-729BD3EB9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468" y="2035200"/>
            <a:ext cx="6673253" cy="1568267"/>
          </a:xfrm>
          <a:prstGeom prst="rect">
            <a:avLst/>
          </a:prstGeom>
          <a:ln w="76200"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148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0"/>
          <p:cNvSpPr/>
          <p:nvPr/>
        </p:nvSpPr>
        <p:spPr>
          <a:xfrm>
            <a:off x="1372800" y="1871363"/>
            <a:ext cx="825300" cy="82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30"/>
          <p:cNvSpPr/>
          <p:nvPr/>
        </p:nvSpPr>
        <p:spPr>
          <a:xfrm>
            <a:off x="6945700" y="1871363"/>
            <a:ext cx="825300" cy="82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30"/>
          <p:cNvSpPr/>
          <p:nvPr/>
        </p:nvSpPr>
        <p:spPr>
          <a:xfrm>
            <a:off x="4159250" y="1871363"/>
            <a:ext cx="825300" cy="82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30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3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85" name="Google Shape;1085;p3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30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INDICE</a:t>
            </a:r>
            <a:endParaRPr dirty="0"/>
          </a:p>
        </p:txBody>
      </p:sp>
      <p:sp>
        <p:nvSpPr>
          <p:cNvPr id="1089" name="Google Shape;1089;p30"/>
          <p:cNvSpPr txBox="1">
            <a:spLocks noGrp="1"/>
          </p:cNvSpPr>
          <p:nvPr>
            <p:ph type="subTitle" idx="1"/>
          </p:nvPr>
        </p:nvSpPr>
        <p:spPr>
          <a:xfrm>
            <a:off x="720000" y="2801600"/>
            <a:ext cx="2130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SPEECH RECOGNITION</a:t>
            </a:r>
            <a:endParaRPr dirty="0"/>
          </a:p>
        </p:txBody>
      </p:sp>
      <p:sp>
        <p:nvSpPr>
          <p:cNvPr id="1090" name="Google Shape;1090;p30"/>
          <p:cNvSpPr txBox="1">
            <a:spLocks noGrp="1"/>
          </p:cNvSpPr>
          <p:nvPr>
            <p:ph type="subTitle" idx="2"/>
          </p:nvPr>
        </p:nvSpPr>
        <p:spPr>
          <a:xfrm>
            <a:off x="720000" y="3271400"/>
            <a:ext cx="21309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Definición, funcionalidad, aplicaciones y otros</a:t>
            </a:r>
            <a:endParaRPr dirty="0"/>
          </a:p>
        </p:txBody>
      </p:sp>
      <p:sp>
        <p:nvSpPr>
          <p:cNvPr id="1091" name="Google Shape;1091;p30"/>
          <p:cNvSpPr txBox="1">
            <a:spLocks noGrp="1"/>
          </p:cNvSpPr>
          <p:nvPr>
            <p:ph type="subTitle" idx="3"/>
          </p:nvPr>
        </p:nvSpPr>
        <p:spPr>
          <a:xfrm>
            <a:off x="3506550" y="2801600"/>
            <a:ext cx="2130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LIBRERIAS EN PYTHON</a:t>
            </a:r>
            <a:endParaRPr dirty="0"/>
          </a:p>
        </p:txBody>
      </p:sp>
      <p:sp>
        <p:nvSpPr>
          <p:cNvPr id="1092" name="Google Shape;1092;p30"/>
          <p:cNvSpPr txBox="1">
            <a:spLocks noGrp="1"/>
          </p:cNvSpPr>
          <p:nvPr>
            <p:ph type="subTitle" idx="4"/>
          </p:nvPr>
        </p:nvSpPr>
        <p:spPr>
          <a:xfrm>
            <a:off x="3506550" y="3271400"/>
            <a:ext cx="21309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Algunas de las librerías importadas para el proyecto</a:t>
            </a:r>
            <a:endParaRPr dirty="0"/>
          </a:p>
        </p:txBody>
      </p:sp>
      <p:sp>
        <p:nvSpPr>
          <p:cNvPr id="1093" name="Google Shape;1093;p30"/>
          <p:cNvSpPr txBox="1">
            <a:spLocks noGrp="1"/>
          </p:cNvSpPr>
          <p:nvPr>
            <p:ph type="subTitle" idx="5"/>
          </p:nvPr>
        </p:nvSpPr>
        <p:spPr>
          <a:xfrm>
            <a:off x="6293100" y="2801600"/>
            <a:ext cx="2130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DEMOSTRACION DEL PRY</a:t>
            </a:r>
            <a:endParaRPr dirty="0"/>
          </a:p>
        </p:txBody>
      </p:sp>
      <p:sp>
        <p:nvSpPr>
          <p:cNvPr id="1094" name="Google Shape;1094;p30"/>
          <p:cNvSpPr txBox="1">
            <a:spLocks noGrp="1"/>
          </p:cNvSpPr>
          <p:nvPr>
            <p:ph type="subTitle" idx="6"/>
          </p:nvPr>
        </p:nvSpPr>
        <p:spPr>
          <a:xfrm>
            <a:off x="6293100" y="3271400"/>
            <a:ext cx="21309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Ejecución de la aplicación mostrando los conocimientos</a:t>
            </a:r>
            <a:endParaRPr dirty="0"/>
          </a:p>
        </p:txBody>
      </p:sp>
      <p:grpSp>
        <p:nvGrpSpPr>
          <p:cNvPr id="1095" name="Google Shape;1095;p30"/>
          <p:cNvGrpSpPr/>
          <p:nvPr/>
        </p:nvGrpSpPr>
        <p:grpSpPr>
          <a:xfrm>
            <a:off x="1510174" y="2077511"/>
            <a:ext cx="550566" cy="413011"/>
            <a:chOff x="1335175" y="2437625"/>
            <a:chExt cx="386525" cy="289975"/>
          </a:xfrm>
        </p:grpSpPr>
        <p:sp>
          <p:nvSpPr>
            <p:cNvPr id="1096" name="Google Shape;1096;p30"/>
            <p:cNvSpPr/>
            <p:nvPr/>
          </p:nvSpPr>
          <p:spPr>
            <a:xfrm>
              <a:off x="1341875" y="2444325"/>
              <a:ext cx="373150" cy="276350"/>
            </a:xfrm>
            <a:custGeom>
              <a:avLst/>
              <a:gdLst/>
              <a:ahLst/>
              <a:cxnLst/>
              <a:rect l="l" t="t" r="r" b="b"/>
              <a:pathLst>
                <a:path w="14926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4925" y="11053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0"/>
            <p:cNvSpPr/>
            <p:nvPr/>
          </p:nvSpPr>
          <p:spPr>
            <a:xfrm>
              <a:off x="1483275" y="2444325"/>
              <a:ext cx="231750" cy="276350"/>
            </a:xfrm>
            <a:custGeom>
              <a:avLst/>
              <a:gdLst/>
              <a:ahLst/>
              <a:cxnLst/>
              <a:rect l="l" t="t" r="r" b="b"/>
              <a:pathLst>
                <a:path w="9270" h="11054" extrusionOk="0">
                  <a:moveTo>
                    <a:pt x="3096" y="0"/>
                  </a:moveTo>
                  <a:lnTo>
                    <a:pt x="0" y="11053"/>
                  </a:lnTo>
                  <a:lnTo>
                    <a:pt x="9269" y="11053"/>
                  </a:lnTo>
                  <a:lnTo>
                    <a:pt x="9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>
              <a:off x="1341875" y="2444325"/>
              <a:ext cx="373150" cy="41500"/>
            </a:xfrm>
            <a:custGeom>
              <a:avLst/>
              <a:gdLst/>
              <a:ahLst/>
              <a:cxnLst/>
              <a:rect l="l" t="t" r="r" b="b"/>
              <a:pathLst>
                <a:path w="14926" h="1660" extrusionOk="0">
                  <a:moveTo>
                    <a:pt x="0" y="0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>
              <a:off x="1549500" y="2444325"/>
              <a:ext cx="165525" cy="41500"/>
            </a:xfrm>
            <a:custGeom>
              <a:avLst/>
              <a:gdLst/>
              <a:ahLst/>
              <a:cxnLst/>
              <a:rect l="l" t="t" r="r" b="b"/>
              <a:pathLst>
                <a:path w="6621" h="1660" extrusionOk="0">
                  <a:moveTo>
                    <a:pt x="474" y="0"/>
                  </a:moveTo>
                  <a:lnTo>
                    <a:pt x="1" y="1660"/>
                  </a:lnTo>
                  <a:lnTo>
                    <a:pt x="6620" y="1660"/>
                  </a:lnTo>
                  <a:lnTo>
                    <a:pt x="6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>
              <a:off x="1408325" y="2538225"/>
              <a:ext cx="107300" cy="181775"/>
            </a:xfrm>
            <a:custGeom>
              <a:avLst/>
              <a:gdLst/>
              <a:ahLst/>
              <a:cxnLst/>
              <a:rect l="l" t="t" r="r" b="b"/>
              <a:pathLst>
                <a:path w="4292" h="7271" extrusionOk="0">
                  <a:moveTo>
                    <a:pt x="1241" y="0"/>
                  </a:moveTo>
                  <a:cubicBezTo>
                    <a:pt x="509" y="348"/>
                    <a:pt x="1" y="1124"/>
                    <a:pt x="1" y="2016"/>
                  </a:cubicBezTo>
                  <a:cubicBezTo>
                    <a:pt x="1" y="2935"/>
                    <a:pt x="527" y="3711"/>
                    <a:pt x="1268" y="4050"/>
                  </a:cubicBezTo>
                  <a:lnTo>
                    <a:pt x="1268" y="7271"/>
                  </a:lnTo>
                  <a:lnTo>
                    <a:pt x="3025" y="7271"/>
                  </a:lnTo>
                  <a:lnTo>
                    <a:pt x="3025" y="4050"/>
                  </a:lnTo>
                  <a:cubicBezTo>
                    <a:pt x="3774" y="3711"/>
                    <a:pt x="4292" y="2935"/>
                    <a:pt x="4292" y="2016"/>
                  </a:cubicBezTo>
                  <a:cubicBezTo>
                    <a:pt x="4292" y="1124"/>
                    <a:pt x="3783" y="348"/>
                    <a:pt x="3052" y="0"/>
                  </a:cubicBezTo>
                  <a:lnTo>
                    <a:pt x="3052" y="1775"/>
                  </a:lnTo>
                  <a:lnTo>
                    <a:pt x="2151" y="2311"/>
                  </a:lnTo>
                  <a:lnTo>
                    <a:pt x="1241" y="1775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>
              <a:off x="1543475" y="2547125"/>
              <a:ext cx="117125" cy="57350"/>
            </a:xfrm>
            <a:custGeom>
              <a:avLst/>
              <a:gdLst/>
              <a:ahLst/>
              <a:cxnLst/>
              <a:rect l="l" t="t" r="r" b="b"/>
              <a:pathLst>
                <a:path w="4685" h="2294" extrusionOk="0">
                  <a:moveTo>
                    <a:pt x="1446" y="1"/>
                  </a:moveTo>
                  <a:cubicBezTo>
                    <a:pt x="1446" y="795"/>
                    <a:pt x="795" y="1437"/>
                    <a:pt x="1" y="1437"/>
                  </a:cubicBezTo>
                  <a:lnTo>
                    <a:pt x="1" y="2294"/>
                  </a:lnTo>
                  <a:lnTo>
                    <a:pt x="4684" y="2294"/>
                  </a:lnTo>
                  <a:lnTo>
                    <a:pt x="46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>
              <a:off x="1588107" y="2590552"/>
              <a:ext cx="39263" cy="130114"/>
            </a:xfrm>
            <a:custGeom>
              <a:avLst/>
              <a:gdLst/>
              <a:ahLst/>
              <a:cxnLst/>
              <a:rect l="l" t="t" r="r" b="b"/>
              <a:pathLst>
                <a:path w="1571" h="4649" extrusionOk="0">
                  <a:moveTo>
                    <a:pt x="0" y="1"/>
                  </a:moveTo>
                  <a:lnTo>
                    <a:pt x="0" y="4648"/>
                  </a:lnTo>
                  <a:lnTo>
                    <a:pt x="1570" y="4648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>
              <a:off x="1335175" y="2437625"/>
              <a:ext cx="386525" cy="289975"/>
            </a:xfrm>
            <a:custGeom>
              <a:avLst/>
              <a:gdLst/>
              <a:ahLst/>
              <a:cxnLst/>
              <a:rect l="l" t="t" r="r" b="b"/>
              <a:pathLst>
                <a:path w="15461" h="11599" extrusionOk="0">
                  <a:moveTo>
                    <a:pt x="268" y="1"/>
                  </a:moveTo>
                  <a:cubicBezTo>
                    <a:pt x="126" y="1"/>
                    <a:pt x="1" y="117"/>
                    <a:pt x="1" y="268"/>
                  </a:cubicBezTo>
                  <a:lnTo>
                    <a:pt x="1" y="3480"/>
                  </a:lnTo>
                  <a:cubicBezTo>
                    <a:pt x="1" y="3623"/>
                    <a:pt x="99" y="3739"/>
                    <a:pt x="233" y="3756"/>
                  </a:cubicBezTo>
                  <a:cubicBezTo>
                    <a:pt x="248" y="3759"/>
                    <a:pt x="263" y="3760"/>
                    <a:pt x="278" y="3760"/>
                  </a:cubicBezTo>
                  <a:cubicBezTo>
                    <a:pt x="427" y="3760"/>
                    <a:pt x="545" y="3643"/>
                    <a:pt x="545" y="3489"/>
                  </a:cubicBezTo>
                  <a:lnTo>
                    <a:pt x="545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37" y="11054"/>
                  </a:lnTo>
                  <a:cubicBezTo>
                    <a:pt x="14194" y="11054"/>
                    <a:pt x="14078" y="11152"/>
                    <a:pt x="14060" y="11286"/>
                  </a:cubicBezTo>
                  <a:cubicBezTo>
                    <a:pt x="14033" y="11455"/>
                    <a:pt x="14158" y="11598"/>
                    <a:pt x="14328" y="11598"/>
                  </a:cubicBezTo>
                  <a:lnTo>
                    <a:pt x="15193" y="11598"/>
                  </a:lnTo>
                  <a:cubicBezTo>
                    <a:pt x="15345" y="11598"/>
                    <a:pt x="15461" y="11473"/>
                    <a:pt x="15461" y="11321"/>
                  </a:cubicBezTo>
                  <a:lnTo>
                    <a:pt x="15461" y="268"/>
                  </a:lnTo>
                  <a:cubicBezTo>
                    <a:pt x="15461" y="117"/>
                    <a:pt x="15345" y="1"/>
                    <a:pt x="151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0"/>
            <p:cNvSpPr/>
            <p:nvPr/>
          </p:nvSpPr>
          <p:spPr>
            <a:xfrm>
              <a:off x="1357925" y="245927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1" y="125"/>
                    <a:pt x="1" y="277"/>
                  </a:cubicBezTo>
                  <a:cubicBezTo>
                    <a:pt x="1" y="419"/>
                    <a:pt x="125" y="544"/>
                    <a:pt x="277" y="544"/>
                  </a:cubicBezTo>
                  <a:cubicBezTo>
                    <a:pt x="420" y="544"/>
                    <a:pt x="545" y="419"/>
                    <a:pt x="545" y="277"/>
                  </a:cubicBezTo>
                  <a:cubicBezTo>
                    <a:pt x="545" y="125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0"/>
            <p:cNvSpPr/>
            <p:nvPr/>
          </p:nvSpPr>
          <p:spPr>
            <a:xfrm>
              <a:off x="1401875" y="245927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25" y="0"/>
                    <a:pt x="0" y="125"/>
                    <a:pt x="0" y="277"/>
                  </a:cubicBezTo>
                  <a:cubicBezTo>
                    <a:pt x="0" y="419"/>
                    <a:pt x="125" y="544"/>
                    <a:pt x="268" y="544"/>
                  </a:cubicBezTo>
                  <a:cubicBezTo>
                    <a:pt x="419" y="544"/>
                    <a:pt x="544" y="419"/>
                    <a:pt x="544" y="277"/>
                  </a:cubicBezTo>
                  <a:cubicBezTo>
                    <a:pt x="544" y="125"/>
                    <a:pt x="41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0"/>
            <p:cNvSpPr/>
            <p:nvPr/>
          </p:nvSpPr>
          <p:spPr>
            <a:xfrm>
              <a:off x="1380000" y="2459275"/>
              <a:ext cx="13425" cy="13625"/>
            </a:xfrm>
            <a:custGeom>
              <a:avLst/>
              <a:gdLst/>
              <a:ahLst/>
              <a:cxnLst/>
              <a:rect l="l" t="t" r="r" b="b"/>
              <a:pathLst>
                <a:path w="537" h="545" extrusionOk="0">
                  <a:moveTo>
                    <a:pt x="268" y="0"/>
                  </a:moveTo>
                  <a:cubicBezTo>
                    <a:pt x="117" y="0"/>
                    <a:pt x="1" y="125"/>
                    <a:pt x="1" y="277"/>
                  </a:cubicBezTo>
                  <a:cubicBezTo>
                    <a:pt x="1" y="419"/>
                    <a:pt x="117" y="544"/>
                    <a:pt x="268" y="544"/>
                  </a:cubicBezTo>
                  <a:cubicBezTo>
                    <a:pt x="420" y="544"/>
                    <a:pt x="536" y="419"/>
                    <a:pt x="536" y="277"/>
                  </a:cubicBezTo>
                  <a:cubicBezTo>
                    <a:pt x="536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>
              <a:off x="1335175" y="2543475"/>
              <a:ext cx="341925" cy="184125"/>
            </a:xfrm>
            <a:custGeom>
              <a:avLst/>
              <a:gdLst/>
              <a:ahLst/>
              <a:cxnLst/>
              <a:rect l="l" t="t" r="r" b="b"/>
              <a:pathLst>
                <a:path w="13677" h="7365" extrusionOk="0">
                  <a:moveTo>
                    <a:pt x="270" y="1"/>
                  </a:moveTo>
                  <a:cubicBezTo>
                    <a:pt x="120" y="1"/>
                    <a:pt x="1" y="125"/>
                    <a:pt x="1" y="272"/>
                  </a:cubicBezTo>
                  <a:lnTo>
                    <a:pt x="1" y="7087"/>
                  </a:lnTo>
                  <a:cubicBezTo>
                    <a:pt x="1" y="7239"/>
                    <a:pt x="126" y="7364"/>
                    <a:pt x="268" y="7364"/>
                  </a:cubicBezTo>
                  <a:lnTo>
                    <a:pt x="13382" y="7364"/>
                  </a:lnTo>
                  <a:cubicBezTo>
                    <a:pt x="13543" y="7364"/>
                    <a:pt x="13677" y="7221"/>
                    <a:pt x="13650" y="7052"/>
                  </a:cubicBezTo>
                  <a:cubicBezTo>
                    <a:pt x="13632" y="6918"/>
                    <a:pt x="13507" y="6820"/>
                    <a:pt x="13373" y="6820"/>
                  </a:cubicBezTo>
                  <a:lnTo>
                    <a:pt x="545" y="6820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30"/>
          <p:cNvGrpSpPr/>
          <p:nvPr/>
        </p:nvGrpSpPr>
        <p:grpSpPr>
          <a:xfrm>
            <a:off x="7083042" y="2077556"/>
            <a:ext cx="550887" cy="412976"/>
            <a:chOff x="3468200" y="1894800"/>
            <a:chExt cx="386750" cy="289950"/>
          </a:xfrm>
        </p:grpSpPr>
        <p:sp>
          <p:nvSpPr>
            <p:cNvPr id="1109" name="Google Shape;1109;p30"/>
            <p:cNvSpPr/>
            <p:nvPr/>
          </p:nvSpPr>
          <p:spPr>
            <a:xfrm>
              <a:off x="3475125" y="1901700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0" y="1"/>
                  </a:moveTo>
                  <a:lnTo>
                    <a:pt x="0" y="11054"/>
                  </a:lnTo>
                  <a:lnTo>
                    <a:pt x="14916" y="11054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0"/>
            <p:cNvSpPr/>
            <p:nvPr/>
          </p:nvSpPr>
          <p:spPr>
            <a:xfrm>
              <a:off x="3616300" y="1901700"/>
              <a:ext cx="231750" cy="276350"/>
            </a:xfrm>
            <a:custGeom>
              <a:avLst/>
              <a:gdLst/>
              <a:ahLst/>
              <a:cxnLst/>
              <a:rect l="l" t="t" r="r" b="b"/>
              <a:pathLst>
                <a:path w="9270" h="11054" extrusionOk="0">
                  <a:moveTo>
                    <a:pt x="3105" y="1"/>
                  </a:moveTo>
                  <a:lnTo>
                    <a:pt x="0" y="11054"/>
                  </a:lnTo>
                  <a:lnTo>
                    <a:pt x="9269" y="11054"/>
                  </a:lnTo>
                  <a:lnTo>
                    <a:pt x="9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0"/>
            <p:cNvSpPr/>
            <p:nvPr/>
          </p:nvSpPr>
          <p:spPr>
            <a:xfrm>
              <a:off x="3475125" y="1901700"/>
              <a:ext cx="372925" cy="41500"/>
            </a:xfrm>
            <a:custGeom>
              <a:avLst/>
              <a:gdLst/>
              <a:ahLst/>
              <a:cxnLst/>
              <a:rect l="l" t="t" r="r" b="b"/>
              <a:pathLst>
                <a:path w="14917" h="1660" extrusionOk="0">
                  <a:moveTo>
                    <a:pt x="0" y="1"/>
                  </a:moveTo>
                  <a:lnTo>
                    <a:pt x="0" y="1660"/>
                  </a:lnTo>
                  <a:lnTo>
                    <a:pt x="14916" y="1660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>
              <a:off x="3682750" y="1901700"/>
              <a:ext cx="165300" cy="41500"/>
            </a:xfrm>
            <a:custGeom>
              <a:avLst/>
              <a:gdLst/>
              <a:ahLst/>
              <a:cxnLst/>
              <a:rect l="l" t="t" r="r" b="b"/>
              <a:pathLst>
                <a:path w="6612" h="1660" extrusionOk="0">
                  <a:moveTo>
                    <a:pt x="464" y="1"/>
                  </a:moveTo>
                  <a:lnTo>
                    <a:pt x="1" y="1660"/>
                  </a:lnTo>
                  <a:lnTo>
                    <a:pt x="6611" y="1660"/>
                  </a:lnTo>
                  <a:lnTo>
                    <a:pt x="66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>
              <a:off x="3743200" y="2059375"/>
              <a:ext cx="75400" cy="80100"/>
            </a:xfrm>
            <a:custGeom>
              <a:avLst/>
              <a:gdLst/>
              <a:ahLst/>
              <a:cxnLst/>
              <a:rect l="l" t="t" r="r" b="b"/>
              <a:pathLst>
                <a:path w="3016" h="3204" extrusionOk="0">
                  <a:moveTo>
                    <a:pt x="0" y="1"/>
                  </a:moveTo>
                  <a:lnTo>
                    <a:pt x="0" y="3203"/>
                  </a:lnTo>
                  <a:lnTo>
                    <a:pt x="3015" y="3203"/>
                  </a:lnTo>
                  <a:lnTo>
                    <a:pt x="3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>
              <a:off x="3579925" y="1979550"/>
              <a:ext cx="81675" cy="79850"/>
            </a:xfrm>
            <a:custGeom>
              <a:avLst/>
              <a:gdLst/>
              <a:ahLst/>
              <a:cxnLst/>
              <a:rect l="l" t="t" r="r" b="b"/>
              <a:pathLst>
                <a:path w="3267" h="3194" extrusionOk="0">
                  <a:moveTo>
                    <a:pt x="1" y="0"/>
                  </a:moveTo>
                  <a:lnTo>
                    <a:pt x="1" y="3194"/>
                  </a:lnTo>
                  <a:lnTo>
                    <a:pt x="3266" y="3194"/>
                  </a:lnTo>
                  <a:lnTo>
                    <a:pt x="3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>
              <a:off x="3661575" y="1979550"/>
              <a:ext cx="81650" cy="79850"/>
            </a:xfrm>
            <a:custGeom>
              <a:avLst/>
              <a:gdLst/>
              <a:ahLst/>
              <a:cxnLst/>
              <a:rect l="l" t="t" r="r" b="b"/>
              <a:pathLst>
                <a:path w="3266" h="3194" extrusionOk="0">
                  <a:moveTo>
                    <a:pt x="0" y="0"/>
                  </a:moveTo>
                  <a:lnTo>
                    <a:pt x="0" y="3194"/>
                  </a:lnTo>
                  <a:lnTo>
                    <a:pt x="3265" y="3194"/>
                  </a:lnTo>
                  <a:lnTo>
                    <a:pt x="32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0"/>
            <p:cNvSpPr/>
            <p:nvPr/>
          </p:nvSpPr>
          <p:spPr>
            <a:xfrm>
              <a:off x="3743200" y="1979550"/>
              <a:ext cx="75400" cy="79850"/>
            </a:xfrm>
            <a:custGeom>
              <a:avLst/>
              <a:gdLst/>
              <a:ahLst/>
              <a:cxnLst/>
              <a:rect l="l" t="t" r="r" b="b"/>
              <a:pathLst>
                <a:path w="3016" h="3194" extrusionOk="0">
                  <a:moveTo>
                    <a:pt x="0" y="0"/>
                  </a:moveTo>
                  <a:lnTo>
                    <a:pt x="0" y="3194"/>
                  </a:lnTo>
                  <a:lnTo>
                    <a:pt x="3015" y="3194"/>
                  </a:lnTo>
                  <a:lnTo>
                    <a:pt x="30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0"/>
            <p:cNvSpPr/>
            <p:nvPr/>
          </p:nvSpPr>
          <p:spPr>
            <a:xfrm>
              <a:off x="3661575" y="2059375"/>
              <a:ext cx="81650" cy="80100"/>
            </a:xfrm>
            <a:custGeom>
              <a:avLst/>
              <a:gdLst/>
              <a:ahLst/>
              <a:cxnLst/>
              <a:rect l="l" t="t" r="r" b="b"/>
              <a:pathLst>
                <a:path w="3266" h="3204" extrusionOk="0">
                  <a:moveTo>
                    <a:pt x="0" y="1"/>
                  </a:moveTo>
                  <a:lnTo>
                    <a:pt x="0" y="3203"/>
                  </a:lnTo>
                  <a:lnTo>
                    <a:pt x="3265" y="3203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3504550" y="2059375"/>
              <a:ext cx="75400" cy="80100"/>
            </a:xfrm>
            <a:custGeom>
              <a:avLst/>
              <a:gdLst/>
              <a:ahLst/>
              <a:cxnLst/>
              <a:rect l="l" t="t" r="r" b="b"/>
              <a:pathLst>
                <a:path w="3016" h="3204" extrusionOk="0">
                  <a:moveTo>
                    <a:pt x="1" y="1"/>
                  </a:moveTo>
                  <a:lnTo>
                    <a:pt x="1" y="3203"/>
                  </a:lnTo>
                  <a:lnTo>
                    <a:pt x="3016" y="3203"/>
                  </a:lnTo>
                  <a:lnTo>
                    <a:pt x="30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0"/>
            <p:cNvSpPr/>
            <p:nvPr/>
          </p:nvSpPr>
          <p:spPr>
            <a:xfrm>
              <a:off x="3579925" y="2059375"/>
              <a:ext cx="81675" cy="80100"/>
            </a:xfrm>
            <a:custGeom>
              <a:avLst/>
              <a:gdLst/>
              <a:ahLst/>
              <a:cxnLst/>
              <a:rect l="l" t="t" r="r" b="b"/>
              <a:pathLst>
                <a:path w="3267" h="3204" extrusionOk="0">
                  <a:moveTo>
                    <a:pt x="1" y="1"/>
                  </a:moveTo>
                  <a:lnTo>
                    <a:pt x="1" y="3203"/>
                  </a:lnTo>
                  <a:lnTo>
                    <a:pt x="3266" y="3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0"/>
            <p:cNvSpPr/>
            <p:nvPr/>
          </p:nvSpPr>
          <p:spPr>
            <a:xfrm>
              <a:off x="3504550" y="1979550"/>
              <a:ext cx="75400" cy="79850"/>
            </a:xfrm>
            <a:custGeom>
              <a:avLst/>
              <a:gdLst/>
              <a:ahLst/>
              <a:cxnLst/>
              <a:rect l="l" t="t" r="r" b="b"/>
              <a:pathLst>
                <a:path w="3016" h="3194" extrusionOk="0">
                  <a:moveTo>
                    <a:pt x="1" y="0"/>
                  </a:moveTo>
                  <a:lnTo>
                    <a:pt x="1" y="3194"/>
                  </a:lnTo>
                  <a:lnTo>
                    <a:pt x="3016" y="3194"/>
                  </a:lnTo>
                  <a:lnTo>
                    <a:pt x="30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3627225" y="2059375"/>
              <a:ext cx="34375" cy="80100"/>
            </a:xfrm>
            <a:custGeom>
              <a:avLst/>
              <a:gdLst/>
              <a:ahLst/>
              <a:cxnLst/>
              <a:rect l="l" t="t" r="r" b="b"/>
              <a:pathLst>
                <a:path w="1375" h="3204" extrusionOk="0">
                  <a:moveTo>
                    <a:pt x="892" y="1"/>
                  </a:moveTo>
                  <a:lnTo>
                    <a:pt x="0" y="3203"/>
                  </a:lnTo>
                  <a:lnTo>
                    <a:pt x="1374" y="3203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3468200" y="1894800"/>
              <a:ext cx="386750" cy="289950"/>
            </a:xfrm>
            <a:custGeom>
              <a:avLst/>
              <a:gdLst/>
              <a:ahLst/>
              <a:cxnLst/>
              <a:rect l="l" t="t" r="r" b="b"/>
              <a:pathLst>
                <a:path w="15470" h="11598" extrusionOk="0">
                  <a:moveTo>
                    <a:pt x="277" y="0"/>
                  </a:moveTo>
                  <a:cubicBezTo>
                    <a:pt x="125" y="0"/>
                    <a:pt x="1" y="125"/>
                    <a:pt x="1" y="277"/>
                  </a:cubicBezTo>
                  <a:lnTo>
                    <a:pt x="1" y="3488"/>
                  </a:lnTo>
                  <a:cubicBezTo>
                    <a:pt x="1" y="3622"/>
                    <a:pt x="99" y="3747"/>
                    <a:pt x="232" y="3765"/>
                  </a:cubicBezTo>
                  <a:cubicBezTo>
                    <a:pt x="247" y="3767"/>
                    <a:pt x="262" y="3768"/>
                    <a:pt x="276" y="3768"/>
                  </a:cubicBezTo>
                  <a:cubicBezTo>
                    <a:pt x="426" y="3768"/>
                    <a:pt x="545" y="3644"/>
                    <a:pt x="545" y="3497"/>
                  </a:cubicBezTo>
                  <a:lnTo>
                    <a:pt x="545" y="544"/>
                  </a:lnTo>
                  <a:lnTo>
                    <a:pt x="14925" y="544"/>
                  </a:lnTo>
                  <a:lnTo>
                    <a:pt x="14925" y="11053"/>
                  </a:lnTo>
                  <a:lnTo>
                    <a:pt x="14337" y="11053"/>
                  </a:lnTo>
                  <a:cubicBezTo>
                    <a:pt x="14203" y="11053"/>
                    <a:pt x="14078" y="11151"/>
                    <a:pt x="14060" y="11285"/>
                  </a:cubicBezTo>
                  <a:cubicBezTo>
                    <a:pt x="14033" y="11455"/>
                    <a:pt x="14167" y="11597"/>
                    <a:pt x="14328" y="11597"/>
                  </a:cubicBezTo>
                  <a:lnTo>
                    <a:pt x="15193" y="11597"/>
                  </a:lnTo>
                  <a:cubicBezTo>
                    <a:pt x="15345" y="11597"/>
                    <a:pt x="15470" y="11481"/>
                    <a:pt x="15470" y="11330"/>
                  </a:cubicBezTo>
                  <a:lnTo>
                    <a:pt x="15470" y="277"/>
                  </a:lnTo>
                  <a:cubicBezTo>
                    <a:pt x="15470" y="125"/>
                    <a:pt x="15345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3468200" y="2000850"/>
              <a:ext cx="341925" cy="183900"/>
            </a:xfrm>
            <a:custGeom>
              <a:avLst/>
              <a:gdLst/>
              <a:ahLst/>
              <a:cxnLst/>
              <a:rect l="l" t="t" r="r" b="b"/>
              <a:pathLst>
                <a:path w="13677" h="7356" extrusionOk="0">
                  <a:moveTo>
                    <a:pt x="269" y="1"/>
                  </a:moveTo>
                  <a:cubicBezTo>
                    <a:pt x="120" y="1"/>
                    <a:pt x="1" y="125"/>
                    <a:pt x="1" y="272"/>
                  </a:cubicBezTo>
                  <a:lnTo>
                    <a:pt x="1" y="7088"/>
                  </a:lnTo>
                  <a:cubicBezTo>
                    <a:pt x="1" y="7239"/>
                    <a:pt x="125" y="7355"/>
                    <a:pt x="277" y="7355"/>
                  </a:cubicBezTo>
                  <a:lnTo>
                    <a:pt x="13382" y="7355"/>
                  </a:lnTo>
                  <a:cubicBezTo>
                    <a:pt x="13543" y="7355"/>
                    <a:pt x="13676" y="7213"/>
                    <a:pt x="13650" y="7043"/>
                  </a:cubicBezTo>
                  <a:cubicBezTo>
                    <a:pt x="13632" y="6909"/>
                    <a:pt x="13516" y="6811"/>
                    <a:pt x="13373" y="6811"/>
                  </a:cubicBezTo>
                  <a:lnTo>
                    <a:pt x="545" y="6811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349117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25" y="0"/>
                    <a:pt x="0" y="116"/>
                    <a:pt x="0" y="268"/>
                  </a:cubicBezTo>
                  <a:cubicBezTo>
                    <a:pt x="0" y="420"/>
                    <a:pt x="125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0"/>
            <p:cNvSpPr/>
            <p:nvPr/>
          </p:nvSpPr>
          <p:spPr>
            <a:xfrm>
              <a:off x="3535100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20"/>
                    <a:pt x="117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0"/>
            <p:cNvSpPr/>
            <p:nvPr/>
          </p:nvSpPr>
          <p:spPr>
            <a:xfrm>
              <a:off x="351302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6" y="0"/>
                    <a:pt x="1" y="116"/>
                    <a:pt x="1" y="268"/>
                  </a:cubicBezTo>
                  <a:cubicBezTo>
                    <a:pt x="1" y="420"/>
                    <a:pt x="126" y="544"/>
                    <a:pt x="277" y="544"/>
                  </a:cubicBezTo>
                  <a:cubicBezTo>
                    <a:pt x="429" y="544"/>
                    <a:pt x="545" y="420"/>
                    <a:pt x="545" y="268"/>
                  </a:cubicBezTo>
                  <a:cubicBezTo>
                    <a:pt x="545" y="116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0"/>
            <p:cNvSpPr/>
            <p:nvPr/>
          </p:nvSpPr>
          <p:spPr>
            <a:xfrm>
              <a:off x="3595325" y="1995375"/>
              <a:ext cx="51100" cy="49750"/>
            </a:xfrm>
            <a:custGeom>
              <a:avLst/>
              <a:gdLst/>
              <a:ahLst/>
              <a:cxnLst/>
              <a:rect l="l" t="t" r="r" b="b"/>
              <a:pathLst>
                <a:path w="2044" h="1990" extrusionOk="0">
                  <a:moveTo>
                    <a:pt x="299" y="0"/>
                  </a:moveTo>
                  <a:cubicBezTo>
                    <a:pt x="230" y="0"/>
                    <a:pt x="161" y="27"/>
                    <a:pt x="108" y="81"/>
                  </a:cubicBezTo>
                  <a:cubicBezTo>
                    <a:pt x="1" y="188"/>
                    <a:pt x="1" y="357"/>
                    <a:pt x="108" y="464"/>
                  </a:cubicBezTo>
                  <a:lnTo>
                    <a:pt x="643" y="991"/>
                  </a:lnTo>
                  <a:lnTo>
                    <a:pt x="108" y="1526"/>
                  </a:lnTo>
                  <a:cubicBezTo>
                    <a:pt x="1" y="1633"/>
                    <a:pt x="1" y="1802"/>
                    <a:pt x="108" y="1909"/>
                  </a:cubicBezTo>
                  <a:cubicBezTo>
                    <a:pt x="161" y="1963"/>
                    <a:pt x="232" y="1990"/>
                    <a:pt x="304" y="1990"/>
                  </a:cubicBezTo>
                  <a:cubicBezTo>
                    <a:pt x="366" y="1990"/>
                    <a:pt x="438" y="1963"/>
                    <a:pt x="491" y="1909"/>
                  </a:cubicBezTo>
                  <a:lnTo>
                    <a:pt x="1026" y="1374"/>
                  </a:lnTo>
                  <a:lnTo>
                    <a:pt x="1553" y="1909"/>
                  </a:lnTo>
                  <a:cubicBezTo>
                    <a:pt x="1606" y="1963"/>
                    <a:pt x="1678" y="1990"/>
                    <a:pt x="1749" y="1990"/>
                  </a:cubicBezTo>
                  <a:cubicBezTo>
                    <a:pt x="1820" y="1990"/>
                    <a:pt x="1892" y="1963"/>
                    <a:pt x="1945" y="1909"/>
                  </a:cubicBezTo>
                  <a:cubicBezTo>
                    <a:pt x="2043" y="1802"/>
                    <a:pt x="2043" y="1633"/>
                    <a:pt x="1945" y="1526"/>
                  </a:cubicBezTo>
                  <a:lnTo>
                    <a:pt x="1410" y="991"/>
                  </a:lnTo>
                  <a:lnTo>
                    <a:pt x="1945" y="464"/>
                  </a:lnTo>
                  <a:cubicBezTo>
                    <a:pt x="2043" y="357"/>
                    <a:pt x="2043" y="188"/>
                    <a:pt x="1945" y="81"/>
                  </a:cubicBezTo>
                  <a:cubicBezTo>
                    <a:pt x="1892" y="27"/>
                    <a:pt x="1820" y="0"/>
                    <a:pt x="1749" y="0"/>
                  </a:cubicBezTo>
                  <a:cubicBezTo>
                    <a:pt x="1678" y="0"/>
                    <a:pt x="1606" y="27"/>
                    <a:pt x="1553" y="81"/>
                  </a:cubicBezTo>
                  <a:lnTo>
                    <a:pt x="1026" y="607"/>
                  </a:lnTo>
                  <a:lnTo>
                    <a:pt x="491" y="81"/>
                  </a:lnTo>
                  <a:cubicBezTo>
                    <a:pt x="438" y="27"/>
                    <a:pt x="368" y="0"/>
                    <a:pt x="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3756800" y="2075225"/>
              <a:ext cx="49750" cy="49975"/>
            </a:xfrm>
            <a:custGeom>
              <a:avLst/>
              <a:gdLst/>
              <a:ahLst/>
              <a:cxnLst/>
              <a:rect l="l" t="t" r="r" b="b"/>
              <a:pathLst>
                <a:path w="1990" h="1999" extrusionOk="0">
                  <a:moveTo>
                    <a:pt x="1446" y="544"/>
                  </a:moveTo>
                  <a:lnTo>
                    <a:pt x="1446" y="1454"/>
                  </a:lnTo>
                  <a:lnTo>
                    <a:pt x="536" y="1454"/>
                  </a:lnTo>
                  <a:lnTo>
                    <a:pt x="536" y="544"/>
                  </a:lnTo>
                  <a:close/>
                  <a:moveTo>
                    <a:pt x="268" y="0"/>
                  </a:moveTo>
                  <a:cubicBezTo>
                    <a:pt x="116" y="0"/>
                    <a:pt x="0" y="125"/>
                    <a:pt x="0" y="277"/>
                  </a:cubicBezTo>
                  <a:lnTo>
                    <a:pt x="0" y="1722"/>
                  </a:lnTo>
                  <a:cubicBezTo>
                    <a:pt x="0" y="1874"/>
                    <a:pt x="116" y="1998"/>
                    <a:pt x="268" y="1998"/>
                  </a:cubicBezTo>
                  <a:lnTo>
                    <a:pt x="1722" y="1998"/>
                  </a:lnTo>
                  <a:cubicBezTo>
                    <a:pt x="1865" y="1998"/>
                    <a:pt x="1990" y="1874"/>
                    <a:pt x="1990" y="1722"/>
                  </a:cubicBezTo>
                  <a:lnTo>
                    <a:pt x="1990" y="277"/>
                  </a:lnTo>
                  <a:cubicBezTo>
                    <a:pt x="1990" y="125"/>
                    <a:pt x="1865" y="0"/>
                    <a:pt x="1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30"/>
          <p:cNvGrpSpPr/>
          <p:nvPr/>
        </p:nvGrpSpPr>
        <p:grpSpPr>
          <a:xfrm>
            <a:off x="4296624" y="2077556"/>
            <a:ext cx="550566" cy="412976"/>
            <a:chOff x="2973975" y="1894800"/>
            <a:chExt cx="386525" cy="289950"/>
          </a:xfrm>
        </p:grpSpPr>
        <p:sp>
          <p:nvSpPr>
            <p:cNvPr id="1130" name="Google Shape;1130;p30"/>
            <p:cNvSpPr/>
            <p:nvPr/>
          </p:nvSpPr>
          <p:spPr>
            <a:xfrm>
              <a:off x="2980675" y="1901700"/>
              <a:ext cx="373125" cy="276350"/>
            </a:xfrm>
            <a:custGeom>
              <a:avLst/>
              <a:gdLst/>
              <a:ahLst/>
              <a:cxnLst/>
              <a:rect l="l" t="t" r="r" b="b"/>
              <a:pathLst>
                <a:path w="14925" h="11054" extrusionOk="0">
                  <a:moveTo>
                    <a:pt x="0" y="1"/>
                  </a:moveTo>
                  <a:lnTo>
                    <a:pt x="0" y="11054"/>
                  </a:lnTo>
                  <a:lnTo>
                    <a:pt x="14925" y="11054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3122075" y="1901700"/>
              <a:ext cx="231725" cy="276350"/>
            </a:xfrm>
            <a:custGeom>
              <a:avLst/>
              <a:gdLst/>
              <a:ahLst/>
              <a:cxnLst/>
              <a:rect l="l" t="t" r="r" b="b"/>
              <a:pathLst>
                <a:path w="9269" h="11054" extrusionOk="0">
                  <a:moveTo>
                    <a:pt x="3096" y="1"/>
                  </a:moveTo>
                  <a:lnTo>
                    <a:pt x="0" y="11054"/>
                  </a:lnTo>
                  <a:lnTo>
                    <a:pt x="9269" y="11054"/>
                  </a:lnTo>
                  <a:lnTo>
                    <a:pt x="9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2980675" y="1901700"/>
              <a:ext cx="373125" cy="41500"/>
            </a:xfrm>
            <a:custGeom>
              <a:avLst/>
              <a:gdLst/>
              <a:ahLst/>
              <a:cxnLst/>
              <a:rect l="l" t="t" r="r" b="b"/>
              <a:pathLst>
                <a:path w="14925" h="1660" extrusionOk="0">
                  <a:moveTo>
                    <a:pt x="0" y="1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3188300" y="1901700"/>
              <a:ext cx="165500" cy="41500"/>
            </a:xfrm>
            <a:custGeom>
              <a:avLst/>
              <a:gdLst/>
              <a:ahLst/>
              <a:cxnLst/>
              <a:rect l="l" t="t" r="r" b="b"/>
              <a:pathLst>
                <a:path w="6620" h="1660" extrusionOk="0">
                  <a:moveTo>
                    <a:pt x="464" y="1"/>
                  </a:moveTo>
                  <a:lnTo>
                    <a:pt x="1" y="1660"/>
                  </a:lnTo>
                  <a:lnTo>
                    <a:pt x="6620" y="1660"/>
                  </a:lnTo>
                  <a:lnTo>
                    <a:pt x="66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0"/>
            <p:cNvSpPr/>
            <p:nvPr/>
          </p:nvSpPr>
          <p:spPr>
            <a:xfrm>
              <a:off x="2973975" y="18948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16" y="0"/>
                    <a:pt x="0" y="125"/>
                    <a:pt x="0" y="277"/>
                  </a:cubicBezTo>
                  <a:lnTo>
                    <a:pt x="0" y="3488"/>
                  </a:lnTo>
                  <a:cubicBezTo>
                    <a:pt x="0" y="3622"/>
                    <a:pt x="90" y="3747"/>
                    <a:pt x="232" y="3765"/>
                  </a:cubicBezTo>
                  <a:cubicBezTo>
                    <a:pt x="246" y="3767"/>
                    <a:pt x="260" y="3768"/>
                    <a:pt x="274" y="3768"/>
                  </a:cubicBezTo>
                  <a:cubicBezTo>
                    <a:pt x="418" y="3768"/>
                    <a:pt x="545" y="3644"/>
                    <a:pt x="545" y="3497"/>
                  </a:cubicBezTo>
                  <a:lnTo>
                    <a:pt x="545" y="544"/>
                  </a:lnTo>
                  <a:lnTo>
                    <a:pt x="14916" y="544"/>
                  </a:lnTo>
                  <a:lnTo>
                    <a:pt x="14916" y="11053"/>
                  </a:lnTo>
                  <a:lnTo>
                    <a:pt x="14328" y="11053"/>
                  </a:lnTo>
                  <a:cubicBezTo>
                    <a:pt x="14194" y="11053"/>
                    <a:pt x="14069" y="11151"/>
                    <a:pt x="14051" y="11285"/>
                  </a:cubicBezTo>
                  <a:cubicBezTo>
                    <a:pt x="14033" y="11455"/>
                    <a:pt x="14158" y="11597"/>
                    <a:pt x="14319" y="11597"/>
                  </a:cubicBezTo>
                  <a:lnTo>
                    <a:pt x="15193" y="11597"/>
                  </a:lnTo>
                  <a:cubicBezTo>
                    <a:pt x="15336" y="11597"/>
                    <a:pt x="15461" y="11481"/>
                    <a:pt x="15461" y="11330"/>
                  </a:cubicBezTo>
                  <a:lnTo>
                    <a:pt x="15461" y="277"/>
                  </a:lnTo>
                  <a:cubicBezTo>
                    <a:pt x="15461" y="125"/>
                    <a:pt x="15336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0"/>
            <p:cNvSpPr/>
            <p:nvPr/>
          </p:nvSpPr>
          <p:spPr>
            <a:xfrm>
              <a:off x="2973975" y="2000850"/>
              <a:ext cx="341700" cy="183900"/>
            </a:xfrm>
            <a:custGeom>
              <a:avLst/>
              <a:gdLst/>
              <a:ahLst/>
              <a:cxnLst/>
              <a:rect l="l" t="t" r="r" b="b"/>
              <a:pathLst>
                <a:path w="13668" h="7356" extrusionOk="0">
                  <a:moveTo>
                    <a:pt x="269" y="1"/>
                  </a:moveTo>
                  <a:cubicBezTo>
                    <a:pt x="120" y="1"/>
                    <a:pt x="0" y="125"/>
                    <a:pt x="0" y="272"/>
                  </a:cubicBezTo>
                  <a:lnTo>
                    <a:pt x="0" y="7088"/>
                  </a:lnTo>
                  <a:cubicBezTo>
                    <a:pt x="0" y="7239"/>
                    <a:pt x="116" y="7355"/>
                    <a:pt x="268" y="7355"/>
                  </a:cubicBezTo>
                  <a:lnTo>
                    <a:pt x="13382" y="7355"/>
                  </a:lnTo>
                  <a:cubicBezTo>
                    <a:pt x="13543" y="7355"/>
                    <a:pt x="13668" y="7213"/>
                    <a:pt x="13650" y="7043"/>
                  </a:cubicBezTo>
                  <a:cubicBezTo>
                    <a:pt x="13623" y="6909"/>
                    <a:pt x="13507" y="6811"/>
                    <a:pt x="13373" y="6811"/>
                  </a:cubicBezTo>
                  <a:lnTo>
                    <a:pt x="545" y="6811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0"/>
            <p:cNvSpPr/>
            <p:nvPr/>
          </p:nvSpPr>
          <p:spPr>
            <a:xfrm>
              <a:off x="3004300" y="1968825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4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0"/>
            <p:cNvSpPr/>
            <p:nvPr/>
          </p:nvSpPr>
          <p:spPr>
            <a:xfrm>
              <a:off x="3004300" y="1996700"/>
              <a:ext cx="41950" cy="13650"/>
            </a:xfrm>
            <a:custGeom>
              <a:avLst/>
              <a:gdLst/>
              <a:ahLst/>
              <a:cxnLst/>
              <a:rect l="l" t="t" r="r" b="b"/>
              <a:pathLst>
                <a:path w="1678" h="546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5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0"/>
            <p:cNvSpPr/>
            <p:nvPr/>
          </p:nvSpPr>
          <p:spPr>
            <a:xfrm>
              <a:off x="3004300" y="2025475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0"/>
            <p:cNvSpPr/>
            <p:nvPr/>
          </p:nvSpPr>
          <p:spPr>
            <a:xfrm>
              <a:off x="3004300" y="2054250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0"/>
                    <a:pt x="27" y="232"/>
                  </a:cubicBezTo>
                  <a:cubicBezTo>
                    <a:pt x="1" y="393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3004300" y="2082125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0"/>
            <p:cNvSpPr/>
            <p:nvPr/>
          </p:nvSpPr>
          <p:spPr>
            <a:xfrm>
              <a:off x="3004300" y="2110900"/>
              <a:ext cx="41950" cy="13400"/>
            </a:xfrm>
            <a:custGeom>
              <a:avLst/>
              <a:gdLst/>
              <a:ahLst/>
              <a:cxnLst/>
              <a:rect l="l" t="t" r="r" b="b"/>
              <a:pathLst>
                <a:path w="1678" h="536" extrusionOk="0">
                  <a:moveTo>
                    <a:pt x="304" y="0"/>
                  </a:moveTo>
                  <a:cubicBezTo>
                    <a:pt x="170" y="0"/>
                    <a:pt x="45" y="90"/>
                    <a:pt x="27" y="223"/>
                  </a:cubicBezTo>
                  <a:cubicBezTo>
                    <a:pt x="1" y="393"/>
                    <a:pt x="135" y="536"/>
                    <a:pt x="295" y="536"/>
                  </a:cubicBezTo>
                  <a:lnTo>
                    <a:pt x="1375" y="536"/>
                  </a:lnTo>
                  <a:cubicBezTo>
                    <a:pt x="1508" y="536"/>
                    <a:pt x="1633" y="447"/>
                    <a:pt x="1651" y="313"/>
                  </a:cubicBezTo>
                  <a:cubicBezTo>
                    <a:pt x="1678" y="143"/>
                    <a:pt x="1544" y="0"/>
                    <a:pt x="1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0"/>
            <p:cNvSpPr/>
            <p:nvPr/>
          </p:nvSpPr>
          <p:spPr>
            <a:xfrm>
              <a:off x="3004300" y="2139450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0"/>
                  </a:moveTo>
                  <a:cubicBezTo>
                    <a:pt x="170" y="0"/>
                    <a:pt x="45" y="98"/>
                    <a:pt x="27" y="232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6"/>
                    <a:pt x="1651" y="313"/>
                  </a:cubicBezTo>
                  <a:cubicBezTo>
                    <a:pt x="1678" y="143"/>
                    <a:pt x="1544" y="0"/>
                    <a:pt x="1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0"/>
            <p:cNvSpPr/>
            <p:nvPr/>
          </p:nvSpPr>
          <p:spPr>
            <a:xfrm>
              <a:off x="3075900" y="1968825"/>
              <a:ext cx="109750" cy="13625"/>
            </a:xfrm>
            <a:custGeom>
              <a:avLst/>
              <a:gdLst/>
              <a:ahLst/>
              <a:cxnLst/>
              <a:rect l="l" t="t" r="r" b="b"/>
              <a:pathLst>
                <a:path w="4390" h="545" extrusionOk="0">
                  <a:moveTo>
                    <a:pt x="295" y="1"/>
                  </a:moveTo>
                  <a:cubicBezTo>
                    <a:pt x="125" y="1"/>
                    <a:pt x="0" y="144"/>
                    <a:pt x="27" y="313"/>
                  </a:cubicBezTo>
                  <a:cubicBezTo>
                    <a:pt x="45" y="447"/>
                    <a:pt x="161" y="545"/>
                    <a:pt x="304" y="545"/>
                  </a:cubicBezTo>
                  <a:lnTo>
                    <a:pt x="4086" y="545"/>
                  </a:lnTo>
                  <a:cubicBezTo>
                    <a:pt x="4229" y="545"/>
                    <a:pt x="4345" y="447"/>
                    <a:pt x="4363" y="313"/>
                  </a:cubicBezTo>
                  <a:cubicBezTo>
                    <a:pt x="4390" y="144"/>
                    <a:pt x="4265" y="1"/>
                    <a:pt x="40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0"/>
            <p:cNvSpPr/>
            <p:nvPr/>
          </p:nvSpPr>
          <p:spPr>
            <a:xfrm>
              <a:off x="3075900" y="1996700"/>
              <a:ext cx="244000" cy="13650"/>
            </a:xfrm>
            <a:custGeom>
              <a:avLst/>
              <a:gdLst/>
              <a:ahLst/>
              <a:cxnLst/>
              <a:rect l="l" t="t" r="r" b="b"/>
              <a:pathLst>
                <a:path w="9760" h="546" extrusionOk="0">
                  <a:moveTo>
                    <a:pt x="295" y="1"/>
                  </a:moveTo>
                  <a:cubicBezTo>
                    <a:pt x="161" y="1"/>
                    <a:pt x="36" y="99"/>
                    <a:pt x="18" y="233"/>
                  </a:cubicBezTo>
                  <a:cubicBezTo>
                    <a:pt x="0" y="402"/>
                    <a:pt x="125" y="545"/>
                    <a:pt x="286" y="545"/>
                  </a:cubicBezTo>
                  <a:lnTo>
                    <a:pt x="9457" y="545"/>
                  </a:lnTo>
                  <a:cubicBezTo>
                    <a:pt x="9591" y="545"/>
                    <a:pt x="9715" y="447"/>
                    <a:pt x="9733" y="313"/>
                  </a:cubicBezTo>
                  <a:cubicBezTo>
                    <a:pt x="9760" y="153"/>
                    <a:pt x="9626" y="1"/>
                    <a:pt x="94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0"/>
            <p:cNvSpPr/>
            <p:nvPr/>
          </p:nvSpPr>
          <p:spPr>
            <a:xfrm>
              <a:off x="3075900" y="2025475"/>
              <a:ext cx="150575" cy="13625"/>
            </a:xfrm>
            <a:custGeom>
              <a:avLst/>
              <a:gdLst/>
              <a:ahLst/>
              <a:cxnLst/>
              <a:rect l="l" t="t" r="r" b="b"/>
              <a:pathLst>
                <a:path w="6023" h="545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5719" y="545"/>
                  </a:lnTo>
                  <a:cubicBezTo>
                    <a:pt x="5853" y="545"/>
                    <a:pt x="5977" y="447"/>
                    <a:pt x="5995" y="313"/>
                  </a:cubicBezTo>
                  <a:cubicBezTo>
                    <a:pt x="6022" y="143"/>
                    <a:pt x="5888" y="1"/>
                    <a:pt x="57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0"/>
            <p:cNvSpPr/>
            <p:nvPr/>
          </p:nvSpPr>
          <p:spPr>
            <a:xfrm>
              <a:off x="3075900" y="2054250"/>
              <a:ext cx="244000" cy="13625"/>
            </a:xfrm>
            <a:custGeom>
              <a:avLst/>
              <a:gdLst/>
              <a:ahLst/>
              <a:cxnLst/>
              <a:rect l="l" t="t" r="r" b="b"/>
              <a:pathLst>
                <a:path w="9760" h="545" extrusionOk="0">
                  <a:moveTo>
                    <a:pt x="295" y="1"/>
                  </a:moveTo>
                  <a:cubicBezTo>
                    <a:pt x="161" y="1"/>
                    <a:pt x="36" y="90"/>
                    <a:pt x="18" y="232"/>
                  </a:cubicBezTo>
                  <a:cubicBezTo>
                    <a:pt x="0" y="393"/>
                    <a:pt x="125" y="545"/>
                    <a:pt x="286" y="545"/>
                  </a:cubicBezTo>
                  <a:lnTo>
                    <a:pt x="9457" y="545"/>
                  </a:lnTo>
                  <a:cubicBezTo>
                    <a:pt x="9591" y="545"/>
                    <a:pt x="9715" y="447"/>
                    <a:pt x="9733" y="313"/>
                  </a:cubicBezTo>
                  <a:cubicBezTo>
                    <a:pt x="9760" y="143"/>
                    <a:pt x="9626" y="1"/>
                    <a:pt x="94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0"/>
            <p:cNvSpPr/>
            <p:nvPr/>
          </p:nvSpPr>
          <p:spPr>
            <a:xfrm>
              <a:off x="3075900" y="2082125"/>
              <a:ext cx="68925" cy="13625"/>
            </a:xfrm>
            <a:custGeom>
              <a:avLst/>
              <a:gdLst/>
              <a:ahLst/>
              <a:cxnLst/>
              <a:rect l="l" t="t" r="r" b="b"/>
              <a:pathLst>
                <a:path w="2757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2463" y="545"/>
                  </a:lnTo>
                  <a:cubicBezTo>
                    <a:pt x="2596" y="545"/>
                    <a:pt x="2721" y="447"/>
                    <a:pt x="2739" y="313"/>
                  </a:cubicBezTo>
                  <a:cubicBezTo>
                    <a:pt x="2757" y="143"/>
                    <a:pt x="2632" y="1"/>
                    <a:pt x="24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0"/>
            <p:cNvSpPr/>
            <p:nvPr/>
          </p:nvSpPr>
          <p:spPr>
            <a:xfrm>
              <a:off x="3075900" y="2110900"/>
              <a:ext cx="207650" cy="13400"/>
            </a:xfrm>
            <a:custGeom>
              <a:avLst/>
              <a:gdLst/>
              <a:ahLst/>
              <a:cxnLst/>
              <a:rect l="l" t="t" r="r" b="b"/>
              <a:pathLst>
                <a:path w="8306" h="536" extrusionOk="0">
                  <a:moveTo>
                    <a:pt x="295" y="0"/>
                  </a:moveTo>
                  <a:cubicBezTo>
                    <a:pt x="161" y="0"/>
                    <a:pt x="45" y="90"/>
                    <a:pt x="18" y="223"/>
                  </a:cubicBezTo>
                  <a:cubicBezTo>
                    <a:pt x="0" y="393"/>
                    <a:pt x="125" y="536"/>
                    <a:pt x="295" y="536"/>
                  </a:cubicBezTo>
                  <a:lnTo>
                    <a:pt x="8011" y="536"/>
                  </a:lnTo>
                  <a:cubicBezTo>
                    <a:pt x="8172" y="536"/>
                    <a:pt x="8306" y="393"/>
                    <a:pt x="8279" y="223"/>
                  </a:cubicBezTo>
                  <a:cubicBezTo>
                    <a:pt x="8261" y="90"/>
                    <a:pt x="8136" y="0"/>
                    <a:pt x="8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0"/>
            <p:cNvSpPr/>
            <p:nvPr/>
          </p:nvSpPr>
          <p:spPr>
            <a:xfrm>
              <a:off x="3075900" y="2139450"/>
              <a:ext cx="133400" cy="13625"/>
            </a:xfrm>
            <a:custGeom>
              <a:avLst/>
              <a:gdLst/>
              <a:ahLst/>
              <a:cxnLst/>
              <a:rect l="l" t="t" r="r" b="b"/>
              <a:pathLst>
                <a:path w="5336" h="545" extrusionOk="0">
                  <a:moveTo>
                    <a:pt x="295" y="0"/>
                  </a:moveTo>
                  <a:cubicBezTo>
                    <a:pt x="125" y="0"/>
                    <a:pt x="0" y="143"/>
                    <a:pt x="27" y="313"/>
                  </a:cubicBezTo>
                  <a:cubicBezTo>
                    <a:pt x="45" y="446"/>
                    <a:pt x="161" y="545"/>
                    <a:pt x="304" y="545"/>
                  </a:cubicBezTo>
                  <a:lnTo>
                    <a:pt x="5032" y="545"/>
                  </a:lnTo>
                  <a:cubicBezTo>
                    <a:pt x="5166" y="545"/>
                    <a:pt x="5291" y="446"/>
                    <a:pt x="5308" y="313"/>
                  </a:cubicBezTo>
                  <a:cubicBezTo>
                    <a:pt x="5335" y="143"/>
                    <a:pt x="5201" y="0"/>
                    <a:pt x="50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0"/>
            <p:cNvSpPr/>
            <p:nvPr/>
          </p:nvSpPr>
          <p:spPr>
            <a:xfrm>
              <a:off x="299672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0" y="116"/>
                    <a:pt x="0" y="268"/>
                  </a:cubicBezTo>
                  <a:cubicBezTo>
                    <a:pt x="0" y="420"/>
                    <a:pt x="125" y="544"/>
                    <a:pt x="277" y="544"/>
                  </a:cubicBezTo>
                  <a:cubicBezTo>
                    <a:pt x="429" y="544"/>
                    <a:pt x="545" y="420"/>
                    <a:pt x="545" y="268"/>
                  </a:cubicBezTo>
                  <a:cubicBezTo>
                    <a:pt x="545" y="116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0"/>
            <p:cNvSpPr/>
            <p:nvPr/>
          </p:nvSpPr>
          <p:spPr>
            <a:xfrm>
              <a:off x="3040650" y="1916650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77" y="0"/>
                  </a:moveTo>
                  <a:cubicBezTo>
                    <a:pt x="126" y="0"/>
                    <a:pt x="1" y="116"/>
                    <a:pt x="1" y="268"/>
                  </a:cubicBezTo>
                  <a:cubicBezTo>
                    <a:pt x="1" y="420"/>
                    <a:pt x="126" y="544"/>
                    <a:pt x="277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0"/>
            <p:cNvSpPr/>
            <p:nvPr/>
          </p:nvSpPr>
          <p:spPr>
            <a:xfrm>
              <a:off x="3018800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20"/>
                    <a:pt x="117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44"/>
          <p:cNvSpPr/>
          <p:nvPr/>
        </p:nvSpPr>
        <p:spPr>
          <a:xfrm>
            <a:off x="98362" y="1240988"/>
            <a:ext cx="4764320" cy="3134826"/>
          </a:xfrm>
          <a:custGeom>
            <a:avLst/>
            <a:gdLst/>
            <a:ahLst/>
            <a:cxnLst/>
            <a:rect l="l" t="t" r="r" b="b"/>
            <a:pathLst>
              <a:path w="241629" h="158987" extrusionOk="0">
                <a:moveTo>
                  <a:pt x="175864" y="1"/>
                </a:moveTo>
                <a:cubicBezTo>
                  <a:pt x="156533" y="1"/>
                  <a:pt x="134274" y="10171"/>
                  <a:pt x="115131" y="36138"/>
                </a:cubicBezTo>
                <a:cubicBezTo>
                  <a:pt x="88243" y="72590"/>
                  <a:pt x="68704" y="54923"/>
                  <a:pt x="38392" y="65605"/>
                </a:cubicBezTo>
                <a:cubicBezTo>
                  <a:pt x="0" y="79141"/>
                  <a:pt x="616" y="128831"/>
                  <a:pt x="40629" y="148210"/>
                </a:cubicBezTo>
                <a:cubicBezTo>
                  <a:pt x="56330" y="155808"/>
                  <a:pt x="75552" y="158986"/>
                  <a:pt x="95266" y="158986"/>
                </a:cubicBezTo>
                <a:cubicBezTo>
                  <a:pt x="134362" y="158986"/>
                  <a:pt x="175391" y="146485"/>
                  <a:pt x="194723" y="131159"/>
                </a:cubicBezTo>
                <a:cubicBezTo>
                  <a:pt x="232499" y="101235"/>
                  <a:pt x="241629" y="30956"/>
                  <a:pt x="202438" y="7241"/>
                </a:cubicBezTo>
                <a:cubicBezTo>
                  <a:pt x="194887" y="2666"/>
                  <a:pt x="185759" y="1"/>
                  <a:pt x="1758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1" name="Google Shape;2031;p44"/>
          <p:cNvGrpSpPr/>
          <p:nvPr/>
        </p:nvGrpSpPr>
        <p:grpSpPr>
          <a:xfrm flipH="1">
            <a:off x="216925" y="1291188"/>
            <a:ext cx="4277611" cy="1780169"/>
            <a:chOff x="4756423" y="788538"/>
            <a:chExt cx="4277611" cy="1780169"/>
          </a:xfrm>
        </p:grpSpPr>
        <p:sp>
          <p:nvSpPr>
            <p:cNvPr id="2032" name="Google Shape;2032;p44"/>
            <p:cNvSpPr/>
            <p:nvPr/>
          </p:nvSpPr>
          <p:spPr>
            <a:xfrm rot="3427325">
              <a:off x="8405610" y="1723611"/>
              <a:ext cx="190013" cy="236805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4"/>
            <p:cNvSpPr/>
            <p:nvPr/>
          </p:nvSpPr>
          <p:spPr>
            <a:xfrm rot="3427325">
              <a:off x="8234141" y="1693664"/>
              <a:ext cx="596068" cy="809859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4"/>
            <p:cNvSpPr/>
            <p:nvPr/>
          </p:nvSpPr>
          <p:spPr>
            <a:xfrm rot="3427325">
              <a:off x="8398698" y="1878820"/>
              <a:ext cx="227294" cy="438092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4"/>
            <p:cNvSpPr/>
            <p:nvPr/>
          </p:nvSpPr>
          <p:spPr>
            <a:xfrm>
              <a:off x="5398775" y="955999"/>
              <a:ext cx="238137" cy="353288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4"/>
            <p:cNvSpPr/>
            <p:nvPr/>
          </p:nvSpPr>
          <p:spPr>
            <a:xfrm>
              <a:off x="4756423" y="788538"/>
              <a:ext cx="920724" cy="794066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4"/>
            <p:cNvSpPr/>
            <p:nvPr/>
          </p:nvSpPr>
          <p:spPr>
            <a:xfrm>
              <a:off x="5139707" y="970499"/>
              <a:ext cx="252000" cy="547161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8" name="Google Shape;2038;p44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9" name="Google Shape;2039;p4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040" name="Google Shape;2040;p44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4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4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3" name="Google Shape;2043;p44"/>
          <p:cNvSpPr/>
          <p:nvPr/>
        </p:nvSpPr>
        <p:spPr>
          <a:xfrm>
            <a:off x="893158" y="1811937"/>
            <a:ext cx="7512616" cy="2092325"/>
          </a:xfrm>
          <a:prstGeom prst="roundRect">
            <a:avLst>
              <a:gd name="adj" fmla="val 429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44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nstalacion: pyaudio</a:t>
            </a:r>
            <a:endParaRPr dirty="0"/>
          </a:p>
        </p:txBody>
      </p:sp>
      <p:pic>
        <p:nvPicPr>
          <p:cNvPr id="19" name="Imagen 18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0A31C5E7-E7C5-413C-954C-194F33879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065" y="1977989"/>
            <a:ext cx="5612130" cy="176022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043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44"/>
          <p:cNvSpPr/>
          <p:nvPr/>
        </p:nvSpPr>
        <p:spPr>
          <a:xfrm>
            <a:off x="98362" y="1240988"/>
            <a:ext cx="4764320" cy="3134826"/>
          </a:xfrm>
          <a:custGeom>
            <a:avLst/>
            <a:gdLst/>
            <a:ahLst/>
            <a:cxnLst/>
            <a:rect l="l" t="t" r="r" b="b"/>
            <a:pathLst>
              <a:path w="241629" h="158987" extrusionOk="0">
                <a:moveTo>
                  <a:pt x="175864" y="1"/>
                </a:moveTo>
                <a:cubicBezTo>
                  <a:pt x="156533" y="1"/>
                  <a:pt x="134274" y="10171"/>
                  <a:pt x="115131" y="36138"/>
                </a:cubicBezTo>
                <a:cubicBezTo>
                  <a:pt x="88243" y="72590"/>
                  <a:pt x="68704" y="54923"/>
                  <a:pt x="38392" y="65605"/>
                </a:cubicBezTo>
                <a:cubicBezTo>
                  <a:pt x="0" y="79141"/>
                  <a:pt x="616" y="128831"/>
                  <a:pt x="40629" y="148210"/>
                </a:cubicBezTo>
                <a:cubicBezTo>
                  <a:pt x="56330" y="155808"/>
                  <a:pt x="75552" y="158986"/>
                  <a:pt x="95266" y="158986"/>
                </a:cubicBezTo>
                <a:cubicBezTo>
                  <a:pt x="134362" y="158986"/>
                  <a:pt x="175391" y="146485"/>
                  <a:pt x="194723" y="131159"/>
                </a:cubicBezTo>
                <a:cubicBezTo>
                  <a:pt x="232499" y="101235"/>
                  <a:pt x="241629" y="30956"/>
                  <a:pt x="202438" y="7241"/>
                </a:cubicBezTo>
                <a:cubicBezTo>
                  <a:pt x="194887" y="2666"/>
                  <a:pt x="185759" y="1"/>
                  <a:pt x="1758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1" name="Google Shape;2031;p44"/>
          <p:cNvGrpSpPr/>
          <p:nvPr/>
        </p:nvGrpSpPr>
        <p:grpSpPr>
          <a:xfrm flipH="1">
            <a:off x="216925" y="1291188"/>
            <a:ext cx="4277611" cy="1780169"/>
            <a:chOff x="4756423" y="788538"/>
            <a:chExt cx="4277611" cy="1780169"/>
          </a:xfrm>
        </p:grpSpPr>
        <p:sp>
          <p:nvSpPr>
            <p:cNvPr id="2032" name="Google Shape;2032;p44"/>
            <p:cNvSpPr/>
            <p:nvPr/>
          </p:nvSpPr>
          <p:spPr>
            <a:xfrm rot="3427325">
              <a:off x="8405610" y="1723611"/>
              <a:ext cx="190013" cy="236805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4"/>
            <p:cNvSpPr/>
            <p:nvPr/>
          </p:nvSpPr>
          <p:spPr>
            <a:xfrm rot="3427325">
              <a:off x="8234141" y="1693664"/>
              <a:ext cx="596068" cy="809859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4"/>
            <p:cNvSpPr/>
            <p:nvPr/>
          </p:nvSpPr>
          <p:spPr>
            <a:xfrm rot="3427325">
              <a:off x="8398698" y="1878820"/>
              <a:ext cx="227294" cy="438092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4"/>
            <p:cNvSpPr/>
            <p:nvPr/>
          </p:nvSpPr>
          <p:spPr>
            <a:xfrm>
              <a:off x="5398775" y="955999"/>
              <a:ext cx="238137" cy="353288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4"/>
            <p:cNvSpPr/>
            <p:nvPr/>
          </p:nvSpPr>
          <p:spPr>
            <a:xfrm>
              <a:off x="4756423" y="788538"/>
              <a:ext cx="920724" cy="794066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4"/>
            <p:cNvSpPr/>
            <p:nvPr/>
          </p:nvSpPr>
          <p:spPr>
            <a:xfrm>
              <a:off x="5139707" y="970499"/>
              <a:ext cx="252000" cy="547161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8" name="Google Shape;2038;p44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9" name="Google Shape;2039;p4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040" name="Google Shape;2040;p44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4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4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3" name="Google Shape;2043;p44"/>
          <p:cNvSpPr/>
          <p:nvPr/>
        </p:nvSpPr>
        <p:spPr>
          <a:xfrm>
            <a:off x="893158" y="1811937"/>
            <a:ext cx="7512616" cy="2092325"/>
          </a:xfrm>
          <a:prstGeom prst="roundRect">
            <a:avLst>
              <a:gd name="adj" fmla="val 429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44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nstalacion: pyaudio</a:t>
            </a:r>
            <a:endParaRPr dirty="0"/>
          </a:p>
        </p:txBody>
      </p:sp>
      <p:pic>
        <p:nvPicPr>
          <p:cNvPr id="18" name="Imagen 17" descr="Texto&#10;&#10;Descripción generada automáticamente">
            <a:extLst>
              <a:ext uri="{FF2B5EF4-FFF2-40B4-BE49-F238E27FC236}">
                <a16:creationId xmlns:a16="http://schemas.microsoft.com/office/drawing/2014/main" id="{332626D7-A29D-4163-8219-7F55CE89F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960" y="2152080"/>
            <a:ext cx="6629999" cy="1407318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39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44"/>
          <p:cNvSpPr/>
          <p:nvPr/>
        </p:nvSpPr>
        <p:spPr>
          <a:xfrm>
            <a:off x="98362" y="1240988"/>
            <a:ext cx="4764320" cy="3134826"/>
          </a:xfrm>
          <a:custGeom>
            <a:avLst/>
            <a:gdLst/>
            <a:ahLst/>
            <a:cxnLst/>
            <a:rect l="l" t="t" r="r" b="b"/>
            <a:pathLst>
              <a:path w="241629" h="158987" extrusionOk="0">
                <a:moveTo>
                  <a:pt x="175864" y="1"/>
                </a:moveTo>
                <a:cubicBezTo>
                  <a:pt x="156533" y="1"/>
                  <a:pt x="134274" y="10171"/>
                  <a:pt x="115131" y="36138"/>
                </a:cubicBezTo>
                <a:cubicBezTo>
                  <a:pt x="88243" y="72590"/>
                  <a:pt x="68704" y="54923"/>
                  <a:pt x="38392" y="65605"/>
                </a:cubicBezTo>
                <a:cubicBezTo>
                  <a:pt x="0" y="79141"/>
                  <a:pt x="616" y="128831"/>
                  <a:pt x="40629" y="148210"/>
                </a:cubicBezTo>
                <a:cubicBezTo>
                  <a:pt x="56330" y="155808"/>
                  <a:pt x="75552" y="158986"/>
                  <a:pt x="95266" y="158986"/>
                </a:cubicBezTo>
                <a:cubicBezTo>
                  <a:pt x="134362" y="158986"/>
                  <a:pt x="175391" y="146485"/>
                  <a:pt x="194723" y="131159"/>
                </a:cubicBezTo>
                <a:cubicBezTo>
                  <a:pt x="232499" y="101235"/>
                  <a:pt x="241629" y="30956"/>
                  <a:pt x="202438" y="7241"/>
                </a:cubicBezTo>
                <a:cubicBezTo>
                  <a:pt x="194887" y="2666"/>
                  <a:pt x="185759" y="1"/>
                  <a:pt x="1758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1" name="Google Shape;2031;p44"/>
          <p:cNvGrpSpPr/>
          <p:nvPr/>
        </p:nvGrpSpPr>
        <p:grpSpPr>
          <a:xfrm flipH="1">
            <a:off x="216925" y="1291188"/>
            <a:ext cx="4277611" cy="1780169"/>
            <a:chOff x="4756423" y="788538"/>
            <a:chExt cx="4277611" cy="1780169"/>
          </a:xfrm>
        </p:grpSpPr>
        <p:sp>
          <p:nvSpPr>
            <p:cNvPr id="2032" name="Google Shape;2032;p44"/>
            <p:cNvSpPr/>
            <p:nvPr/>
          </p:nvSpPr>
          <p:spPr>
            <a:xfrm rot="3427325">
              <a:off x="8405610" y="1723611"/>
              <a:ext cx="190013" cy="236805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4"/>
            <p:cNvSpPr/>
            <p:nvPr/>
          </p:nvSpPr>
          <p:spPr>
            <a:xfrm rot="3427325">
              <a:off x="8234141" y="1693664"/>
              <a:ext cx="596068" cy="809859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4"/>
            <p:cNvSpPr/>
            <p:nvPr/>
          </p:nvSpPr>
          <p:spPr>
            <a:xfrm rot="3427325">
              <a:off x="8398698" y="1878820"/>
              <a:ext cx="227294" cy="438092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4"/>
            <p:cNvSpPr/>
            <p:nvPr/>
          </p:nvSpPr>
          <p:spPr>
            <a:xfrm>
              <a:off x="5398775" y="955999"/>
              <a:ext cx="238137" cy="353288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4"/>
            <p:cNvSpPr/>
            <p:nvPr/>
          </p:nvSpPr>
          <p:spPr>
            <a:xfrm>
              <a:off x="4756423" y="788538"/>
              <a:ext cx="920724" cy="794066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4"/>
            <p:cNvSpPr/>
            <p:nvPr/>
          </p:nvSpPr>
          <p:spPr>
            <a:xfrm>
              <a:off x="5139707" y="970499"/>
              <a:ext cx="252000" cy="547161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8" name="Google Shape;2038;p44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9" name="Google Shape;2039;p4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040" name="Google Shape;2040;p44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4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4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3" name="Google Shape;2043;p44"/>
          <p:cNvSpPr/>
          <p:nvPr/>
        </p:nvSpPr>
        <p:spPr>
          <a:xfrm>
            <a:off x="893158" y="1811937"/>
            <a:ext cx="7512616" cy="2092325"/>
          </a:xfrm>
          <a:prstGeom prst="roundRect">
            <a:avLst>
              <a:gd name="adj" fmla="val 429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44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nstalacion: pocketsphinx</a:t>
            </a:r>
            <a:endParaRPr dirty="0"/>
          </a:p>
        </p:txBody>
      </p:sp>
      <p:pic>
        <p:nvPicPr>
          <p:cNvPr id="19" name="Imagen 1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6102B535-4C2C-447F-AB76-DE353627E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401" y="1918235"/>
            <a:ext cx="5149858" cy="1846561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492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55;p45">
            <a:extLst>
              <a:ext uri="{FF2B5EF4-FFF2-40B4-BE49-F238E27FC236}">
                <a16:creationId xmlns:a16="http://schemas.microsoft.com/office/drawing/2014/main" id="{75732576-CFD6-4792-8180-F467B5A35CED}"/>
              </a:ext>
            </a:extLst>
          </p:cNvPr>
          <p:cNvSpPr txBox="1">
            <a:spLocks/>
          </p:cNvSpPr>
          <p:nvPr/>
        </p:nvSpPr>
        <p:spPr>
          <a:xfrm>
            <a:off x="560615" y="1270940"/>
            <a:ext cx="3223142" cy="111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000" dirty="0">
                <a:solidFill>
                  <a:schemeClr val="bg2"/>
                </a:solidFill>
              </a:rPr>
              <a:t>GRACIAS!</a:t>
            </a:r>
          </a:p>
        </p:txBody>
      </p:sp>
      <p:grpSp>
        <p:nvGrpSpPr>
          <p:cNvPr id="6" name="Google Shape;2261;p45">
            <a:extLst>
              <a:ext uri="{FF2B5EF4-FFF2-40B4-BE49-F238E27FC236}">
                <a16:creationId xmlns:a16="http://schemas.microsoft.com/office/drawing/2014/main" id="{1F815CF0-E1F7-487A-9537-729F4E592B38}"/>
              </a:ext>
            </a:extLst>
          </p:cNvPr>
          <p:cNvGrpSpPr/>
          <p:nvPr/>
        </p:nvGrpSpPr>
        <p:grpSpPr>
          <a:xfrm>
            <a:off x="1521617" y="2654126"/>
            <a:ext cx="347132" cy="336139"/>
            <a:chOff x="1604588" y="1668575"/>
            <a:chExt cx="342600" cy="353700"/>
          </a:xfrm>
        </p:grpSpPr>
        <p:sp>
          <p:nvSpPr>
            <p:cNvPr id="7" name="Google Shape;2262;p45">
              <a:extLst>
                <a:ext uri="{FF2B5EF4-FFF2-40B4-BE49-F238E27FC236}">
                  <a16:creationId xmlns:a16="http://schemas.microsoft.com/office/drawing/2014/main" id="{D78E04C0-BBB7-49CF-9AA1-9AB1697EA4AE}"/>
                </a:ext>
              </a:extLst>
            </p:cNvPr>
            <p:cNvSpPr/>
            <p:nvPr/>
          </p:nvSpPr>
          <p:spPr>
            <a:xfrm>
              <a:off x="1604588" y="1668575"/>
              <a:ext cx="342600" cy="3537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2263;p45">
              <a:extLst>
                <a:ext uri="{FF2B5EF4-FFF2-40B4-BE49-F238E27FC236}">
                  <a16:creationId xmlns:a16="http://schemas.microsoft.com/office/drawing/2014/main" id="{42282825-798C-4853-9BD5-A1D0820894B6}"/>
                </a:ext>
              </a:extLst>
            </p:cNvPr>
            <p:cNvGrpSpPr/>
            <p:nvPr/>
          </p:nvGrpSpPr>
          <p:grpSpPr>
            <a:xfrm>
              <a:off x="1660148" y="1757797"/>
              <a:ext cx="231515" cy="189871"/>
              <a:chOff x="1671360" y="1757797"/>
              <a:chExt cx="231515" cy="189871"/>
            </a:xfrm>
          </p:grpSpPr>
          <p:sp>
            <p:nvSpPr>
              <p:cNvPr id="9" name="Google Shape;2264;p45">
                <a:extLst>
                  <a:ext uri="{FF2B5EF4-FFF2-40B4-BE49-F238E27FC236}">
                    <a16:creationId xmlns:a16="http://schemas.microsoft.com/office/drawing/2014/main" id="{075F8925-15C8-468E-9C0D-9E87FBC01DBC}"/>
                  </a:ext>
                </a:extLst>
              </p:cNvPr>
              <p:cNvSpPr/>
              <p:nvPr/>
            </p:nvSpPr>
            <p:spPr>
              <a:xfrm>
                <a:off x="1677945" y="1762950"/>
                <a:ext cx="218241" cy="179564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6899" extrusionOk="0">
                    <a:moveTo>
                      <a:pt x="5479" y="1"/>
                    </a:moveTo>
                    <a:cubicBezTo>
                      <a:pt x="5224" y="1"/>
                      <a:pt x="4967" y="51"/>
                      <a:pt x="4722" y="153"/>
                    </a:cubicBezTo>
                    <a:cubicBezTo>
                      <a:pt x="3998" y="456"/>
                      <a:pt x="3530" y="1163"/>
                      <a:pt x="3530" y="1948"/>
                    </a:cubicBezTo>
                    <a:lnTo>
                      <a:pt x="3530" y="1979"/>
                    </a:lnTo>
                    <a:lnTo>
                      <a:pt x="3435" y="1976"/>
                    </a:lnTo>
                    <a:lnTo>
                      <a:pt x="3431" y="1976"/>
                    </a:lnTo>
                    <a:cubicBezTo>
                      <a:pt x="3234" y="1976"/>
                      <a:pt x="2664" y="1814"/>
                      <a:pt x="2478" y="1754"/>
                    </a:cubicBezTo>
                    <a:cubicBezTo>
                      <a:pt x="1760" y="1508"/>
                      <a:pt x="1112" y="1107"/>
                      <a:pt x="574" y="575"/>
                    </a:cubicBezTo>
                    <a:lnTo>
                      <a:pt x="370" y="375"/>
                    </a:lnTo>
                    <a:cubicBezTo>
                      <a:pt x="357" y="362"/>
                      <a:pt x="341" y="356"/>
                      <a:pt x="325" y="356"/>
                    </a:cubicBezTo>
                    <a:cubicBezTo>
                      <a:pt x="298" y="356"/>
                      <a:pt x="271" y="374"/>
                      <a:pt x="265" y="403"/>
                    </a:cubicBezTo>
                    <a:lnTo>
                      <a:pt x="191" y="681"/>
                    </a:lnTo>
                    <a:cubicBezTo>
                      <a:pt x="1" y="1423"/>
                      <a:pt x="307" y="2208"/>
                      <a:pt x="954" y="2623"/>
                    </a:cubicBezTo>
                    <a:lnTo>
                      <a:pt x="947" y="2623"/>
                    </a:lnTo>
                    <a:cubicBezTo>
                      <a:pt x="817" y="2623"/>
                      <a:pt x="683" y="2609"/>
                      <a:pt x="553" y="2577"/>
                    </a:cubicBezTo>
                    <a:lnTo>
                      <a:pt x="314" y="2521"/>
                    </a:lnTo>
                    <a:cubicBezTo>
                      <a:pt x="309" y="2520"/>
                      <a:pt x="304" y="2519"/>
                      <a:pt x="299" y="2519"/>
                    </a:cubicBezTo>
                    <a:cubicBezTo>
                      <a:pt x="259" y="2519"/>
                      <a:pt x="227" y="2554"/>
                      <a:pt x="236" y="2595"/>
                    </a:cubicBezTo>
                    <a:lnTo>
                      <a:pt x="275" y="2838"/>
                    </a:lnTo>
                    <a:cubicBezTo>
                      <a:pt x="367" y="3376"/>
                      <a:pt x="715" y="3837"/>
                      <a:pt x="1211" y="4066"/>
                    </a:cubicBezTo>
                    <a:cubicBezTo>
                      <a:pt x="1274" y="4090"/>
                      <a:pt x="1257" y="4185"/>
                      <a:pt x="1190" y="4189"/>
                    </a:cubicBezTo>
                    <a:lnTo>
                      <a:pt x="1186" y="4189"/>
                    </a:lnTo>
                    <a:lnTo>
                      <a:pt x="919" y="4203"/>
                    </a:lnTo>
                    <a:cubicBezTo>
                      <a:pt x="873" y="4203"/>
                      <a:pt x="845" y="4256"/>
                      <a:pt x="866" y="4298"/>
                    </a:cubicBezTo>
                    <a:lnTo>
                      <a:pt x="1000" y="4530"/>
                    </a:lnTo>
                    <a:cubicBezTo>
                      <a:pt x="1260" y="4984"/>
                      <a:pt x="1714" y="5297"/>
                      <a:pt x="2235" y="5375"/>
                    </a:cubicBezTo>
                    <a:cubicBezTo>
                      <a:pt x="2291" y="5382"/>
                      <a:pt x="2309" y="5456"/>
                      <a:pt x="2263" y="5487"/>
                    </a:cubicBezTo>
                    <a:cubicBezTo>
                      <a:pt x="1820" y="5818"/>
                      <a:pt x="1306" y="6040"/>
                      <a:pt x="761" y="6135"/>
                    </a:cubicBezTo>
                    <a:lnTo>
                      <a:pt x="173" y="6237"/>
                    </a:lnTo>
                    <a:cubicBezTo>
                      <a:pt x="110" y="6247"/>
                      <a:pt x="99" y="6339"/>
                      <a:pt x="162" y="6360"/>
                    </a:cubicBezTo>
                    <a:lnTo>
                      <a:pt x="718" y="6574"/>
                    </a:lnTo>
                    <a:cubicBezTo>
                      <a:pt x="1281" y="6789"/>
                      <a:pt x="1879" y="6898"/>
                      <a:pt x="2478" y="6898"/>
                    </a:cubicBezTo>
                    <a:cubicBezTo>
                      <a:pt x="5194" y="6898"/>
                      <a:pt x="7414" y="4689"/>
                      <a:pt x="7421" y="1969"/>
                    </a:cubicBezTo>
                    <a:lnTo>
                      <a:pt x="7421" y="1951"/>
                    </a:lnTo>
                    <a:lnTo>
                      <a:pt x="7421" y="1902"/>
                    </a:lnTo>
                    <a:lnTo>
                      <a:pt x="7421" y="1891"/>
                    </a:lnTo>
                    <a:cubicBezTo>
                      <a:pt x="7611" y="1758"/>
                      <a:pt x="7787" y="1610"/>
                      <a:pt x="7949" y="1444"/>
                    </a:cubicBezTo>
                    <a:lnTo>
                      <a:pt x="8343" y="1036"/>
                    </a:lnTo>
                    <a:cubicBezTo>
                      <a:pt x="8384" y="995"/>
                      <a:pt x="8354" y="928"/>
                      <a:pt x="8301" y="928"/>
                    </a:cubicBezTo>
                    <a:cubicBezTo>
                      <a:pt x="8295" y="928"/>
                      <a:pt x="8289" y="929"/>
                      <a:pt x="8283" y="931"/>
                    </a:cubicBezTo>
                    <a:lnTo>
                      <a:pt x="7731" y="1061"/>
                    </a:lnTo>
                    <a:cubicBezTo>
                      <a:pt x="7674" y="1075"/>
                      <a:pt x="7618" y="1089"/>
                      <a:pt x="7558" y="1100"/>
                    </a:cubicBezTo>
                    <a:cubicBezTo>
                      <a:pt x="7554" y="1100"/>
                      <a:pt x="7551" y="1101"/>
                      <a:pt x="7547" y="1101"/>
                    </a:cubicBezTo>
                    <a:cubicBezTo>
                      <a:pt x="7487" y="1101"/>
                      <a:pt x="7456" y="1024"/>
                      <a:pt x="7506" y="987"/>
                    </a:cubicBezTo>
                    <a:cubicBezTo>
                      <a:pt x="7572" y="931"/>
                      <a:pt x="7632" y="875"/>
                      <a:pt x="7688" y="811"/>
                    </a:cubicBezTo>
                    <a:lnTo>
                      <a:pt x="8118" y="343"/>
                    </a:lnTo>
                    <a:cubicBezTo>
                      <a:pt x="8154" y="300"/>
                      <a:pt x="8122" y="236"/>
                      <a:pt x="8072" y="236"/>
                    </a:cubicBezTo>
                    <a:cubicBezTo>
                      <a:pt x="8064" y="236"/>
                      <a:pt x="8056" y="238"/>
                      <a:pt x="8047" y="241"/>
                    </a:cubicBezTo>
                    <a:lnTo>
                      <a:pt x="7449" y="442"/>
                    </a:lnTo>
                    <a:cubicBezTo>
                      <a:pt x="7266" y="502"/>
                      <a:pt x="7080" y="544"/>
                      <a:pt x="6893" y="572"/>
                    </a:cubicBezTo>
                    <a:cubicBezTo>
                      <a:pt x="6890" y="573"/>
                      <a:pt x="6886" y="573"/>
                      <a:pt x="6882" y="573"/>
                    </a:cubicBezTo>
                    <a:cubicBezTo>
                      <a:pt x="6865" y="573"/>
                      <a:pt x="6849" y="566"/>
                      <a:pt x="6837" y="554"/>
                    </a:cubicBezTo>
                    <a:cubicBezTo>
                      <a:pt x="6467" y="191"/>
                      <a:pt x="5977" y="1"/>
                      <a:pt x="5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265;p45">
                <a:extLst>
                  <a:ext uri="{FF2B5EF4-FFF2-40B4-BE49-F238E27FC236}">
                    <a16:creationId xmlns:a16="http://schemas.microsoft.com/office/drawing/2014/main" id="{280674A8-641C-49A0-A7B7-47E3169AE6CC}"/>
                  </a:ext>
                </a:extLst>
              </p:cNvPr>
              <p:cNvSpPr/>
              <p:nvPr/>
            </p:nvSpPr>
            <p:spPr>
              <a:xfrm>
                <a:off x="1671360" y="1757797"/>
                <a:ext cx="231515" cy="189871"/>
              </a:xfrm>
              <a:custGeom>
                <a:avLst/>
                <a:gdLst/>
                <a:ahLst/>
                <a:cxnLst/>
                <a:rect l="l" t="t" r="r" b="b"/>
                <a:pathLst>
                  <a:path w="8895" h="7295" extrusionOk="0">
                    <a:moveTo>
                      <a:pt x="5726" y="0"/>
                    </a:moveTo>
                    <a:cubicBezTo>
                      <a:pt x="5464" y="0"/>
                      <a:pt x="5200" y="48"/>
                      <a:pt x="4947" y="147"/>
                    </a:cubicBezTo>
                    <a:cubicBezTo>
                      <a:pt x="4184" y="446"/>
                      <a:pt x="3660" y="1153"/>
                      <a:pt x="3589" y="1970"/>
                    </a:cubicBezTo>
                    <a:cubicBezTo>
                      <a:pt x="3322" y="1917"/>
                      <a:pt x="3054" y="1850"/>
                      <a:pt x="2794" y="1766"/>
                    </a:cubicBezTo>
                    <a:cubicBezTo>
                      <a:pt x="2006" y="1498"/>
                      <a:pt x="1302" y="1027"/>
                      <a:pt x="750" y="404"/>
                    </a:cubicBezTo>
                    <a:cubicBezTo>
                      <a:pt x="718" y="365"/>
                      <a:pt x="672" y="341"/>
                      <a:pt x="627" y="330"/>
                    </a:cubicBezTo>
                    <a:cubicBezTo>
                      <a:pt x="613" y="328"/>
                      <a:pt x="600" y="326"/>
                      <a:pt x="586" y="326"/>
                    </a:cubicBezTo>
                    <a:cubicBezTo>
                      <a:pt x="506" y="326"/>
                      <a:pt x="431" y="371"/>
                      <a:pt x="394" y="446"/>
                    </a:cubicBezTo>
                    <a:cubicBezTo>
                      <a:pt x="64" y="1104"/>
                      <a:pt x="130" y="1889"/>
                      <a:pt x="560" y="2487"/>
                    </a:cubicBezTo>
                    <a:cubicBezTo>
                      <a:pt x="547" y="2485"/>
                      <a:pt x="533" y="2483"/>
                      <a:pt x="520" y="2483"/>
                    </a:cubicBezTo>
                    <a:cubicBezTo>
                      <a:pt x="456" y="2483"/>
                      <a:pt x="393" y="2511"/>
                      <a:pt x="352" y="2561"/>
                    </a:cubicBezTo>
                    <a:cubicBezTo>
                      <a:pt x="324" y="2600"/>
                      <a:pt x="306" y="2645"/>
                      <a:pt x="306" y="2695"/>
                    </a:cubicBezTo>
                    <a:lnTo>
                      <a:pt x="306" y="2761"/>
                    </a:lnTo>
                    <a:cubicBezTo>
                      <a:pt x="306" y="3324"/>
                      <a:pt x="560" y="3856"/>
                      <a:pt x="1000" y="4207"/>
                    </a:cubicBezTo>
                    <a:cubicBezTo>
                      <a:pt x="968" y="4229"/>
                      <a:pt x="943" y="4257"/>
                      <a:pt x="929" y="4288"/>
                    </a:cubicBezTo>
                    <a:cubicBezTo>
                      <a:pt x="905" y="4341"/>
                      <a:pt x="897" y="4401"/>
                      <a:pt x="915" y="4454"/>
                    </a:cubicBezTo>
                    <a:cubicBezTo>
                      <a:pt x="1102" y="5041"/>
                      <a:pt x="1559" y="5506"/>
                      <a:pt x="2143" y="5696"/>
                    </a:cubicBezTo>
                    <a:cubicBezTo>
                      <a:pt x="1619" y="6016"/>
                      <a:pt x="1017" y="6185"/>
                      <a:pt x="401" y="6185"/>
                    </a:cubicBezTo>
                    <a:cubicBezTo>
                      <a:pt x="349" y="6185"/>
                      <a:pt x="292" y="6185"/>
                      <a:pt x="236" y="6181"/>
                    </a:cubicBezTo>
                    <a:cubicBezTo>
                      <a:pt x="231" y="6181"/>
                      <a:pt x="227" y="6181"/>
                      <a:pt x="222" y="6181"/>
                    </a:cubicBezTo>
                    <a:cubicBezTo>
                      <a:pt x="119" y="6181"/>
                      <a:pt x="31" y="6256"/>
                      <a:pt x="14" y="6361"/>
                    </a:cubicBezTo>
                    <a:cubicBezTo>
                      <a:pt x="0" y="6449"/>
                      <a:pt x="43" y="6537"/>
                      <a:pt x="123" y="6582"/>
                    </a:cubicBezTo>
                    <a:cubicBezTo>
                      <a:pt x="930" y="7059"/>
                      <a:pt x="1832" y="7294"/>
                      <a:pt x="2731" y="7294"/>
                    </a:cubicBezTo>
                    <a:cubicBezTo>
                      <a:pt x="3793" y="7294"/>
                      <a:pt x="4851" y="6966"/>
                      <a:pt x="5746" y="6319"/>
                    </a:cubicBezTo>
                    <a:cubicBezTo>
                      <a:pt x="5855" y="6241"/>
                      <a:pt x="5866" y="6086"/>
                      <a:pt x="5774" y="5991"/>
                    </a:cubicBezTo>
                    <a:cubicBezTo>
                      <a:pt x="5732" y="5949"/>
                      <a:pt x="5676" y="5927"/>
                      <a:pt x="5621" y="5927"/>
                    </a:cubicBezTo>
                    <a:cubicBezTo>
                      <a:pt x="5576" y="5927"/>
                      <a:pt x="5531" y="5942"/>
                      <a:pt x="5493" y="5970"/>
                    </a:cubicBezTo>
                    <a:cubicBezTo>
                      <a:pt x="4675" y="6560"/>
                      <a:pt x="3705" y="6864"/>
                      <a:pt x="2726" y="6864"/>
                    </a:cubicBezTo>
                    <a:cubicBezTo>
                      <a:pt x="2163" y="6864"/>
                      <a:pt x="1597" y="6763"/>
                      <a:pt x="1056" y="6558"/>
                    </a:cubicBezTo>
                    <a:cubicBezTo>
                      <a:pt x="1703" y="6442"/>
                      <a:pt x="2312" y="6160"/>
                      <a:pt x="2815" y="5741"/>
                    </a:cubicBezTo>
                    <a:cubicBezTo>
                      <a:pt x="2878" y="5692"/>
                      <a:pt x="2910" y="5611"/>
                      <a:pt x="2896" y="5530"/>
                    </a:cubicBezTo>
                    <a:cubicBezTo>
                      <a:pt x="2875" y="5432"/>
                      <a:pt x="2790" y="5362"/>
                      <a:pt x="2692" y="5358"/>
                    </a:cubicBezTo>
                    <a:cubicBezTo>
                      <a:pt x="2175" y="5344"/>
                      <a:pt x="1707" y="5062"/>
                      <a:pt x="1450" y="4612"/>
                    </a:cubicBezTo>
                    <a:cubicBezTo>
                      <a:pt x="1573" y="4609"/>
                      <a:pt x="1693" y="4591"/>
                      <a:pt x="1809" y="4566"/>
                    </a:cubicBezTo>
                    <a:cubicBezTo>
                      <a:pt x="1900" y="4549"/>
                      <a:pt x="1971" y="4475"/>
                      <a:pt x="1985" y="4380"/>
                    </a:cubicBezTo>
                    <a:cubicBezTo>
                      <a:pt x="1999" y="4274"/>
                      <a:pt x="1928" y="4172"/>
                      <a:pt x="1823" y="4144"/>
                    </a:cubicBezTo>
                    <a:cubicBezTo>
                      <a:pt x="1270" y="4010"/>
                      <a:pt x="852" y="3560"/>
                      <a:pt x="757" y="2997"/>
                    </a:cubicBezTo>
                    <a:lnTo>
                      <a:pt x="757" y="2997"/>
                    </a:lnTo>
                    <a:cubicBezTo>
                      <a:pt x="898" y="3030"/>
                      <a:pt x="1045" y="3048"/>
                      <a:pt x="1190" y="3048"/>
                    </a:cubicBezTo>
                    <a:cubicBezTo>
                      <a:pt x="1215" y="3048"/>
                      <a:pt x="1239" y="3047"/>
                      <a:pt x="1263" y="3046"/>
                    </a:cubicBezTo>
                    <a:cubicBezTo>
                      <a:pt x="1369" y="3043"/>
                      <a:pt x="1457" y="2962"/>
                      <a:pt x="1471" y="2856"/>
                    </a:cubicBezTo>
                    <a:cubicBezTo>
                      <a:pt x="1478" y="2772"/>
                      <a:pt x="1436" y="2691"/>
                      <a:pt x="1362" y="2645"/>
                    </a:cubicBezTo>
                    <a:cubicBezTo>
                      <a:pt x="778" y="2290"/>
                      <a:pt x="496" y="1597"/>
                      <a:pt x="669" y="935"/>
                    </a:cubicBezTo>
                    <a:lnTo>
                      <a:pt x="669" y="935"/>
                    </a:lnTo>
                    <a:cubicBezTo>
                      <a:pt x="1232" y="1491"/>
                      <a:pt x="1911" y="1913"/>
                      <a:pt x="2660" y="2170"/>
                    </a:cubicBezTo>
                    <a:cubicBezTo>
                      <a:pt x="2667" y="2174"/>
                      <a:pt x="3406" y="2402"/>
                      <a:pt x="3684" y="2402"/>
                    </a:cubicBezTo>
                    <a:lnTo>
                      <a:pt x="3790" y="2410"/>
                    </a:lnTo>
                    <a:cubicBezTo>
                      <a:pt x="3792" y="2410"/>
                      <a:pt x="3794" y="2410"/>
                      <a:pt x="3796" y="2410"/>
                    </a:cubicBezTo>
                    <a:cubicBezTo>
                      <a:pt x="3920" y="2410"/>
                      <a:pt x="4022" y="2309"/>
                      <a:pt x="4015" y="2184"/>
                    </a:cubicBezTo>
                    <a:lnTo>
                      <a:pt x="4015" y="2149"/>
                    </a:lnTo>
                    <a:cubicBezTo>
                      <a:pt x="4015" y="1449"/>
                      <a:pt x="4437" y="823"/>
                      <a:pt x="5081" y="559"/>
                    </a:cubicBezTo>
                    <a:cubicBezTo>
                      <a:pt x="5293" y="473"/>
                      <a:pt x="5514" y="431"/>
                      <a:pt x="5734" y="431"/>
                    </a:cubicBezTo>
                    <a:cubicBezTo>
                      <a:pt x="6187" y="431"/>
                      <a:pt x="6631" y="608"/>
                      <a:pt x="6960" y="942"/>
                    </a:cubicBezTo>
                    <a:cubicBezTo>
                      <a:pt x="7000" y="985"/>
                      <a:pt x="7056" y="1007"/>
                      <a:pt x="7114" y="1007"/>
                    </a:cubicBezTo>
                    <a:cubicBezTo>
                      <a:pt x="7123" y="1007"/>
                      <a:pt x="7131" y="1007"/>
                      <a:pt x="7139" y="1006"/>
                    </a:cubicBezTo>
                    <a:cubicBezTo>
                      <a:pt x="7354" y="974"/>
                      <a:pt x="7569" y="925"/>
                      <a:pt x="7776" y="854"/>
                    </a:cubicBezTo>
                    <a:lnTo>
                      <a:pt x="7776" y="854"/>
                    </a:lnTo>
                    <a:cubicBezTo>
                      <a:pt x="7667" y="978"/>
                      <a:pt x="7537" y="1080"/>
                      <a:pt x="7393" y="1160"/>
                    </a:cubicBezTo>
                    <a:cubicBezTo>
                      <a:pt x="7294" y="1213"/>
                      <a:pt x="7252" y="1336"/>
                      <a:pt x="7298" y="1438"/>
                    </a:cubicBezTo>
                    <a:lnTo>
                      <a:pt x="7301" y="1445"/>
                    </a:lnTo>
                    <a:cubicBezTo>
                      <a:pt x="7337" y="1519"/>
                      <a:pt x="7413" y="1570"/>
                      <a:pt x="7493" y="1570"/>
                    </a:cubicBezTo>
                    <a:cubicBezTo>
                      <a:pt x="7501" y="1570"/>
                      <a:pt x="7508" y="1570"/>
                      <a:pt x="7516" y="1569"/>
                    </a:cubicBezTo>
                    <a:cubicBezTo>
                      <a:pt x="7695" y="1551"/>
                      <a:pt x="7868" y="1523"/>
                      <a:pt x="8040" y="1481"/>
                    </a:cubicBezTo>
                    <a:lnTo>
                      <a:pt x="8040" y="1481"/>
                    </a:lnTo>
                    <a:cubicBezTo>
                      <a:pt x="7889" y="1639"/>
                      <a:pt x="7720" y="1783"/>
                      <a:pt x="7540" y="1906"/>
                    </a:cubicBezTo>
                    <a:cubicBezTo>
                      <a:pt x="7484" y="1949"/>
                      <a:pt x="7449" y="2019"/>
                      <a:pt x="7452" y="2089"/>
                    </a:cubicBezTo>
                    <a:lnTo>
                      <a:pt x="7452" y="2103"/>
                    </a:lnTo>
                    <a:lnTo>
                      <a:pt x="7452" y="2146"/>
                    </a:lnTo>
                    <a:lnTo>
                      <a:pt x="7452" y="2167"/>
                    </a:lnTo>
                    <a:cubicBezTo>
                      <a:pt x="7445" y="3324"/>
                      <a:pt x="7016" y="4440"/>
                      <a:pt x="6239" y="5298"/>
                    </a:cubicBezTo>
                    <a:cubicBezTo>
                      <a:pt x="6165" y="5383"/>
                      <a:pt x="6168" y="5513"/>
                      <a:pt x="6249" y="5594"/>
                    </a:cubicBezTo>
                    <a:cubicBezTo>
                      <a:pt x="6291" y="5636"/>
                      <a:pt x="6347" y="5657"/>
                      <a:pt x="6402" y="5657"/>
                    </a:cubicBezTo>
                    <a:cubicBezTo>
                      <a:pt x="6461" y="5657"/>
                      <a:pt x="6520" y="5632"/>
                      <a:pt x="6562" y="5583"/>
                    </a:cubicBezTo>
                    <a:cubicBezTo>
                      <a:pt x="7403" y="4654"/>
                      <a:pt x="7871" y="3444"/>
                      <a:pt x="7878" y="2191"/>
                    </a:cubicBezTo>
                    <a:cubicBezTo>
                      <a:pt x="8262" y="1906"/>
                      <a:pt x="8589" y="1555"/>
                      <a:pt x="8842" y="1153"/>
                    </a:cubicBezTo>
                    <a:cubicBezTo>
                      <a:pt x="8895" y="1062"/>
                      <a:pt x="8877" y="946"/>
                      <a:pt x="8796" y="879"/>
                    </a:cubicBezTo>
                    <a:cubicBezTo>
                      <a:pt x="8758" y="844"/>
                      <a:pt x="8707" y="827"/>
                      <a:pt x="8655" y="827"/>
                    </a:cubicBezTo>
                    <a:cubicBezTo>
                      <a:pt x="8623" y="827"/>
                      <a:pt x="8591" y="834"/>
                      <a:pt x="8561" y="847"/>
                    </a:cubicBezTo>
                    <a:cubicBezTo>
                      <a:pt x="8452" y="900"/>
                      <a:pt x="8339" y="946"/>
                      <a:pt x="8223" y="985"/>
                    </a:cubicBezTo>
                    <a:cubicBezTo>
                      <a:pt x="8339" y="826"/>
                      <a:pt x="8427" y="654"/>
                      <a:pt x="8494" y="467"/>
                    </a:cubicBezTo>
                    <a:cubicBezTo>
                      <a:pt x="8522" y="393"/>
                      <a:pt x="8504" y="305"/>
                      <a:pt x="8452" y="246"/>
                    </a:cubicBezTo>
                    <a:cubicBezTo>
                      <a:pt x="8410" y="200"/>
                      <a:pt x="8351" y="176"/>
                      <a:pt x="8292" y="176"/>
                    </a:cubicBezTo>
                    <a:cubicBezTo>
                      <a:pt x="8256" y="176"/>
                      <a:pt x="8220" y="185"/>
                      <a:pt x="8188" y="203"/>
                    </a:cubicBezTo>
                    <a:cubicBezTo>
                      <a:pt x="7875" y="383"/>
                      <a:pt x="7533" y="506"/>
                      <a:pt x="7182" y="566"/>
                    </a:cubicBezTo>
                    <a:cubicBezTo>
                      <a:pt x="6777" y="196"/>
                      <a:pt x="6255" y="0"/>
                      <a:pt x="57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" name="Google Shape;2266;p45">
            <a:extLst>
              <a:ext uri="{FF2B5EF4-FFF2-40B4-BE49-F238E27FC236}">
                <a16:creationId xmlns:a16="http://schemas.microsoft.com/office/drawing/2014/main" id="{89539826-E594-472D-8977-EB0134CA1865}"/>
              </a:ext>
            </a:extLst>
          </p:cNvPr>
          <p:cNvGrpSpPr/>
          <p:nvPr/>
        </p:nvGrpSpPr>
        <p:grpSpPr>
          <a:xfrm>
            <a:off x="1079329" y="2654126"/>
            <a:ext cx="347132" cy="336139"/>
            <a:chOff x="1162300" y="1668575"/>
            <a:chExt cx="342600" cy="353700"/>
          </a:xfrm>
        </p:grpSpPr>
        <p:sp>
          <p:nvSpPr>
            <p:cNvPr id="12" name="Google Shape;2267;p45">
              <a:extLst>
                <a:ext uri="{FF2B5EF4-FFF2-40B4-BE49-F238E27FC236}">
                  <a16:creationId xmlns:a16="http://schemas.microsoft.com/office/drawing/2014/main" id="{65BDCE79-9117-4885-8DD0-EB9030E28FC1}"/>
                </a:ext>
              </a:extLst>
            </p:cNvPr>
            <p:cNvSpPr/>
            <p:nvPr/>
          </p:nvSpPr>
          <p:spPr>
            <a:xfrm>
              <a:off x="1162300" y="1668575"/>
              <a:ext cx="342600" cy="3537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68;p45">
              <a:extLst>
                <a:ext uri="{FF2B5EF4-FFF2-40B4-BE49-F238E27FC236}">
                  <a16:creationId xmlns:a16="http://schemas.microsoft.com/office/drawing/2014/main" id="{DCE1487E-422A-4B12-9F24-0A085E8992D6}"/>
                </a:ext>
              </a:extLst>
            </p:cNvPr>
            <p:cNvSpPr/>
            <p:nvPr/>
          </p:nvSpPr>
          <p:spPr>
            <a:xfrm>
              <a:off x="1243781" y="1815188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69;p45">
              <a:extLst>
                <a:ext uri="{FF2B5EF4-FFF2-40B4-BE49-F238E27FC236}">
                  <a16:creationId xmlns:a16="http://schemas.microsoft.com/office/drawing/2014/main" id="{5697A7A9-EEA9-43F5-94AD-8ECE63C7CB0A}"/>
                </a:ext>
              </a:extLst>
            </p:cNvPr>
            <p:cNvSpPr/>
            <p:nvPr/>
          </p:nvSpPr>
          <p:spPr>
            <a:xfrm>
              <a:off x="1228763" y="1748089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70;p45">
              <a:extLst>
                <a:ext uri="{FF2B5EF4-FFF2-40B4-BE49-F238E27FC236}">
                  <a16:creationId xmlns:a16="http://schemas.microsoft.com/office/drawing/2014/main" id="{CB853BDA-C154-4A72-8CA1-1F1B2B50F7BA}"/>
                </a:ext>
              </a:extLst>
            </p:cNvPr>
            <p:cNvSpPr/>
            <p:nvPr/>
          </p:nvSpPr>
          <p:spPr>
            <a:xfrm>
              <a:off x="1318245" y="1815083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71;p45">
              <a:extLst>
                <a:ext uri="{FF2B5EF4-FFF2-40B4-BE49-F238E27FC236}">
                  <a16:creationId xmlns:a16="http://schemas.microsoft.com/office/drawing/2014/main" id="{9EE637F1-9D09-4EEE-81D8-2A897C6771A0}"/>
                </a:ext>
              </a:extLst>
            </p:cNvPr>
            <p:cNvSpPr/>
            <p:nvPr/>
          </p:nvSpPr>
          <p:spPr>
            <a:xfrm>
              <a:off x="1238549" y="1809956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72;p45">
              <a:extLst>
                <a:ext uri="{FF2B5EF4-FFF2-40B4-BE49-F238E27FC236}">
                  <a16:creationId xmlns:a16="http://schemas.microsoft.com/office/drawing/2014/main" id="{96D8C666-9EB0-4777-9839-C026DB5AABBB}"/>
                </a:ext>
              </a:extLst>
            </p:cNvPr>
            <p:cNvSpPr/>
            <p:nvPr/>
          </p:nvSpPr>
          <p:spPr>
            <a:xfrm>
              <a:off x="1221709" y="1742935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73;p45">
              <a:extLst>
                <a:ext uri="{FF2B5EF4-FFF2-40B4-BE49-F238E27FC236}">
                  <a16:creationId xmlns:a16="http://schemas.microsoft.com/office/drawing/2014/main" id="{0AB68FBF-44DC-48F0-8B69-7585F13A90F4}"/>
                </a:ext>
              </a:extLst>
            </p:cNvPr>
            <p:cNvSpPr/>
            <p:nvPr/>
          </p:nvSpPr>
          <p:spPr>
            <a:xfrm>
              <a:off x="1313014" y="1809956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2274;p45">
            <a:extLst>
              <a:ext uri="{FF2B5EF4-FFF2-40B4-BE49-F238E27FC236}">
                <a16:creationId xmlns:a16="http://schemas.microsoft.com/office/drawing/2014/main" id="{3103FA36-49C6-4B1D-8484-4A735F6AA53B}"/>
              </a:ext>
            </a:extLst>
          </p:cNvPr>
          <p:cNvGrpSpPr/>
          <p:nvPr/>
        </p:nvGrpSpPr>
        <p:grpSpPr>
          <a:xfrm>
            <a:off x="637029" y="2654126"/>
            <a:ext cx="347132" cy="336139"/>
            <a:chOff x="720000" y="1668575"/>
            <a:chExt cx="342600" cy="353700"/>
          </a:xfrm>
        </p:grpSpPr>
        <p:sp>
          <p:nvSpPr>
            <p:cNvPr id="20" name="Google Shape;2275;p45">
              <a:extLst>
                <a:ext uri="{FF2B5EF4-FFF2-40B4-BE49-F238E27FC236}">
                  <a16:creationId xmlns:a16="http://schemas.microsoft.com/office/drawing/2014/main" id="{5660AD57-DDAE-407A-B8FF-C4FB8395EB9E}"/>
                </a:ext>
              </a:extLst>
            </p:cNvPr>
            <p:cNvSpPr/>
            <p:nvPr/>
          </p:nvSpPr>
          <p:spPr>
            <a:xfrm>
              <a:off x="720000" y="1668575"/>
              <a:ext cx="342600" cy="3537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276;p45">
              <a:extLst>
                <a:ext uri="{FF2B5EF4-FFF2-40B4-BE49-F238E27FC236}">
                  <a16:creationId xmlns:a16="http://schemas.microsoft.com/office/drawing/2014/main" id="{52619217-2D23-461E-A97D-36FC2BB46A54}"/>
                </a:ext>
              </a:extLst>
            </p:cNvPr>
            <p:cNvGrpSpPr/>
            <p:nvPr/>
          </p:nvGrpSpPr>
          <p:grpSpPr>
            <a:xfrm>
              <a:off x="806405" y="1724348"/>
              <a:ext cx="169798" cy="241888"/>
              <a:chOff x="5636785" y="3411249"/>
              <a:chExt cx="183546" cy="261472"/>
            </a:xfrm>
          </p:grpSpPr>
          <p:sp>
            <p:nvSpPr>
              <p:cNvPr id="22" name="Google Shape;2277;p45">
                <a:extLst>
                  <a:ext uri="{FF2B5EF4-FFF2-40B4-BE49-F238E27FC236}">
                    <a16:creationId xmlns:a16="http://schemas.microsoft.com/office/drawing/2014/main" id="{F42EAD03-279F-4F23-A08C-9176812E7C99}"/>
                  </a:ext>
                </a:extLst>
              </p:cNvPr>
              <p:cNvSpPr/>
              <p:nvPr/>
            </p:nvSpPr>
            <p:spPr>
              <a:xfrm>
                <a:off x="5642459" y="3416923"/>
                <a:ext cx="171651" cy="250228"/>
              </a:xfrm>
              <a:custGeom>
                <a:avLst/>
                <a:gdLst/>
                <a:ahLst/>
                <a:cxnLst/>
                <a:rect l="l" t="t" r="r" b="b"/>
                <a:pathLst>
                  <a:path w="6595" h="9614" extrusionOk="0">
                    <a:moveTo>
                      <a:pt x="2284" y="1"/>
                    </a:moveTo>
                    <a:cubicBezTo>
                      <a:pt x="2224" y="1"/>
                      <a:pt x="2172" y="47"/>
                      <a:pt x="2165" y="110"/>
                    </a:cubicBezTo>
                    <a:lnTo>
                      <a:pt x="2154" y="223"/>
                    </a:lnTo>
                    <a:cubicBezTo>
                      <a:pt x="2055" y="1246"/>
                      <a:pt x="1246" y="2056"/>
                      <a:pt x="222" y="2154"/>
                    </a:cubicBezTo>
                    <a:lnTo>
                      <a:pt x="110" y="2165"/>
                    </a:lnTo>
                    <a:cubicBezTo>
                      <a:pt x="46" y="2172"/>
                      <a:pt x="1" y="2225"/>
                      <a:pt x="1" y="2284"/>
                    </a:cubicBezTo>
                    <a:lnTo>
                      <a:pt x="1" y="4241"/>
                    </a:lnTo>
                    <a:cubicBezTo>
                      <a:pt x="1" y="4307"/>
                      <a:pt x="53" y="4360"/>
                      <a:pt x="120" y="4360"/>
                    </a:cubicBezTo>
                    <a:lnTo>
                      <a:pt x="2165" y="4360"/>
                    </a:lnTo>
                    <a:lnTo>
                      <a:pt x="2165" y="7094"/>
                    </a:lnTo>
                    <a:cubicBezTo>
                      <a:pt x="2165" y="8464"/>
                      <a:pt x="3284" y="9613"/>
                      <a:pt x="4653" y="9613"/>
                    </a:cubicBezTo>
                    <a:cubicBezTo>
                      <a:pt x="4655" y="9613"/>
                      <a:pt x="4657" y="9613"/>
                      <a:pt x="4659" y="9613"/>
                    </a:cubicBezTo>
                    <a:cubicBezTo>
                      <a:pt x="4663" y="9613"/>
                      <a:pt x="4668" y="9613"/>
                      <a:pt x="4672" y="9613"/>
                    </a:cubicBezTo>
                    <a:cubicBezTo>
                      <a:pt x="5346" y="9613"/>
                      <a:pt x="5992" y="9332"/>
                      <a:pt x="6457" y="8843"/>
                    </a:cubicBezTo>
                    <a:lnTo>
                      <a:pt x="6570" y="8723"/>
                    </a:lnTo>
                    <a:cubicBezTo>
                      <a:pt x="6594" y="8698"/>
                      <a:pt x="6594" y="8663"/>
                      <a:pt x="6573" y="8639"/>
                    </a:cubicBezTo>
                    <a:lnTo>
                      <a:pt x="5395" y="7242"/>
                    </a:lnTo>
                    <a:cubicBezTo>
                      <a:pt x="5382" y="7227"/>
                      <a:pt x="5364" y="7220"/>
                      <a:pt x="5347" y="7220"/>
                    </a:cubicBezTo>
                    <a:cubicBezTo>
                      <a:pt x="5326" y="7220"/>
                      <a:pt x="5306" y="7230"/>
                      <a:pt x="5292" y="7249"/>
                    </a:cubicBezTo>
                    <a:lnTo>
                      <a:pt x="5159" y="7456"/>
                    </a:lnTo>
                    <a:cubicBezTo>
                      <a:pt x="5045" y="7627"/>
                      <a:pt x="4851" y="7728"/>
                      <a:pt x="4647" y="7728"/>
                    </a:cubicBezTo>
                    <a:cubicBezTo>
                      <a:pt x="4637" y="7728"/>
                      <a:pt x="4627" y="7728"/>
                      <a:pt x="4617" y="7727"/>
                    </a:cubicBezTo>
                    <a:cubicBezTo>
                      <a:pt x="4297" y="7699"/>
                      <a:pt x="4050" y="7432"/>
                      <a:pt x="4050" y="7112"/>
                    </a:cubicBezTo>
                    <a:lnTo>
                      <a:pt x="4050" y="4360"/>
                    </a:lnTo>
                    <a:lnTo>
                      <a:pt x="6095" y="4360"/>
                    </a:lnTo>
                    <a:cubicBezTo>
                      <a:pt x="6162" y="4360"/>
                      <a:pt x="6214" y="4304"/>
                      <a:pt x="6214" y="4241"/>
                    </a:cubicBezTo>
                    <a:lnTo>
                      <a:pt x="6214" y="2284"/>
                    </a:lnTo>
                    <a:cubicBezTo>
                      <a:pt x="6214" y="2217"/>
                      <a:pt x="6162" y="2165"/>
                      <a:pt x="6095" y="2165"/>
                    </a:cubicBezTo>
                    <a:lnTo>
                      <a:pt x="4050" y="2165"/>
                    </a:lnTo>
                    <a:lnTo>
                      <a:pt x="4050" y="120"/>
                    </a:lnTo>
                    <a:cubicBezTo>
                      <a:pt x="4050" y="54"/>
                      <a:pt x="3998" y="1"/>
                      <a:pt x="39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278;p45">
                <a:extLst>
                  <a:ext uri="{FF2B5EF4-FFF2-40B4-BE49-F238E27FC236}">
                    <a16:creationId xmlns:a16="http://schemas.microsoft.com/office/drawing/2014/main" id="{DB09B92F-47EE-416D-8BF4-A4B7ADC3982E}"/>
                  </a:ext>
                </a:extLst>
              </p:cNvPr>
              <p:cNvSpPr/>
              <p:nvPr/>
            </p:nvSpPr>
            <p:spPr>
              <a:xfrm>
                <a:off x="5636785" y="3411249"/>
                <a:ext cx="183546" cy="261472"/>
              </a:xfrm>
              <a:custGeom>
                <a:avLst/>
                <a:gdLst/>
                <a:ahLst/>
                <a:cxnLst/>
                <a:rect l="l" t="t" r="r" b="b"/>
                <a:pathLst>
                  <a:path w="7052" h="10046" extrusionOk="0">
                    <a:moveTo>
                      <a:pt x="2397" y="1"/>
                    </a:moveTo>
                    <a:cubicBezTo>
                      <a:pt x="2270" y="1"/>
                      <a:pt x="2164" y="106"/>
                      <a:pt x="2164" y="233"/>
                    </a:cubicBezTo>
                    <a:cubicBezTo>
                      <a:pt x="2164" y="1299"/>
                      <a:pt x="1299" y="2165"/>
                      <a:pt x="233" y="2165"/>
                    </a:cubicBezTo>
                    <a:cubicBezTo>
                      <a:pt x="106" y="2165"/>
                      <a:pt x="1" y="2270"/>
                      <a:pt x="1" y="2397"/>
                    </a:cubicBezTo>
                    <a:lnTo>
                      <a:pt x="1" y="4561"/>
                    </a:lnTo>
                    <a:cubicBezTo>
                      <a:pt x="1" y="4687"/>
                      <a:pt x="106" y="4793"/>
                      <a:pt x="233" y="4793"/>
                    </a:cubicBezTo>
                    <a:lnTo>
                      <a:pt x="2164" y="4793"/>
                    </a:lnTo>
                    <a:lnTo>
                      <a:pt x="2164" y="5824"/>
                    </a:lnTo>
                    <a:cubicBezTo>
                      <a:pt x="2164" y="5950"/>
                      <a:pt x="2270" y="6056"/>
                      <a:pt x="2397" y="6056"/>
                    </a:cubicBezTo>
                    <a:cubicBezTo>
                      <a:pt x="2527" y="6056"/>
                      <a:pt x="2629" y="5950"/>
                      <a:pt x="2629" y="5824"/>
                    </a:cubicBezTo>
                    <a:lnTo>
                      <a:pt x="2629" y="4561"/>
                    </a:lnTo>
                    <a:cubicBezTo>
                      <a:pt x="2629" y="4434"/>
                      <a:pt x="2527" y="4328"/>
                      <a:pt x="2397" y="4328"/>
                    </a:cubicBezTo>
                    <a:lnTo>
                      <a:pt x="465" y="4328"/>
                    </a:lnTo>
                    <a:lnTo>
                      <a:pt x="465" y="2618"/>
                    </a:lnTo>
                    <a:cubicBezTo>
                      <a:pt x="1605" y="2506"/>
                      <a:pt x="2509" y="1602"/>
                      <a:pt x="2622" y="462"/>
                    </a:cubicBezTo>
                    <a:lnTo>
                      <a:pt x="4022" y="462"/>
                    </a:lnTo>
                    <a:lnTo>
                      <a:pt x="4022" y="2393"/>
                    </a:lnTo>
                    <a:cubicBezTo>
                      <a:pt x="4022" y="2523"/>
                      <a:pt x="4124" y="2625"/>
                      <a:pt x="4251" y="2625"/>
                    </a:cubicBezTo>
                    <a:lnTo>
                      <a:pt x="6186" y="2625"/>
                    </a:lnTo>
                    <a:lnTo>
                      <a:pt x="6186" y="4328"/>
                    </a:lnTo>
                    <a:lnTo>
                      <a:pt x="4251" y="4328"/>
                    </a:lnTo>
                    <a:cubicBezTo>
                      <a:pt x="4124" y="4328"/>
                      <a:pt x="4022" y="4430"/>
                      <a:pt x="4022" y="4561"/>
                    </a:cubicBezTo>
                    <a:lnTo>
                      <a:pt x="4022" y="7323"/>
                    </a:lnTo>
                    <a:cubicBezTo>
                      <a:pt x="4022" y="7792"/>
                      <a:pt x="4402" y="8192"/>
                      <a:pt x="4871" y="8192"/>
                    </a:cubicBezTo>
                    <a:cubicBezTo>
                      <a:pt x="4873" y="8192"/>
                      <a:pt x="4875" y="8192"/>
                      <a:pt x="4877" y="8192"/>
                    </a:cubicBezTo>
                    <a:cubicBezTo>
                      <a:pt x="5162" y="8192"/>
                      <a:pt x="5426" y="8047"/>
                      <a:pt x="5581" y="7808"/>
                    </a:cubicBezTo>
                    <a:lnTo>
                      <a:pt x="6496" y="8885"/>
                    </a:lnTo>
                    <a:cubicBezTo>
                      <a:pt x="6072" y="9333"/>
                      <a:pt x="5484" y="9585"/>
                      <a:pt x="4871" y="9585"/>
                    </a:cubicBezTo>
                    <a:cubicBezTo>
                      <a:pt x="4862" y="9585"/>
                      <a:pt x="4854" y="9585"/>
                      <a:pt x="4846" y="9585"/>
                    </a:cubicBezTo>
                    <a:cubicBezTo>
                      <a:pt x="3614" y="9571"/>
                      <a:pt x="2629" y="8544"/>
                      <a:pt x="2629" y="7312"/>
                    </a:cubicBezTo>
                    <a:lnTo>
                      <a:pt x="2629" y="6950"/>
                    </a:lnTo>
                    <a:cubicBezTo>
                      <a:pt x="2629" y="6823"/>
                      <a:pt x="2523" y="6717"/>
                      <a:pt x="2397" y="6717"/>
                    </a:cubicBezTo>
                    <a:cubicBezTo>
                      <a:pt x="2270" y="6717"/>
                      <a:pt x="2164" y="6823"/>
                      <a:pt x="2164" y="6950"/>
                    </a:cubicBezTo>
                    <a:lnTo>
                      <a:pt x="2164" y="7305"/>
                    </a:lnTo>
                    <a:cubicBezTo>
                      <a:pt x="2164" y="8808"/>
                      <a:pt x="3372" y="10046"/>
                      <a:pt x="4872" y="10046"/>
                    </a:cubicBezTo>
                    <a:cubicBezTo>
                      <a:pt x="4879" y="10046"/>
                      <a:pt x="4885" y="10046"/>
                      <a:pt x="4891" y="10046"/>
                    </a:cubicBezTo>
                    <a:cubicBezTo>
                      <a:pt x="5708" y="10042"/>
                      <a:pt x="6475" y="9669"/>
                      <a:pt x="6981" y="9033"/>
                    </a:cubicBezTo>
                    <a:cubicBezTo>
                      <a:pt x="7052" y="8945"/>
                      <a:pt x="7048" y="8825"/>
                      <a:pt x="6978" y="8741"/>
                    </a:cubicBezTo>
                    <a:lnTo>
                      <a:pt x="5876" y="7442"/>
                    </a:lnTo>
                    <a:cubicBezTo>
                      <a:pt x="5796" y="7346"/>
                      <a:pt x="5684" y="7300"/>
                      <a:pt x="5573" y="7300"/>
                    </a:cubicBezTo>
                    <a:cubicBezTo>
                      <a:pt x="5431" y="7300"/>
                      <a:pt x="5291" y="7374"/>
                      <a:pt x="5218" y="7516"/>
                    </a:cubicBezTo>
                    <a:cubicBezTo>
                      <a:pt x="5159" y="7632"/>
                      <a:pt x="5043" y="7713"/>
                      <a:pt x="4912" y="7727"/>
                    </a:cubicBezTo>
                    <a:cubicBezTo>
                      <a:pt x="4898" y="7729"/>
                      <a:pt x="4884" y="7730"/>
                      <a:pt x="4870" y="7730"/>
                    </a:cubicBezTo>
                    <a:cubicBezTo>
                      <a:pt x="4660" y="7730"/>
                      <a:pt x="4487" y="7558"/>
                      <a:pt x="4487" y="7344"/>
                    </a:cubicBezTo>
                    <a:lnTo>
                      <a:pt x="4487" y="4793"/>
                    </a:lnTo>
                    <a:lnTo>
                      <a:pt x="6418" y="4793"/>
                    </a:lnTo>
                    <a:cubicBezTo>
                      <a:pt x="6545" y="4793"/>
                      <a:pt x="6650" y="4687"/>
                      <a:pt x="6650" y="4561"/>
                    </a:cubicBezTo>
                    <a:lnTo>
                      <a:pt x="6650" y="2397"/>
                    </a:lnTo>
                    <a:cubicBezTo>
                      <a:pt x="6650" y="2267"/>
                      <a:pt x="6545" y="2165"/>
                      <a:pt x="6418" y="2165"/>
                    </a:cubicBezTo>
                    <a:lnTo>
                      <a:pt x="4487" y="2165"/>
                    </a:lnTo>
                    <a:lnTo>
                      <a:pt x="4487" y="233"/>
                    </a:lnTo>
                    <a:cubicBezTo>
                      <a:pt x="4487" y="103"/>
                      <a:pt x="4381" y="1"/>
                      <a:pt x="42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" name="Google Shape;2279;p45">
            <a:extLst>
              <a:ext uri="{FF2B5EF4-FFF2-40B4-BE49-F238E27FC236}">
                <a16:creationId xmlns:a16="http://schemas.microsoft.com/office/drawing/2014/main" id="{52268D56-2A30-4998-9261-BA6F71CEECFB}"/>
              </a:ext>
            </a:extLst>
          </p:cNvPr>
          <p:cNvGrpSpPr/>
          <p:nvPr/>
        </p:nvGrpSpPr>
        <p:grpSpPr>
          <a:xfrm>
            <a:off x="1963917" y="2654126"/>
            <a:ext cx="347132" cy="336139"/>
            <a:chOff x="2046888" y="1668575"/>
            <a:chExt cx="342600" cy="353700"/>
          </a:xfrm>
        </p:grpSpPr>
        <p:sp>
          <p:nvSpPr>
            <p:cNvPr id="25" name="Google Shape;2280;p45">
              <a:extLst>
                <a:ext uri="{FF2B5EF4-FFF2-40B4-BE49-F238E27FC236}">
                  <a16:creationId xmlns:a16="http://schemas.microsoft.com/office/drawing/2014/main" id="{4D3854C1-D0D7-4A6E-B11C-53375DC9B932}"/>
                </a:ext>
              </a:extLst>
            </p:cNvPr>
            <p:cNvSpPr/>
            <p:nvPr/>
          </p:nvSpPr>
          <p:spPr>
            <a:xfrm>
              <a:off x="2046888" y="1668575"/>
              <a:ext cx="342600" cy="3537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281;p45">
              <a:extLst>
                <a:ext uri="{FF2B5EF4-FFF2-40B4-BE49-F238E27FC236}">
                  <a16:creationId xmlns:a16="http://schemas.microsoft.com/office/drawing/2014/main" id="{D1256A43-33B2-47CB-8947-2B0BAE51DED4}"/>
                </a:ext>
              </a:extLst>
            </p:cNvPr>
            <p:cNvGrpSpPr/>
            <p:nvPr/>
          </p:nvGrpSpPr>
          <p:grpSpPr>
            <a:xfrm>
              <a:off x="2099211" y="1737248"/>
              <a:ext cx="237987" cy="230981"/>
              <a:chOff x="5143278" y="3411249"/>
              <a:chExt cx="257256" cy="249682"/>
            </a:xfrm>
          </p:grpSpPr>
          <p:sp>
            <p:nvSpPr>
              <p:cNvPr id="27" name="Google Shape;2282;p45">
                <a:extLst>
                  <a:ext uri="{FF2B5EF4-FFF2-40B4-BE49-F238E27FC236}">
                    <a16:creationId xmlns:a16="http://schemas.microsoft.com/office/drawing/2014/main" id="{0A982902-D9EF-4FEB-86D8-E79506FC03E8}"/>
                  </a:ext>
                </a:extLst>
              </p:cNvPr>
              <p:cNvSpPr/>
              <p:nvPr/>
            </p:nvSpPr>
            <p:spPr>
              <a:xfrm>
                <a:off x="5143278" y="3411249"/>
                <a:ext cx="257178" cy="249682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9593" extrusionOk="0">
                    <a:moveTo>
                      <a:pt x="4930" y="1"/>
                    </a:moveTo>
                    <a:cubicBezTo>
                      <a:pt x="4339" y="32"/>
                      <a:pt x="2404" y="310"/>
                      <a:pt x="2287" y="2485"/>
                    </a:cubicBezTo>
                    <a:lnTo>
                      <a:pt x="2287" y="2495"/>
                    </a:lnTo>
                    <a:lnTo>
                      <a:pt x="2287" y="3730"/>
                    </a:lnTo>
                    <a:lnTo>
                      <a:pt x="1823" y="3593"/>
                    </a:lnTo>
                    <a:cubicBezTo>
                      <a:pt x="1762" y="3575"/>
                      <a:pt x="1701" y="3566"/>
                      <a:pt x="1640" y="3566"/>
                    </a:cubicBezTo>
                    <a:cubicBezTo>
                      <a:pt x="1382" y="3566"/>
                      <a:pt x="1142" y="3723"/>
                      <a:pt x="1045" y="3977"/>
                    </a:cubicBezTo>
                    <a:cubicBezTo>
                      <a:pt x="922" y="4286"/>
                      <a:pt x="1060" y="4635"/>
                      <a:pt x="1359" y="4782"/>
                    </a:cubicBezTo>
                    <a:lnTo>
                      <a:pt x="1995" y="5095"/>
                    </a:lnTo>
                    <a:cubicBezTo>
                      <a:pt x="2115" y="5155"/>
                      <a:pt x="2168" y="5300"/>
                      <a:pt x="2115" y="5423"/>
                    </a:cubicBezTo>
                    <a:cubicBezTo>
                      <a:pt x="1925" y="5891"/>
                      <a:pt x="1418" y="6721"/>
                      <a:pt x="197" y="7013"/>
                    </a:cubicBezTo>
                    <a:cubicBezTo>
                      <a:pt x="78" y="7041"/>
                      <a:pt x="0" y="7157"/>
                      <a:pt x="22" y="7277"/>
                    </a:cubicBezTo>
                    <a:cubicBezTo>
                      <a:pt x="29" y="7312"/>
                      <a:pt x="166" y="8072"/>
                      <a:pt x="1341" y="8128"/>
                    </a:cubicBezTo>
                    <a:cubicBezTo>
                      <a:pt x="1397" y="8336"/>
                      <a:pt x="1482" y="8607"/>
                      <a:pt x="1570" y="8719"/>
                    </a:cubicBezTo>
                    <a:cubicBezTo>
                      <a:pt x="1616" y="8776"/>
                      <a:pt x="1683" y="8806"/>
                      <a:pt x="1752" y="8806"/>
                    </a:cubicBezTo>
                    <a:cubicBezTo>
                      <a:pt x="1778" y="8806"/>
                      <a:pt x="1804" y="8802"/>
                      <a:pt x="1830" y="8793"/>
                    </a:cubicBezTo>
                    <a:cubicBezTo>
                      <a:pt x="1833" y="8793"/>
                      <a:pt x="2199" y="8665"/>
                      <a:pt x="2608" y="8665"/>
                    </a:cubicBezTo>
                    <a:cubicBezTo>
                      <a:pt x="2707" y="8665"/>
                      <a:pt x="2808" y="8673"/>
                      <a:pt x="2907" y="8691"/>
                    </a:cubicBezTo>
                    <a:cubicBezTo>
                      <a:pt x="2914" y="8691"/>
                      <a:pt x="3515" y="8818"/>
                      <a:pt x="3888" y="9184"/>
                    </a:cubicBezTo>
                    <a:cubicBezTo>
                      <a:pt x="4061" y="9356"/>
                      <a:pt x="4275" y="9479"/>
                      <a:pt x="4508" y="9539"/>
                    </a:cubicBezTo>
                    <a:cubicBezTo>
                      <a:pt x="4650" y="9574"/>
                      <a:pt x="4795" y="9592"/>
                      <a:pt x="4940" y="9592"/>
                    </a:cubicBezTo>
                    <a:cubicBezTo>
                      <a:pt x="5086" y="9592"/>
                      <a:pt x="5231" y="9574"/>
                      <a:pt x="5373" y="9539"/>
                    </a:cubicBezTo>
                    <a:cubicBezTo>
                      <a:pt x="5609" y="9479"/>
                      <a:pt x="5820" y="9356"/>
                      <a:pt x="5992" y="9184"/>
                    </a:cubicBezTo>
                    <a:cubicBezTo>
                      <a:pt x="6362" y="8818"/>
                      <a:pt x="6971" y="8695"/>
                      <a:pt x="6974" y="8691"/>
                    </a:cubicBezTo>
                    <a:cubicBezTo>
                      <a:pt x="7074" y="8673"/>
                      <a:pt x="7177" y="8665"/>
                      <a:pt x="7277" y="8665"/>
                    </a:cubicBezTo>
                    <a:cubicBezTo>
                      <a:pt x="7684" y="8665"/>
                      <a:pt x="8049" y="8791"/>
                      <a:pt x="8054" y="8793"/>
                    </a:cubicBezTo>
                    <a:cubicBezTo>
                      <a:pt x="8079" y="8802"/>
                      <a:pt x="8105" y="8806"/>
                      <a:pt x="8131" y="8806"/>
                    </a:cubicBezTo>
                    <a:cubicBezTo>
                      <a:pt x="8200" y="8806"/>
                      <a:pt x="8268" y="8776"/>
                      <a:pt x="8311" y="8719"/>
                    </a:cubicBezTo>
                    <a:cubicBezTo>
                      <a:pt x="8399" y="8607"/>
                      <a:pt x="8487" y="8332"/>
                      <a:pt x="8543" y="8128"/>
                    </a:cubicBezTo>
                    <a:cubicBezTo>
                      <a:pt x="9719" y="8072"/>
                      <a:pt x="9856" y="7312"/>
                      <a:pt x="9863" y="7277"/>
                    </a:cubicBezTo>
                    <a:cubicBezTo>
                      <a:pt x="9880" y="7157"/>
                      <a:pt x="9806" y="7041"/>
                      <a:pt x="9687" y="7013"/>
                    </a:cubicBezTo>
                    <a:cubicBezTo>
                      <a:pt x="8466" y="6721"/>
                      <a:pt x="7963" y="5891"/>
                      <a:pt x="7769" y="5423"/>
                    </a:cubicBezTo>
                    <a:cubicBezTo>
                      <a:pt x="7716" y="5300"/>
                      <a:pt x="7769" y="5155"/>
                      <a:pt x="7889" y="5095"/>
                    </a:cubicBezTo>
                    <a:lnTo>
                      <a:pt x="8526" y="4782"/>
                    </a:lnTo>
                    <a:cubicBezTo>
                      <a:pt x="8825" y="4635"/>
                      <a:pt x="8962" y="4286"/>
                      <a:pt x="8839" y="3977"/>
                    </a:cubicBezTo>
                    <a:cubicBezTo>
                      <a:pt x="8742" y="3723"/>
                      <a:pt x="8502" y="3566"/>
                      <a:pt x="8244" y="3566"/>
                    </a:cubicBezTo>
                    <a:cubicBezTo>
                      <a:pt x="8184" y="3566"/>
                      <a:pt x="8122" y="3575"/>
                      <a:pt x="8061" y="3593"/>
                    </a:cubicBezTo>
                    <a:lnTo>
                      <a:pt x="7600" y="3730"/>
                    </a:lnTo>
                    <a:lnTo>
                      <a:pt x="7600" y="2495"/>
                    </a:lnTo>
                    <a:lnTo>
                      <a:pt x="7600" y="2485"/>
                    </a:lnTo>
                    <a:cubicBezTo>
                      <a:pt x="7484" y="310"/>
                      <a:pt x="5549" y="32"/>
                      <a:pt x="49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283;p45">
                <a:extLst>
                  <a:ext uri="{FF2B5EF4-FFF2-40B4-BE49-F238E27FC236}">
                    <a16:creationId xmlns:a16="http://schemas.microsoft.com/office/drawing/2014/main" id="{5226E8E0-F6BE-4481-A407-911414D30EF9}"/>
                  </a:ext>
                </a:extLst>
              </p:cNvPr>
              <p:cNvSpPr/>
              <p:nvPr/>
            </p:nvSpPr>
            <p:spPr>
              <a:xfrm>
                <a:off x="5143356" y="3411249"/>
                <a:ext cx="257178" cy="249682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9593" extrusionOk="0">
                    <a:moveTo>
                      <a:pt x="4930" y="1"/>
                    </a:moveTo>
                    <a:cubicBezTo>
                      <a:pt x="4339" y="32"/>
                      <a:pt x="2404" y="310"/>
                      <a:pt x="2288" y="2485"/>
                    </a:cubicBezTo>
                    <a:lnTo>
                      <a:pt x="2288" y="2495"/>
                    </a:lnTo>
                    <a:lnTo>
                      <a:pt x="2288" y="3730"/>
                    </a:lnTo>
                    <a:lnTo>
                      <a:pt x="1824" y="3597"/>
                    </a:lnTo>
                    <a:cubicBezTo>
                      <a:pt x="1760" y="3577"/>
                      <a:pt x="1696" y="3569"/>
                      <a:pt x="1636" y="3569"/>
                    </a:cubicBezTo>
                    <a:cubicBezTo>
                      <a:pt x="1181" y="3569"/>
                      <a:pt x="845" y="4064"/>
                      <a:pt x="1074" y="4508"/>
                    </a:cubicBezTo>
                    <a:cubicBezTo>
                      <a:pt x="1141" y="4627"/>
                      <a:pt x="1243" y="4730"/>
                      <a:pt x="1370" y="4789"/>
                    </a:cubicBezTo>
                    <a:lnTo>
                      <a:pt x="1996" y="5095"/>
                    </a:lnTo>
                    <a:cubicBezTo>
                      <a:pt x="2112" y="5155"/>
                      <a:pt x="2165" y="5300"/>
                      <a:pt x="2116" y="5423"/>
                    </a:cubicBezTo>
                    <a:cubicBezTo>
                      <a:pt x="1922" y="5891"/>
                      <a:pt x="1419" y="6721"/>
                      <a:pt x="198" y="7013"/>
                    </a:cubicBezTo>
                    <a:cubicBezTo>
                      <a:pt x="78" y="7041"/>
                      <a:pt x="1" y="7157"/>
                      <a:pt x="22" y="7277"/>
                    </a:cubicBezTo>
                    <a:cubicBezTo>
                      <a:pt x="26" y="7312"/>
                      <a:pt x="163" y="8072"/>
                      <a:pt x="1342" y="8128"/>
                    </a:cubicBezTo>
                    <a:cubicBezTo>
                      <a:pt x="1394" y="8336"/>
                      <a:pt x="1479" y="8607"/>
                      <a:pt x="1570" y="8719"/>
                    </a:cubicBezTo>
                    <a:cubicBezTo>
                      <a:pt x="1616" y="8776"/>
                      <a:pt x="1682" y="8808"/>
                      <a:pt x="1752" y="8808"/>
                    </a:cubicBezTo>
                    <a:cubicBezTo>
                      <a:pt x="1778" y="8808"/>
                      <a:pt x="1804" y="8803"/>
                      <a:pt x="1831" y="8793"/>
                    </a:cubicBezTo>
                    <a:cubicBezTo>
                      <a:pt x="1833" y="8793"/>
                      <a:pt x="2197" y="8665"/>
                      <a:pt x="2607" y="8665"/>
                    </a:cubicBezTo>
                    <a:cubicBezTo>
                      <a:pt x="2706" y="8665"/>
                      <a:pt x="2807" y="8673"/>
                      <a:pt x="2907" y="8691"/>
                    </a:cubicBezTo>
                    <a:cubicBezTo>
                      <a:pt x="2914" y="8691"/>
                      <a:pt x="3516" y="8818"/>
                      <a:pt x="3889" y="9184"/>
                    </a:cubicBezTo>
                    <a:cubicBezTo>
                      <a:pt x="4061" y="9356"/>
                      <a:pt x="4272" y="9479"/>
                      <a:pt x="4508" y="9539"/>
                    </a:cubicBezTo>
                    <a:cubicBezTo>
                      <a:pt x="4651" y="9574"/>
                      <a:pt x="4796" y="9592"/>
                      <a:pt x="4941" y="9592"/>
                    </a:cubicBezTo>
                    <a:cubicBezTo>
                      <a:pt x="5086" y="9592"/>
                      <a:pt x="5231" y="9574"/>
                      <a:pt x="5374" y="9539"/>
                    </a:cubicBezTo>
                    <a:cubicBezTo>
                      <a:pt x="5606" y="9479"/>
                      <a:pt x="5821" y="9356"/>
                      <a:pt x="5993" y="9184"/>
                    </a:cubicBezTo>
                    <a:cubicBezTo>
                      <a:pt x="6362" y="8818"/>
                      <a:pt x="6968" y="8695"/>
                      <a:pt x="6975" y="8691"/>
                    </a:cubicBezTo>
                    <a:cubicBezTo>
                      <a:pt x="7074" y="8673"/>
                      <a:pt x="7175" y="8665"/>
                      <a:pt x="7273" y="8665"/>
                    </a:cubicBezTo>
                    <a:cubicBezTo>
                      <a:pt x="7682" y="8665"/>
                      <a:pt x="8048" y="8793"/>
                      <a:pt x="8051" y="8793"/>
                    </a:cubicBezTo>
                    <a:cubicBezTo>
                      <a:pt x="8077" y="8802"/>
                      <a:pt x="8103" y="8806"/>
                      <a:pt x="8129" y="8806"/>
                    </a:cubicBezTo>
                    <a:cubicBezTo>
                      <a:pt x="8199" y="8806"/>
                      <a:pt x="8265" y="8776"/>
                      <a:pt x="8312" y="8719"/>
                    </a:cubicBezTo>
                    <a:cubicBezTo>
                      <a:pt x="8400" y="8607"/>
                      <a:pt x="8488" y="8336"/>
                      <a:pt x="8540" y="8128"/>
                    </a:cubicBezTo>
                    <a:cubicBezTo>
                      <a:pt x="9719" y="8072"/>
                      <a:pt x="9856" y="7312"/>
                      <a:pt x="9860" y="7277"/>
                    </a:cubicBezTo>
                    <a:cubicBezTo>
                      <a:pt x="9881" y="7157"/>
                      <a:pt x="9803" y="7041"/>
                      <a:pt x="9684" y="7013"/>
                    </a:cubicBezTo>
                    <a:cubicBezTo>
                      <a:pt x="8463" y="6721"/>
                      <a:pt x="7960" y="5891"/>
                      <a:pt x="7766" y="5423"/>
                    </a:cubicBezTo>
                    <a:cubicBezTo>
                      <a:pt x="7713" y="5300"/>
                      <a:pt x="7766" y="5155"/>
                      <a:pt x="7886" y="5095"/>
                    </a:cubicBezTo>
                    <a:lnTo>
                      <a:pt x="8512" y="4789"/>
                    </a:lnTo>
                    <a:cubicBezTo>
                      <a:pt x="8635" y="4726"/>
                      <a:pt x="8741" y="4627"/>
                      <a:pt x="8808" y="4504"/>
                    </a:cubicBezTo>
                    <a:cubicBezTo>
                      <a:pt x="9037" y="4064"/>
                      <a:pt x="8701" y="3569"/>
                      <a:pt x="8246" y="3569"/>
                    </a:cubicBezTo>
                    <a:cubicBezTo>
                      <a:pt x="8185" y="3569"/>
                      <a:pt x="8122" y="3577"/>
                      <a:pt x="8058" y="3597"/>
                    </a:cubicBezTo>
                    <a:lnTo>
                      <a:pt x="7594" y="3730"/>
                    </a:lnTo>
                    <a:lnTo>
                      <a:pt x="7594" y="3002"/>
                    </a:lnTo>
                    <a:cubicBezTo>
                      <a:pt x="7594" y="2875"/>
                      <a:pt x="7492" y="2770"/>
                      <a:pt x="7362" y="2770"/>
                    </a:cubicBezTo>
                    <a:cubicBezTo>
                      <a:pt x="7235" y="2770"/>
                      <a:pt x="7133" y="2875"/>
                      <a:pt x="7133" y="3002"/>
                    </a:cubicBezTo>
                    <a:lnTo>
                      <a:pt x="7133" y="4033"/>
                    </a:lnTo>
                    <a:cubicBezTo>
                      <a:pt x="7129" y="4082"/>
                      <a:pt x="7147" y="4131"/>
                      <a:pt x="7175" y="4174"/>
                    </a:cubicBezTo>
                    <a:cubicBezTo>
                      <a:pt x="7219" y="4236"/>
                      <a:pt x="7289" y="4271"/>
                      <a:pt x="7363" y="4271"/>
                    </a:cubicBezTo>
                    <a:cubicBezTo>
                      <a:pt x="7385" y="4271"/>
                      <a:pt x="7407" y="4268"/>
                      <a:pt x="7428" y="4262"/>
                    </a:cubicBezTo>
                    <a:lnTo>
                      <a:pt x="8192" y="4040"/>
                    </a:lnTo>
                    <a:cubicBezTo>
                      <a:pt x="8208" y="4035"/>
                      <a:pt x="8224" y="4033"/>
                      <a:pt x="8240" y="4033"/>
                    </a:cubicBezTo>
                    <a:cubicBezTo>
                      <a:pt x="8295" y="4033"/>
                      <a:pt x="8350" y="4060"/>
                      <a:pt x="8386" y="4107"/>
                    </a:cubicBezTo>
                    <a:cubicBezTo>
                      <a:pt x="8445" y="4195"/>
                      <a:pt x="8414" y="4318"/>
                      <a:pt x="8319" y="4367"/>
                    </a:cubicBezTo>
                    <a:lnTo>
                      <a:pt x="7682" y="4680"/>
                    </a:lnTo>
                    <a:cubicBezTo>
                      <a:pt x="7344" y="4849"/>
                      <a:pt x="7196" y="5250"/>
                      <a:pt x="7337" y="5599"/>
                    </a:cubicBezTo>
                    <a:cubicBezTo>
                      <a:pt x="7548" y="6112"/>
                      <a:pt x="8076" y="6992"/>
                      <a:pt x="9293" y="7386"/>
                    </a:cubicBezTo>
                    <a:cubicBezTo>
                      <a:pt x="9173" y="7513"/>
                      <a:pt x="8918" y="7668"/>
                      <a:pt x="8396" y="7668"/>
                    </a:cubicBezTo>
                    <a:cubicBezTo>
                      <a:pt x="8384" y="7668"/>
                      <a:pt x="8373" y="7668"/>
                      <a:pt x="8361" y="7667"/>
                    </a:cubicBezTo>
                    <a:cubicBezTo>
                      <a:pt x="8252" y="7667"/>
                      <a:pt x="8157" y="7741"/>
                      <a:pt x="8132" y="7847"/>
                    </a:cubicBezTo>
                    <a:cubicBezTo>
                      <a:pt x="8097" y="8009"/>
                      <a:pt x="8044" y="8181"/>
                      <a:pt x="8006" y="8297"/>
                    </a:cubicBezTo>
                    <a:cubicBezTo>
                      <a:pt x="7832" y="8253"/>
                      <a:pt x="7568" y="8203"/>
                      <a:pt x="7278" y="8203"/>
                    </a:cubicBezTo>
                    <a:cubicBezTo>
                      <a:pt x="7149" y="8203"/>
                      <a:pt x="7016" y="8213"/>
                      <a:pt x="6883" y="8237"/>
                    </a:cubicBezTo>
                    <a:cubicBezTo>
                      <a:pt x="6855" y="8244"/>
                      <a:pt x="6137" y="8389"/>
                      <a:pt x="5666" y="8853"/>
                    </a:cubicBezTo>
                    <a:cubicBezTo>
                      <a:pt x="5557" y="8966"/>
                      <a:pt x="5416" y="9050"/>
                      <a:pt x="5261" y="9089"/>
                    </a:cubicBezTo>
                    <a:cubicBezTo>
                      <a:pt x="5156" y="9115"/>
                      <a:pt x="5048" y="9128"/>
                      <a:pt x="4941" y="9128"/>
                    </a:cubicBezTo>
                    <a:cubicBezTo>
                      <a:pt x="4834" y="9128"/>
                      <a:pt x="4726" y="9115"/>
                      <a:pt x="4621" y="9089"/>
                    </a:cubicBezTo>
                    <a:cubicBezTo>
                      <a:pt x="4466" y="9050"/>
                      <a:pt x="4325" y="8966"/>
                      <a:pt x="4216" y="8853"/>
                    </a:cubicBezTo>
                    <a:cubicBezTo>
                      <a:pt x="3745" y="8389"/>
                      <a:pt x="3027" y="8244"/>
                      <a:pt x="2995" y="8237"/>
                    </a:cubicBezTo>
                    <a:cubicBezTo>
                      <a:pt x="2864" y="8213"/>
                      <a:pt x="2731" y="8203"/>
                      <a:pt x="2603" y="8203"/>
                    </a:cubicBezTo>
                    <a:cubicBezTo>
                      <a:pt x="2314" y="8203"/>
                      <a:pt x="2049" y="8253"/>
                      <a:pt x="1876" y="8297"/>
                    </a:cubicBezTo>
                    <a:cubicBezTo>
                      <a:pt x="1838" y="8181"/>
                      <a:pt x="1785" y="8009"/>
                      <a:pt x="1750" y="7847"/>
                    </a:cubicBezTo>
                    <a:cubicBezTo>
                      <a:pt x="1726" y="7744"/>
                      <a:pt x="1631" y="7667"/>
                      <a:pt x="1528" y="7667"/>
                    </a:cubicBezTo>
                    <a:cubicBezTo>
                      <a:pt x="1526" y="7667"/>
                      <a:pt x="1523" y="7667"/>
                      <a:pt x="1521" y="7667"/>
                    </a:cubicBezTo>
                    <a:cubicBezTo>
                      <a:pt x="1509" y="7668"/>
                      <a:pt x="1497" y="7668"/>
                      <a:pt x="1485" y="7668"/>
                    </a:cubicBezTo>
                    <a:cubicBezTo>
                      <a:pt x="964" y="7668"/>
                      <a:pt x="712" y="7517"/>
                      <a:pt x="589" y="7386"/>
                    </a:cubicBezTo>
                    <a:cubicBezTo>
                      <a:pt x="1806" y="6988"/>
                      <a:pt x="2334" y="6109"/>
                      <a:pt x="2545" y="5599"/>
                    </a:cubicBezTo>
                    <a:cubicBezTo>
                      <a:pt x="2686" y="5250"/>
                      <a:pt x="2538" y="4849"/>
                      <a:pt x="2200" y="4680"/>
                    </a:cubicBezTo>
                    <a:lnTo>
                      <a:pt x="1563" y="4367"/>
                    </a:lnTo>
                    <a:cubicBezTo>
                      <a:pt x="1468" y="4318"/>
                      <a:pt x="1437" y="4195"/>
                      <a:pt x="1496" y="4107"/>
                    </a:cubicBezTo>
                    <a:cubicBezTo>
                      <a:pt x="1532" y="4060"/>
                      <a:pt x="1587" y="4033"/>
                      <a:pt x="1642" y="4033"/>
                    </a:cubicBezTo>
                    <a:cubicBezTo>
                      <a:pt x="1658" y="4033"/>
                      <a:pt x="1674" y="4035"/>
                      <a:pt x="1690" y="4040"/>
                    </a:cubicBezTo>
                    <a:lnTo>
                      <a:pt x="2453" y="4262"/>
                    </a:lnTo>
                    <a:cubicBezTo>
                      <a:pt x="2474" y="4268"/>
                      <a:pt x="2496" y="4271"/>
                      <a:pt x="2518" y="4271"/>
                    </a:cubicBezTo>
                    <a:cubicBezTo>
                      <a:pt x="2591" y="4271"/>
                      <a:pt x="2663" y="4236"/>
                      <a:pt x="2707" y="4174"/>
                    </a:cubicBezTo>
                    <a:cubicBezTo>
                      <a:pt x="2735" y="4131"/>
                      <a:pt x="2749" y="4082"/>
                      <a:pt x="2749" y="4033"/>
                    </a:cubicBezTo>
                    <a:lnTo>
                      <a:pt x="2749" y="2502"/>
                    </a:lnTo>
                    <a:cubicBezTo>
                      <a:pt x="2847" y="778"/>
                      <a:pt x="4304" y="504"/>
                      <a:pt x="4944" y="465"/>
                    </a:cubicBezTo>
                    <a:cubicBezTo>
                      <a:pt x="5504" y="497"/>
                      <a:pt x="6697" y="715"/>
                      <a:pt x="7045" y="1936"/>
                    </a:cubicBezTo>
                    <a:cubicBezTo>
                      <a:pt x="7073" y="2034"/>
                      <a:pt x="7165" y="2105"/>
                      <a:pt x="7267" y="2105"/>
                    </a:cubicBezTo>
                    <a:lnTo>
                      <a:pt x="7270" y="2105"/>
                    </a:lnTo>
                    <a:cubicBezTo>
                      <a:pt x="7425" y="2105"/>
                      <a:pt x="7534" y="1957"/>
                      <a:pt x="7492" y="1809"/>
                    </a:cubicBezTo>
                    <a:cubicBezTo>
                      <a:pt x="7059" y="251"/>
                      <a:pt x="5483" y="29"/>
                      <a:pt x="49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061;p45">
            <a:extLst>
              <a:ext uri="{FF2B5EF4-FFF2-40B4-BE49-F238E27FC236}">
                <a16:creationId xmlns:a16="http://schemas.microsoft.com/office/drawing/2014/main" id="{13EDDCB7-8F44-494B-A8D4-FDD63E520415}"/>
              </a:ext>
            </a:extLst>
          </p:cNvPr>
          <p:cNvGrpSpPr/>
          <p:nvPr/>
        </p:nvGrpSpPr>
        <p:grpSpPr>
          <a:xfrm>
            <a:off x="3470223" y="1107759"/>
            <a:ext cx="6196549" cy="4035741"/>
            <a:chOff x="4572000" y="1065533"/>
            <a:chExt cx="6196549" cy="4035741"/>
          </a:xfrm>
        </p:grpSpPr>
        <p:sp>
          <p:nvSpPr>
            <p:cNvPr id="30" name="Google Shape;2062;p45">
              <a:extLst>
                <a:ext uri="{FF2B5EF4-FFF2-40B4-BE49-F238E27FC236}">
                  <a16:creationId xmlns:a16="http://schemas.microsoft.com/office/drawing/2014/main" id="{04BF562E-FE08-4848-9013-6F5547DFA579}"/>
                </a:ext>
              </a:extLst>
            </p:cNvPr>
            <p:cNvSpPr/>
            <p:nvPr/>
          </p:nvSpPr>
          <p:spPr>
            <a:xfrm>
              <a:off x="6860002" y="1881946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2063;p45">
              <a:extLst>
                <a:ext uri="{FF2B5EF4-FFF2-40B4-BE49-F238E27FC236}">
                  <a16:creationId xmlns:a16="http://schemas.microsoft.com/office/drawing/2014/main" id="{ECA02011-DB6C-45FC-AD90-954CEAD156F9}"/>
                </a:ext>
              </a:extLst>
            </p:cNvPr>
            <p:cNvGrpSpPr/>
            <p:nvPr/>
          </p:nvGrpSpPr>
          <p:grpSpPr>
            <a:xfrm>
              <a:off x="4964268" y="1110344"/>
              <a:ext cx="5102735" cy="3990930"/>
              <a:chOff x="492625" y="305827"/>
              <a:chExt cx="6376825" cy="4987416"/>
            </a:xfrm>
          </p:grpSpPr>
          <p:sp>
            <p:nvSpPr>
              <p:cNvPr id="195" name="Google Shape;2064;p45">
                <a:extLst>
                  <a:ext uri="{FF2B5EF4-FFF2-40B4-BE49-F238E27FC236}">
                    <a16:creationId xmlns:a16="http://schemas.microsoft.com/office/drawing/2014/main" id="{5EF7F832-16F8-46FD-921D-091F0473C509}"/>
                  </a:ext>
                </a:extLst>
              </p:cNvPr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2065;p45">
                <a:extLst>
                  <a:ext uri="{FF2B5EF4-FFF2-40B4-BE49-F238E27FC236}">
                    <a16:creationId xmlns:a16="http://schemas.microsoft.com/office/drawing/2014/main" id="{38FBFE74-A030-4190-B130-356F746770D3}"/>
                  </a:ext>
                </a:extLst>
              </p:cNvPr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2066;p45">
                <a:extLst>
                  <a:ext uri="{FF2B5EF4-FFF2-40B4-BE49-F238E27FC236}">
                    <a16:creationId xmlns:a16="http://schemas.microsoft.com/office/drawing/2014/main" id="{79FB75AC-7756-4714-B650-AD258B275B0E}"/>
                  </a:ext>
                </a:extLst>
              </p:cNvPr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2067;p45">
                <a:extLst>
                  <a:ext uri="{FF2B5EF4-FFF2-40B4-BE49-F238E27FC236}">
                    <a16:creationId xmlns:a16="http://schemas.microsoft.com/office/drawing/2014/main" id="{D8752A30-9699-4F41-8774-65789984D390}"/>
                  </a:ext>
                </a:extLst>
              </p:cNvPr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2068;p45">
                <a:extLst>
                  <a:ext uri="{FF2B5EF4-FFF2-40B4-BE49-F238E27FC236}">
                    <a16:creationId xmlns:a16="http://schemas.microsoft.com/office/drawing/2014/main" id="{65F1D014-BEC9-4485-BE2F-463F369EE220}"/>
                  </a:ext>
                </a:extLst>
              </p:cNvPr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69;p45">
                <a:extLst>
                  <a:ext uri="{FF2B5EF4-FFF2-40B4-BE49-F238E27FC236}">
                    <a16:creationId xmlns:a16="http://schemas.microsoft.com/office/drawing/2014/main" id="{022B59BB-7AF8-4C1F-8654-810F33FDD90E}"/>
                  </a:ext>
                </a:extLst>
              </p:cNvPr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70;p45">
                <a:extLst>
                  <a:ext uri="{FF2B5EF4-FFF2-40B4-BE49-F238E27FC236}">
                    <a16:creationId xmlns:a16="http://schemas.microsoft.com/office/drawing/2014/main" id="{F48212DB-9629-4900-BA91-00A006101247}"/>
                  </a:ext>
                </a:extLst>
              </p:cNvPr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71;p45">
                <a:extLst>
                  <a:ext uri="{FF2B5EF4-FFF2-40B4-BE49-F238E27FC236}">
                    <a16:creationId xmlns:a16="http://schemas.microsoft.com/office/drawing/2014/main" id="{A7E15F6D-17A4-4E1A-B3E5-9E5DA8EBE13B}"/>
                  </a:ext>
                </a:extLst>
              </p:cNvPr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72;p45">
                <a:extLst>
                  <a:ext uri="{FF2B5EF4-FFF2-40B4-BE49-F238E27FC236}">
                    <a16:creationId xmlns:a16="http://schemas.microsoft.com/office/drawing/2014/main" id="{84A862AE-47BA-4FEC-A6C5-F631B3A1E1D5}"/>
                  </a:ext>
                </a:extLst>
              </p:cNvPr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73;p45">
                <a:extLst>
                  <a:ext uri="{FF2B5EF4-FFF2-40B4-BE49-F238E27FC236}">
                    <a16:creationId xmlns:a16="http://schemas.microsoft.com/office/drawing/2014/main" id="{704B915D-56F0-4B18-BB93-9E917CFFD809}"/>
                  </a:ext>
                </a:extLst>
              </p:cNvPr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74;p45">
                <a:extLst>
                  <a:ext uri="{FF2B5EF4-FFF2-40B4-BE49-F238E27FC236}">
                    <a16:creationId xmlns:a16="http://schemas.microsoft.com/office/drawing/2014/main" id="{C5B83F64-94D2-4C21-B9C1-F452DF572B4D}"/>
                  </a:ext>
                </a:extLst>
              </p:cNvPr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75;p45">
                <a:extLst>
                  <a:ext uri="{FF2B5EF4-FFF2-40B4-BE49-F238E27FC236}">
                    <a16:creationId xmlns:a16="http://schemas.microsoft.com/office/drawing/2014/main" id="{310B52BB-526D-47CD-BDE8-B39AA1628833}"/>
                  </a:ext>
                </a:extLst>
              </p:cNvPr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6;p45">
                <a:extLst>
                  <a:ext uri="{FF2B5EF4-FFF2-40B4-BE49-F238E27FC236}">
                    <a16:creationId xmlns:a16="http://schemas.microsoft.com/office/drawing/2014/main" id="{60666E56-F811-4F3B-A67E-40DBDF893AB6}"/>
                  </a:ext>
                </a:extLst>
              </p:cNvPr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77;p45">
                <a:extLst>
                  <a:ext uri="{FF2B5EF4-FFF2-40B4-BE49-F238E27FC236}">
                    <a16:creationId xmlns:a16="http://schemas.microsoft.com/office/drawing/2014/main" id="{EDF448C4-1BDD-4A45-804C-135BAD9B762A}"/>
                  </a:ext>
                </a:extLst>
              </p:cNvPr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78;p45">
                <a:extLst>
                  <a:ext uri="{FF2B5EF4-FFF2-40B4-BE49-F238E27FC236}">
                    <a16:creationId xmlns:a16="http://schemas.microsoft.com/office/drawing/2014/main" id="{B1BB33A1-D1B1-48C8-A347-287DE63DE824}"/>
                  </a:ext>
                </a:extLst>
              </p:cNvPr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079;p45">
                <a:extLst>
                  <a:ext uri="{FF2B5EF4-FFF2-40B4-BE49-F238E27FC236}">
                    <a16:creationId xmlns:a16="http://schemas.microsoft.com/office/drawing/2014/main" id="{E4F83C09-53E5-4E54-80FA-7552D890B3FF}"/>
                  </a:ext>
                </a:extLst>
              </p:cNvPr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080;p45">
                <a:extLst>
                  <a:ext uri="{FF2B5EF4-FFF2-40B4-BE49-F238E27FC236}">
                    <a16:creationId xmlns:a16="http://schemas.microsoft.com/office/drawing/2014/main" id="{A5AEB208-257D-4FEE-B59F-1C106C6A0DD0}"/>
                  </a:ext>
                </a:extLst>
              </p:cNvPr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081;p45">
                <a:extLst>
                  <a:ext uri="{FF2B5EF4-FFF2-40B4-BE49-F238E27FC236}">
                    <a16:creationId xmlns:a16="http://schemas.microsoft.com/office/drawing/2014/main" id="{B005896A-7543-4091-A2C6-EBDF84ED1596}"/>
                  </a:ext>
                </a:extLst>
              </p:cNvPr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082;p45">
                <a:extLst>
                  <a:ext uri="{FF2B5EF4-FFF2-40B4-BE49-F238E27FC236}">
                    <a16:creationId xmlns:a16="http://schemas.microsoft.com/office/drawing/2014/main" id="{80ABE601-E930-419A-8532-3A291E008C66}"/>
                  </a:ext>
                </a:extLst>
              </p:cNvPr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083;p45">
                <a:extLst>
                  <a:ext uri="{FF2B5EF4-FFF2-40B4-BE49-F238E27FC236}">
                    <a16:creationId xmlns:a16="http://schemas.microsoft.com/office/drawing/2014/main" id="{05E48C50-40C8-4E2B-B1B2-2D676BC4E5D8}"/>
                  </a:ext>
                </a:extLst>
              </p:cNvPr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084;p45">
                <a:extLst>
                  <a:ext uri="{FF2B5EF4-FFF2-40B4-BE49-F238E27FC236}">
                    <a16:creationId xmlns:a16="http://schemas.microsoft.com/office/drawing/2014/main" id="{D7CFF956-2F01-49C1-BAAA-CE2C5940B1A2}"/>
                  </a:ext>
                </a:extLst>
              </p:cNvPr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085;p45">
                <a:extLst>
                  <a:ext uri="{FF2B5EF4-FFF2-40B4-BE49-F238E27FC236}">
                    <a16:creationId xmlns:a16="http://schemas.microsoft.com/office/drawing/2014/main" id="{705F6071-DF66-4703-B2FA-0757A2388A46}"/>
                  </a:ext>
                </a:extLst>
              </p:cNvPr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086;p45">
                <a:extLst>
                  <a:ext uri="{FF2B5EF4-FFF2-40B4-BE49-F238E27FC236}">
                    <a16:creationId xmlns:a16="http://schemas.microsoft.com/office/drawing/2014/main" id="{BB0C48AF-01D4-4249-8AAE-60848288D4BD}"/>
                  </a:ext>
                </a:extLst>
              </p:cNvPr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087;p45">
                <a:extLst>
                  <a:ext uri="{FF2B5EF4-FFF2-40B4-BE49-F238E27FC236}">
                    <a16:creationId xmlns:a16="http://schemas.microsoft.com/office/drawing/2014/main" id="{3999ACAC-FFDF-4CAC-AB9D-60E085CFB513}"/>
                  </a:ext>
                </a:extLst>
              </p:cNvPr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088;p45">
                <a:extLst>
                  <a:ext uri="{FF2B5EF4-FFF2-40B4-BE49-F238E27FC236}">
                    <a16:creationId xmlns:a16="http://schemas.microsoft.com/office/drawing/2014/main" id="{7E97564A-5571-46D2-BC6A-206E13919687}"/>
                  </a:ext>
                </a:extLst>
              </p:cNvPr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089;p45">
                <a:extLst>
                  <a:ext uri="{FF2B5EF4-FFF2-40B4-BE49-F238E27FC236}">
                    <a16:creationId xmlns:a16="http://schemas.microsoft.com/office/drawing/2014/main" id="{4277254C-3F5E-4C37-AFF6-AF658DEDF8C2}"/>
                  </a:ext>
                </a:extLst>
              </p:cNvPr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090;p45">
                <a:extLst>
                  <a:ext uri="{FF2B5EF4-FFF2-40B4-BE49-F238E27FC236}">
                    <a16:creationId xmlns:a16="http://schemas.microsoft.com/office/drawing/2014/main" id="{32BC15A4-5DBF-42F4-BF15-C77744CCF8CF}"/>
                  </a:ext>
                </a:extLst>
              </p:cNvPr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091;p45">
                <a:extLst>
                  <a:ext uri="{FF2B5EF4-FFF2-40B4-BE49-F238E27FC236}">
                    <a16:creationId xmlns:a16="http://schemas.microsoft.com/office/drawing/2014/main" id="{495CAFEA-A369-4E21-9A87-AEE283FB936F}"/>
                  </a:ext>
                </a:extLst>
              </p:cNvPr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092;p45">
                <a:extLst>
                  <a:ext uri="{FF2B5EF4-FFF2-40B4-BE49-F238E27FC236}">
                    <a16:creationId xmlns:a16="http://schemas.microsoft.com/office/drawing/2014/main" id="{670D00B5-1722-40C9-9F85-F06B96196032}"/>
                  </a:ext>
                </a:extLst>
              </p:cNvPr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093;p45">
                <a:extLst>
                  <a:ext uri="{FF2B5EF4-FFF2-40B4-BE49-F238E27FC236}">
                    <a16:creationId xmlns:a16="http://schemas.microsoft.com/office/drawing/2014/main" id="{CB703612-4E53-4D3D-87D4-89EF3A2E1572}"/>
                  </a:ext>
                </a:extLst>
              </p:cNvPr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11438" extrusionOk="0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2094;p45">
              <a:extLst>
                <a:ext uri="{FF2B5EF4-FFF2-40B4-BE49-F238E27FC236}">
                  <a16:creationId xmlns:a16="http://schemas.microsoft.com/office/drawing/2014/main" id="{4DED9486-4A64-4B60-951B-A1DAE8468F50}"/>
                </a:ext>
              </a:extLst>
            </p:cNvPr>
            <p:cNvGrpSpPr/>
            <p:nvPr/>
          </p:nvGrpSpPr>
          <p:grpSpPr>
            <a:xfrm>
              <a:off x="7226758" y="4067417"/>
              <a:ext cx="1624154" cy="811468"/>
              <a:chOff x="10163420" y="3422779"/>
              <a:chExt cx="1624154" cy="811468"/>
            </a:xfrm>
          </p:grpSpPr>
          <p:sp>
            <p:nvSpPr>
              <p:cNvPr id="193" name="Google Shape;2095;p45">
                <a:extLst>
                  <a:ext uri="{FF2B5EF4-FFF2-40B4-BE49-F238E27FC236}">
                    <a16:creationId xmlns:a16="http://schemas.microsoft.com/office/drawing/2014/main" id="{07732825-DCB1-40A0-824F-2FCA298ADF7F}"/>
                  </a:ext>
                </a:extLst>
              </p:cNvPr>
              <p:cNvSpPr/>
              <p:nvPr/>
            </p:nvSpPr>
            <p:spPr>
              <a:xfrm>
                <a:off x="10407359" y="3422779"/>
                <a:ext cx="1380215" cy="811468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2096;p45">
                <a:extLst>
                  <a:ext uri="{FF2B5EF4-FFF2-40B4-BE49-F238E27FC236}">
                    <a16:creationId xmlns:a16="http://schemas.microsoft.com/office/drawing/2014/main" id="{84257C04-A3E6-42F1-A2BE-39E96F4F554C}"/>
                  </a:ext>
                </a:extLst>
              </p:cNvPr>
              <p:cNvSpPr/>
              <p:nvPr/>
            </p:nvSpPr>
            <p:spPr>
              <a:xfrm>
                <a:off x="10163420" y="3508137"/>
                <a:ext cx="1491724" cy="513893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" name="Google Shape;2097;p45">
              <a:extLst>
                <a:ext uri="{FF2B5EF4-FFF2-40B4-BE49-F238E27FC236}">
                  <a16:creationId xmlns:a16="http://schemas.microsoft.com/office/drawing/2014/main" id="{834A12BA-957A-41A8-BF42-7F0B975C5F05}"/>
                </a:ext>
              </a:extLst>
            </p:cNvPr>
            <p:cNvSpPr/>
            <p:nvPr/>
          </p:nvSpPr>
          <p:spPr>
            <a:xfrm>
              <a:off x="5473945" y="1065533"/>
              <a:ext cx="5129784" cy="3375294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98;p45">
              <a:extLst>
                <a:ext uri="{FF2B5EF4-FFF2-40B4-BE49-F238E27FC236}">
                  <a16:creationId xmlns:a16="http://schemas.microsoft.com/office/drawing/2014/main" id="{18B6957E-9C68-47CA-9F69-8CEEE2633668}"/>
                </a:ext>
              </a:extLst>
            </p:cNvPr>
            <p:cNvSpPr/>
            <p:nvPr/>
          </p:nvSpPr>
          <p:spPr>
            <a:xfrm>
              <a:off x="8690447" y="1532488"/>
              <a:ext cx="190009" cy="236799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99;p45">
              <a:extLst>
                <a:ext uri="{FF2B5EF4-FFF2-40B4-BE49-F238E27FC236}">
                  <a16:creationId xmlns:a16="http://schemas.microsoft.com/office/drawing/2014/main" id="{49732E26-AF68-4C19-B14E-4C537D7E9F22}"/>
                </a:ext>
              </a:extLst>
            </p:cNvPr>
            <p:cNvSpPr/>
            <p:nvPr/>
          </p:nvSpPr>
          <p:spPr>
            <a:xfrm>
              <a:off x="8720042" y="1358743"/>
              <a:ext cx="596053" cy="809840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00;p45">
              <a:extLst>
                <a:ext uri="{FF2B5EF4-FFF2-40B4-BE49-F238E27FC236}">
                  <a16:creationId xmlns:a16="http://schemas.microsoft.com/office/drawing/2014/main" id="{D366AFE0-EFC5-45D8-AF08-72A7ECBF1D20}"/>
                </a:ext>
              </a:extLst>
            </p:cNvPr>
            <p:cNvSpPr/>
            <p:nvPr/>
          </p:nvSpPr>
          <p:spPr>
            <a:xfrm>
              <a:off x="8893044" y="1560893"/>
              <a:ext cx="227288" cy="438081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01;p45">
              <a:extLst>
                <a:ext uri="{FF2B5EF4-FFF2-40B4-BE49-F238E27FC236}">
                  <a16:creationId xmlns:a16="http://schemas.microsoft.com/office/drawing/2014/main" id="{EED9C2CB-B09C-4B10-B1C7-F781D2C26FF2}"/>
                </a:ext>
              </a:extLst>
            </p:cNvPr>
            <p:cNvSpPr/>
            <p:nvPr/>
          </p:nvSpPr>
          <p:spPr>
            <a:xfrm>
              <a:off x="7502825" y="1475586"/>
              <a:ext cx="238137" cy="353288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02;p45">
              <a:extLst>
                <a:ext uri="{FF2B5EF4-FFF2-40B4-BE49-F238E27FC236}">
                  <a16:creationId xmlns:a16="http://schemas.microsoft.com/office/drawing/2014/main" id="{F99B11E0-FFDD-4B53-9B88-D1D118F3F810}"/>
                </a:ext>
              </a:extLst>
            </p:cNvPr>
            <p:cNvSpPr/>
            <p:nvPr/>
          </p:nvSpPr>
          <p:spPr>
            <a:xfrm>
              <a:off x="6860473" y="1308126"/>
              <a:ext cx="920724" cy="794066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03;p45">
              <a:extLst>
                <a:ext uri="{FF2B5EF4-FFF2-40B4-BE49-F238E27FC236}">
                  <a16:creationId xmlns:a16="http://schemas.microsoft.com/office/drawing/2014/main" id="{4A4D60CE-63CF-4679-AEEA-1F11151B2778}"/>
                </a:ext>
              </a:extLst>
            </p:cNvPr>
            <p:cNvSpPr/>
            <p:nvPr/>
          </p:nvSpPr>
          <p:spPr>
            <a:xfrm>
              <a:off x="7243757" y="1490086"/>
              <a:ext cx="252000" cy="547161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04;p45">
              <a:extLst>
                <a:ext uri="{FF2B5EF4-FFF2-40B4-BE49-F238E27FC236}">
                  <a16:creationId xmlns:a16="http://schemas.microsoft.com/office/drawing/2014/main" id="{2C2D64C2-9335-44EA-9B9E-900CFF35EDC7}"/>
                </a:ext>
              </a:extLst>
            </p:cNvPr>
            <p:cNvSpPr/>
            <p:nvPr/>
          </p:nvSpPr>
          <p:spPr>
            <a:xfrm>
              <a:off x="6721194" y="1766471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05;p45">
              <a:extLst>
                <a:ext uri="{FF2B5EF4-FFF2-40B4-BE49-F238E27FC236}">
                  <a16:creationId xmlns:a16="http://schemas.microsoft.com/office/drawing/2014/main" id="{8FDDB688-B180-4987-B1F3-B96A2D33044C}"/>
                </a:ext>
              </a:extLst>
            </p:cNvPr>
            <p:cNvSpPr/>
            <p:nvPr/>
          </p:nvSpPr>
          <p:spPr>
            <a:xfrm>
              <a:off x="6713619" y="1758260"/>
              <a:ext cx="3924305" cy="2695103"/>
            </a:xfrm>
            <a:custGeom>
              <a:avLst/>
              <a:gdLst/>
              <a:ahLst/>
              <a:cxnLst/>
              <a:rect l="l" t="t" r="r" b="b"/>
              <a:pathLst>
                <a:path w="141951" h="97488" extrusionOk="0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06;p45">
              <a:extLst>
                <a:ext uri="{FF2B5EF4-FFF2-40B4-BE49-F238E27FC236}">
                  <a16:creationId xmlns:a16="http://schemas.microsoft.com/office/drawing/2014/main" id="{0E5F1DCF-819F-4969-A39B-5FA81813D934}"/>
                </a:ext>
              </a:extLst>
            </p:cNvPr>
            <p:cNvSpPr/>
            <p:nvPr/>
          </p:nvSpPr>
          <p:spPr>
            <a:xfrm>
              <a:off x="6639142" y="1766471"/>
              <a:ext cx="3908547" cy="2679318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07;p45">
              <a:extLst>
                <a:ext uri="{FF2B5EF4-FFF2-40B4-BE49-F238E27FC236}">
                  <a16:creationId xmlns:a16="http://schemas.microsoft.com/office/drawing/2014/main" id="{C26E89FE-515B-4317-BB59-F0C2DA6107A6}"/>
                </a:ext>
              </a:extLst>
            </p:cNvPr>
            <p:cNvSpPr/>
            <p:nvPr/>
          </p:nvSpPr>
          <p:spPr>
            <a:xfrm>
              <a:off x="6631595" y="1758260"/>
              <a:ext cx="3923669" cy="2695103"/>
            </a:xfrm>
            <a:custGeom>
              <a:avLst/>
              <a:gdLst/>
              <a:ahLst/>
              <a:cxnLst/>
              <a:rect l="l" t="t" r="r" b="b"/>
              <a:pathLst>
                <a:path w="141928" h="97488" extrusionOk="0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08;p45">
              <a:extLst>
                <a:ext uri="{FF2B5EF4-FFF2-40B4-BE49-F238E27FC236}">
                  <a16:creationId xmlns:a16="http://schemas.microsoft.com/office/drawing/2014/main" id="{CEEA7194-486F-4288-93BD-2CFB2A8ACB2E}"/>
                </a:ext>
              </a:extLst>
            </p:cNvPr>
            <p:cNvSpPr/>
            <p:nvPr/>
          </p:nvSpPr>
          <p:spPr>
            <a:xfrm>
              <a:off x="6639142" y="4190841"/>
              <a:ext cx="3908547" cy="254947"/>
            </a:xfrm>
            <a:custGeom>
              <a:avLst/>
              <a:gdLst/>
              <a:ahLst/>
              <a:cxnLst/>
              <a:rect l="l" t="t" r="r" b="b"/>
              <a:pathLst>
                <a:path w="141381" h="9222" extrusionOk="0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09;p45">
              <a:extLst>
                <a:ext uri="{FF2B5EF4-FFF2-40B4-BE49-F238E27FC236}">
                  <a16:creationId xmlns:a16="http://schemas.microsoft.com/office/drawing/2014/main" id="{1ED2FB33-486F-4D23-A46E-B6208F630CA2}"/>
                </a:ext>
              </a:extLst>
            </p:cNvPr>
            <p:cNvSpPr/>
            <p:nvPr/>
          </p:nvSpPr>
          <p:spPr>
            <a:xfrm>
              <a:off x="6631595" y="4182630"/>
              <a:ext cx="3923669" cy="270732"/>
            </a:xfrm>
            <a:custGeom>
              <a:avLst/>
              <a:gdLst/>
              <a:ahLst/>
              <a:cxnLst/>
              <a:rect l="l" t="t" r="r" b="b"/>
              <a:pathLst>
                <a:path w="141928" h="9793" extrusionOk="0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10;p45">
              <a:extLst>
                <a:ext uri="{FF2B5EF4-FFF2-40B4-BE49-F238E27FC236}">
                  <a16:creationId xmlns:a16="http://schemas.microsoft.com/office/drawing/2014/main" id="{561CC383-0744-46C9-B520-E63EE7074DA8}"/>
                </a:ext>
              </a:extLst>
            </p:cNvPr>
            <p:cNvSpPr/>
            <p:nvPr/>
          </p:nvSpPr>
          <p:spPr>
            <a:xfrm>
              <a:off x="8530953" y="4255836"/>
              <a:ext cx="124958" cy="124322"/>
            </a:xfrm>
            <a:custGeom>
              <a:avLst/>
              <a:gdLst/>
              <a:ahLst/>
              <a:cxnLst/>
              <a:rect l="l" t="t" r="r" b="b"/>
              <a:pathLst>
                <a:path w="4520" h="4497" extrusionOk="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11;p45">
              <a:extLst>
                <a:ext uri="{FF2B5EF4-FFF2-40B4-BE49-F238E27FC236}">
                  <a16:creationId xmlns:a16="http://schemas.microsoft.com/office/drawing/2014/main" id="{FF91ABC6-CB26-44EC-A715-8B2EBC72545F}"/>
                </a:ext>
              </a:extLst>
            </p:cNvPr>
            <p:cNvSpPr/>
            <p:nvPr/>
          </p:nvSpPr>
          <p:spPr>
            <a:xfrm>
              <a:off x="8523378" y="4248261"/>
              <a:ext cx="140107" cy="140107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12;p45">
              <a:extLst>
                <a:ext uri="{FF2B5EF4-FFF2-40B4-BE49-F238E27FC236}">
                  <a16:creationId xmlns:a16="http://schemas.microsoft.com/office/drawing/2014/main" id="{A384CAA2-37F8-4CFC-946C-7BFB18EDA9FB}"/>
                </a:ext>
              </a:extLst>
            </p:cNvPr>
            <p:cNvSpPr/>
            <p:nvPr/>
          </p:nvSpPr>
          <p:spPr>
            <a:xfrm>
              <a:off x="6639142" y="1766471"/>
              <a:ext cx="3908547" cy="126229"/>
            </a:xfrm>
            <a:custGeom>
              <a:avLst/>
              <a:gdLst/>
              <a:ahLst/>
              <a:cxnLst/>
              <a:rect l="l" t="t" r="r" b="b"/>
              <a:pathLst>
                <a:path w="141381" h="4566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13;p45">
              <a:extLst>
                <a:ext uri="{FF2B5EF4-FFF2-40B4-BE49-F238E27FC236}">
                  <a16:creationId xmlns:a16="http://schemas.microsoft.com/office/drawing/2014/main" id="{CA26CE30-7AD7-491E-89E3-9EFF9F7F36CB}"/>
                </a:ext>
              </a:extLst>
            </p:cNvPr>
            <p:cNvSpPr/>
            <p:nvPr/>
          </p:nvSpPr>
          <p:spPr>
            <a:xfrm>
              <a:off x="6631595" y="1758260"/>
              <a:ext cx="3923669" cy="142015"/>
            </a:xfrm>
            <a:custGeom>
              <a:avLst/>
              <a:gdLst/>
              <a:ahLst/>
              <a:cxnLst/>
              <a:rect l="l" t="t" r="r" b="b"/>
              <a:pathLst>
                <a:path w="141928" h="5137" extrusionOk="0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14;p45">
              <a:extLst>
                <a:ext uri="{FF2B5EF4-FFF2-40B4-BE49-F238E27FC236}">
                  <a16:creationId xmlns:a16="http://schemas.microsoft.com/office/drawing/2014/main" id="{68BEB6C2-31B4-4C70-AA26-247C2C118B85}"/>
                </a:ext>
              </a:extLst>
            </p:cNvPr>
            <p:cNvSpPr/>
            <p:nvPr/>
          </p:nvSpPr>
          <p:spPr>
            <a:xfrm>
              <a:off x="6899757" y="2102806"/>
              <a:ext cx="1412878" cy="959796"/>
            </a:xfrm>
            <a:custGeom>
              <a:avLst/>
              <a:gdLst/>
              <a:ahLst/>
              <a:cxnLst/>
              <a:rect l="l" t="t" r="r" b="b"/>
              <a:pathLst>
                <a:path w="51107" h="34718" extrusionOk="0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15;p45">
              <a:extLst>
                <a:ext uri="{FF2B5EF4-FFF2-40B4-BE49-F238E27FC236}">
                  <a16:creationId xmlns:a16="http://schemas.microsoft.com/office/drawing/2014/main" id="{F3A8B088-4FAC-4BB6-94A8-8473047368B3}"/>
                </a:ext>
              </a:extLst>
            </p:cNvPr>
            <p:cNvSpPr/>
            <p:nvPr/>
          </p:nvSpPr>
          <p:spPr>
            <a:xfrm>
              <a:off x="6899757" y="3028487"/>
              <a:ext cx="1412878" cy="34115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16;p45">
              <a:extLst>
                <a:ext uri="{FF2B5EF4-FFF2-40B4-BE49-F238E27FC236}">
                  <a16:creationId xmlns:a16="http://schemas.microsoft.com/office/drawing/2014/main" id="{6CB25E9E-6B47-45EA-81F2-991A5E1F7635}"/>
                </a:ext>
              </a:extLst>
            </p:cNvPr>
            <p:cNvSpPr/>
            <p:nvPr/>
          </p:nvSpPr>
          <p:spPr>
            <a:xfrm>
              <a:off x="6958448" y="2161470"/>
              <a:ext cx="80808" cy="80808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17;p45">
              <a:extLst>
                <a:ext uri="{FF2B5EF4-FFF2-40B4-BE49-F238E27FC236}">
                  <a16:creationId xmlns:a16="http://schemas.microsoft.com/office/drawing/2014/main" id="{51736F78-0436-4032-8DF0-603B4370A28B}"/>
                </a:ext>
              </a:extLst>
            </p:cNvPr>
            <p:cNvSpPr/>
            <p:nvPr/>
          </p:nvSpPr>
          <p:spPr>
            <a:xfrm>
              <a:off x="7087802" y="2226464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18;p45">
              <a:extLst>
                <a:ext uri="{FF2B5EF4-FFF2-40B4-BE49-F238E27FC236}">
                  <a16:creationId xmlns:a16="http://schemas.microsoft.com/office/drawing/2014/main" id="{137FDA1D-57E9-44E9-BC11-CA0240BEF3C1}"/>
                </a:ext>
              </a:extLst>
            </p:cNvPr>
            <p:cNvSpPr/>
            <p:nvPr/>
          </p:nvSpPr>
          <p:spPr>
            <a:xfrm>
              <a:off x="7130707" y="2414509"/>
              <a:ext cx="977489" cy="384328"/>
            </a:xfrm>
            <a:custGeom>
              <a:avLst/>
              <a:gdLst/>
              <a:ahLst/>
              <a:cxnLst/>
              <a:rect l="l" t="t" r="r" b="b"/>
              <a:pathLst>
                <a:path w="35358" h="13902" extrusionOk="0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19;p45">
              <a:extLst>
                <a:ext uri="{FF2B5EF4-FFF2-40B4-BE49-F238E27FC236}">
                  <a16:creationId xmlns:a16="http://schemas.microsoft.com/office/drawing/2014/main" id="{FD309A81-91BD-4170-8D0D-985AB4B08D28}"/>
                </a:ext>
              </a:extLst>
            </p:cNvPr>
            <p:cNvSpPr/>
            <p:nvPr/>
          </p:nvSpPr>
          <p:spPr>
            <a:xfrm>
              <a:off x="7116193" y="2767265"/>
              <a:ext cx="46721" cy="46721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20;p45">
              <a:extLst>
                <a:ext uri="{FF2B5EF4-FFF2-40B4-BE49-F238E27FC236}">
                  <a16:creationId xmlns:a16="http://schemas.microsoft.com/office/drawing/2014/main" id="{1185BAA0-C0A2-47F1-A789-A99F3B849409}"/>
                </a:ext>
              </a:extLst>
            </p:cNvPr>
            <p:cNvSpPr/>
            <p:nvPr/>
          </p:nvSpPr>
          <p:spPr>
            <a:xfrm>
              <a:off x="7108619" y="2759690"/>
              <a:ext cx="61871" cy="62506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21;p45">
              <a:extLst>
                <a:ext uri="{FF2B5EF4-FFF2-40B4-BE49-F238E27FC236}">
                  <a16:creationId xmlns:a16="http://schemas.microsoft.com/office/drawing/2014/main" id="{D7F37580-6C38-4493-9DFE-AD78385244D2}"/>
                </a:ext>
              </a:extLst>
            </p:cNvPr>
            <p:cNvSpPr/>
            <p:nvPr/>
          </p:nvSpPr>
          <p:spPr>
            <a:xfrm>
              <a:off x="7711871" y="2458050"/>
              <a:ext cx="46113" cy="46721"/>
            </a:xfrm>
            <a:custGeom>
              <a:avLst/>
              <a:gdLst/>
              <a:ahLst/>
              <a:cxnLst/>
              <a:rect l="l" t="t" r="r" b="b"/>
              <a:pathLst>
                <a:path w="1668" h="1690" extrusionOk="0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22;p45">
              <a:extLst>
                <a:ext uri="{FF2B5EF4-FFF2-40B4-BE49-F238E27FC236}">
                  <a16:creationId xmlns:a16="http://schemas.microsoft.com/office/drawing/2014/main" id="{103CBC1A-8D21-47FC-A294-2DC3CC75BF40}"/>
                </a:ext>
              </a:extLst>
            </p:cNvPr>
            <p:cNvSpPr/>
            <p:nvPr/>
          </p:nvSpPr>
          <p:spPr>
            <a:xfrm>
              <a:off x="7703688" y="2450475"/>
              <a:ext cx="62479" cy="61871"/>
            </a:xfrm>
            <a:custGeom>
              <a:avLst/>
              <a:gdLst/>
              <a:ahLst/>
              <a:cxnLst/>
              <a:rect l="l" t="t" r="r" b="b"/>
              <a:pathLst>
                <a:path w="2260" h="2238" extrusionOk="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23;p45">
              <a:extLst>
                <a:ext uri="{FF2B5EF4-FFF2-40B4-BE49-F238E27FC236}">
                  <a16:creationId xmlns:a16="http://schemas.microsoft.com/office/drawing/2014/main" id="{EE9B4DB0-D7B2-4795-AE61-FC6883934EEB}"/>
                </a:ext>
              </a:extLst>
            </p:cNvPr>
            <p:cNvSpPr/>
            <p:nvPr/>
          </p:nvSpPr>
          <p:spPr>
            <a:xfrm>
              <a:off x="7492283" y="2679546"/>
              <a:ext cx="46721" cy="46085"/>
            </a:xfrm>
            <a:custGeom>
              <a:avLst/>
              <a:gdLst/>
              <a:ahLst/>
              <a:cxnLst/>
              <a:rect l="l" t="t" r="r" b="b"/>
              <a:pathLst>
                <a:path w="1690" h="1667" extrusionOk="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24;p45">
              <a:extLst>
                <a:ext uri="{FF2B5EF4-FFF2-40B4-BE49-F238E27FC236}">
                  <a16:creationId xmlns:a16="http://schemas.microsoft.com/office/drawing/2014/main" id="{10EE1B73-EFC8-4D2F-BE70-0C29DA005AAE}"/>
                </a:ext>
              </a:extLst>
            </p:cNvPr>
            <p:cNvSpPr/>
            <p:nvPr/>
          </p:nvSpPr>
          <p:spPr>
            <a:xfrm>
              <a:off x="7484708" y="2671335"/>
              <a:ext cx="61871" cy="62506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25;p45">
              <a:extLst>
                <a:ext uri="{FF2B5EF4-FFF2-40B4-BE49-F238E27FC236}">
                  <a16:creationId xmlns:a16="http://schemas.microsoft.com/office/drawing/2014/main" id="{1F3A7DD7-ED36-4E9D-9280-95F0F88B1A12}"/>
                </a:ext>
              </a:extLst>
            </p:cNvPr>
            <p:cNvSpPr/>
            <p:nvPr/>
          </p:nvSpPr>
          <p:spPr>
            <a:xfrm>
              <a:off x="4572000" y="4445800"/>
              <a:ext cx="3209275" cy="4600"/>
            </a:xfrm>
            <a:custGeom>
              <a:avLst/>
              <a:gdLst/>
              <a:ahLst/>
              <a:cxnLst/>
              <a:rect l="l" t="t" r="r" b="b"/>
              <a:pathLst>
                <a:path w="128371" h="184" extrusionOk="0">
                  <a:moveTo>
                    <a:pt x="1" y="1"/>
                  </a:moveTo>
                  <a:lnTo>
                    <a:pt x="1" y="183"/>
                  </a:lnTo>
                  <a:lnTo>
                    <a:pt x="128370" y="183"/>
                  </a:lnTo>
                  <a:cubicBezTo>
                    <a:pt x="128370" y="183"/>
                    <a:pt x="128370" y="183"/>
                    <a:pt x="128370" y="161"/>
                  </a:cubicBezTo>
                  <a:lnTo>
                    <a:pt x="12837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26;p45">
              <a:extLst>
                <a:ext uri="{FF2B5EF4-FFF2-40B4-BE49-F238E27FC236}">
                  <a16:creationId xmlns:a16="http://schemas.microsoft.com/office/drawing/2014/main" id="{56FE771E-ABFB-461A-B656-53EA65918A98}"/>
                </a:ext>
              </a:extLst>
            </p:cNvPr>
            <p:cNvSpPr/>
            <p:nvPr/>
          </p:nvSpPr>
          <p:spPr>
            <a:xfrm>
              <a:off x="7852587" y="2623398"/>
              <a:ext cx="46749" cy="46085"/>
            </a:xfrm>
            <a:custGeom>
              <a:avLst/>
              <a:gdLst/>
              <a:ahLst/>
              <a:cxnLst/>
              <a:rect l="l" t="t" r="r" b="b"/>
              <a:pathLst>
                <a:path w="1691" h="1667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27;p45">
              <a:extLst>
                <a:ext uri="{FF2B5EF4-FFF2-40B4-BE49-F238E27FC236}">
                  <a16:creationId xmlns:a16="http://schemas.microsoft.com/office/drawing/2014/main" id="{AA88ECBE-06FF-46A3-9A86-BA28EDDD6221}"/>
                </a:ext>
              </a:extLst>
            </p:cNvPr>
            <p:cNvSpPr/>
            <p:nvPr/>
          </p:nvSpPr>
          <p:spPr>
            <a:xfrm>
              <a:off x="7844404" y="2615187"/>
              <a:ext cx="62479" cy="62506"/>
            </a:xfrm>
            <a:custGeom>
              <a:avLst/>
              <a:gdLst/>
              <a:ahLst/>
              <a:cxnLst/>
              <a:rect l="l" t="t" r="r" b="b"/>
              <a:pathLst>
                <a:path w="2260" h="2261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28;p45">
              <a:extLst>
                <a:ext uri="{FF2B5EF4-FFF2-40B4-BE49-F238E27FC236}">
                  <a16:creationId xmlns:a16="http://schemas.microsoft.com/office/drawing/2014/main" id="{743ABDCF-6BCC-4172-B412-A97E0AAF2DFE}"/>
                </a:ext>
              </a:extLst>
            </p:cNvPr>
            <p:cNvSpPr/>
            <p:nvPr/>
          </p:nvSpPr>
          <p:spPr>
            <a:xfrm>
              <a:off x="7306782" y="2399387"/>
              <a:ext cx="46085" cy="46085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29;p45">
              <a:extLst>
                <a:ext uri="{FF2B5EF4-FFF2-40B4-BE49-F238E27FC236}">
                  <a16:creationId xmlns:a16="http://schemas.microsoft.com/office/drawing/2014/main" id="{9B18BE37-EF52-4B93-9A15-898BB3A4C232}"/>
                </a:ext>
              </a:extLst>
            </p:cNvPr>
            <p:cNvSpPr/>
            <p:nvPr/>
          </p:nvSpPr>
          <p:spPr>
            <a:xfrm>
              <a:off x="7298571" y="2391176"/>
              <a:ext cx="62506" cy="62506"/>
            </a:xfrm>
            <a:custGeom>
              <a:avLst/>
              <a:gdLst/>
              <a:ahLst/>
              <a:cxnLst/>
              <a:rect l="l" t="t" r="r" b="b"/>
              <a:pathLst>
                <a:path w="2261" h="2261" extrusionOk="0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30;p45">
              <a:extLst>
                <a:ext uri="{FF2B5EF4-FFF2-40B4-BE49-F238E27FC236}">
                  <a16:creationId xmlns:a16="http://schemas.microsoft.com/office/drawing/2014/main" id="{DDA1CFC0-C0E9-4603-B297-EF66C6EEC40D}"/>
                </a:ext>
              </a:extLst>
            </p:cNvPr>
            <p:cNvSpPr/>
            <p:nvPr/>
          </p:nvSpPr>
          <p:spPr>
            <a:xfrm>
              <a:off x="8075991" y="2730026"/>
              <a:ext cx="46721" cy="46721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31;p45">
              <a:extLst>
                <a:ext uri="{FF2B5EF4-FFF2-40B4-BE49-F238E27FC236}">
                  <a16:creationId xmlns:a16="http://schemas.microsoft.com/office/drawing/2014/main" id="{434FE7AA-67A9-4379-8DE5-1FDCF108FB64}"/>
                </a:ext>
              </a:extLst>
            </p:cNvPr>
            <p:cNvSpPr/>
            <p:nvPr/>
          </p:nvSpPr>
          <p:spPr>
            <a:xfrm>
              <a:off x="8067780" y="2722452"/>
              <a:ext cx="62506" cy="61871"/>
            </a:xfrm>
            <a:custGeom>
              <a:avLst/>
              <a:gdLst/>
              <a:ahLst/>
              <a:cxnLst/>
              <a:rect l="l" t="t" r="r" b="b"/>
              <a:pathLst>
                <a:path w="2261" h="2238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32;p45">
              <a:extLst>
                <a:ext uri="{FF2B5EF4-FFF2-40B4-BE49-F238E27FC236}">
                  <a16:creationId xmlns:a16="http://schemas.microsoft.com/office/drawing/2014/main" id="{9614CAB5-5475-4BB9-A83D-8B8B932711EB}"/>
                </a:ext>
              </a:extLst>
            </p:cNvPr>
            <p:cNvSpPr/>
            <p:nvPr/>
          </p:nvSpPr>
          <p:spPr>
            <a:xfrm>
              <a:off x="7131979" y="2899770"/>
              <a:ext cx="974946" cy="15813"/>
            </a:xfrm>
            <a:custGeom>
              <a:avLst/>
              <a:gdLst/>
              <a:ahLst/>
              <a:cxnLst/>
              <a:rect l="l" t="t" r="r" b="b"/>
              <a:pathLst>
                <a:path w="35266" h="572" extrusionOk="0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33;p45">
              <a:extLst>
                <a:ext uri="{FF2B5EF4-FFF2-40B4-BE49-F238E27FC236}">
                  <a16:creationId xmlns:a16="http://schemas.microsoft.com/office/drawing/2014/main" id="{AAE74B4C-410B-4180-87E6-4854D8729771}"/>
                </a:ext>
              </a:extLst>
            </p:cNvPr>
            <p:cNvSpPr/>
            <p:nvPr/>
          </p:nvSpPr>
          <p:spPr>
            <a:xfrm>
              <a:off x="7873432" y="2169680"/>
              <a:ext cx="368542" cy="64386"/>
            </a:xfrm>
            <a:custGeom>
              <a:avLst/>
              <a:gdLst/>
              <a:ahLst/>
              <a:cxnLst/>
              <a:rect l="l" t="t" r="r" b="b"/>
              <a:pathLst>
                <a:path w="13331" h="2329" extrusionOk="0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34;p45">
              <a:extLst>
                <a:ext uri="{FF2B5EF4-FFF2-40B4-BE49-F238E27FC236}">
                  <a16:creationId xmlns:a16="http://schemas.microsoft.com/office/drawing/2014/main" id="{69282828-BBE7-44FD-A4DE-0A10095D1371}"/>
                </a:ext>
              </a:extLst>
            </p:cNvPr>
            <p:cNvSpPr/>
            <p:nvPr/>
          </p:nvSpPr>
          <p:spPr>
            <a:xfrm>
              <a:off x="8053902" y="2264974"/>
              <a:ext cx="188072" cy="65022"/>
            </a:xfrm>
            <a:custGeom>
              <a:avLst/>
              <a:gdLst/>
              <a:ahLst/>
              <a:cxnLst/>
              <a:rect l="l" t="t" r="r" b="b"/>
              <a:pathLst>
                <a:path w="6803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35;p45">
              <a:extLst>
                <a:ext uri="{FF2B5EF4-FFF2-40B4-BE49-F238E27FC236}">
                  <a16:creationId xmlns:a16="http://schemas.microsoft.com/office/drawing/2014/main" id="{892F0F31-F893-4329-985C-7DB8C6DF6320}"/>
                </a:ext>
              </a:extLst>
            </p:cNvPr>
            <p:cNvSpPr/>
            <p:nvPr/>
          </p:nvSpPr>
          <p:spPr>
            <a:xfrm>
              <a:off x="6899757" y="3149021"/>
              <a:ext cx="1412878" cy="831079"/>
            </a:xfrm>
            <a:custGeom>
              <a:avLst/>
              <a:gdLst/>
              <a:ahLst/>
              <a:cxnLst/>
              <a:rect l="l" t="t" r="r" b="b"/>
              <a:pathLst>
                <a:path w="51107" h="30062" extrusionOk="0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36;p45">
              <a:extLst>
                <a:ext uri="{FF2B5EF4-FFF2-40B4-BE49-F238E27FC236}">
                  <a16:creationId xmlns:a16="http://schemas.microsoft.com/office/drawing/2014/main" id="{61C6CFEA-4797-4343-A630-D422A62E5120}"/>
                </a:ext>
              </a:extLst>
            </p:cNvPr>
            <p:cNvSpPr/>
            <p:nvPr/>
          </p:nvSpPr>
          <p:spPr>
            <a:xfrm>
              <a:off x="6899757" y="3945985"/>
              <a:ext cx="1412878" cy="34115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37;p45">
              <a:extLst>
                <a:ext uri="{FF2B5EF4-FFF2-40B4-BE49-F238E27FC236}">
                  <a16:creationId xmlns:a16="http://schemas.microsoft.com/office/drawing/2014/main" id="{65243873-A4AE-457F-8780-41C4F2BFF4AA}"/>
                </a:ext>
              </a:extLst>
            </p:cNvPr>
            <p:cNvSpPr/>
            <p:nvPr/>
          </p:nvSpPr>
          <p:spPr>
            <a:xfrm>
              <a:off x="6958448" y="3207713"/>
              <a:ext cx="80808" cy="8078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38;p45">
              <a:extLst>
                <a:ext uri="{FF2B5EF4-FFF2-40B4-BE49-F238E27FC236}">
                  <a16:creationId xmlns:a16="http://schemas.microsoft.com/office/drawing/2014/main" id="{D6741270-30D1-4F59-9FB3-582999755633}"/>
                </a:ext>
              </a:extLst>
            </p:cNvPr>
            <p:cNvSpPr/>
            <p:nvPr/>
          </p:nvSpPr>
          <p:spPr>
            <a:xfrm>
              <a:off x="7087802" y="3272707"/>
              <a:ext cx="80808" cy="15786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39;p45">
              <a:extLst>
                <a:ext uri="{FF2B5EF4-FFF2-40B4-BE49-F238E27FC236}">
                  <a16:creationId xmlns:a16="http://schemas.microsoft.com/office/drawing/2014/main" id="{620EFB2C-07A4-43A3-BD1F-C219149EC454}"/>
                </a:ext>
              </a:extLst>
            </p:cNvPr>
            <p:cNvSpPr/>
            <p:nvPr/>
          </p:nvSpPr>
          <p:spPr>
            <a:xfrm>
              <a:off x="7031018" y="3367365"/>
              <a:ext cx="1210955" cy="46721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40;p45">
              <a:extLst>
                <a:ext uri="{FF2B5EF4-FFF2-40B4-BE49-F238E27FC236}">
                  <a16:creationId xmlns:a16="http://schemas.microsoft.com/office/drawing/2014/main" id="{A5B10DA8-AADE-4D99-B0D5-A008EEDED552}"/>
                </a:ext>
              </a:extLst>
            </p:cNvPr>
            <p:cNvSpPr/>
            <p:nvPr/>
          </p:nvSpPr>
          <p:spPr>
            <a:xfrm>
              <a:off x="7031018" y="3477145"/>
              <a:ext cx="1210955" cy="46721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41;p45">
              <a:extLst>
                <a:ext uri="{FF2B5EF4-FFF2-40B4-BE49-F238E27FC236}">
                  <a16:creationId xmlns:a16="http://schemas.microsoft.com/office/drawing/2014/main" id="{721BBF71-698A-4433-A9D1-EAA54FC4895A}"/>
                </a:ext>
              </a:extLst>
            </p:cNvPr>
            <p:cNvSpPr/>
            <p:nvPr/>
          </p:nvSpPr>
          <p:spPr>
            <a:xfrm>
              <a:off x="7031018" y="3587589"/>
              <a:ext cx="750299" cy="46721"/>
            </a:xfrm>
            <a:custGeom>
              <a:avLst/>
              <a:gdLst/>
              <a:ahLst/>
              <a:cxnLst/>
              <a:rect l="l" t="t" r="r" b="b"/>
              <a:pathLst>
                <a:path w="27140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42;p45">
              <a:extLst>
                <a:ext uri="{FF2B5EF4-FFF2-40B4-BE49-F238E27FC236}">
                  <a16:creationId xmlns:a16="http://schemas.microsoft.com/office/drawing/2014/main" id="{CE6D2709-3EFC-42B4-B3C5-0F86FE14807A}"/>
                </a:ext>
              </a:extLst>
            </p:cNvPr>
            <p:cNvSpPr/>
            <p:nvPr/>
          </p:nvSpPr>
          <p:spPr>
            <a:xfrm>
              <a:off x="7031018" y="3697369"/>
              <a:ext cx="542709" cy="46721"/>
            </a:xfrm>
            <a:custGeom>
              <a:avLst/>
              <a:gdLst/>
              <a:ahLst/>
              <a:cxnLst/>
              <a:rect l="l" t="t" r="r" b="b"/>
              <a:pathLst>
                <a:path w="19631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43;p45">
              <a:extLst>
                <a:ext uri="{FF2B5EF4-FFF2-40B4-BE49-F238E27FC236}">
                  <a16:creationId xmlns:a16="http://schemas.microsoft.com/office/drawing/2014/main" id="{B4DEB3D7-F138-442B-86DB-A95AB9DF0F49}"/>
                </a:ext>
              </a:extLst>
            </p:cNvPr>
            <p:cNvSpPr/>
            <p:nvPr/>
          </p:nvSpPr>
          <p:spPr>
            <a:xfrm>
              <a:off x="7631755" y="3697369"/>
              <a:ext cx="305427" cy="46721"/>
            </a:xfrm>
            <a:custGeom>
              <a:avLst/>
              <a:gdLst/>
              <a:ahLst/>
              <a:cxnLst/>
              <a:rect l="l" t="t" r="r" b="b"/>
              <a:pathLst>
                <a:path w="11048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44;p45">
              <a:extLst>
                <a:ext uri="{FF2B5EF4-FFF2-40B4-BE49-F238E27FC236}">
                  <a16:creationId xmlns:a16="http://schemas.microsoft.com/office/drawing/2014/main" id="{A1AC6258-C3C8-49AE-8D64-DA5A2A00FBF5}"/>
                </a:ext>
              </a:extLst>
            </p:cNvPr>
            <p:cNvSpPr/>
            <p:nvPr/>
          </p:nvSpPr>
          <p:spPr>
            <a:xfrm>
              <a:off x="7031018" y="3807813"/>
              <a:ext cx="330059" cy="46085"/>
            </a:xfrm>
            <a:custGeom>
              <a:avLst/>
              <a:gdLst/>
              <a:ahLst/>
              <a:cxnLst/>
              <a:rect l="l" t="t" r="r" b="b"/>
              <a:pathLst>
                <a:path w="11939" h="1667" extrusionOk="0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45;p45">
              <a:extLst>
                <a:ext uri="{FF2B5EF4-FFF2-40B4-BE49-F238E27FC236}">
                  <a16:creationId xmlns:a16="http://schemas.microsoft.com/office/drawing/2014/main" id="{D32CE213-109E-426D-9793-5BCA35265252}"/>
                </a:ext>
              </a:extLst>
            </p:cNvPr>
            <p:cNvSpPr/>
            <p:nvPr/>
          </p:nvSpPr>
          <p:spPr>
            <a:xfrm>
              <a:off x="8462171" y="2102806"/>
              <a:ext cx="1824934" cy="237917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46;p45">
              <a:extLst>
                <a:ext uri="{FF2B5EF4-FFF2-40B4-BE49-F238E27FC236}">
                  <a16:creationId xmlns:a16="http://schemas.microsoft.com/office/drawing/2014/main" id="{78E97FCD-196A-4B57-85D1-1424BF645D75}"/>
                </a:ext>
              </a:extLst>
            </p:cNvPr>
            <p:cNvSpPr/>
            <p:nvPr/>
          </p:nvSpPr>
          <p:spPr>
            <a:xfrm>
              <a:off x="8462171" y="2340695"/>
              <a:ext cx="1824934" cy="34087"/>
            </a:xfrm>
            <a:custGeom>
              <a:avLst/>
              <a:gdLst/>
              <a:ahLst/>
              <a:cxnLst/>
              <a:rect l="l" t="t" r="r" b="b"/>
              <a:pathLst>
                <a:path w="66012" h="1233" extrusionOk="0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47;p45">
              <a:extLst>
                <a:ext uri="{FF2B5EF4-FFF2-40B4-BE49-F238E27FC236}">
                  <a16:creationId xmlns:a16="http://schemas.microsoft.com/office/drawing/2014/main" id="{EA16A61E-1B05-45FB-9E1A-1E47E57158F8}"/>
                </a:ext>
              </a:extLst>
            </p:cNvPr>
            <p:cNvSpPr/>
            <p:nvPr/>
          </p:nvSpPr>
          <p:spPr>
            <a:xfrm>
              <a:off x="8520835" y="2161470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48;p45">
              <a:extLst>
                <a:ext uri="{FF2B5EF4-FFF2-40B4-BE49-F238E27FC236}">
                  <a16:creationId xmlns:a16="http://schemas.microsoft.com/office/drawing/2014/main" id="{C8B366F4-7897-4EA3-8038-F59D872304B4}"/>
                </a:ext>
              </a:extLst>
            </p:cNvPr>
            <p:cNvSpPr/>
            <p:nvPr/>
          </p:nvSpPr>
          <p:spPr>
            <a:xfrm>
              <a:off x="8650851" y="2161470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49;p45">
              <a:extLst>
                <a:ext uri="{FF2B5EF4-FFF2-40B4-BE49-F238E27FC236}">
                  <a16:creationId xmlns:a16="http://schemas.microsoft.com/office/drawing/2014/main" id="{076A0D00-EB6B-4777-BFBE-A49F25E6FD36}"/>
                </a:ext>
              </a:extLst>
            </p:cNvPr>
            <p:cNvSpPr/>
            <p:nvPr/>
          </p:nvSpPr>
          <p:spPr>
            <a:xfrm>
              <a:off x="8520835" y="2136229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50;p45">
              <a:extLst>
                <a:ext uri="{FF2B5EF4-FFF2-40B4-BE49-F238E27FC236}">
                  <a16:creationId xmlns:a16="http://schemas.microsoft.com/office/drawing/2014/main" id="{6B33C8F0-AF9E-4930-9DF0-641C67123880}"/>
                </a:ext>
              </a:extLst>
            </p:cNvPr>
            <p:cNvSpPr/>
            <p:nvPr/>
          </p:nvSpPr>
          <p:spPr>
            <a:xfrm>
              <a:off x="8593404" y="2226464"/>
              <a:ext cx="648729" cy="46113"/>
            </a:xfrm>
            <a:custGeom>
              <a:avLst/>
              <a:gdLst/>
              <a:ahLst/>
              <a:cxnLst/>
              <a:rect l="l" t="t" r="r" b="b"/>
              <a:pathLst>
                <a:path w="23466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51;p45">
              <a:extLst>
                <a:ext uri="{FF2B5EF4-FFF2-40B4-BE49-F238E27FC236}">
                  <a16:creationId xmlns:a16="http://schemas.microsoft.com/office/drawing/2014/main" id="{D31D2343-2AAD-4720-830F-3315C2959AB0}"/>
                </a:ext>
              </a:extLst>
            </p:cNvPr>
            <p:cNvSpPr/>
            <p:nvPr/>
          </p:nvSpPr>
          <p:spPr>
            <a:xfrm>
              <a:off x="9281225" y="2226464"/>
              <a:ext cx="272640" cy="46113"/>
            </a:xfrm>
            <a:custGeom>
              <a:avLst/>
              <a:gdLst/>
              <a:ahLst/>
              <a:cxnLst/>
              <a:rect l="l" t="t" r="r" b="b"/>
              <a:pathLst>
                <a:path w="9862" h="1668" extrusionOk="0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52;p45">
              <a:extLst>
                <a:ext uri="{FF2B5EF4-FFF2-40B4-BE49-F238E27FC236}">
                  <a16:creationId xmlns:a16="http://schemas.microsoft.com/office/drawing/2014/main" id="{B27A6BDB-2BAE-4AF6-B212-376A98584D53}"/>
                </a:ext>
              </a:extLst>
            </p:cNvPr>
            <p:cNvSpPr/>
            <p:nvPr/>
          </p:nvSpPr>
          <p:spPr>
            <a:xfrm>
              <a:off x="8462171" y="2423355"/>
              <a:ext cx="1824934" cy="237281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53;p45">
              <a:extLst>
                <a:ext uri="{FF2B5EF4-FFF2-40B4-BE49-F238E27FC236}">
                  <a16:creationId xmlns:a16="http://schemas.microsoft.com/office/drawing/2014/main" id="{559C4FCE-47F8-42D8-9E01-916A7F63352E}"/>
                </a:ext>
              </a:extLst>
            </p:cNvPr>
            <p:cNvSpPr/>
            <p:nvPr/>
          </p:nvSpPr>
          <p:spPr>
            <a:xfrm>
              <a:off x="8462171" y="2660609"/>
              <a:ext cx="1824934" cy="34750"/>
            </a:xfrm>
            <a:custGeom>
              <a:avLst/>
              <a:gdLst/>
              <a:ahLst/>
              <a:cxnLst/>
              <a:rect l="l" t="t" r="r" b="b"/>
              <a:pathLst>
                <a:path w="66012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54;p45">
              <a:extLst>
                <a:ext uri="{FF2B5EF4-FFF2-40B4-BE49-F238E27FC236}">
                  <a16:creationId xmlns:a16="http://schemas.microsoft.com/office/drawing/2014/main" id="{FEEC7A25-2A9A-4B18-A795-1093FAF921A4}"/>
                </a:ext>
              </a:extLst>
            </p:cNvPr>
            <p:cNvSpPr/>
            <p:nvPr/>
          </p:nvSpPr>
          <p:spPr>
            <a:xfrm>
              <a:off x="8520835" y="2482047"/>
              <a:ext cx="80808" cy="15786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55;p45">
              <a:extLst>
                <a:ext uri="{FF2B5EF4-FFF2-40B4-BE49-F238E27FC236}">
                  <a16:creationId xmlns:a16="http://schemas.microsoft.com/office/drawing/2014/main" id="{26FDF993-0EB0-4540-91B7-6576DD1FAC9D}"/>
                </a:ext>
              </a:extLst>
            </p:cNvPr>
            <p:cNvSpPr/>
            <p:nvPr/>
          </p:nvSpPr>
          <p:spPr>
            <a:xfrm>
              <a:off x="8650851" y="2482047"/>
              <a:ext cx="80144" cy="15786"/>
            </a:xfrm>
            <a:custGeom>
              <a:avLst/>
              <a:gdLst/>
              <a:ahLst/>
              <a:cxnLst/>
              <a:rect l="l" t="t" r="r" b="b"/>
              <a:pathLst>
                <a:path w="2899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156;p45">
              <a:extLst>
                <a:ext uri="{FF2B5EF4-FFF2-40B4-BE49-F238E27FC236}">
                  <a16:creationId xmlns:a16="http://schemas.microsoft.com/office/drawing/2014/main" id="{077FAA6A-81B3-4A59-A22F-2668263EBBA4}"/>
                </a:ext>
              </a:extLst>
            </p:cNvPr>
            <p:cNvSpPr/>
            <p:nvPr/>
          </p:nvSpPr>
          <p:spPr>
            <a:xfrm>
              <a:off x="8520835" y="2456806"/>
              <a:ext cx="80808" cy="41026"/>
            </a:xfrm>
            <a:custGeom>
              <a:avLst/>
              <a:gdLst/>
              <a:ahLst/>
              <a:cxnLst/>
              <a:rect l="l" t="t" r="r" b="b"/>
              <a:pathLst>
                <a:path w="2923" h="1484" extrusionOk="0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157;p45">
              <a:extLst>
                <a:ext uri="{FF2B5EF4-FFF2-40B4-BE49-F238E27FC236}">
                  <a16:creationId xmlns:a16="http://schemas.microsoft.com/office/drawing/2014/main" id="{917FD9BE-D8C4-4B9D-A6A4-0BFC127265A6}"/>
                </a:ext>
              </a:extLst>
            </p:cNvPr>
            <p:cNvSpPr/>
            <p:nvPr/>
          </p:nvSpPr>
          <p:spPr>
            <a:xfrm>
              <a:off x="8593404" y="2546405"/>
              <a:ext cx="296608" cy="46721"/>
            </a:xfrm>
            <a:custGeom>
              <a:avLst/>
              <a:gdLst/>
              <a:ahLst/>
              <a:cxnLst/>
              <a:rect l="l" t="t" r="r" b="b"/>
              <a:pathLst>
                <a:path w="10729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158;p45">
              <a:extLst>
                <a:ext uri="{FF2B5EF4-FFF2-40B4-BE49-F238E27FC236}">
                  <a16:creationId xmlns:a16="http://schemas.microsoft.com/office/drawing/2014/main" id="{6E2FB261-C92D-4706-9AC2-E8DE4457A0CC}"/>
                </a:ext>
              </a:extLst>
            </p:cNvPr>
            <p:cNvSpPr/>
            <p:nvPr/>
          </p:nvSpPr>
          <p:spPr>
            <a:xfrm>
              <a:off x="9252197" y="2546405"/>
              <a:ext cx="865774" cy="46721"/>
            </a:xfrm>
            <a:custGeom>
              <a:avLst/>
              <a:gdLst/>
              <a:ahLst/>
              <a:cxnLst/>
              <a:rect l="l" t="t" r="r" b="b"/>
              <a:pathLst>
                <a:path w="31317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159;p45">
              <a:extLst>
                <a:ext uri="{FF2B5EF4-FFF2-40B4-BE49-F238E27FC236}">
                  <a16:creationId xmlns:a16="http://schemas.microsoft.com/office/drawing/2014/main" id="{89BF053E-7F61-4004-8383-3AD2A732DCFF}"/>
                </a:ext>
              </a:extLst>
            </p:cNvPr>
            <p:cNvSpPr/>
            <p:nvPr/>
          </p:nvSpPr>
          <p:spPr>
            <a:xfrm>
              <a:off x="8939222" y="2546405"/>
              <a:ext cx="271976" cy="46721"/>
            </a:xfrm>
            <a:custGeom>
              <a:avLst/>
              <a:gdLst/>
              <a:ahLst/>
              <a:cxnLst/>
              <a:rect l="l" t="t" r="r" b="b"/>
              <a:pathLst>
                <a:path w="9838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160;p45">
              <a:extLst>
                <a:ext uri="{FF2B5EF4-FFF2-40B4-BE49-F238E27FC236}">
                  <a16:creationId xmlns:a16="http://schemas.microsoft.com/office/drawing/2014/main" id="{70F9BECB-AE6E-46CA-8BD0-CDC49A8E2C18}"/>
                </a:ext>
              </a:extLst>
            </p:cNvPr>
            <p:cNvSpPr/>
            <p:nvPr/>
          </p:nvSpPr>
          <p:spPr>
            <a:xfrm>
              <a:off x="8462171" y="2743269"/>
              <a:ext cx="1824934" cy="237917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161;p45">
              <a:extLst>
                <a:ext uri="{FF2B5EF4-FFF2-40B4-BE49-F238E27FC236}">
                  <a16:creationId xmlns:a16="http://schemas.microsoft.com/office/drawing/2014/main" id="{1245ADA7-3AFF-4073-BA39-BA22A2F5C900}"/>
                </a:ext>
              </a:extLst>
            </p:cNvPr>
            <p:cNvSpPr/>
            <p:nvPr/>
          </p:nvSpPr>
          <p:spPr>
            <a:xfrm>
              <a:off x="8462171" y="2981158"/>
              <a:ext cx="1824934" cy="34115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162;p45">
              <a:extLst>
                <a:ext uri="{FF2B5EF4-FFF2-40B4-BE49-F238E27FC236}">
                  <a16:creationId xmlns:a16="http://schemas.microsoft.com/office/drawing/2014/main" id="{30191DAA-EAB0-4D90-8ADA-A7AD8162642A}"/>
                </a:ext>
              </a:extLst>
            </p:cNvPr>
            <p:cNvSpPr/>
            <p:nvPr/>
          </p:nvSpPr>
          <p:spPr>
            <a:xfrm>
              <a:off x="8520835" y="2801960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163;p45">
              <a:extLst>
                <a:ext uri="{FF2B5EF4-FFF2-40B4-BE49-F238E27FC236}">
                  <a16:creationId xmlns:a16="http://schemas.microsoft.com/office/drawing/2014/main" id="{91FE99F5-1DE4-421B-AE26-9E6028E87885}"/>
                </a:ext>
              </a:extLst>
            </p:cNvPr>
            <p:cNvSpPr/>
            <p:nvPr/>
          </p:nvSpPr>
          <p:spPr>
            <a:xfrm>
              <a:off x="8650851" y="2801960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164;p45">
              <a:extLst>
                <a:ext uri="{FF2B5EF4-FFF2-40B4-BE49-F238E27FC236}">
                  <a16:creationId xmlns:a16="http://schemas.microsoft.com/office/drawing/2014/main" id="{824066FB-AC9F-4EEF-92FC-464FEDD56870}"/>
                </a:ext>
              </a:extLst>
            </p:cNvPr>
            <p:cNvSpPr/>
            <p:nvPr/>
          </p:nvSpPr>
          <p:spPr>
            <a:xfrm>
              <a:off x="8520835" y="2776720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165;p45">
              <a:extLst>
                <a:ext uri="{FF2B5EF4-FFF2-40B4-BE49-F238E27FC236}">
                  <a16:creationId xmlns:a16="http://schemas.microsoft.com/office/drawing/2014/main" id="{B9EF39D5-97CC-4775-AC73-0CC3EA439D45}"/>
                </a:ext>
              </a:extLst>
            </p:cNvPr>
            <p:cNvSpPr/>
            <p:nvPr/>
          </p:nvSpPr>
          <p:spPr>
            <a:xfrm>
              <a:off x="8593404" y="2866955"/>
              <a:ext cx="648729" cy="46721"/>
            </a:xfrm>
            <a:custGeom>
              <a:avLst/>
              <a:gdLst/>
              <a:ahLst/>
              <a:cxnLst/>
              <a:rect l="l" t="t" r="r" b="b"/>
              <a:pathLst>
                <a:path w="23466" h="1690" extrusionOk="0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166;p45">
              <a:extLst>
                <a:ext uri="{FF2B5EF4-FFF2-40B4-BE49-F238E27FC236}">
                  <a16:creationId xmlns:a16="http://schemas.microsoft.com/office/drawing/2014/main" id="{E4BFF381-8B3E-40F2-AC85-5F7A97098D12}"/>
                </a:ext>
              </a:extLst>
            </p:cNvPr>
            <p:cNvSpPr/>
            <p:nvPr/>
          </p:nvSpPr>
          <p:spPr>
            <a:xfrm>
              <a:off x="8462171" y="3063846"/>
              <a:ext cx="1824934" cy="237281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167;p45">
              <a:extLst>
                <a:ext uri="{FF2B5EF4-FFF2-40B4-BE49-F238E27FC236}">
                  <a16:creationId xmlns:a16="http://schemas.microsoft.com/office/drawing/2014/main" id="{9B410C3F-1ACF-4094-87E7-757C36E0AF79}"/>
                </a:ext>
              </a:extLst>
            </p:cNvPr>
            <p:cNvSpPr/>
            <p:nvPr/>
          </p:nvSpPr>
          <p:spPr>
            <a:xfrm>
              <a:off x="8462171" y="3301099"/>
              <a:ext cx="1824934" cy="34723"/>
            </a:xfrm>
            <a:custGeom>
              <a:avLst/>
              <a:gdLst/>
              <a:ahLst/>
              <a:cxnLst/>
              <a:rect l="l" t="t" r="r" b="b"/>
              <a:pathLst>
                <a:path w="66012" h="1256" extrusionOk="0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168;p45">
              <a:extLst>
                <a:ext uri="{FF2B5EF4-FFF2-40B4-BE49-F238E27FC236}">
                  <a16:creationId xmlns:a16="http://schemas.microsoft.com/office/drawing/2014/main" id="{6EA4554C-617F-480F-AC58-FF021420E9A4}"/>
                </a:ext>
              </a:extLst>
            </p:cNvPr>
            <p:cNvSpPr/>
            <p:nvPr/>
          </p:nvSpPr>
          <p:spPr>
            <a:xfrm>
              <a:off x="8520835" y="3122509"/>
              <a:ext cx="80808" cy="15813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rgbClr val="00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169;p45">
              <a:extLst>
                <a:ext uri="{FF2B5EF4-FFF2-40B4-BE49-F238E27FC236}">
                  <a16:creationId xmlns:a16="http://schemas.microsoft.com/office/drawing/2014/main" id="{763BA38D-6526-495F-B284-F510C154B4E0}"/>
                </a:ext>
              </a:extLst>
            </p:cNvPr>
            <p:cNvSpPr/>
            <p:nvPr/>
          </p:nvSpPr>
          <p:spPr>
            <a:xfrm>
              <a:off x="8650851" y="3122509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170;p45">
              <a:extLst>
                <a:ext uri="{FF2B5EF4-FFF2-40B4-BE49-F238E27FC236}">
                  <a16:creationId xmlns:a16="http://schemas.microsoft.com/office/drawing/2014/main" id="{8AB130DB-489B-4DFA-AFE1-A7AA975D26E1}"/>
                </a:ext>
              </a:extLst>
            </p:cNvPr>
            <p:cNvSpPr/>
            <p:nvPr/>
          </p:nvSpPr>
          <p:spPr>
            <a:xfrm>
              <a:off x="8520835" y="3097269"/>
              <a:ext cx="80808" cy="41054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171;p45">
              <a:extLst>
                <a:ext uri="{FF2B5EF4-FFF2-40B4-BE49-F238E27FC236}">
                  <a16:creationId xmlns:a16="http://schemas.microsoft.com/office/drawing/2014/main" id="{548B9E28-362F-4B6A-B7C6-6A24E24AF00A}"/>
                </a:ext>
              </a:extLst>
            </p:cNvPr>
            <p:cNvSpPr/>
            <p:nvPr/>
          </p:nvSpPr>
          <p:spPr>
            <a:xfrm>
              <a:off x="8593404" y="3186896"/>
              <a:ext cx="454381" cy="46721"/>
            </a:xfrm>
            <a:custGeom>
              <a:avLst/>
              <a:gdLst/>
              <a:ahLst/>
              <a:cxnLst/>
              <a:rect l="l" t="t" r="r" b="b"/>
              <a:pathLst>
                <a:path w="16436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172;p45">
              <a:extLst>
                <a:ext uri="{FF2B5EF4-FFF2-40B4-BE49-F238E27FC236}">
                  <a16:creationId xmlns:a16="http://schemas.microsoft.com/office/drawing/2014/main" id="{39A59C75-C17C-4994-985E-6113C1AE0B23}"/>
                </a:ext>
              </a:extLst>
            </p:cNvPr>
            <p:cNvSpPr/>
            <p:nvPr/>
          </p:nvSpPr>
          <p:spPr>
            <a:xfrm>
              <a:off x="9100119" y="3186896"/>
              <a:ext cx="764812" cy="46721"/>
            </a:xfrm>
            <a:custGeom>
              <a:avLst/>
              <a:gdLst/>
              <a:ahLst/>
              <a:cxnLst/>
              <a:rect l="l" t="t" r="r" b="b"/>
              <a:pathLst>
                <a:path w="27665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173;p45">
              <a:extLst>
                <a:ext uri="{FF2B5EF4-FFF2-40B4-BE49-F238E27FC236}">
                  <a16:creationId xmlns:a16="http://schemas.microsoft.com/office/drawing/2014/main" id="{BBFB7FF9-EDF0-47C6-AF4F-9E3B4D706EE9}"/>
                </a:ext>
              </a:extLst>
            </p:cNvPr>
            <p:cNvSpPr/>
            <p:nvPr/>
          </p:nvSpPr>
          <p:spPr>
            <a:xfrm>
              <a:off x="9922324" y="3186896"/>
              <a:ext cx="125621" cy="46721"/>
            </a:xfrm>
            <a:custGeom>
              <a:avLst/>
              <a:gdLst/>
              <a:ahLst/>
              <a:cxnLst/>
              <a:rect l="l" t="t" r="r" b="b"/>
              <a:pathLst>
                <a:path w="4544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174;p45">
              <a:extLst>
                <a:ext uri="{FF2B5EF4-FFF2-40B4-BE49-F238E27FC236}">
                  <a16:creationId xmlns:a16="http://schemas.microsoft.com/office/drawing/2014/main" id="{96F08379-6BA6-479D-8FB5-D026AE6C80EC}"/>
                </a:ext>
              </a:extLst>
            </p:cNvPr>
            <p:cNvSpPr/>
            <p:nvPr/>
          </p:nvSpPr>
          <p:spPr>
            <a:xfrm>
              <a:off x="8462171" y="3437391"/>
              <a:ext cx="1824934" cy="542709"/>
            </a:xfrm>
            <a:custGeom>
              <a:avLst/>
              <a:gdLst/>
              <a:ahLst/>
              <a:cxnLst/>
              <a:rect l="l" t="t" r="r" b="b"/>
              <a:pathLst>
                <a:path w="66012" h="19631" extrusionOk="0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175;p45">
              <a:extLst>
                <a:ext uri="{FF2B5EF4-FFF2-40B4-BE49-F238E27FC236}">
                  <a16:creationId xmlns:a16="http://schemas.microsoft.com/office/drawing/2014/main" id="{D8136E1C-5B45-49AD-B445-C38B09EEF589}"/>
                </a:ext>
              </a:extLst>
            </p:cNvPr>
            <p:cNvSpPr/>
            <p:nvPr/>
          </p:nvSpPr>
          <p:spPr>
            <a:xfrm>
              <a:off x="8462171" y="3945985"/>
              <a:ext cx="1824934" cy="34115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176;p45">
              <a:extLst>
                <a:ext uri="{FF2B5EF4-FFF2-40B4-BE49-F238E27FC236}">
                  <a16:creationId xmlns:a16="http://schemas.microsoft.com/office/drawing/2014/main" id="{E57F0B15-9527-40E0-A544-4F77AEDC194F}"/>
                </a:ext>
              </a:extLst>
            </p:cNvPr>
            <p:cNvSpPr/>
            <p:nvPr/>
          </p:nvSpPr>
          <p:spPr>
            <a:xfrm>
              <a:off x="8520835" y="3496083"/>
              <a:ext cx="80808" cy="80808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177;p45">
              <a:extLst>
                <a:ext uri="{FF2B5EF4-FFF2-40B4-BE49-F238E27FC236}">
                  <a16:creationId xmlns:a16="http://schemas.microsoft.com/office/drawing/2014/main" id="{1C726E59-6BBA-4F37-B257-C808F35FB287}"/>
                </a:ext>
              </a:extLst>
            </p:cNvPr>
            <p:cNvSpPr/>
            <p:nvPr/>
          </p:nvSpPr>
          <p:spPr>
            <a:xfrm>
              <a:off x="8650851" y="3561077"/>
              <a:ext cx="80144" cy="15813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178;p45">
              <a:extLst>
                <a:ext uri="{FF2B5EF4-FFF2-40B4-BE49-F238E27FC236}">
                  <a16:creationId xmlns:a16="http://schemas.microsoft.com/office/drawing/2014/main" id="{D9838A00-329A-42F6-87C9-BC54E7222382}"/>
                </a:ext>
              </a:extLst>
            </p:cNvPr>
            <p:cNvSpPr/>
            <p:nvPr/>
          </p:nvSpPr>
          <p:spPr>
            <a:xfrm>
              <a:off x="8807961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179;p45">
              <a:extLst>
                <a:ext uri="{FF2B5EF4-FFF2-40B4-BE49-F238E27FC236}">
                  <a16:creationId xmlns:a16="http://schemas.microsoft.com/office/drawing/2014/main" id="{D9FC7E3D-F0A9-4FF4-9E33-F74AD911FC12}"/>
                </a:ext>
              </a:extLst>
            </p:cNvPr>
            <p:cNvSpPr/>
            <p:nvPr/>
          </p:nvSpPr>
          <p:spPr>
            <a:xfrm>
              <a:off x="8865381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180;p45">
              <a:extLst>
                <a:ext uri="{FF2B5EF4-FFF2-40B4-BE49-F238E27FC236}">
                  <a16:creationId xmlns:a16="http://schemas.microsoft.com/office/drawing/2014/main" id="{40F85383-E713-4908-BAB0-7C24B92B6739}"/>
                </a:ext>
              </a:extLst>
            </p:cNvPr>
            <p:cNvSpPr/>
            <p:nvPr/>
          </p:nvSpPr>
          <p:spPr>
            <a:xfrm>
              <a:off x="8865381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181;p45">
              <a:extLst>
                <a:ext uri="{FF2B5EF4-FFF2-40B4-BE49-F238E27FC236}">
                  <a16:creationId xmlns:a16="http://schemas.microsoft.com/office/drawing/2014/main" id="{3F41B137-14DC-4EF2-B2E9-5DD315B2F913}"/>
                </a:ext>
              </a:extLst>
            </p:cNvPr>
            <p:cNvSpPr/>
            <p:nvPr/>
          </p:nvSpPr>
          <p:spPr>
            <a:xfrm>
              <a:off x="9165749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182;p45">
              <a:extLst>
                <a:ext uri="{FF2B5EF4-FFF2-40B4-BE49-F238E27FC236}">
                  <a16:creationId xmlns:a16="http://schemas.microsoft.com/office/drawing/2014/main" id="{D696E0FC-8D69-48E3-B3D0-84925DEDA27E}"/>
                </a:ext>
              </a:extLst>
            </p:cNvPr>
            <p:cNvSpPr/>
            <p:nvPr/>
          </p:nvSpPr>
          <p:spPr>
            <a:xfrm>
              <a:off x="9223169" y="3636162"/>
              <a:ext cx="147682" cy="145166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183;p45">
              <a:extLst>
                <a:ext uri="{FF2B5EF4-FFF2-40B4-BE49-F238E27FC236}">
                  <a16:creationId xmlns:a16="http://schemas.microsoft.com/office/drawing/2014/main" id="{4F05D06F-EDC0-47BC-B157-109888B7B4EF}"/>
                </a:ext>
              </a:extLst>
            </p:cNvPr>
            <p:cNvSpPr/>
            <p:nvPr/>
          </p:nvSpPr>
          <p:spPr>
            <a:xfrm>
              <a:off x="9523538" y="3577471"/>
              <a:ext cx="262522" cy="262549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184;p45">
              <a:extLst>
                <a:ext uri="{FF2B5EF4-FFF2-40B4-BE49-F238E27FC236}">
                  <a16:creationId xmlns:a16="http://schemas.microsoft.com/office/drawing/2014/main" id="{63CE70E0-60A2-4B1B-AA72-BFC19EB0248D}"/>
                </a:ext>
              </a:extLst>
            </p:cNvPr>
            <p:cNvSpPr/>
            <p:nvPr/>
          </p:nvSpPr>
          <p:spPr>
            <a:xfrm>
              <a:off x="9594199" y="3641857"/>
              <a:ext cx="133168" cy="133777"/>
            </a:xfrm>
            <a:custGeom>
              <a:avLst/>
              <a:gdLst/>
              <a:ahLst/>
              <a:cxnLst/>
              <a:rect l="l" t="t" r="r" b="b"/>
              <a:pathLst>
                <a:path w="4817" h="4839" extrusionOk="0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185;p45">
              <a:extLst>
                <a:ext uri="{FF2B5EF4-FFF2-40B4-BE49-F238E27FC236}">
                  <a16:creationId xmlns:a16="http://schemas.microsoft.com/office/drawing/2014/main" id="{55AE13C3-E615-4AB7-ABA4-DA95218D0E52}"/>
                </a:ext>
              </a:extLst>
            </p:cNvPr>
            <p:cNvSpPr/>
            <p:nvPr/>
          </p:nvSpPr>
          <p:spPr>
            <a:xfrm>
              <a:off x="9881326" y="3577471"/>
              <a:ext cx="261886" cy="262549"/>
            </a:xfrm>
            <a:custGeom>
              <a:avLst/>
              <a:gdLst/>
              <a:ahLst/>
              <a:cxnLst/>
              <a:rect l="l" t="t" r="r" b="b"/>
              <a:pathLst>
                <a:path w="9473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186;p45">
              <a:extLst>
                <a:ext uri="{FF2B5EF4-FFF2-40B4-BE49-F238E27FC236}">
                  <a16:creationId xmlns:a16="http://schemas.microsoft.com/office/drawing/2014/main" id="{310CA2BD-FB94-4C05-95B8-CA7596FE45B5}"/>
                </a:ext>
              </a:extLst>
            </p:cNvPr>
            <p:cNvSpPr/>
            <p:nvPr/>
          </p:nvSpPr>
          <p:spPr>
            <a:xfrm>
              <a:off x="9945685" y="3641995"/>
              <a:ext cx="15813" cy="15647"/>
            </a:xfrm>
            <a:custGeom>
              <a:avLst/>
              <a:gdLst/>
              <a:ahLst/>
              <a:cxnLst/>
              <a:rect l="l" t="t" r="r" b="b"/>
              <a:pathLst>
                <a:path w="572" h="566" extrusionOk="0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187;p45">
              <a:extLst>
                <a:ext uri="{FF2B5EF4-FFF2-40B4-BE49-F238E27FC236}">
                  <a16:creationId xmlns:a16="http://schemas.microsoft.com/office/drawing/2014/main" id="{C4FD58A8-714C-44BB-A3D5-B981ED68C0DC}"/>
                </a:ext>
              </a:extLst>
            </p:cNvPr>
            <p:cNvSpPr/>
            <p:nvPr/>
          </p:nvSpPr>
          <p:spPr>
            <a:xfrm>
              <a:off x="9945685" y="3759516"/>
              <a:ext cx="15813" cy="16117"/>
            </a:xfrm>
            <a:custGeom>
              <a:avLst/>
              <a:gdLst/>
              <a:ahLst/>
              <a:cxnLst/>
              <a:rect l="l" t="t" r="r" b="b"/>
              <a:pathLst>
                <a:path w="572" h="583" extrusionOk="0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" name="Google Shape;2188;p45">
              <a:extLst>
                <a:ext uri="{FF2B5EF4-FFF2-40B4-BE49-F238E27FC236}">
                  <a16:creationId xmlns:a16="http://schemas.microsoft.com/office/drawing/2014/main" id="{69F6BD2A-66BE-4963-B70B-60952B1A218A}"/>
                </a:ext>
              </a:extLst>
            </p:cNvPr>
            <p:cNvGrpSpPr/>
            <p:nvPr/>
          </p:nvGrpSpPr>
          <p:grpSpPr>
            <a:xfrm>
              <a:off x="4749975" y="2572850"/>
              <a:ext cx="2133600" cy="1878725"/>
              <a:chOff x="5389350" y="2572850"/>
              <a:chExt cx="2133600" cy="1878725"/>
            </a:xfrm>
          </p:grpSpPr>
          <p:sp>
            <p:nvSpPr>
              <p:cNvPr id="125" name="Google Shape;2189;p45">
                <a:extLst>
                  <a:ext uri="{FF2B5EF4-FFF2-40B4-BE49-F238E27FC236}">
                    <a16:creationId xmlns:a16="http://schemas.microsoft.com/office/drawing/2014/main" id="{85160E59-560D-4B12-8793-015FF9BCD55F}"/>
                  </a:ext>
                </a:extLst>
              </p:cNvPr>
              <p:cNvSpPr/>
              <p:nvPr/>
            </p:nvSpPr>
            <p:spPr>
              <a:xfrm>
                <a:off x="6211625" y="3312425"/>
                <a:ext cx="235125" cy="259075"/>
              </a:xfrm>
              <a:custGeom>
                <a:avLst/>
                <a:gdLst/>
                <a:ahLst/>
                <a:cxnLst/>
                <a:rect l="l" t="t" r="r" b="b"/>
                <a:pathLst>
                  <a:path w="9405" h="10363" extrusionOk="0">
                    <a:moveTo>
                      <a:pt x="3492" y="0"/>
                    </a:moveTo>
                    <a:cubicBezTo>
                      <a:pt x="3420" y="0"/>
                      <a:pt x="3352" y="28"/>
                      <a:pt x="3310" y="97"/>
                    </a:cubicBezTo>
                    <a:cubicBezTo>
                      <a:pt x="2785" y="1421"/>
                      <a:pt x="4954" y="2608"/>
                      <a:pt x="4680" y="3110"/>
                    </a:cubicBezTo>
                    <a:cubicBezTo>
                      <a:pt x="4680" y="3110"/>
                      <a:pt x="2603" y="1901"/>
                      <a:pt x="822" y="919"/>
                    </a:cubicBezTo>
                    <a:cubicBezTo>
                      <a:pt x="822" y="1923"/>
                      <a:pt x="594" y="2951"/>
                      <a:pt x="457" y="3909"/>
                    </a:cubicBezTo>
                    <a:cubicBezTo>
                      <a:pt x="274" y="5233"/>
                      <a:pt x="115" y="6557"/>
                      <a:pt x="0" y="7904"/>
                    </a:cubicBezTo>
                    <a:cubicBezTo>
                      <a:pt x="1187" y="8771"/>
                      <a:pt x="2580" y="9638"/>
                      <a:pt x="3561" y="9889"/>
                    </a:cubicBezTo>
                    <a:cubicBezTo>
                      <a:pt x="3785" y="9939"/>
                      <a:pt x="4819" y="10363"/>
                      <a:pt x="5945" y="10363"/>
                    </a:cubicBezTo>
                    <a:cubicBezTo>
                      <a:pt x="6882" y="10363"/>
                      <a:pt x="7884" y="10069"/>
                      <a:pt x="8537" y="9022"/>
                    </a:cubicBezTo>
                    <a:cubicBezTo>
                      <a:pt x="9404" y="7653"/>
                      <a:pt x="8765" y="6055"/>
                      <a:pt x="8126" y="5005"/>
                    </a:cubicBezTo>
                    <a:cubicBezTo>
                      <a:pt x="7693" y="4297"/>
                      <a:pt x="6665" y="2197"/>
                      <a:pt x="3630" y="29"/>
                    </a:cubicBezTo>
                    <a:cubicBezTo>
                      <a:pt x="3585" y="11"/>
                      <a:pt x="3538" y="0"/>
                      <a:pt x="3492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190;p45">
                <a:extLst>
                  <a:ext uri="{FF2B5EF4-FFF2-40B4-BE49-F238E27FC236}">
                    <a16:creationId xmlns:a16="http://schemas.microsoft.com/office/drawing/2014/main" id="{F0E7CE83-E228-4282-A2F9-0B23A73A4804}"/>
                  </a:ext>
                </a:extLst>
              </p:cNvPr>
              <p:cNvSpPr/>
              <p:nvPr/>
            </p:nvSpPr>
            <p:spPr>
              <a:xfrm>
                <a:off x="6333175" y="3465500"/>
                <a:ext cx="537550" cy="611675"/>
              </a:xfrm>
              <a:custGeom>
                <a:avLst/>
                <a:gdLst/>
                <a:ahLst/>
                <a:cxnLst/>
                <a:rect l="l" t="t" r="r" b="b"/>
                <a:pathLst>
                  <a:path w="21502" h="24467" extrusionOk="0">
                    <a:moveTo>
                      <a:pt x="3561" y="0"/>
                    </a:moveTo>
                    <a:lnTo>
                      <a:pt x="0" y="4109"/>
                    </a:lnTo>
                    <a:lnTo>
                      <a:pt x="13262" y="22232"/>
                    </a:lnTo>
                    <a:cubicBezTo>
                      <a:pt x="14252" y="23588"/>
                      <a:pt x="15124" y="24467"/>
                      <a:pt x="16380" y="24467"/>
                    </a:cubicBezTo>
                    <a:cubicBezTo>
                      <a:pt x="16773" y="24467"/>
                      <a:pt x="17205" y="24380"/>
                      <a:pt x="17690" y="24195"/>
                    </a:cubicBezTo>
                    <a:cubicBezTo>
                      <a:pt x="20223" y="23236"/>
                      <a:pt x="21502" y="20360"/>
                      <a:pt x="20566" y="17804"/>
                    </a:cubicBezTo>
                    <a:cubicBezTo>
                      <a:pt x="20201" y="16823"/>
                      <a:pt x="18877" y="16252"/>
                      <a:pt x="18534" y="15887"/>
                    </a:cubicBezTo>
                    <a:cubicBezTo>
                      <a:pt x="18192" y="15521"/>
                      <a:pt x="3561" y="0"/>
                      <a:pt x="3561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191;p45">
                <a:extLst>
                  <a:ext uri="{FF2B5EF4-FFF2-40B4-BE49-F238E27FC236}">
                    <a16:creationId xmlns:a16="http://schemas.microsoft.com/office/drawing/2014/main" id="{ACD4639E-8E17-41E2-8860-3E72D0B719A8}"/>
                  </a:ext>
                </a:extLst>
              </p:cNvPr>
              <p:cNvSpPr/>
              <p:nvPr/>
            </p:nvSpPr>
            <p:spPr>
              <a:xfrm>
                <a:off x="6333175" y="3558500"/>
                <a:ext cx="513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503" extrusionOk="0">
                    <a:moveTo>
                      <a:pt x="1986" y="1"/>
                    </a:moveTo>
                    <a:cubicBezTo>
                      <a:pt x="1381" y="265"/>
                      <a:pt x="691" y="307"/>
                      <a:pt x="311" y="307"/>
                    </a:cubicBezTo>
                    <a:cubicBezTo>
                      <a:pt x="133" y="307"/>
                      <a:pt x="23" y="298"/>
                      <a:pt x="23" y="298"/>
                    </a:cubicBezTo>
                    <a:lnTo>
                      <a:pt x="0" y="480"/>
                    </a:lnTo>
                    <a:cubicBezTo>
                      <a:pt x="23" y="480"/>
                      <a:pt x="137" y="503"/>
                      <a:pt x="343" y="503"/>
                    </a:cubicBezTo>
                    <a:cubicBezTo>
                      <a:pt x="753" y="503"/>
                      <a:pt x="1438" y="435"/>
                      <a:pt x="2055" y="183"/>
                    </a:cubicBezTo>
                    <a:lnTo>
                      <a:pt x="1986" y="1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192;p45">
                <a:extLst>
                  <a:ext uri="{FF2B5EF4-FFF2-40B4-BE49-F238E27FC236}">
                    <a16:creationId xmlns:a16="http://schemas.microsoft.com/office/drawing/2014/main" id="{E829203A-7C8F-43A2-AEBD-9869C8EE1B20}"/>
                  </a:ext>
                </a:extLst>
              </p:cNvPr>
              <p:cNvSpPr/>
              <p:nvPr/>
            </p:nvSpPr>
            <p:spPr>
              <a:xfrm>
                <a:off x="6127750" y="3285750"/>
                <a:ext cx="188900" cy="285325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11413" extrusionOk="0">
                    <a:moveTo>
                      <a:pt x="0" y="0"/>
                    </a:moveTo>
                    <a:lnTo>
                      <a:pt x="639" y="11413"/>
                    </a:lnTo>
                    <a:lnTo>
                      <a:pt x="6916" y="11413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193;p45">
                <a:extLst>
                  <a:ext uri="{FF2B5EF4-FFF2-40B4-BE49-F238E27FC236}">
                    <a16:creationId xmlns:a16="http://schemas.microsoft.com/office/drawing/2014/main" id="{92CC9B16-01E6-4715-A517-8ED0D7E58EBA}"/>
                  </a:ext>
                </a:extLst>
              </p:cNvPr>
              <p:cNvSpPr/>
              <p:nvPr/>
            </p:nvSpPr>
            <p:spPr>
              <a:xfrm>
                <a:off x="6127750" y="3285750"/>
                <a:ext cx="1889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7556" h="549" extrusionOk="0">
                    <a:moveTo>
                      <a:pt x="0" y="0"/>
                    </a:moveTo>
                    <a:lnTo>
                      <a:pt x="23" y="548"/>
                    </a:lnTo>
                    <a:lnTo>
                      <a:pt x="7532" y="320"/>
                    </a:lnTo>
                    <a:lnTo>
                      <a:pt x="7555" y="0"/>
                    </a:ln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194;p45">
                <a:extLst>
                  <a:ext uri="{FF2B5EF4-FFF2-40B4-BE49-F238E27FC236}">
                    <a16:creationId xmlns:a16="http://schemas.microsoft.com/office/drawing/2014/main" id="{116C2C3A-A227-4D0F-B63C-E26026CA5487}"/>
                  </a:ext>
                </a:extLst>
              </p:cNvPr>
              <p:cNvSpPr/>
              <p:nvPr/>
            </p:nvSpPr>
            <p:spPr>
              <a:xfrm>
                <a:off x="6126025" y="3351375"/>
                <a:ext cx="191750" cy="125550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5022" extrusionOk="0">
                    <a:moveTo>
                      <a:pt x="1" y="0"/>
                    </a:moveTo>
                    <a:lnTo>
                      <a:pt x="297" y="5022"/>
                    </a:lnTo>
                    <a:lnTo>
                      <a:pt x="7396" y="5022"/>
                    </a:lnTo>
                    <a:lnTo>
                      <a:pt x="76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195;p45">
                <a:extLst>
                  <a:ext uri="{FF2B5EF4-FFF2-40B4-BE49-F238E27FC236}">
                    <a16:creationId xmlns:a16="http://schemas.microsoft.com/office/drawing/2014/main" id="{30995C05-A5D6-4D8B-8A32-513F7E2B813F}"/>
                  </a:ext>
                </a:extLst>
              </p:cNvPr>
              <p:cNvSpPr/>
              <p:nvPr/>
            </p:nvSpPr>
            <p:spPr>
              <a:xfrm>
                <a:off x="6122025" y="3262925"/>
                <a:ext cx="200325" cy="22850"/>
              </a:xfrm>
              <a:custGeom>
                <a:avLst/>
                <a:gdLst/>
                <a:ahLst/>
                <a:cxnLst/>
                <a:rect l="l" t="t" r="r" b="b"/>
                <a:pathLst>
                  <a:path w="8013" h="914" extrusionOk="0">
                    <a:moveTo>
                      <a:pt x="138" y="0"/>
                    </a:moveTo>
                    <a:lnTo>
                      <a:pt x="1" y="913"/>
                    </a:lnTo>
                    <a:lnTo>
                      <a:pt x="8013" y="913"/>
                    </a:lnTo>
                    <a:lnTo>
                      <a:pt x="78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196;p45">
                <a:extLst>
                  <a:ext uri="{FF2B5EF4-FFF2-40B4-BE49-F238E27FC236}">
                    <a16:creationId xmlns:a16="http://schemas.microsoft.com/office/drawing/2014/main" id="{13A80FC2-8EF3-4B22-84B0-1A58B8DD4E71}"/>
                  </a:ext>
                </a:extLst>
              </p:cNvPr>
              <p:cNvSpPr/>
              <p:nvPr/>
            </p:nvSpPr>
            <p:spPr>
              <a:xfrm>
                <a:off x="6139150" y="3235525"/>
                <a:ext cx="164950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6598" h="1279" extrusionOk="0">
                    <a:moveTo>
                      <a:pt x="206" y="1"/>
                    </a:moveTo>
                    <a:lnTo>
                      <a:pt x="1" y="1279"/>
                    </a:lnTo>
                    <a:lnTo>
                      <a:pt x="6597" y="1279"/>
                    </a:lnTo>
                    <a:lnTo>
                      <a:pt x="63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197;p45">
                <a:extLst>
                  <a:ext uri="{FF2B5EF4-FFF2-40B4-BE49-F238E27FC236}">
                    <a16:creationId xmlns:a16="http://schemas.microsoft.com/office/drawing/2014/main" id="{06E0A3A1-158C-4883-A06B-E66460074730}"/>
                  </a:ext>
                </a:extLst>
              </p:cNvPr>
              <p:cNvSpPr/>
              <p:nvPr/>
            </p:nvSpPr>
            <p:spPr>
              <a:xfrm>
                <a:off x="6139725" y="3260650"/>
                <a:ext cx="16380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6551" y="183"/>
                    </a:lnTo>
                    <a:lnTo>
                      <a:pt x="65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198;p45">
                <a:extLst>
                  <a:ext uri="{FF2B5EF4-FFF2-40B4-BE49-F238E27FC236}">
                    <a16:creationId xmlns:a16="http://schemas.microsoft.com/office/drawing/2014/main" id="{FB9CF05C-B302-41FC-90FD-5E85FC5B1DC5}"/>
                  </a:ext>
                </a:extLst>
              </p:cNvPr>
              <p:cNvSpPr/>
              <p:nvPr/>
            </p:nvSpPr>
            <p:spPr>
              <a:xfrm>
                <a:off x="6199650" y="3367350"/>
                <a:ext cx="87325" cy="94175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767" extrusionOk="0">
                    <a:moveTo>
                      <a:pt x="1735" y="183"/>
                    </a:moveTo>
                    <a:cubicBezTo>
                      <a:pt x="2602" y="183"/>
                      <a:pt x="3310" y="936"/>
                      <a:pt x="3310" y="1872"/>
                    </a:cubicBezTo>
                    <a:cubicBezTo>
                      <a:pt x="3310" y="2808"/>
                      <a:pt x="2602" y="3561"/>
                      <a:pt x="1735" y="3561"/>
                    </a:cubicBezTo>
                    <a:cubicBezTo>
                      <a:pt x="890" y="3561"/>
                      <a:pt x="183" y="2808"/>
                      <a:pt x="183" y="1872"/>
                    </a:cubicBezTo>
                    <a:cubicBezTo>
                      <a:pt x="183" y="936"/>
                      <a:pt x="890" y="183"/>
                      <a:pt x="1735" y="183"/>
                    </a:cubicBezTo>
                    <a:close/>
                    <a:moveTo>
                      <a:pt x="1735" y="0"/>
                    </a:moveTo>
                    <a:cubicBezTo>
                      <a:pt x="776" y="0"/>
                      <a:pt x="0" y="845"/>
                      <a:pt x="0" y="1872"/>
                    </a:cubicBezTo>
                    <a:cubicBezTo>
                      <a:pt x="0" y="2922"/>
                      <a:pt x="776" y="3767"/>
                      <a:pt x="1735" y="3767"/>
                    </a:cubicBezTo>
                    <a:cubicBezTo>
                      <a:pt x="2716" y="3767"/>
                      <a:pt x="3492" y="2922"/>
                      <a:pt x="3492" y="1872"/>
                    </a:cubicBezTo>
                    <a:cubicBezTo>
                      <a:pt x="3492" y="845"/>
                      <a:pt x="2716" y="0"/>
                      <a:pt x="17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199;p45">
                <a:extLst>
                  <a:ext uri="{FF2B5EF4-FFF2-40B4-BE49-F238E27FC236}">
                    <a16:creationId xmlns:a16="http://schemas.microsoft.com/office/drawing/2014/main" id="{F4E681A1-7103-4674-A4C9-A2A6F7027DC9}"/>
                  </a:ext>
                </a:extLst>
              </p:cNvPr>
              <p:cNvSpPr/>
              <p:nvPr/>
            </p:nvSpPr>
            <p:spPr>
              <a:xfrm>
                <a:off x="6284675" y="3312425"/>
                <a:ext cx="67925" cy="64075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563" extrusionOk="0">
                    <a:moveTo>
                      <a:pt x="570" y="0"/>
                    </a:moveTo>
                    <a:cubicBezTo>
                      <a:pt x="498" y="0"/>
                      <a:pt x="430" y="28"/>
                      <a:pt x="388" y="97"/>
                    </a:cubicBezTo>
                    <a:cubicBezTo>
                      <a:pt x="0" y="1056"/>
                      <a:pt x="1050" y="1969"/>
                      <a:pt x="1552" y="2563"/>
                    </a:cubicBezTo>
                    <a:cubicBezTo>
                      <a:pt x="1895" y="2517"/>
                      <a:pt x="2191" y="2312"/>
                      <a:pt x="2442" y="2060"/>
                    </a:cubicBezTo>
                    <a:cubicBezTo>
                      <a:pt x="2534" y="1946"/>
                      <a:pt x="2625" y="1832"/>
                      <a:pt x="2716" y="1695"/>
                    </a:cubicBezTo>
                    <a:cubicBezTo>
                      <a:pt x="2168" y="1170"/>
                      <a:pt x="1507" y="600"/>
                      <a:pt x="708" y="29"/>
                    </a:cubicBezTo>
                    <a:cubicBezTo>
                      <a:pt x="663" y="11"/>
                      <a:pt x="616" y="0"/>
                      <a:pt x="57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200;p45">
                <a:extLst>
                  <a:ext uri="{FF2B5EF4-FFF2-40B4-BE49-F238E27FC236}">
                    <a16:creationId xmlns:a16="http://schemas.microsoft.com/office/drawing/2014/main" id="{BB2B3612-0F92-4520-AED5-64B030F9B9A3}"/>
                  </a:ext>
                </a:extLst>
              </p:cNvPr>
              <p:cNvSpPr/>
              <p:nvPr/>
            </p:nvSpPr>
            <p:spPr>
              <a:xfrm>
                <a:off x="6729200" y="3413575"/>
                <a:ext cx="326425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2600" extrusionOk="0">
                    <a:moveTo>
                      <a:pt x="4679" y="0"/>
                    </a:moveTo>
                    <a:lnTo>
                      <a:pt x="0" y="7030"/>
                    </a:lnTo>
                    <a:lnTo>
                      <a:pt x="8354" y="12600"/>
                    </a:lnTo>
                    <a:lnTo>
                      <a:pt x="13056" y="5570"/>
                    </a:lnTo>
                    <a:lnTo>
                      <a:pt x="4679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201;p45">
                <a:extLst>
                  <a:ext uri="{FF2B5EF4-FFF2-40B4-BE49-F238E27FC236}">
                    <a16:creationId xmlns:a16="http://schemas.microsoft.com/office/drawing/2014/main" id="{AB10124E-2AF7-4121-ABC3-78C363B6336F}"/>
                  </a:ext>
                </a:extLst>
              </p:cNvPr>
              <p:cNvSpPr/>
              <p:nvPr/>
            </p:nvSpPr>
            <p:spPr>
              <a:xfrm>
                <a:off x="6793900" y="3141875"/>
                <a:ext cx="5313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255" h="21111" extrusionOk="0">
                    <a:moveTo>
                      <a:pt x="14115" y="0"/>
                    </a:moveTo>
                    <a:cubicBezTo>
                      <a:pt x="12794" y="0"/>
                      <a:pt x="11295" y="390"/>
                      <a:pt x="9692" y="1282"/>
                    </a:cubicBezTo>
                    <a:cubicBezTo>
                      <a:pt x="4191" y="4317"/>
                      <a:pt x="334" y="12900"/>
                      <a:pt x="334" y="12900"/>
                    </a:cubicBezTo>
                    <a:cubicBezTo>
                      <a:pt x="0" y="13389"/>
                      <a:pt x="6835" y="21111"/>
                      <a:pt x="9679" y="21111"/>
                    </a:cubicBezTo>
                    <a:cubicBezTo>
                      <a:pt x="9755" y="21111"/>
                      <a:pt x="9827" y="21105"/>
                      <a:pt x="9897" y="21094"/>
                    </a:cubicBezTo>
                    <a:cubicBezTo>
                      <a:pt x="14371" y="15525"/>
                      <a:pt x="18137" y="9658"/>
                      <a:pt x="18137" y="9658"/>
                    </a:cubicBezTo>
                    <a:cubicBezTo>
                      <a:pt x="21255" y="4920"/>
                      <a:pt x="18811" y="0"/>
                      <a:pt x="14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202;p45">
                <a:extLst>
                  <a:ext uri="{FF2B5EF4-FFF2-40B4-BE49-F238E27FC236}">
                    <a16:creationId xmlns:a16="http://schemas.microsoft.com/office/drawing/2014/main" id="{3235E8AC-9D91-4FEB-A3CF-8899131CDE4D}"/>
                  </a:ext>
                </a:extLst>
              </p:cNvPr>
              <p:cNvSpPr/>
              <p:nvPr/>
            </p:nvSpPr>
            <p:spPr>
              <a:xfrm>
                <a:off x="5663250" y="4136550"/>
                <a:ext cx="251675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10067" h="8036" extrusionOk="0">
                    <a:moveTo>
                      <a:pt x="8811" y="1"/>
                    </a:moveTo>
                    <a:lnTo>
                      <a:pt x="2899" y="1074"/>
                    </a:lnTo>
                    <a:lnTo>
                      <a:pt x="0" y="4475"/>
                    </a:lnTo>
                    <a:lnTo>
                      <a:pt x="3698" y="8035"/>
                    </a:lnTo>
                    <a:lnTo>
                      <a:pt x="10066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203;p45">
                <a:extLst>
                  <a:ext uri="{FF2B5EF4-FFF2-40B4-BE49-F238E27FC236}">
                    <a16:creationId xmlns:a16="http://schemas.microsoft.com/office/drawing/2014/main" id="{226FD9F5-DAEB-4A6F-B77B-4E19CDBC54D1}"/>
                  </a:ext>
                </a:extLst>
              </p:cNvPr>
              <p:cNvSpPr/>
              <p:nvPr/>
            </p:nvSpPr>
            <p:spPr>
              <a:xfrm>
                <a:off x="5389350" y="4228450"/>
                <a:ext cx="525575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21023" h="8925" extrusionOk="0">
                    <a:moveTo>
                      <a:pt x="11680" y="1"/>
                    </a:moveTo>
                    <a:cubicBezTo>
                      <a:pt x="11324" y="1"/>
                      <a:pt x="11004" y="80"/>
                      <a:pt x="10751" y="274"/>
                    </a:cubicBezTo>
                    <a:cubicBezTo>
                      <a:pt x="10751" y="274"/>
                      <a:pt x="7875" y="3583"/>
                      <a:pt x="5592" y="4177"/>
                    </a:cubicBezTo>
                    <a:cubicBezTo>
                      <a:pt x="3310" y="4770"/>
                      <a:pt x="0" y="5386"/>
                      <a:pt x="46" y="8924"/>
                    </a:cubicBezTo>
                    <a:lnTo>
                      <a:pt x="21022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7" y="1597"/>
                      <a:pt x="17947" y="1632"/>
                      <a:pt x="17385" y="1632"/>
                    </a:cubicBezTo>
                    <a:cubicBezTo>
                      <a:pt x="16822" y="1632"/>
                      <a:pt x="16309" y="1597"/>
                      <a:pt x="15841" y="1529"/>
                    </a:cubicBezTo>
                    <a:cubicBezTo>
                      <a:pt x="15076" y="1238"/>
                      <a:pt x="13089" y="1"/>
                      <a:pt x="116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204;p45">
                <a:extLst>
                  <a:ext uri="{FF2B5EF4-FFF2-40B4-BE49-F238E27FC236}">
                    <a16:creationId xmlns:a16="http://schemas.microsoft.com/office/drawing/2014/main" id="{FF4CCD46-2D3D-476B-A029-C2F4C995C8D5}"/>
                  </a:ext>
                </a:extLst>
              </p:cNvPr>
              <p:cNvSpPr/>
              <p:nvPr/>
            </p:nvSpPr>
            <p:spPr>
              <a:xfrm>
                <a:off x="5783650" y="4288925"/>
                <a:ext cx="1004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18" h="366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0" y="183"/>
                      <a:pt x="1005" y="365"/>
                      <a:pt x="2283" y="365"/>
                    </a:cubicBezTo>
                    <a:cubicBezTo>
                      <a:pt x="2831" y="365"/>
                      <a:pt x="3424" y="320"/>
                      <a:pt x="4018" y="228"/>
                    </a:cubicBezTo>
                    <a:lnTo>
                      <a:pt x="3972" y="46"/>
                    </a:lnTo>
                    <a:cubicBezTo>
                      <a:pt x="3395" y="143"/>
                      <a:pt x="2806" y="177"/>
                      <a:pt x="2265" y="177"/>
                    </a:cubicBezTo>
                    <a:cubicBezTo>
                      <a:pt x="1027" y="177"/>
                      <a:pt x="39" y="0"/>
                      <a:pt x="2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205;p45">
                <a:extLst>
                  <a:ext uri="{FF2B5EF4-FFF2-40B4-BE49-F238E27FC236}">
                    <a16:creationId xmlns:a16="http://schemas.microsoft.com/office/drawing/2014/main" id="{2ED6360E-63DD-4C74-A4EE-97854D006D4F}"/>
                  </a:ext>
                </a:extLst>
              </p:cNvPr>
              <p:cNvSpPr/>
              <p:nvPr/>
            </p:nvSpPr>
            <p:spPr>
              <a:xfrm>
                <a:off x="5392775" y="4364250"/>
                <a:ext cx="4337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3493" extrusionOk="0">
                    <a:moveTo>
                      <a:pt x="1644" y="0"/>
                    </a:moveTo>
                    <a:cubicBezTo>
                      <a:pt x="685" y="571"/>
                      <a:pt x="137" y="1278"/>
                      <a:pt x="0" y="2123"/>
                    </a:cubicBezTo>
                    <a:lnTo>
                      <a:pt x="0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206;p45">
                <a:extLst>
                  <a:ext uri="{FF2B5EF4-FFF2-40B4-BE49-F238E27FC236}">
                    <a16:creationId xmlns:a16="http://schemas.microsoft.com/office/drawing/2014/main" id="{0580A0F4-9FC9-4CBC-BAA8-01943F8E521F}"/>
                  </a:ext>
                </a:extLst>
              </p:cNvPr>
              <p:cNvSpPr/>
              <p:nvPr/>
            </p:nvSpPr>
            <p:spPr>
              <a:xfrm>
                <a:off x="5630725" y="4261525"/>
                <a:ext cx="411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6" extrusionOk="0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484" y="845"/>
                    </a:cubicBezTo>
                    <a:lnTo>
                      <a:pt x="1644" y="708"/>
                    </a:lnTo>
                    <a:cubicBezTo>
                      <a:pt x="1621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207;p45">
                <a:extLst>
                  <a:ext uri="{FF2B5EF4-FFF2-40B4-BE49-F238E27FC236}">
                    <a16:creationId xmlns:a16="http://schemas.microsoft.com/office/drawing/2014/main" id="{A4ABEB12-1ED4-436E-A71B-33665BCADD84}"/>
                  </a:ext>
                </a:extLst>
              </p:cNvPr>
              <p:cNvSpPr/>
              <p:nvPr/>
            </p:nvSpPr>
            <p:spPr>
              <a:xfrm>
                <a:off x="5616450" y="4273500"/>
                <a:ext cx="41125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69" extrusionOk="0">
                    <a:moveTo>
                      <a:pt x="23" y="1"/>
                    </a:moveTo>
                    <a:lnTo>
                      <a:pt x="1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4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208;p45">
                <a:extLst>
                  <a:ext uri="{FF2B5EF4-FFF2-40B4-BE49-F238E27FC236}">
                    <a16:creationId xmlns:a16="http://schemas.microsoft.com/office/drawing/2014/main" id="{1070726F-4C4C-416B-861F-B605C48D0A51}"/>
                  </a:ext>
                </a:extLst>
              </p:cNvPr>
              <p:cNvSpPr/>
              <p:nvPr/>
            </p:nvSpPr>
            <p:spPr>
              <a:xfrm>
                <a:off x="5602200" y="4286075"/>
                <a:ext cx="411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5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6" y="845"/>
                    </a:cubicBezTo>
                    <a:lnTo>
                      <a:pt x="1643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209;p45">
                <a:extLst>
                  <a:ext uri="{FF2B5EF4-FFF2-40B4-BE49-F238E27FC236}">
                    <a16:creationId xmlns:a16="http://schemas.microsoft.com/office/drawing/2014/main" id="{D9261059-CF9A-4AFD-B248-8771B8257C41}"/>
                  </a:ext>
                </a:extLst>
              </p:cNvPr>
              <p:cNvSpPr/>
              <p:nvPr/>
            </p:nvSpPr>
            <p:spPr>
              <a:xfrm>
                <a:off x="5390475" y="4417300"/>
                <a:ext cx="5244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0978" h="1371" extrusionOk="0">
                    <a:moveTo>
                      <a:pt x="1" y="1"/>
                    </a:moveTo>
                    <a:lnTo>
                      <a:pt x="1" y="1370"/>
                    </a:lnTo>
                    <a:lnTo>
                      <a:pt x="20977" y="1370"/>
                    </a:lnTo>
                    <a:lnTo>
                      <a:pt x="209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210;p45">
                <a:extLst>
                  <a:ext uri="{FF2B5EF4-FFF2-40B4-BE49-F238E27FC236}">
                    <a16:creationId xmlns:a16="http://schemas.microsoft.com/office/drawing/2014/main" id="{7F8B36F3-560C-4AAD-B3D1-44A8159B9EDF}"/>
                  </a:ext>
                </a:extLst>
              </p:cNvPr>
              <p:cNvSpPr/>
              <p:nvPr/>
            </p:nvSpPr>
            <p:spPr>
              <a:xfrm>
                <a:off x="5583925" y="4266650"/>
                <a:ext cx="1056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5046" extrusionOk="0">
                    <a:moveTo>
                      <a:pt x="4109" y="1"/>
                    </a:moveTo>
                    <a:lnTo>
                      <a:pt x="480" y="2808"/>
                    </a:lnTo>
                    <a:cubicBezTo>
                      <a:pt x="480" y="2831"/>
                      <a:pt x="1" y="3242"/>
                      <a:pt x="23" y="3858"/>
                    </a:cubicBezTo>
                    <a:cubicBezTo>
                      <a:pt x="23" y="4292"/>
                      <a:pt x="252" y="4680"/>
                      <a:pt x="685" y="5045"/>
                    </a:cubicBezTo>
                    <a:lnTo>
                      <a:pt x="800" y="4908"/>
                    </a:lnTo>
                    <a:cubicBezTo>
                      <a:pt x="411" y="4566"/>
                      <a:pt x="206" y="4224"/>
                      <a:pt x="206" y="3858"/>
                    </a:cubicBezTo>
                    <a:cubicBezTo>
                      <a:pt x="206" y="3333"/>
                      <a:pt x="617" y="2945"/>
                      <a:pt x="617" y="2945"/>
                    </a:cubicBezTo>
                    <a:lnTo>
                      <a:pt x="4223" y="138"/>
                    </a:lnTo>
                    <a:lnTo>
                      <a:pt x="4109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211;p45">
                <a:extLst>
                  <a:ext uri="{FF2B5EF4-FFF2-40B4-BE49-F238E27FC236}">
                    <a16:creationId xmlns:a16="http://schemas.microsoft.com/office/drawing/2014/main" id="{3AD044D4-B2F8-4550-8B91-9B99A5ED2FB0}"/>
                  </a:ext>
                </a:extLst>
              </p:cNvPr>
              <p:cNvSpPr/>
              <p:nvPr/>
            </p:nvSpPr>
            <p:spPr>
              <a:xfrm>
                <a:off x="5869250" y="4339125"/>
                <a:ext cx="33675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3128" extrusionOk="0">
                    <a:moveTo>
                      <a:pt x="1278" y="1"/>
                    </a:moveTo>
                    <a:cubicBezTo>
                      <a:pt x="1210" y="24"/>
                      <a:pt x="0" y="594"/>
                      <a:pt x="69" y="3128"/>
                    </a:cubicBezTo>
                    <a:lnTo>
                      <a:pt x="251" y="3128"/>
                    </a:lnTo>
                    <a:cubicBezTo>
                      <a:pt x="206" y="731"/>
                      <a:pt x="1347" y="161"/>
                      <a:pt x="1347" y="161"/>
                    </a:cubicBezTo>
                    <a:lnTo>
                      <a:pt x="1278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212;p45">
                <a:extLst>
                  <a:ext uri="{FF2B5EF4-FFF2-40B4-BE49-F238E27FC236}">
                    <a16:creationId xmlns:a16="http://schemas.microsoft.com/office/drawing/2014/main" id="{73F0F141-6A5F-4C0C-9D01-23FD745EEA67}"/>
                  </a:ext>
                </a:extLst>
              </p:cNvPr>
              <p:cNvSpPr/>
              <p:nvPr/>
            </p:nvSpPr>
            <p:spPr>
              <a:xfrm>
                <a:off x="5698625" y="3499375"/>
                <a:ext cx="1521325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3" h="38043" extrusionOk="0">
                    <a:moveTo>
                      <a:pt x="26745" y="1"/>
                    </a:moveTo>
                    <a:cubicBezTo>
                      <a:pt x="25006" y="1"/>
                      <a:pt x="23309" y="675"/>
                      <a:pt x="21867" y="2160"/>
                    </a:cubicBezTo>
                    <a:lnTo>
                      <a:pt x="1" y="27154"/>
                    </a:lnTo>
                    <a:lnTo>
                      <a:pt x="8400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36" y="38042"/>
                      <a:pt x="60853" y="33408"/>
                      <a:pt x="60853" y="33408"/>
                    </a:cubicBezTo>
                    <a:lnTo>
                      <a:pt x="49965" y="18640"/>
                    </a:lnTo>
                    <a:lnTo>
                      <a:pt x="32230" y="2160"/>
                    </a:lnTo>
                    <a:cubicBezTo>
                      <a:pt x="30528" y="778"/>
                      <a:pt x="28612" y="1"/>
                      <a:pt x="267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213;p45">
                <a:extLst>
                  <a:ext uri="{FF2B5EF4-FFF2-40B4-BE49-F238E27FC236}">
                    <a16:creationId xmlns:a16="http://schemas.microsoft.com/office/drawing/2014/main" id="{ECCB70AB-6F3E-4F10-9C50-A9D03B30E477}"/>
                  </a:ext>
                </a:extLst>
              </p:cNvPr>
              <p:cNvSpPr/>
              <p:nvPr/>
            </p:nvSpPr>
            <p:spPr>
              <a:xfrm>
                <a:off x="5766525" y="4136550"/>
                <a:ext cx="251100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10044" h="8036" extrusionOk="0">
                    <a:moveTo>
                      <a:pt x="8811" y="1"/>
                    </a:moveTo>
                    <a:lnTo>
                      <a:pt x="2900" y="1074"/>
                    </a:lnTo>
                    <a:lnTo>
                      <a:pt x="1" y="4475"/>
                    </a:lnTo>
                    <a:lnTo>
                      <a:pt x="3698" y="8035"/>
                    </a:lnTo>
                    <a:lnTo>
                      <a:pt x="10044" y="4018"/>
                    </a:lnTo>
                    <a:lnTo>
                      <a:pt x="8811" y="1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214;p45">
                <a:extLst>
                  <a:ext uri="{FF2B5EF4-FFF2-40B4-BE49-F238E27FC236}">
                    <a16:creationId xmlns:a16="http://schemas.microsoft.com/office/drawing/2014/main" id="{898AC008-3EE5-4CC2-842D-272E73CCB910}"/>
                  </a:ext>
                </a:extLst>
              </p:cNvPr>
              <p:cNvSpPr/>
              <p:nvPr/>
            </p:nvSpPr>
            <p:spPr>
              <a:xfrm>
                <a:off x="5492625" y="4228450"/>
                <a:ext cx="525000" cy="223125"/>
              </a:xfrm>
              <a:custGeom>
                <a:avLst/>
                <a:gdLst/>
                <a:ahLst/>
                <a:cxnLst/>
                <a:rect l="l" t="t" r="r" b="b"/>
                <a:pathLst>
                  <a:path w="21000" h="8925" extrusionOk="0">
                    <a:moveTo>
                      <a:pt x="11672" y="1"/>
                    </a:moveTo>
                    <a:cubicBezTo>
                      <a:pt x="11317" y="1"/>
                      <a:pt x="11000" y="80"/>
                      <a:pt x="10751" y="274"/>
                    </a:cubicBezTo>
                    <a:cubicBezTo>
                      <a:pt x="10751" y="274"/>
                      <a:pt x="7875" y="3583"/>
                      <a:pt x="5593" y="4177"/>
                    </a:cubicBezTo>
                    <a:cubicBezTo>
                      <a:pt x="3310" y="4770"/>
                      <a:pt x="1" y="5386"/>
                      <a:pt x="46" y="8924"/>
                    </a:cubicBezTo>
                    <a:lnTo>
                      <a:pt x="21000" y="8924"/>
                    </a:lnTo>
                    <a:cubicBezTo>
                      <a:pt x="20863" y="5615"/>
                      <a:pt x="20406" y="2921"/>
                      <a:pt x="19219" y="1529"/>
                    </a:cubicBezTo>
                    <a:cubicBezTo>
                      <a:pt x="18558" y="1597"/>
                      <a:pt x="17947" y="1632"/>
                      <a:pt x="17385" y="1632"/>
                    </a:cubicBezTo>
                    <a:cubicBezTo>
                      <a:pt x="16823" y="1632"/>
                      <a:pt x="16309" y="1597"/>
                      <a:pt x="15841" y="1529"/>
                    </a:cubicBezTo>
                    <a:cubicBezTo>
                      <a:pt x="15076" y="1238"/>
                      <a:pt x="13075" y="1"/>
                      <a:pt x="116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215;p45">
                <a:extLst>
                  <a:ext uri="{FF2B5EF4-FFF2-40B4-BE49-F238E27FC236}">
                    <a16:creationId xmlns:a16="http://schemas.microsoft.com/office/drawing/2014/main" id="{7A413488-2ADD-4D97-A937-A83E1DEE9FF8}"/>
                  </a:ext>
                </a:extLst>
              </p:cNvPr>
              <p:cNvSpPr/>
              <p:nvPr/>
            </p:nvSpPr>
            <p:spPr>
              <a:xfrm>
                <a:off x="5886925" y="4288925"/>
                <a:ext cx="1004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366" extrusionOk="0">
                    <a:moveTo>
                      <a:pt x="24" y="0"/>
                    </a:moveTo>
                    <a:lnTo>
                      <a:pt x="1" y="183"/>
                    </a:lnTo>
                    <a:cubicBezTo>
                      <a:pt x="1" y="183"/>
                      <a:pt x="1005" y="365"/>
                      <a:pt x="2261" y="365"/>
                    </a:cubicBezTo>
                    <a:cubicBezTo>
                      <a:pt x="2831" y="365"/>
                      <a:pt x="3425" y="320"/>
                      <a:pt x="4018" y="228"/>
                    </a:cubicBezTo>
                    <a:lnTo>
                      <a:pt x="3972" y="46"/>
                    </a:lnTo>
                    <a:cubicBezTo>
                      <a:pt x="3396" y="143"/>
                      <a:pt x="2807" y="177"/>
                      <a:pt x="2265" y="177"/>
                    </a:cubicBezTo>
                    <a:cubicBezTo>
                      <a:pt x="1027" y="177"/>
                      <a:pt x="40" y="0"/>
                      <a:pt x="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216;p45">
                <a:extLst>
                  <a:ext uri="{FF2B5EF4-FFF2-40B4-BE49-F238E27FC236}">
                    <a16:creationId xmlns:a16="http://schemas.microsoft.com/office/drawing/2014/main" id="{AB7A7BA0-80BA-44C9-B120-20DDCD88E1F0}"/>
                  </a:ext>
                </a:extLst>
              </p:cNvPr>
              <p:cNvSpPr/>
              <p:nvPr/>
            </p:nvSpPr>
            <p:spPr>
              <a:xfrm>
                <a:off x="5597050" y="4336275"/>
                <a:ext cx="7535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709" extrusionOk="0">
                    <a:moveTo>
                      <a:pt x="1105" y="0"/>
                    </a:moveTo>
                    <a:cubicBezTo>
                      <a:pt x="496" y="0"/>
                      <a:pt x="36" y="126"/>
                      <a:pt x="1" y="138"/>
                    </a:cubicBezTo>
                    <a:lnTo>
                      <a:pt x="46" y="320"/>
                    </a:lnTo>
                    <a:cubicBezTo>
                      <a:pt x="58" y="309"/>
                      <a:pt x="502" y="189"/>
                      <a:pt x="1089" y="189"/>
                    </a:cubicBezTo>
                    <a:cubicBezTo>
                      <a:pt x="1646" y="189"/>
                      <a:pt x="2332" y="297"/>
                      <a:pt x="2899" y="708"/>
                    </a:cubicBezTo>
                    <a:lnTo>
                      <a:pt x="3014" y="548"/>
                    </a:lnTo>
                    <a:cubicBezTo>
                      <a:pt x="2401" y="114"/>
                      <a:pt x="1686" y="0"/>
                      <a:pt x="1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217;p45">
                <a:extLst>
                  <a:ext uri="{FF2B5EF4-FFF2-40B4-BE49-F238E27FC236}">
                    <a16:creationId xmlns:a16="http://schemas.microsoft.com/office/drawing/2014/main" id="{188DBEF6-39F9-4C43-8ED2-9A99E33E5DD0}"/>
                  </a:ext>
                </a:extLst>
              </p:cNvPr>
              <p:cNvSpPr/>
              <p:nvPr/>
            </p:nvSpPr>
            <p:spPr>
              <a:xfrm>
                <a:off x="5496050" y="4364250"/>
                <a:ext cx="434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3493" extrusionOk="0">
                    <a:moveTo>
                      <a:pt x="1644" y="0"/>
                    </a:moveTo>
                    <a:cubicBezTo>
                      <a:pt x="685" y="571"/>
                      <a:pt x="115" y="1278"/>
                      <a:pt x="1" y="2123"/>
                    </a:cubicBezTo>
                    <a:lnTo>
                      <a:pt x="1" y="3492"/>
                    </a:lnTo>
                    <a:lnTo>
                      <a:pt x="183" y="3492"/>
                    </a:lnTo>
                    <a:lnTo>
                      <a:pt x="183" y="2123"/>
                    </a:lnTo>
                    <a:cubicBezTo>
                      <a:pt x="297" y="1370"/>
                      <a:pt x="822" y="708"/>
                      <a:pt x="1735" y="160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218;p45">
                <a:extLst>
                  <a:ext uri="{FF2B5EF4-FFF2-40B4-BE49-F238E27FC236}">
                    <a16:creationId xmlns:a16="http://schemas.microsoft.com/office/drawing/2014/main" id="{814767D6-D859-435C-950D-DD7C7E827BFF}"/>
                  </a:ext>
                </a:extLst>
              </p:cNvPr>
              <p:cNvSpPr/>
              <p:nvPr/>
            </p:nvSpPr>
            <p:spPr>
              <a:xfrm>
                <a:off x="5734000" y="4261525"/>
                <a:ext cx="405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846" extrusionOk="0">
                    <a:moveTo>
                      <a:pt x="23" y="1"/>
                    </a:moveTo>
                    <a:lnTo>
                      <a:pt x="1" y="183"/>
                    </a:lnTo>
                    <a:cubicBezTo>
                      <a:pt x="959" y="297"/>
                      <a:pt x="1484" y="845"/>
                      <a:pt x="1484" y="845"/>
                    </a:cubicBezTo>
                    <a:lnTo>
                      <a:pt x="1621" y="708"/>
                    </a:lnTo>
                    <a:cubicBezTo>
                      <a:pt x="1598" y="685"/>
                      <a:pt x="1073" y="115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219;p45">
                <a:extLst>
                  <a:ext uri="{FF2B5EF4-FFF2-40B4-BE49-F238E27FC236}">
                    <a16:creationId xmlns:a16="http://schemas.microsoft.com/office/drawing/2014/main" id="{34831DC8-7695-46C1-A9CF-F38410398C90}"/>
                  </a:ext>
                </a:extLst>
              </p:cNvPr>
              <p:cNvSpPr/>
              <p:nvPr/>
            </p:nvSpPr>
            <p:spPr>
              <a:xfrm>
                <a:off x="5719750" y="4273500"/>
                <a:ext cx="4110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69" extrusionOk="0">
                    <a:moveTo>
                      <a:pt x="23" y="1"/>
                    </a:moveTo>
                    <a:lnTo>
                      <a:pt x="0" y="183"/>
                    </a:lnTo>
                    <a:cubicBezTo>
                      <a:pt x="982" y="320"/>
                      <a:pt x="1507" y="845"/>
                      <a:pt x="1507" y="868"/>
                    </a:cubicBezTo>
                    <a:lnTo>
                      <a:pt x="1643" y="731"/>
                    </a:lnTo>
                    <a:cubicBezTo>
                      <a:pt x="1621" y="708"/>
                      <a:pt x="1073" y="138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220;p45">
                <a:extLst>
                  <a:ext uri="{FF2B5EF4-FFF2-40B4-BE49-F238E27FC236}">
                    <a16:creationId xmlns:a16="http://schemas.microsoft.com/office/drawing/2014/main" id="{ECD892EA-5C8A-461F-99F3-073D36EF8B40}"/>
                  </a:ext>
                </a:extLst>
              </p:cNvPr>
              <p:cNvSpPr/>
              <p:nvPr/>
            </p:nvSpPr>
            <p:spPr>
              <a:xfrm>
                <a:off x="5705475" y="4286075"/>
                <a:ext cx="411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845" extrusionOk="0">
                    <a:moveTo>
                      <a:pt x="23" y="0"/>
                    </a:moveTo>
                    <a:lnTo>
                      <a:pt x="0" y="183"/>
                    </a:lnTo>
                    <a:cubicBezTo>
                      <a:pt x="982" y="297"/>
                      <a:pt x="1484" y="845"/>
                      <a:pt x="1507" y="845"/>
                    </a:cubicBezTo>
                    <a:lnTo>
                      <a:pt x="1644" y="730"/>
                    </a:lnTo>
                    <a:cubicBezTo>
                      <a:pt x="1621" y="685"/>
                      <a:pt x="1073" y="114"/>
                      <a:pt x="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221;p45">
                <a:extLst>
                  <a:ext uri="{FF2B5EF4-FFF2-40B4-BE49-F238E27FC236}">
                    <a16:creationId xmlns:a16="http://schemas.microsoft.com/office/drawing/2014/main" id="{9BEB0754-D958-4053-82D1-16AE0EB3B228}"/>
                  </a:ext>
                </a:extLst>
              </p:cNvPr>
              <p:cNvSpPr/>
              <p:nvPr/>
            </p:nvSpPr>
            <p:spPr>
              <a:xfrm>
                <a:off x="5493775" y="4417300"/>
                <a:ext cx="5238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20954" h="1371" extrusionOk="0">
                    <a:moveTo>
                      <a:pt x="0" y="1"/>
                    </a:moveTo>
                    <a:lnTo>
                      <a:pt x="0" y="1370"/>
                    </a:lnTo>
                    <a:lnTo>
                      <a:pt x="20954" y="1370"/>
                    </a:lnTo>
                    <a:lnTo>
                      <a:pt x="20954" y="1"/>
                    </a:ln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222;p45">
                <a:extLst>
                  <a:ext uri="{FF2B5EF4-FFF2-40B4-BE49-F238E27FC236}">
                    <a16:creationId xmlns:a16="http://schemas.microsoft.com/office/drawing/2014/main" id="{06A8139C-5699-4A15-8A4E-E46B2C4E1337}"/>
                  </a:ext>
                </a:extLst>
              </p:cNvPr>
              <p:cNvSpPr/>
              <p:nvPr/>
            </p:nvSpPr>
            <p:spPr>
              <a:xfrm>
                <a:off x="5687200" y="4266650"/>
                <a:ext cx="1056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5046" extrusionOk="0">
                    <a:moveTo>
                      <a:pt x="4110" y="1"/>
                    </a:moveTo>
                    <a:lnTo>
                      <a:pt x="480" y="2808"/>
                    </a:lnTo>
                    <a:cubicBezTo>
                      <a:pt x="458" y="2831"/>
                      <a:pt x="1" y="3242"/>
                      <a:pt x="24" y="3858"/>
                    </a:cubicBezTo>
                    <a:cubicBezTo>
                      <a:pt x="24" y="4292"/>
                      <a:pt x="252" y="4680"/>
                      <a:pt x="686" y="5045"/>
                    </a:cubicBezTo>
                    <a:lnTo>
                      <a:pt x="800" y="4908"/>
                    </a:lnTo>
                    <a:cubicBezTo>
                      <a:pt x="412" y="4566"/>
                      <a:pt x="206" y="4224"/>
                      <a:pt x="206" y="3858"/>
                    </a:cubicBezTo>
                    <a:cubicBezTo>
                      <a:pt x="184" y="3333"/>
                      <a:pt x="617" y="2945"/>
                      <a:pt x="617" y="2945"/>
                    </a:cubicBezTo>
                    <a:lnTo>
                      <a:pt x="4224" y="138"/>
                    </a:lnTo>
                    <a:lnTo>
                      <a:pt x="41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223;p45">
                <a:extLst>
                  <a:ext uri="{FF2B5EF4-FFF2-40B4-BE49-F238E27FC236}">
                    <a16:creationId xmlns:a16="http://schemas.microsoft.com/office/drawing/2014/main" id="{B78A2F78-C500-4A7C-8211-69BD1C86126D}"/>
                  </a:ext>
                </a:extLst>
              </p:cNvPr>
              <p:cNvSpPr/>
              <p:nvPr/>
            </p:nvSpPr>
            <p:spPr>
              <a:xfrm>
                <a:off x="5972525" y="4339125"/>
                <a:ext cx="337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3128" extrusionOk="0">
                    <a:moveTo>
                      <a:pt x="1256" y="1"/>
                    </a:moveTo>
                    <a:cubicBezTo>
                      <a:pt x="1210" y="24"/>
                      <a:pt x="1" y="594"/>
                      <a:pt x="46" y="3128"/>
                    </a:cubicBezTo>
                    <a:lnTo>
                      <a:pt x="252" y="3128"/>
                    </a:lnTo>
                    <a:cubicBezTo>
                      <a:pt x="183" y="731"/>
                      <a:pt x="1325" y="161"/>
                      <a:pt x="1347" y="161"/>
                    </a:cubicBez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224;p45">
                <a:extLst>
                  <a:ext uri="{FF2B5EF4-FFF2-40B4-BE49-F238E27FC236}">
                    <a16:creationId xmlns:a16="http://schemas.microsoft.com/office/drawing/2014/main" id="{CB53C8A8-15F0-40CA-8F63-CC3CEF5F1BEA}"/>
                  </a:ext>
                </a:extLst>
              </p:cNvPr>
              <p:cNvSpPr/>
              <p:nvPr/>
            </p:nvSpPr>
            <p:spPr>
              <a:xfrm>
                <a:off x="5801900" y="3499375"/>
                <a:ext cx="1521350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4" h="38043" extrusionOk="0">
                    <a:moveTo>
                      <a:pt x="26742" y="1"/>
                    </a:moveTo>
                    <a:cubicBezTo>
                      <a:pt x="25000" y="1"/>
                      <a:pt x="23298" y="675"/>
                      <a:pt x="21845" y="2160"/>
                    </a:cubicBezTo>
                    <a:lnTo>
                      <a:pt x="1" y="27154"/>
                    </a:lnTo>
                    <a:lnTo>
                      <a:pt x="8401" y="35508"/>
                    </a:lnTo>
                    <a:lnTo>
                      <a:pt x="25999" y="17179"/>
                    </a:lnTo>
                    <a:lnTo>
                      <a:pt x="39831" y="32746"/>
                    </a:lnTo>
                    <a:cubicBezTo>
                      <a:pt x="39831" y="32746"/>
                      <a:pt x="43711" y="37950"/>
                      <a:pt x="50650" y="38042"/>
                    </a:cubicBezTo>
                    <a:cubicBezTo>
                      <a:pt x="50700" y="38042"/>
                      <a:pt x="50750" y="38042"/>
                      <a:pt x="50800" y="38042"/>
                    </a:cubicBezTo>
                    <a:cubicBezTo>
                      <a:pt x="57614" y="38042"/>
                      <a:pt x="60853" y="33408"/>
                      <a:pt x="60853" y="33408"/>
                    </a:cubicBezTo>
                    <a:cubicBezTo>
                      <a:pt x="54576" y="28569"/>
                      <a:pt x="50513" y="23548"/>
                      <a:pt x="49463" y="18298"/>
                    </a:cubicBezTo>
                    <a:lnTo>
                      <a:pt x="32230" y="2160"/>
                    </a:lnTo>
                    <a:cubicBezTo>
                      <a:pt x="30528" y="778"/>
                      <a:pt x="28612" y="1"/>
                      <a:pt x="267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225;p45">
                <a:extLst>
                  <a:ext uri="{FF2B5EF4-FFF2-40B4-BE49-F238E27FC236}">
                    <a16:creationId xmlns:a16="http://schemas.microsoft.com/office/drawing/2014/main" id="{EB13C405-6410-4B94-9E5F-BAECE5AD98F1}"/>
                  </a:ext>
                </a:extLst>
              </p:cNvPr>
              <p:cNvSpPr/>
              <p:nvPr/>
            </p:nvSpPr>
            <p:spPr>
              <a:xfrm>
                <a:off x="6418200" y="3846675"/>
                <a:ext cx="5595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3539" extrusionOk="0">
                    <a:moveTo>
                      <a:pt x="160" y="1"/>
                    </a:moveTo>
                    <a:lnTo>
                      <a:pt x="0" y="69"/>
                    </a:lnTo>
                    <a:lnTo>
                      <a:pt x="1347" y="3539"/>
                    </a:lnTo>
                    <a:lnTo>
                      <a:pt x="2237" y="1119"/>
                    </a:lnTo>
                    <a:lnTo>
                      <a:pt x="2054" y="1051"/>
                    </a:lnTo>
                    <a:lnTo>
                      <a:pt x="1347" y="3014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226;p45">
                <a:extLst>
                  <a:ext uri="{FF2B5EF4-FFF2-40B4-BE49-F238E27FC236}">
                    <a16:creationId xmlns:a16="http://schemas.microsoft.com/office/drawing/2014/main" id="{CC2021CF-F3D3-4B5B-AB1E-F12A814FE54A}"/>
                  </a:ext>
                </a:extLst>
              </p:cNvPr>
              <p:cNvSpPr/>
              <p:nvPr/>
            </p:nvSpPr>
            <p:spPr>
              <a:xfrm>
                <a:off x="5844125" y="4126275"/>
                <a:ext cx="20890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8356" h="8835" extrusionOk="0">
                    <a:moveTo>
                      <a:pt x="138" y="1"/>
                    </a:moveTo>
                    <a:lnTo>
                      <a:pt x="1" y="138"/>
                    </a:lnTo>
                    <a:lnTo>
                      <a:pt x="8218" y="8834"/>
                    </a:lnTo>
                    <a:lnTo>
                      <a:pt x="8355" y="872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227;p45">
                <a:extLst>
                  <a:ext uri="{FF2B5EF4-FFF2-40B4-BE49-F238E27FC236}">
                    <a16:creationId xmlns:a16="http://schemas.microsoft.com/office/drawing/2014/main" id="{E23A355A-6C56-405C-A19A-AEA484281A0B}"/>
                  </a:ext>
                </a:extLst>
              </p:cNvPr>
              <p:cNvSpPr/>
              <p:nvPr/>
            </p:nvSpPr>
            <p:spPr>
              <a:xfrm>
                <a:off x="6811350" y="2708275"/>
                <a:ext cx="125850" cy="195450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7818" extrusionOk="0">
                    <a:moveTo>
                      <a:pt x="1348" y="0"/>
                    </a:moveTo>
                    <a:cubicBezTo>
                      <a:pt x="1348" y="0"/>
                      <a:pt x="24" y="1529"/>
                      <a:pt x="47" y="1621"/>
                    </a:cubicBezTo>
                    <a:cubicBezTo>
                      <a:pt x="1" y="2420"/>
                      <a:pt x="480" y="5022"/>
                      <a:pt x="2922" y="7327"/>
                    </a:cubicBezTo>
                    <a:cubicBezTo>
                      <a:pt x="3279" y="7669"/>
                      <a:pt x="3546" y="7818"/>
                      <a:pt x="3739" y="7818"/>
                    </a:cubicBezTo>
                    <a:cubicBezTo>
                      <a:pt x="5033" y="7818"/>
                      <a:pt x="3082" y="1187"/>
                      <a:pt x="3082" y="1187"/>
                    </a:cubicBezTo>
                    <a:lnTo>
                      <a:pt x="13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228;p45">
                <a:extLst>
                  <a:ext uri="{FF2B5EF4-FFF2-40B4-BE49-F238E27FC236}">
                    <a16:creationId xmlns:a16="http://schemas.microsoft.com/office/drawing/2014/main" id="{85C03618-24EF-4E88-A69D-E20C597D11B3}"/>
                  </a:ext>
                </a:extLst>
              </p:cNvPr>
              <p:cNvSpPr/>
              <p:nvPr/>
            </p:nvSpPr>
            <p:spPr>
              <a:xfrm>
                <a:off x="6840000" y="2656350"/>
                <a:ext cx="410775" cy="588900"/>
              </a:xfrm>
              <a:custGeom>
                <a:avLst/>
                <a:gdLst/>
                <a:ahLst/>
                <a:cxnLst/>
                <a:rect l="l" t="t" r="r" b="b"/>
                <a:pathLst>
                  <a:path w="16431" h="23556" extrusionOk="0">
                    <a:moveTo>
                      <a:pt x="7871" y="0"/>
                    </a:moveTo>
                    <a:lnTo>
                      <a:pt x="3192" y="1849"/>
                    </a:lnTo>
                    <a:lnTo>
                      <a:pt x="886" y="3629"/>
                    </a:lnTo>
                    <a:cubicBezTo>
                      <a:pt x="857" y="3629"/>
                      <a:pt x="479" y="3207"/>
                      <a:pt x="236" y="3207"/>
                    </a:cubicBezTo>
                    <a:cubicBezTo>
                      <a:pt x="96" y="3207"/>
                      <a:pt x="0" y="3347"/>
                      <a:pt x="42" y="3789"/>
                    </a:cubicBezTo>
                    <a:cubicBezTo>
                      <a:pt x="772" y="6209"/>
                      <a:pt x="772" y="18466"/>
                      <a:pt x="6250" y="18580"/>
                    </a:cubicBezTo>
                    <a:cubicBezTo>
                      <a:pt x="6291" y="18585"/>
                      <a:pt x="6341" y="18588"/>
                      <a:pt x="6397" y="18588"/>
                    </a:cubicBezTo>
                    <a:cubicBezTo>
                      <a:pt x="6809" y="18588"/>
                      <a:pt x="7578" y="18452"/>
                      <a:pt x="7939" y="18352"/>
                    </a:cubicBezTo>
                    <a:lnTo>
                      <a:pt x="7939" y="18352"/>
                    </a:lnTo>
                    <a:cubicBezTo>
                      <a:pt x="7848" y="19767"/>
                      <a:pt x="7780" y="22780"/>
                      <a:pt x="7780" y="22780"/>
                    </a:cubicBezTo>
                    <a:cubicBezTo>
                      <a:pt x="9163" y="23320"/>
                      <a:pt x="10357" y="23555"/>
                      <a:pt x="11378" y="23555"/>
                    </a:cubicBezTo>
                    <a:cubicBezTo>
                      <a:pt x="14969" y="23555"/>
                      <a:pt x="16413" y="20640"/>
                      <a:pt x="16430" y="17849"/>
                    </a:cubicBezTo>
                    <a:lnTo>
                      <a:pt x="15883" y="10842"/>
                    </a:lnTo>
                    <a:lnTo>
                      <a:pt x="12915" y="2876"/>
                    </a:lnTo>
                    <a:lnTo>
                      <a:pt x="7871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229;p45">
                <a:extLst>
                  <a:ext uri="{FF2B5EF4-FFF2-40B4-BE49-F238E27FC236}">
                    <a16:creationId xmlns:a16="http://schemas.microsoft.com/office/drawing/2014/main" id="{5464BB1D-3C47-4352-AFEA-CB154FA169C1}"/>
                  </a:ext>
                </a:extLst>
              </p:cNvPr>
              <p:cNvSpPr/>
              <p:nvPr/>
            </p:nvSpPr>
            <p:spPr>
              <a:xfrm>
                <a:off x="6738600" y="2572850"/>
                <a:ext cx="563525" cy="360675"/>
              </a:xfrm>
              <a:custGeom>
                <a:avLst/>
                <a:gdLst/>
                <a:ahLst/>
                <a:cxnLst/>
                <a:rect l="l" t="t" r="r" b="b"/>
                <a:pathLst>
                  <a:path w="22541" h="14427" extrusionOk="0">
                    <a:moveTo>
                      <a:pt x="12840" y="0"/>
                    </a:moveTo>
                    <a:cubicBezTo>
                      <a:pt x="12505" y="0"/>
                      <a:pt x="12170" y="19"/>
                      <a:pt x="11836" y="53"/>
                    </a:cubicBezTo>
                    <a:cubicBezTo>
                      <a:pt x="10398" y="213"/>
                      <a:pt x="8982" y="670"/>
                      <a:pt x="7636" y="1217"/>
                    </a:cubicBezTo>
                    <a:cubicBezTo>
                      <a:pt x="6791" y="1583"/>
                      <a:pt x="5969" y="1971"/>
                      <a:pt x="5171" y="2381"/>
                    </a:cubicBezTo>
                    <a:cubicBezTo>
                      <a:pt x="4945" y="1843"/>
                      <a:pt x="4210" y="1542"/>
                      <a:pt x="3380" y="1542"/>
                    </a:cubicBezTo>
                    <a:cubicBezTo>
                      <a:pt x="1852" y="1542"/>
                      <a:pt x="1" y="2559"/>
                      <a:pt x="400" y="4984"/>
                    </a:cubicBezTo>
                    <a:cubicBezTo>
                      <a:pt x="811" y="6695"/>
                      <a:pt x="2272" y="8521"/>
                      <a:pt x="4760" y="8521"/>
                    </a:cubicBezTo>
                    <a:cubicBezTo>
                      <a:pt x="9005" y="8499"/>
                      <a:pt x="13890" y="6376"/>
                      <a:pt x="13890" y="6376"/>
                    </a:cubicBezTo>
                    <a:cubicBezTo>
                      <a:pt x="14255" y="8887"/>
                      <a:pt x="14620" y="11443"/>
                      <a:pt x="15465" y="11466"/>
                    </a:cubicBezTo>
                    <a:cubicBezTo>
                      <a:pt x="15305" y="10507"/>
                      <a:pt x="15625" y="9982"/>
                      <a:pt x="16264" y="9663"/>
                    </a:cubicBezTo>
                    <a:cubicBezTo>
                      <a:pt x="16558" y="9541"/>
                      <a:pt x="16837" y="9486"/>
                      <a:pt x="17094" y="9486"/>
                    </a:cubicBezTo>
                    <a:cubicBezTo>
                      <a:pt x="18777" y="9486"/>
                      <a:pt x="19547" y="11860"/>
                      <a:pt x="17588" y="13840"/>
                    </a:cubicBezTo>
                    <a:cubicBezTo>
                      <a:pt x="18054" y="14229"/>
                      <a:pt x="18574" y="14427"/>
                      <a:pt x="19154" y="14427"/>
                    </a:cubicBezTo>
                    <a:cubicBezTo>
                      <a:pt x="19425" y="14427"/>
                      <a:pt x="19709" y="14383"/>
                      <a:pt x="20007" y="14296"/>
                    </a:cubicBezTo>
                    <a:cubicBezTo>
                      <a:pt x="22541" y="8453"/>
                      <a:pt x="21673" y="4641"/>
                      <a:pt x="18774" y="3705"/>
                    </a:cubicBezTo>
                    <a:cubicBezTo>
                      <a:pt x="18067" y="2313"/>
                      <a:pt x="17268" y="1400"/>
                      <a:pt x="15716" y="555"/>
                    </a:cubicBezTo>
                    <a:cubicBezTo>
                      <a:pt x="14812" y="163"/>
                      <a:pt x="13831" y="0"/>
                      <a:pt x="12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230;p45">
                <a:extLst>
                  <a:ext uri="{FF2B5EF4-FFF2-40B4-BE49-F238E27FC236}">
                    <a16:creationId xmlns:a16="http://schemas.microsoft.com/office/drawing/2014/main" id="{720AB3F0-FC4F-4ED1-B79B-A076CA564015}"/>
                  </a:ext>
                </a:extLst>
              </p:cNvPr>
              <p:cNvSpPr/>
              <p:nvPr/>
            </p:nvSpPr>
            <p:spPr>
              <a:xfrm>
                <a:off x="6916350" y="2876600"/>
                <a:ext cx="3312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3493" extrusionOk="0">
                    <a:moveTo>
                      <a:pt x="708" y="1"/>
                    </a:moveTo>
                    <a:cubicBezTo>
                      <a:pt x="434" y="1028"/>
                      <a:pt x="1" y="2785"/>
                      <a:pt x="183" y="2968"/>
                    </a:cubicBezTo>
                    <a:cubicBezTo>
                      <a:pt x="343" y="3173"/>
                      <a:pt x="1096" y="3424"/>
                      <a:pt x="1256" y="3493"/>
                    </a:cubicBezTo>
                    <a:lnTo>
                      <a:pt x="1325" y="3310"/>
                    </a:lnTo>
                    <a:cubicBezTo>
                      <a:pt x="982" y="3196"/>
                      <a:pt x="434" y="2991"/>
                      <a:pt x="320" y="2877"/>
                    </a:cubicBezTo>
                    <a:cubicBezTo>
                      <a:pt x="252" y="2694"/>
                      <a:pt x="549" y="1302"/>
                      <a:pt x="891" y="46"/>
                    </a:cubicBezTo>
                    <a:lnTo>
                      <a:pt x="7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231;p45">
                <a:extLst>
                  <a:ext uri="{FF2B5EF4-FFF2-40B4-BE49-F238E27FC236}">
                    <a16:creationId xmlns:a16="http://schemas.microsoft.com/office/drawing/2014/main" id="{FCC566A1-D32D-4C6F-9B17-A37CCF8FA7F1}"/>
                  </a:ext>
                </a:extLst>
              </p:cNvPr>
              <p:cNvSpPr/>
              <p:nvPr/>
            </p:nvSpPr>
            <p:spPr>
              <a:xfrm>
                <a:off x="6918075" y="2987300"/>
                <a:ext cx="72475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686" extrusionOk="0">
                    <a:moveTo>
                      <a:pt x="2785" y="1"/>
                    </a:moveTo>
                    <a:cubicBezTo>
                      <a:pt x="2276" y="382"/>
                      <a:pt x="1709" y="491"/>
                      <a:pt x="1225" y="491"/>
                    </a:cubicBezTo>
                    <a:cubicBezTo>
                      <a:pt x="579" y="491"/>
                      <a:pt x="82" y="297"/>
                      <a:pt x="69" y="297"/>
                    </a:cubicBezTo>
                    <a:lnTo>
                      <a:pt x="0" y="480"/>
                    </a:lnTo>
                    <a:cubicBezTo>
                      <a:pt x="46" y="480"/>
                      <a:pt x="548" y="686"/>
                      <a:pt x="1210" y="686"/>
                    </a:cubicBezTo>
                    <a:cubicBezTo>
                      <a:pt x="1712" y="686"/>
                      <a:pt x="2351" y="571"/>
                      <a:pt x="2899" y="138"/>
                    </a:cubicBezTo>
                    <a:lnTo>
                      <a:pt x="278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232;p45">
                <a:extLst>
                  <a:ext uri="{FF2B5EF4-FFF2-40B4-BE49-F238E27FC236}">
                    <a16:creationId xmlns:a16="http://schemas.microsoft.com/office/drawing/2014/main" id="{836058F3-CEA7-41B0-9FB9-F704FDC068A7}"/>
                  </a:ext>
                </a:extLst>
              </p:cNvPr>
              <p:cNvSpPr/>
              <p:nvPr/>
            </p:nvSpPr>
            <p:spPr>
              <a:xfrm>
                <a:off x="6988825" y="2869375"/>
                <a:ext cx="234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19" extrusionOk="0">
                    <a:moveTo>
                      <a:pt x="465" y="0"/>
                    </a:moveTo>
                    <a:cubicBezTo>
                      <a:pt x="391" y="0"/>
                      <a:pt x="317" y="21"/>
                      <a:pt x="252" y="61"/>
                    </a:cubicBezTo>
                    <a:cubicBezTo>
                      <a:pt x="46" y="176"/>
                      <a:pt x="1" y="427"/>
                      <a:pt x="115" y="632"/>
                    </a:cubicBezTo>
                    <a:cubicBezTo>
                      <a:pt x="187" y="748"/>
                      <a:pt x="316" y="818"/>
                      <a:pt x="453" y="818"/>
                    </a:cubicBezTo>
                    <a:cubicBezTo>
                      <a:pt x="530" y="818"/>
                      <a:pt x="611" y="796"/>
                      <a:pt x="685" y="746"/>
                    </a:cubicBezTo>
                    <a:cubicBezTo>
                      <a:pt x="868" y="632"/>
                      <a:pt x="936" y="381"/>
                      <a:pt x="822" y="198"/>
                    </a:cubicBezTo>
                    <a:cubicBezTo>
                      <a:pt x="734" y="66"/>
                      <a:pt x="599" y="0"/>
                      <a:pt x="4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233;p45">
                <a:extLst>
                  <a:ext uri="{FF2B5EF4-FFF2-40B4-BE49-F238E27FC236}">
                    <a16:creationId xmlns:a16="http://schemas.microsoft.com/office/drawing/2014/main" id="{FB050E0D-999D-481E-A517-2B04B44E494D}"/>
                  </a:ext>
                </a:extLst>
              </p:cNvPr>
              <p:cNvSpPr/>
              <p:nvPr/>
            </p:nvSpPr>
            <p:spPr>
              <a:xfrm>
                <a:off x="6876400" y="2880350"/>
                <a:ext cx="234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20" extrusionOk="0">
                    <a:moveTo>
                      <a:pt x="466" y="0"/>
                    </a:moveTo>
                    <a:cubicBezTo>
                      <a:pt x="394" y="0"/>
                      <a:pt x="320" y="18"/>
                      <a:pt x="252" y="56"/>
                    </a:cubicBezTo>
                    <a:cubicBezTo>
                      <a:pt x="69" y="170"/>
                      <a:pt x="1" y="421"/>
                      <a:pt x="115" y="627"/>
                    </a:cubicBezTo>
                    <a:cubicBezTo>
                      <a:pt x="206" y="748"/>
                      <a:pt x="348" y="819"/>
                      <a:pt x="487" y="819"/>
                    </a:cubicBezTo>
                    <a:cubicBezTo>
                      <a:pt x="556" y="819"/>
                      <a:pt x="625" y="802"/>
                      <a:pt x="686" y="764"/>
                    </a:cubicBezTo>
                    <a:cubicBezTo>
                      <a:pt x="891" y="650"/>
                      <a:pt x="937" y="376"/>
                      <a:pt x="823" y="193"/>
                    </a:cubicBezTo>
                    <a:cubicBezTo>
                      <a:pt x="747" y="71"/>
                      <a:pt x="610" y="0"/>
                      <a:pt x="4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234;p45">
                <a:extLst>
                  <a:ext uri="{FF2B5EF4-FFF2-40B4-BE49-F238E27FC236}">
                    <a16:creationId xmlns:a16="http://schemas.microsoft.com/office/drawing/2014/main" id="{7DAA139A-1FB0-41FF-B319-7F7936557EDC}"/>
                  </a:ext>
                </a:extLst>
              </p:cNvPr>
              <p:cNvSpPr/>
              <p:nvPr/>
            </p:nvSpPr>
            <p:spPr>
              <a:xfrm>
                <a:off x="6975125" y="2844825"/>
                <a:ext cx="416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336" extrusionOk="0">
                    <a:moveTo>
                      <a:pt x="884" y="1"/>
                    </a:moveTo>
                    <a:cubicBezTo>
                      <a:pt x="574" y="1"/>
                      <a:pt x="277" y="53"/>
                      <a:pt x="1" y="153"/>
                    </a:cubicBezTo>
                    <a:lnTo>
                      <a:pt x="92" y="336"/>
                    </a:lnTo>
                    <a:cubicBezTo>
                      <a:pt x="343" y="235"/>
                      <a:pt x="608" y="183"/>
                      <a:pt x="890" y="183"/>
                    </a:cubicBezTo>
                    <a:cubicBezTo>
                      <a:pt x="1121" y="183"/>
                      <a:pt x="1364" y="218"/>
                      <a:pt x="1621" y="290"/>
                    </a:cubicBezTo>
                    <a:lnTo>
                      <a:pt x="1667" y="108"/>
                    </a:lnTo>
                    <a:cubicBezTo>
                      <a:pt x="1400" y="36"/>
                      <a:pt x="1137" y="1"/>
                      <a:pt x="8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235;p45">
                <a:extLst>
                  <a:ext uri="{FF2B5EF4-FFF2-40B4-BE49-F238E27FC236}">
                    <a16:creationId xmlns:a16="http://schemas.microsoft.com/office/drawing/2014/main" id="{827CA8D8-A071-497D-9C49-8DBA25F9CB3A}"/>
                  </a:ext>
                </a:extLst>
              </p:cNvPr>
              <p:cNvSpPr/>
              <p:nvPr/>
            </p:nvSpPr>
            <p:spPr>
              <a:xfrm>
                <a:off x="6864425" y="2855775"/>
                <a:ext cx="3427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469" extrusionOk="0">
                    <a:moveTo>
                      <a:pt x="1136" y="1"/>
                    </a:moveTo>
                    <a:cubicBezTo>
                      <a:pt x="741" y="1"/>
                      <a:pt x="363" y="99"/>
                      <a:pt x="1" y="309"/>
                    </a:cubicBezTo>
                    <a:lnTo>
                      <a:pt x="92" y="468"/>
                    </a:lnTo>
                    <a:cubicBezTo>
                      <a:pt x="434" y="278"/>
                      <a:pt x="777" y="183"/>
                      <a:pt x="1132" y="183"/>
                    </a:cubicBezTo>
                    <a:cubicBezTo>
                      <a:pt x="1203" y="183"/>
                      <a:pt x="1275" y="187"/>
                      <a:pt x="1347" y="195"/>
                    </a:cubicBezTo>
                    <a:lnTo>
                      <a:pt x="1370" y="12"/>
                    </a:lnTo>
                    <a:cubicBezTo>
                      <a:pt x="1291" y="4"/>
                      <a:pt x="1213" y="1"/>
                      <a:pt x="11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236;p45">
                <a:extLst>
                  <a:ext uri="{FF2B5EF4-FFF2-40B4-BE49-F238E27FC236}">
                    <a16:creationId xmlns:a16="http://schemas.microsoft.com/office/drawing/2014/main" id="{907EE5C0-06E1-4575-AFAD-A2A06177CD4C}"/>
                  </a:ext>
                </a:extLst>
              </p:cNvPr>
              <p:cNvSpPr/>
              <p:nvPr/>
            </p:nvSpPr>
            <p:spPr>
              <a:xfrm>
                <a:off x="7037900" y="3012975"/>
                <a:ext cx="103300" cy="1044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4178" extrusionOk="0">
                    <a:moveTo>
                      <a:pt x="3949" y="1"/>
                    </a:moveTo>
                    <a:cubicBezTo>
                      <a:pt x="3926" y="24"/>
                      <a:pt x="3105" y="3379"/>
                      <a:pt x="0" y="3995"/>
                    </a:cubicBezTo>
                    <a:lnTo>
                      <a:pt x="23" y="4178"/>
                    </a:lnTo>
                    <a:cubicBezTo>
                      <a:pt x="3265" y="3539"/>
                      <a:pt x="4109" y="69"/>
                      <a:pt x="4132" y="47"/>
                    </a:cubicBezTo>
                    <a:lnTo>
                      <a:pt x="394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237;p45">
                <a:extLst>
                  <a:ext uri="{FF2B5EF4-FFF2-40B4-BE49-F238E27FC236}">
                    <a16:creationId xmlns:a16="http://schemas.microsoft.com/office/drawing/2014/main" id="{A484E83C-0FE6-422A-93F2-EE3B6AE003DD}"/>
                  </a:ext>
                </a:extLst>
              </p:cNvPr>
              <p:cNvSpPr/>
              <p:nvPr/>
            </p:nvSpPr>
            <p:spPr>
              <a:xfrm>
                <a:off x="7143475" y="2831275"/>
                <a:ext cx="47950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2864" extrusionOk="0">
                    <a:moveTo>
                      <a:pt x="668" y="0"/>
                    </a:moveTo>
                    <a:cubicBezTo>
                      <a:pt x="462" y="0"/>
                      <a:pt x="236" y="41"/>
                      <a:pt x="0" y="125"/>
                    </a:cubicBezTo>
                    <a:lnTo>
                      <a:pt x="69" y="307"/>
                    </a:lnTo>
                    <a:cubicBezTo>
                      <a:pt x="289" y="228"/>
                      <a:pt x="494" y="190"/>
                      <a:pt x="676" y="190"/>
                    </a:cubicBezTo>
                    <a:cubicBezTo>
                      <a:pt x="1022" y="190"/>
                      <a:pt x="1289" y="327"/>
                      <a:pt x="1438" y="581"/>
                    </a:cubicBezTo>
                    <a:cubicBezTo>
                      <a:pt x="1712" y="1060"/>
                      <a:pt x="1552" y="1928"/>
                      <a:pt x="708" y="2704"/>
                    </a:cubicBezTo>
                    <a:lnTo>
                      <a:pt x="822" y="2864"/>
                    </a:lnTo>
                    <a:cubicBezTo>
                      <a:pt x="1758" y="2019"/>
                      <a:pt x="1918" y="1015"/>
                      <a:pt x="1598" y="467"/>
                    </a:cubicBezTo>
                    <a:cubicBezTo>
                      <a:pt x="1415" y="163"/>
                      <a:pt x="1081" y="0"/>
                      <a:pt x="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238;p45">
                <a:extLst>
                  <a:ext uri="{FF2B5EF4-FFF2-40B4-BE49-F238E27FC236}">
                    <a16:creationId xmlns:a16="http://schemas.microsoft.com/office/drawing/2014/main" id="{B9DED61D-4FFF-4852-9639-DF410CB04E2A}"/>
                  </a:ext>
                </a:extLst>
              </p:cNvPr>
              <p:cNvSpPr/>
              <p:nvPr/>
            </p:nvSpPr>
            <p:spPr>
              <a:xfrm>
                <a:off x="7153750" y="2866900"/>
                <a:ext cx="3025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663" extrusionOk="0">
                    <a:moveTo>
                      <a:pt x="1210" y="1"/>
                    </a:moveTo>
                    <a:cubicBezTo>
                      <a:pt x="114" y="69"/>
                      <a:pt x="23" y="594"/>
                      <a:pt x="0" y="617"/>
                    </a:cubicBezTo>
                    <a:lnTo>
                      <a:pt x="205" y="663"/>
                    </a:lnTo>
                    <a:cubicBezTo>
                      <a:pt x="205" y="640"/>
                      <a:pt x="274" y="252"/>
                      <a:pt x="1210" y="206"/>
                    </a:cubicBezTo>
                    <a:lnTo>
                      <a:pt x="12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2239;p45">
                <a:extLst>
                  <a:ext uri="{FF2B5EF4-FFF2-40B4-BE49-F238E27FC236}">
                    <a16:creationId xmlns:a16="http://schemas.microsoft.com/office/drawing/2014/main" id="{4123A2DB-9331-4D7E-867E-19F3564AD298}"/>
                  </a:ext>
                </a:extLst>
              </p:cNvPr>
              <p:cNvSpPr/>
              <p:nvPr/>
            </p:nvSpPr>
            <p:spPr>
              <a:xfrm>
                <a:off x="7020775" y="3948250"/>
                <a:ext cx="307025" cy="462800"/>
              </a:xfrm>
              <a:custGeom>
                <a:avLst/>
                <a:gdLst/>
                <a:ahLst/>
                <a:cxnLst/>
                <a:rect l="l" t="t" r="r" b="b"/>
                <a:pathLst>
                  <a:path w="12281" h="18512" extrusionOk="0">
                    <a:moveTo>
                      <a:pt x="1096" y="0"/>
                    </a:moveTo>
                    <a:lnTo>
                      <a:pt x="1" y="936"/>
                    </a:lnTo>
                    <a:cubicBezTo>
                      <a:pt x="2169" y="7852"/>
                      <a:pt x="5319" y="13924"/>
                      <a:pt x="10226" y="18512"/>
                    </a:cubicBezTo>
                    <a:cubicBezTo>
                      <a:pt x="11117" y="17781"/>
                      <a:pt x="11916" y="16937"/>
                      <a:pt x="12281" y="15567"/>
                    </a:cubicBezTo>
                    <a:lnTo>
                      <a:pt x="10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2240;p45">
                <a:extLst>
                  <a:ext uri="{FF2B5EF4-FFF2-40B4-BE49-F238E27FC236}">
                    <a16:creationId xmlns:a16="http://schemas.microsoft.com/office/drawing/2014/main" id="{5D7B9EEB-226F-4073-BA55-82CFDA7BADCB}"/>
                  </a:ext>
                </a:extLst>
              </p:cNvPr>
              <p:cNvSpPr/>
              <p:nvPr/>
            </p:nvSpPr>
            <p:spPr>
              <a:xfrm>
                <a:off x="6914650" y="3094575"/>
                <a:ext cx="608300" cy="1242775"/>
              </a:xfrm>
              <a:custGeom>
                <a:avLst/>
                <a:gdLst/>
                <a:ahLst/>
                <a:cxnLst/>
                <a:rect l="l" t="t" r="r" b="b"/>
                <a:pathLst>
                  <a:path w="24332" h="49711" extrusionOk="0">
                    <a:moveTo>
                      <a:pt x="13673" y="1"/>
                    </a:moveTo>
                    <a:cubicBezTo>
                      <a:pt x="11610" y="2198"/>
                      <a:pt x="9238" y="4315"/>
                      <a:pt x="6392" y="4315"/>
                    </a:cubicBezTo>
                    <a:cubicBezTo>
                      <a:pt x="5868" y="4315"/>
                      <a:pt x="5328" y="4243"/>
                      <a:pt x="4771" y="4087"/>
                    </a:cubicBezTo>
                    <a:cubicBezTo>
                      <a:pt x="4771" y="4087"/>
                      <a:pt x="1141" y="6666"/>
                      <a:pt x="571" y="9291"/>
                    </a:cubicBezTo>
                    <a:cubicBezTo>
                      <a:pt x="0" y="11893"/>
                      <a:pt x="114" y="29879"/>
                      <a:pt x="114" y="29879"/>
                    </a:cubicBezTo>
                    <a:cubicBezTo>
                      <a:pt x="5615" y="38553"/>
                      <a:pt x="11071" y="46245"/>
                      <a:pt x="16343" y="49600"/>
                    </a:cubicBezTo>
                    <a:cubicBezTo>
                      <a:pt x="16512" y="49673"/>
                      <a:pt x="16672" y="49710"/>
                      <a:pt x="16822" y="49710"/>
                    </a:cubicBezTo>
                    <a:cubicBezTo>
                      <a:pt x="17237" y="49710"/>
                      <a:pt x="17575" y="49422"/>
                      <a:pt x="17827" y="48801"/>
                    </a:cubicBezTo>
                    <a:cubicBezTo>
                      <a:pt x="17827" y="48801"/>
                      <a:pt x="24332" y="34193"/>
                      <a:pt x="24332" y="14951"/>
                    </a:cubicBezTo>
                    <a:cubicBezTo>
                      <a:pt x="23944" y="4064"/>
                      <a:pt x="13673" y="1"/>
                      <a:pt x="136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241;p45">
                <a:extLst>
                  <a:ext uri="{FF2B5EF4-FFF2-40B4-BE49-F238E27FC236}">
                    <a16:creationId xmlns:a16="http://schemas.microsoft.com/office/drawing/2014/main" id="{F18A1394-55DD-41EE-A334-6CA2A13BB334}"/>
                  </a:ext>
                </a:extLst>
              </p:cNvPr>
              <p:cNvSpPr/>
              <p:nvPr/>
            </p:nvSpPr>
            <p:spPr>
              <a:xfrm>
                <a:off x="6919200" y="3316550"/>
                <a:ext cx="40550" cy="28535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1414" extrusionOk="0">
                    <a:moveTo>
                      <a:pt x="1439" y="1"/>
                    </a:moveTo>
                    <a:cubicBezTo>
                      <a:pt x="845" y="2398"/>
                      <a:pt x="275" y="6985"/>
                      <a:pt x="1" y="11391"/>
                    </a:cubicBezTo>
                    <a:lnTo>
                      <a:pt x="183" y="11414"/>
                    </a:lnTo>
                    <a:cubicBezTo>
                      <a:pt x="457" y="7008"/>
                      <a:pt x="1028" y="2420"/>
                      <a:pt x="1621" y="47"/>
                    </a:cubicBezTo>
                    <a:lnTo>
                      <a:pt x="14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242;p45">
                <a:extLst>
                  <a:ext uri="{FF2B5EF4-FFF2-40B4-BE49-F238E27FC236}">
                    <a16:creationId xmlns:a16="http://schemas.microsoft.com/office/drawing/2014/main" id="{89EC6648-1FAE-412A-B041-33D014850C4B}"/>
                  </a:ext>
                </a:extLst>
              </p:cNvPr>
              <p:cNvSpPr/>
              <p:nvPr/>
            </p:nvSpPr>
            <p:spPr>
              <a:xfrm>
                <a:off x="6700075" y="3665225"/>
                <a:ext cx="422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548" extrusionOk="0">
                    <a:moveTo>
                      <a:pt x="1576" y="0"/>
                    </a:moveTo>
                    <a:cubicBezTo>
                      <a:pt x="1102" y="307"/>
                      <a:pt x="644" y="367"/>
                      <a:pt x="355" y="367"/>
                    </a:cubicBezTo>
                    <a:cubicBezTo>
                      <a:pt x="171" y="367"/>
                      <a:pt x="55" y="343"/>
                      <a:pt x="47" y="343"/>
                    </a:cubicBezTo>
                    <a:lnTo>
                      <a:pt x="1" y="525"/>
                    </a:lnTo>
                    <a:cubicBezTo>
                      <a:pt x="24" y="525"/>
                      <a:pt x="161" y="548"/>
                      <a:pt x="343" y="548"/>
                    </a:cubicBezTo>
                    <a:cubicBezTo>
                      <a:pt x="663" y="548"/>
                      <a:pt x="1165" y="502"/>
                      <a:pt x="1690" y="160"/>
                    </a:cubicBezTo>
                    <a:lnTo>
                      <a:pt x="1576" y="0"/>
                    </a:ln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243;p45">
                <a:extLst>
                  <a:ext uri="{FF2B5EF4-FFF2-40B4-BE49-F238E27FC236}">
                    <a16:creationId xmlns:a16="http://schemas.microsoft.com/office/drawing/2014/main" id="{E5887FD5-9935-4D45-8ED9-5B973B74B497}"/>
                  </a:ext>
                </a:extLst>
              </p:cNvPr>
              <p:cNvSpPr/>
              <p:nvPr/>
            </p:nvSpPr>
            <p:spPr>
              <a:xfrm>
                <a:off x="6408500" y="3051800"/>
                <a:ext cx="21115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8446" h="13924" extrusionOk="0">
                    <a:moveTo>
                      <a:pt x="502" y="0"/>
                    </a:moveTo>
                    <a:cubicBezTo>
                      <a:pt x="228" y="0"/>
                      <a:pt x="0" y="274"/>
                      <a:pt x="0" y="571"/>
                    </a:cubicBezTo>
                    <a:lnTo>
                      <a:pt x="1803" y="13353"/>
                    </a:lnTo>
                    <a:cubicBezTo>
                      <a:pt x="1803" y="13672"/>
                      <a:pt x="2032" y="13923"/>
                      <a:pt x="2283" y="13923"/>
                    </a:cubicBezTo>
                    <a:lnTo>
                      <a:pt x="7966" y="13923"/>
                    </a:lnTo>
                    <a:cubicBezTo>
                      <a:pt x="8240" y="13923"/>
                      <a:pt x="8446" y="13672"/>
                      <a:pt x="8446" y="13353"/>
                    </a:cubicBezTo>
                    <a:lnTo>
                      <a:pt x="6665" y="571"/>
                    </a:lnTo>
                    <a:cubicBezTo>
                      <a:pt x="6665" y="274"/>
                      <a:pt x="6437" y="0"/>
                      <a:pt x="6163" y="0"/>
                    </a:cubicBezTo>
                    <a:close/>
                  </a:path>
                </a:pathLst>
              </a:custGeom>
              <a:solidFill>
                <a:srgbClr val="1B2C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244;p45">
                <a:extLst>
                  <a:ext uri="{FF2B5EF4-FFF2-40B4-BE49-F238E27FC236}">
                    <a16:creationId xmlns:a16="http://schemas.microsoft.com/office/drawing/2014/main" id="{A72F3D06-9D00-4928-A1E3-787F6E4182D0}"/>
                  </a:ext>
                </a:extLst>
              </p:cNvPr>
              <p:cNvSpPr/>
              <p:nvPr/>
            </p:nvSpPr>
            <p:spPr>
              <a:xfrm>
                <a:off x="6535750" y="3049500"/>
                <a:ext cx="7250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14107" extrusionOk="0">
                    <a:moveTo>
                      <a:pt x="0" y="1"/>
                    </a:moveTo>
                    <a:lnTo>
                      <a:pt x="0" y="206"/>
                    </a:lnTo>
                    <a:cubicBezTo>
                      <a:pt x="617" y="206"/>
                      <a:pt x="913" y="503"/>
                      <a:pt x="913" y="1142"/>
                    </a:cubicBezTo>
                    <a:lnTo>
                      <a:pt x="2716" y="12555"/>
                    </a:lnTo>
                    <a:cubicBezTo>
                      <a:pt x="2716" y="13308"/>
                      <a:pt x="2191" y="13924"/>
                      <a:pt x="1575" y="13924"/>
                    </a:cubicBezTo>
                    <a:lnTo>
                      <a:pt x="1575" y="14107"/>
                    </a:lnTo>
                    <a:cubicBezTo>
                      <a:pt x="2306" y="14107"/>
                      <a:pt x="2899" y="13422"/>
                      <a:pt x="2899" y="12555"/>
                    </a:cubicBezTo>
                    <a:lnTo>
                      <a:pt x="1119" y="1119"/>
                    </a:lnTo>
                    <a:cubicBezTo>
                      <a:pt x="1119" y="412"/>
                      <a:pt x="708" y="1"/>
                      <a:pt x="0" y="1"/>
                    </a:cubicBezTo>
                    <a:close/>
                  </a:path>
                </a:pathLst>
              </a:custGeom>
              <a:solidFill>
                <a:srgbClr val="7D9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2245;p45">
                <a:extLst>
                  <a:ext uri="{FF2B5EF4-FFF2-40B4-BE49-F238E27FC236}">
                    <a16:creationId xmlns:a16="http://schemas.microsoft.com/office/drawing/2014/main" id="{D440C0F3-9174-48E2-846C-ACA50A513775}"/>
                  </a:ext>
                </a:extLst>
              </p:cNvPr>
              <p:cNvSpPr/>
              <p:nvPr/>
            </p:nvSpPr>
            <p:spPr>
              <a:xfrm>
                <a:off x="6805675" y="3374200"/>
                <a:ext cx="515850" cy="624025"/>
              </a:xfrm>
              <a:custGeom>
                <a:avLst/>
                <a:gdLst/>
                <a:ahLst/>
                <a:cxnLst/>
                <a:rect l="l" t="t" r="r" b="b"/>
                <a:pathLst>
                  <a:path w="20634" h="24961" extrusionOk="0">
                    <a:moveTo>
                      <a:pt x="10910" y="0"/>
                    </a:moveTo>
                    <a:cubicBezTo>
                      <a:pt x="6916" y="6254"/>
                      <a:pt x="2259" y="15156"/>
                      <a:pt x="1552" y="17736"/>
                    </a:cubicBezTo>
                    <a:cubicBezTo>
                      <a:pt x="1" y="21074"/>
                      <a:pt x="2248" y="24960"/>
                      <a:pt x="5543" y="24960"/>
                    </a:cubicBezTo>
                    <a:cubicBezTo>
                      <a:pt x="6709" y="24960"/>
                      <a:pt x="8006" y="24474"/>
                      <a:pt x="9312" y="23305"/>
                    </a:cubicBezTo>
                    <a:cubicBezTo>
                      <a:pt x="10773" y="22369"/>
                      <a:pt x="16845" y="13079"/>
                      <a:pt x="20634" y="7145"/>
                    </a:cubicBezTo>
                    <a:cubicBezTo>
                      <a:pt x="20360" y="6962"/>
                      <a:pt x="20063" y="6757"/>
                      <a:pt x="19766" y="6551"/>
                    </a:cubicBezTo>
                    <a:cubicBezTo>
                      <a:pt x="18739" y="5844"/>
                      <a:pt x="17735" y="5090"/>
                      <a:pt x="16731" y="4337"/>
                    </a:cubicBezTo>
                    <a:cubicBezTo>
                      <a:pt x="15749" y="3561"/>
                      <a:pt x="14745" y="2785"/>
                      <a:pt x="13740" y="2032"/>
                    </a:cubicBezTo>
                    <a:cubicBezTo>
                      <a:pt x="12805" y="1370"/>
                      <a:pt x="11869" y="731"/>
                      <a:pt x="10956" y="46"/>
                    </a:cubicBezTo>
                    <a:cubicBezTo>
                      <a:pt x="10956" y="23"/>
                      <a:pt x="10933" y="23"/>
                      <a:pt x="10910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246;p45">
                <a:extLst>
                  <a:ext uri="{FF2B5EF4-FFF2-40B4-BE49-F238E27FC236}">
                    <a16:creationId xmlns:a16="http://schemas.microsoft.com/office/drawing/2014/main" id="{84CA361D-3252-484A-8F0D-4DC5957F40CE}"/>
                  </a:ext>
                </a:extLst>
              </p:cNvPr>
              <p:cNvSpPr/>
              <p:nvPr/>
            </p:nvSpPr>
            <p:spPr>
              <a:xfrm>
                <a:off x="6546000" y="3359750"/>
                <a:ext cx="528325" cy="637925"/>
              </a:xfrm>
              <a:custGeom>
                <a:avLst/>
                <a:gdLst/>
                <a:ahLst/>
                <a:cxnLst/>
                <a:rect l="l" t="t" r="r" b="b"/>
                <a:pathLst>
                  <a:path w="21133" h="25517" extrusionOk="0">
                    <a:moveTo>
                      <a:pt x="2692" y="1"/>
                    </a:moveTo>
                    <a:cubicBezTo>
                      <a:pt x="1325" y="1"/>
                      <a:pt x="0" y="1139"/>
                      <a:pt x="914" y="3043"/>
                    </a:cubicBezTo>
                    <a:cubicBezTo>
                      <a:pt x="914" y="3043"/>
                      <a:pt x="8538" y="20961"/>
                      <a:pt x="12281" y="23974"/>
                    </a:cubicBezTo>
                    <a:cubicBezTo>
                      <a:pt x="13416" y="25017"/>
                      <a:pt x="14770" y="25516"/>
                      <a:pt x="16024" y="25516"/>
                    </a:cubicBezTo>
                    <a:cubicBezTo>
                      <a:pt x="18831" y="25516"/>
                      <a:pt x="21133" y="23015"/>
                      <a:pt x="19334" y="18519"/>
                    </a:cubicBezTo>
                    <a:cubicBezTo>
                      <a:pt x="18672" y="16077"/>
                      <a:pt x="4429" y="807"/>
                      <a:pt x="4429" y="807"/>
                    </a:cubicBezTo>
                    <a:cubicBezTo>
                      <a:pt x="3996" y="256"/>
                      <a:pt x="3339" y="1"/>
                      <a:pt x="2692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2247;p45">
                <a:extLst>
                  <a:ext uri="{FF2B5EF4-FFF2-40B4-BE49-F238E27FC236}">
                    <a16:creationId xmlns:a16="http://schemas.microsoft.com/office/drawing/2014/main" id="{0D21E7AC-7F95-406C-8DE5-FC68B14CD656}"/>
                  </a:ext>
                </a:extLst>
              </p:cNvPr>
              <p:cNvSpPr/>
              <p:nvPr/>
            </p:nvSpPr>
            <p:spPr>
              <a:xfrm>
                <a:off x="6938900" y="3225750"/>
                <a:ext cx="522925" cy="554600"/>
              </a:xfrm>
              <a:custGeom>
                <a:avLst/>
                <a:gdLst/>
                <a:ahLst/>
                <a:cxnLst/>
                <a:rect l="l" t="t" r="r" b="b"/>
                <a:pathLst>
                  <a:path w="20917" h="22184" extrusionOk="0">
                    <a:moveTo>
                      <a:pt x="13824" y="1"/>
                    </a:moveTo>
                    <a:cubicBezTo>
                      <a:pt x="12345" y="1"/>
                      <a:pt x="10660" y="512"/>
                      <a:pt x="8891" y="1693"/>
                    </a:cubicBezTo>
                    <a:cubicBezTo>
                      <a:pt x="3550" y="5254"/>
                      <a:pt x="286" y="14429"/>
                      <a:pt x="286" y="14429"/>
                    </a:cubicBezTo>
                    <a:cubicBezTo>
                      <a:pt x="1" y="14933"/>
                      <a:pt x="7367" y="22184"/>
                      <a:pt x="10342" y="22184"/>
                    </a:cubicBezTo>
                    <a:cubicBezTo>
                      <a:pt x="10468" y="22184"/>
                      <a:pt x="10585" y="22171"/>
                      <a:pt x="10694" y="22144"/>
                    </a:cubicBezTo>
                    <a:cubicBezTo>
                      <a:pt x="14825" y="16027"/>
                      <a:pt x="18203" y="9682"/>
                      <a:pt x="18203" y="9682"/>
                    </a:cubicBezTo>
                    <a:cubicBezTo>
                      <a:pt x="20917" y="4718"/>
                      <a:pt x="18320" y="1"/>
                      <a:pt x="138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2248;p45">
                <a:extLst>
                  <a:ext uri="{FF2B5EF4-FFF2-40B4-BE49-F238E27FC236}">
                    <a16:creationId xmlns:a16="http://schemas.microsoft.com/office/drawing/2014/main" id="{513DF94C-F18A-4CC2-8B00-A04C644107B3}"/>
                  </a:ext>
                </a:extLst>
              </p:cNvPr>
              <p:cNvSpPr/>
              <p:nvPr/>
            </p:nvSpPr>
            <p:spPr>
              <a:xfrm>
                <a:off x="7204525" y="3466625"/>
                <a:ext cx="191750" cy="313875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12555" extrusionOk="0">
                    <a:moveTo>
                      <a:pt x="7487" y="1"/>
                    </a:moveTo>
                    <a:cubicBezTo>
                      <a:pt x="7464" y="69"/>
                      <a:pt x="4063" y="6415"/>
                      <a:pt x="0" y="12464"/>
                    </a:cubicBezTo>
                    <a:lnTo>
                      <a:pt x="160" y="12555"/>
                    </a:lnTo>
                    <a:cubicBezTo>
                      <a:pt x="4246" y="6506"/>
                      <a:pt x="7624" y="161"/>
                      <a:pt x="7670" y="92"/>
                    </a:cubicBezTo>
                    <a:lnTo>
                      <a:pt x="74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249;p45">
                <a:extLst>
                  <a:ext uri="{FF2B5EF4-FFF2-40B4-BE49-F238E27FC236}">
                    <a16:creationId xmlns:a16="http://schemas.microsoft.com/office/drawing/2014/main" id="{C4F96091-81ED-4B5D-A396-19258577EA6B}"/>
                  </a:ext>
                </a:extLst>
              </p:cNvPr>
              <p:cNvSpPr/>
              <p:nvPr/>
            </p:nvSpPr>
            <p:spPr>
              <a:xfrm>
                <a:off x="6943750" y="3223625"/>
                <a:ext cx="420575" cy="363450"/>
              </a:xfrm>
              <a:custGeom>
                <a:avLst/>
                <a:gdLst/>
                <a:ahLst/>
                <a:cxnLst/>
                <a:rect l="l" t="t" r="r" b="b"/>
                <a:pathLst>
                  <a:path w="16823" h="14538" extrusionOk="0">
                    <a:moveTo>
                      <a:pt x="13646" y="0"/>
                    </a:moveTo>
                    <a:cubicBezTo>
                      <a:pt x="12070" y="0"/>
                      <a:pt x="10342" y="572"/>
                      <a:pt x="8651" y="1686"/>
                    </a:cubicBezTo>
                    <a:cubicBezTo>
                      <a:pt x="5866" y="3558"/>
                      <a:pt x="3675" y="6936"/>
                      <a:pt x="2306" y="9447"/>
                    </a:cubicBezTo>
                    <a:cubicBezTo>
                      <a:pt x="822" y="12140"/>
                      <a:pt x="0" y="14446"/>
                      <a:pt x="0" y="14491"/>
                    </a:cubicBezTo>
                    <a:lnTo>
                      <a:pt x="183" y="14537"/>
                    </a:lnTo>
                    <a:cubicBezTo>
                      <a:pt x="183" y="14514"/>
                      <a:pt x="1005" y="12232"/>
                      <a:pt x="2465" y="9516"/>
                    </a:cubicBezTo>
                    <a:cubicBezTo>
                      <a:pt x="3812" y="7028"/>
                      <a:pt x="6003" y="3695"/>
                      <a:pt x="8765" y="1846"/>
                    </a:cubicBezTo>
                    <a:cubicBezTo>
                      <a:pt x="10423" y="741"/>
                      <a:pt x="12111" y="182"/>
                      <a:pt x="13646" y="182"/>
                    </a:cubicBezTo>
                    <a:cubicBezTo>
                      <a:pt x="14774" y="182"/>
                      <a:pt x="15819" y="484"/>
                      <a:pt x="16708" y="1093"/>
                    </a:cubicBezTo>
                    <a:lnTo>
                      <a:pt x="16823" y="956"/>
                    </a:lnTo>
                    <a:cubicBezTo>
                      <a:pt x="15899" y="315"/>
                      <a:pt x="14815" y="0"/>
                      <a:pt x="136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2250;p45">
                <a:extLst>
                  <a:ext uri="{FF2B5EF4-FFF2-40B4-BE49-F238E27FC236}">
                    <a16:creationId xmlns:a16="http://schemas.microsoft.com/office/drawing/2014/main" id="{ED168C6B-A56F-4F7C-B195-67B295ED8CB2}"/>
                  </a:ext>
                </a:extLst>
              </p:cNvPr>
              <p:cNvSpPr/>
              <p:nvPr/>
            </p:nvSpPr>
            <p:spPr>
              <a:xfrm>
                <a:off x="6910650" y="3664075"/>
                <a:ext cx="81625" cy="101025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4041" extrusionOk="0">
                    <a:moveTo>
                      <a:pt x="137" y="1"/>
                    </a:moveTo>
                    <a:lnTo>
                      <a:pt x="0" y="115"/>
                    </a:lnTo>
                    <a:lnTo>
                      <a:pt x="3105" y="4041"/>
                    </a:lnTo>
                    <a:lnTo>
                      <a:pt x="3264" y="390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251;p45">
                <a:extLst>
                  <a:ext uri="{FF2B5EF4-FFF2-40B4-BE49-F238E27FC236}">
                    <a16:creationId xmlns:a16="http://schemas.microsoft.com/office/drawing/2014/main" id="{394FE28D-F3DF-4CD1-8A68-242E565A516C}"/>
                  </a:ext>
                </a:extLst>
              </p:cNvPr>
              <p:cNvSpPr/>
              <p:nvPr/>
            </p:nvSpPr>
            <p:spPr>
              <a:xfrm>
                <a:off x="6779400" y="3516275"/>
                <a:ext cx="134700" cy="150675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6027" extrusionOk="0">
                    <a:moveTo>
                      <a:pt x="138" y="1"/>
                    </a:moveTo>
                    <a:lnTo>
                      <a:pt x="1" y="115"/>
                    </a:lnTo>
                    <a:lnTo>
                      <a:pt x="5250" y="6027"/>
                    </a:lnTo>
                    <a:lnTo>
                      <a:pt x="5387" y="589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252;p45">
                <a:extLst>
                  <a:ext uri="{FF2B5EF4-FFF2-40B4-BE49-F238E27FC236}">
                    <a16:creationId xmlns:a16="http://schemas.microsoft.com/office/drawing/2014/main" id="{13CC890E-ECC3-4D72-B891-B1B4E8170EEA}"/>
                  </a:ext>
                </a:extLst>
              </p:cNvPr>
              <p:cNvSpPr/>
              <p:nvPr/>
            </p:nvSpPr>
            <p:spPr>
              <a:xfrm>
                <a:off x="6383550" y="3178075"/>
                <a:ext cx="304775" cy="290425"/>
              </a:xfrm>
              <a:custGeom>
                <a:avLst/>
                <a:gdLst/>
                <a:ahLst/>
                <a:cxnLst/>
                <a:rect l="l" t="t" r="r" b="b"/>
                <a:pathLst>
                  <a:path w="12191" h="11617" extrusionOk="0">
                    <a:moveTo>
                      <a:pt x="1459" y="0"/>
                    </a:moveTo>
                    <a:cubicBezTo>
                      <a:pt x="1029" y="0"/>
                      <a:pt x="860" y="1309"/>
                      <a:pt x="998" y="1546"/>
                    </a:cubicBezTo>
                    <a:cubicBezTo>
                      <a:pt x="656" y="1660"/>
                      <a:pt x="382" y="2664"/>
                      <a:pt x="861" y="3166"/>
                    </a:cubicBezTo>
                    <a:cubicBezTo>
                      <a:pt x="855" y="3166"/>
                      <a:pt x="848" y="3166"/>
                      <a:pt x="842" y="3166"/>
                    </a:cubicBezTo>
                    <a:cubicBezTo>
                      <a:pt x="371" y="3166"/>
                      <a:pt x="0" y="3974"/>
                      <a:pt x="473" y="4604"/>
                    </a:cubicBezTo>
                    <a:cubicBezTo>
                      <a:pt x="431" y="4550"/>
                      <a:pt x="394" y="4526"/>
                      <a:pt x="360" y="4526"/>
                    </a:cubicBezTo>
                    <a:cubicBezTo>
                      <a:pt x="137" y="4526"/>
                      <a:pt x="104" y="5589"/>
                      <a:pt x="382" y="6065"/>
                    </a:cubicBezTo>
                    <a:cubicBezTo>
                      <a:pt x="382" y="6065"/>
                      <a:pt x="1592" y="8918"/>
                      <a:pt x="3052" y="9694"/>
                    </a:cubicBezTo>
                    <a:cubicBezTo>
                      <a:pt x="4513" y="10470"/>
                      <a:pt x="8827" y="11566"/>
                      <a:pt x="8827" y="11566"/>
                    </a:cubicBezTo>
                    <a:cubicBezTo>
                      <a:pt x="8988" y="11600"/>
                      <a:pt x="9143" y="11616"/>
                      <a:pt x="9293" y="11616"/>
                    </a:cubicBezTo>
                    <a:cubicBezTo>
                      <a:pt x="11151" y="11616"/>
                      <a:pt x="12191" y="9143"/>
                      <a:pt x="11726" y="7686"/>
                    </a:cubicBezTo>
                    <a:lnTo>
                      <a:pt x="10927" y="5471"/>
                    </a:lnTo>
                    <a:cubicBezTo>
                      <a:pt x="10738" y="4589"/>
                      <a:pt x="8847" y="1753"/>
                      <a:pt x="8512" y="1753"/>
                    </a:cubicBezTo>
                    <a:cubicBezTo>
                      <a:pt x="8483" y="1753"/>
                      <a:pt x="8466" y="1774"/>
                      <a:pt x="8462" y="1819"/>
                    </a:cubicBezTo>
                    <a:lnTo>
                      <a:pt x="8371" y="2664"/>
                    </a:lnTo>
                    <a:cubicBezTo>
                      <a:pt x="8371" y="2664"/>
                      <a:pt x="8318" y="4364"/>
                      <a:pt x="7151" y="4364"/>
                    </a:cubicBezTo>
                    <a:cubicBezTo>
                      <a:pt x="6993" y="4364"/>
                      <a:pt x="6815" y="4332"/>
                      <a:pt x="6613" y="4262"/>
                    </a:cubicBezTo>
                    <a:cubicBezTo>
                      <a:pt x="5289" y="3897"/>
                      <a:pt x="1683" y="108"/>
                      <a:pt x="1683" y="108"/>
                    </a:cubicBezTo>
                    <a:cubicBezTo>
                      <a:pt x="1602" y="33"/>
                      <a:pt x="1527" y="0"/>
                      <a:pt x="1459" y="0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253;p45">
                <a:extLst>
                  <a:ext uri="{FF2B5EF4-FFF2-40B4-BE49-F238E27FC236}">
                    <a16:creationId xmlns:a16="http://schemas.microsoft.com/office/drawing/2014/main" id="{5D608580-4EB8-4EB2-8902-2EC0F2CA743F}"/>
                  </a:ext>
                </a:extLst>
              </p:cNvPr>
              <p:cNvSpPr/>
              <p:nvPr/>
            </p:nvSpPr>
            <p:spPr>
              <a:xfrm>
                <a:off x="6406775" y="3215000"/>
                <a:ext cx="93050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3607" extrusionOk="0">
                    <a:moveTo>
                      <a:pt x="138" y="0"/>
                    </a:moveTo>
                    <a:lnTo>
                      <a:pt x="1" y="137"/>
                    </a:lnTo>
                    <a:cubicBezTo>
                      <a:pt x="1051" y="1438"/>
                      <a:pt x="2283" y="2602"/>
                      <a:pt x="3607" y="3606"/>
                    </a:cubicBezTo>
                    <a:lnTo>
                      <a:pt x="3721" y="3447"/>
                    </a:lnTo>
                    <a:cubicBezTo>
                      <a:pt x="2397" y="2465"/>
                      <a:pt x="1210" y="1301"/>
                      <a:pt x="1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2254;p45">
                <a:extLst>
                  <a:ext uri="{FF2B5EF4-FFF2-40B4-BE49-F238E27FC236}">
                    <a16:creationId xmlns:a16="http://schemas.microsoft.com/office/drawing/2014/main" id="{261EA252-B288-4F62-90CB-18D2EBC85657}"/>
                  </a:ext>
                </a:extLst>
              </p:cNvPr>
              <p:cNvSpPr/>
              <p:nvPr/>
            </p:nvSpPr>
            <p:spPr>
              <a:xfrm>
                <a:off x="6391375" y="3290300"/>
                <a:ext cx="67925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3174" extrusionOk="0">
                    <a:moveTo>
                      <a:pt x="160" y="1"/>
                    </a:moveTo>
                    <a:lnTo>
                      <a:pt x="0" y="92"/>
                    </a:lnTo>
                    <a:cubicBezTo>
                      <a:pt x="822" y="1348"/>
                      <a:pt x="1689" y="2352"/>
                      <a:pt x="2603" y="3174"/>
                    </a:cubicBezTo>
                    <a:lnTo>
                      <a:pt x="2717" y="3037"/>
                    </a:lnTo>
                    <a:cubicBezTo>
                      <a:pt x="1826" y="2215"/>
                      <a:pt x="982" y="1234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2255;p45">
                <a:extLst>
                  <a:ext uri="{FF2B5EF4-FFF2-40B4-BE49-F238E27FC236}">
                    <a16:creationId xmlns:a16="http://schemas.microsoft.com/office/drawing/2014/main" id="{8F09D427-CDB0-4BE5-83DD-58FDD5AE1D9A}"/>
                  </a:ext>
                </a:extLst>
              </p:cNvPr>
              <p:cNvSpPr/>
              <p:nvPr/>
            </p:nvSpPr>
            <p:spPr>
              <a:xfrm>
                <a:off x="6402225" y="3254925"/>
                <a:ext cx="770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3174" extrusionOk="0">
                    <a:moveTo>
                      <a:pt x="160" y="1"/>
                    </a:moveTo>
                    <a:lnTo>
                      <a:pt x="0" y="115"/>
                    </a:lnTo>
                    <a:cubicBezTo>
                      <a:pt x="799" y="1233"/>
                      <a:pt x="1758" y="2215"/>
                      <a:pt x="2967" y="3174"/>
                    </a:cubicBezTo>
                    <a:lnTo>
                      <a:pt x="3082" y="3014"/>
                    </a:lnTo>
                    <a:cubicBezTo>
                      <a:pt x="1895" y="2078"/>
                      <a:pt x="936" y="1096"/>
                      <a:pt x="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2256;p45">
                <a:extLst>
                  <a:ext uri="{FF2B5EF4-FFF2-40B4-BE49-F238E27FC236}">
                    <a16:creationId xmlns:a16="http://schemas.microsoft.com/office/drawing/2014/main" id="{A4097AF5-D3F1-46FA-A5E1-9A8C67AC6D52}"/>
                  </a:ext>
                </a:extLst>
              </p:cNvPr>
              <p:cNvSpPr/>
              <p:nvPr/>
            </p:nvSpPr>
            <p:spPr>
              <a:xfrm>
                <a:off x="6644175" y="3361650"/>
                <a:ext cx="31400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2511" extrusionOk="0">
                    <a:moveTo>
                      <a:pt x="1073" y="0"/>
                    </a:moveTo>
                    <a:cubicBezTo>
                      <a:pt x="1073" y="0"/>
                      <a:pt x="845" y="1529"/>
                      <a:pt x="0" y="2374"/>
                    </a:cubicBezTo>
                    <a:lnTo>
                      <a:pt x="137" y="2511"/>
                    </a:lnTo>
                    <a:cubicBezTo>
                      <a:pt x="1027" y="1621"/>
                      <a:pt x="1255" y="91"/>
                      <a:pt x="1255" y="23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5" name="Google Shape;2257;p45">
            <a:extLst>
              <a:ext uri="{FF2B5EF4-FFF2-40B4-BE49-F238E27FC236}">
                <a16:creationId xmlns:a16="http://schemas.microsoft.com/office/drawing/2014/main" id="{5DC19869-FDEF-4B98-84C8-44AECB3FE58F}"/>
              </a:ext>
            </a:extLst>
          </p:cNvPr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26" name="Google Shape;2258;p45">
              <a:extLst>
                <a:ext uri="{FF2B5EF4-FFF2-40B4-BE49-F238E27FC236}">
                  <a16:creationId xmlns:a16="http://schemas.microsoft.com/office/drawing/2014/main" id="{1861F70E-6F1A-4C0A-94A1-791055FBA847}"/>
                </a:ext>
              </a:extLst>
            </p:cNvPr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59;p45">
              <a:extLst>
                <a:ext uri="{FF2B5EF4-FFF2-40B4-BE49-F238E27FC236}">
                  <a16:creationId xmlns:a16="http://schemas.microsoft.com/office/drawing/2014/main" id="{8BB3C39A-C04D-44E0-886B-098711EEC338}"/>
                </a:ext>
              </a:extLst>
            </p:cNvPr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60;p45">
              <a:extLst>
                <a:ext uri="{FF2B5EF4-FFF2-40B4-BE49-F238E27FC236}">
                  <a16:creationId xmlns:a16="http://schemas.microsoft.com/office/drawing/2014/main" id="{2D4F0449-D863-4AA5-BFC2-FB19F918BEB2}"/>
                </a:ext>
              </a:extLst>
            </p:cNvPr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612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Google Shape;3279;p48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0" name="Google Shape;3280;p48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3281" name="Google Shape;3281;p48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48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48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4" name="Google Shape;3284;p48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REFERENCIAS</a:t>
            </a:r>
            <a:endParaRPr dirty="0"/>
          </a:p>
        </p:txBody>
      </p:sp>
      <p:sp>
        <p:nvSpPr>
          <p:cNvPr id="3285" name="Google Shape;3285;p48"/>
          <p:cNvSpPr txBox="1">
            <a:spLocks noGrp="1"/>
          </p:cNvSpPr>
          <p:nvPr>
            <p:ph type="body" idx="1"/>
          </p:nvPr>
        </p:nvSpPr>
        <p:spPr>
          <a:xfrm>
            <a:off x="714799" y="1525538"/>
            <a:ext cx="7704000" cy="209242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048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solidFill>
                  <a:schemeClr val="bg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https://www.clubdetecnologia.net/blog/2020/conversor-simple-de-voz-a-texto-usando-speechrecognition-de-python/</a:t>
            </a:r>
            <a:r>
              <a:rPr lang="en-US" dirty="0">
                <a:solidFill>
                  <a:schemeClr val="bg2"/>
                </a:solidFill>
                <a:uFill>
                  <a:noFill/>
                </a:uFill>
              </a:rPr>
              <a:t>    </a:t>
            </a:r>
            <a:endParaRPr dirty="0">
              <a:solidFill>
                <a:schemeClr val="bg2"/>
              </a:solidFill>
            </a:endParaRPr>
          </a:p>
          <a:p>
            <a:pPr marL="457200" lvl="0" indent="-3048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solidFill>
                  <a:schemeClr val="bg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https://realpython.com/python-speech-recognition/</a:t>
            </a:r>
            <a:r>
              <a:rPr lang="en-US" dirty="0">
                <a:solidFill>
                  <a:schemeClr val="bg2"/>
                </a:solidFill>
                <a:uFill>
                  <a:noFill/>
                </a:uFill>
              </a:rPr>
              <a:t>  </a:t>
            </a:r>
          </a:p>
          <a:p>
            <a:pPr marL="457200" lvl="0" indent="-3048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solidFill>
                  <a:schemeClr val="bg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https://blog.facialix.com/tutorial-convertir-voz-a-texto-desde-python-usando-speechrecognition/</a:t>
            </a:r>
            <a:endParaRPr lang="en-US" dirty="0">
              <a:solidFill>
                <a:schemeClr val="bg2"/>
              </a:solidFill>
              <a:uFill>
                <a:noFill/>
              </a:uFill>
            </a:endParaRPr>
          </a:p>
          <a:p>
            <a:pPr marL="457200" lvl="0" indent="-3048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solidFill>
                  <a:schemeClr val="bg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https://pharos.sh/introduccion-al-reconocimiento-de-voz-con-python/</a:t>
            </a:r>
            <a:endParaRPr lang="en-US" dirty="0">
              <a:solidFill>
                <a:schemeClr val="bg2"/>
              </a:solidFill>
            </a:endParaRPr>
          </a:p>
          <a:p>
            <a:pPr marL="457200" lvl="0" indent="-3048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solidFill>
                  <a:schemeClr val="bg2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https://www.lfd.uci.edu/~gohlke/pythonlibs/#pocketsphinx</a:t>
            </a:r>
            <a:r>
              <a:rPr lang="en-US" dirty="0">
                <a:solidFill>
                  <a:schemeClr val="bg2"/>
                </a:solidFill>
                <a:uFill>
                  <a:noFill/>
                </a:uFill>
              </a:rPr>
              <a:t>  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7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7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/>
          </p:nvPr>
        </p:nvSpPr>
        <p:spPr>
          <a:xfrm>
            <a:off x="720000" y="2146300"/>
            <a:ext cx="3714000" cy="181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>
                <a:solidFill>
                  <a:schemeClr val="accent5"/>
                </a:solidFill>
              </a:rPr>
              <a:t>SPEECH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r>
              <a:rPr lang="en" sz="7200" dirty="0">
                <a:solidFill>
                  <a:schemeClr val="lt2"/>
                </a:solidFill>
              </a:rPr>
              <a:t>RECOGNITION</a:t>
            </a:r>
            <a:endParaRPr sz="9100" dirty="0">
              <a:solidFill>
                <a:schemeClr val="lt2"/>
              </a:solidFill>
            </a:endParaRPr>
          </a:p>
        </p:txBody>
      </p:sp>
      <p:sp>
        <p:nvSpPr>
          <p:cNvPr id="747" name="Google Shape;747;p27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748" name="Google Shape;748;p27"/>
          <p:cNvGrpSpPr/>
          <p:nvPr/>
        </p:nvGrpSpPr>
        <p:grpSpPr>
          <a:xfrm>
            <a:off x="5338500" y="1269758"/>
            <a:ext cx="5117119" cy="3804580"/>
            <a:chOff x="5338500" y="1269758"/>
            <a:chExt cx="5117119" cy="3804580"/>
          </a:xfrm>
        </p:grpSpPr>
        <p:grpSp>
          <p:nvGrpSpPr>
            <p:cNvPr id="749" name="Google Shape;749;p27"/>
            <p:cNvGrpSpPr/>
            <p:nvPr/>
          </p:nvGrpSpPr>
          <p:grpSpPr>
            <a:xfrm>
              <a:off x="5455262" y="1269758"/>
              <a:ext cx="4739256" cy="3804580"/>
              <a:chOff x="492625" y="174055"/>
              <a:chExt cx="6376825" cy="5119188"/>
            </a:xfrm>
          </p:grpSpPr>
          <p:sp>
            <p:nvSpPr>
              <p:cNvPr id="750" name="Google Shape;750;p27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7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7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7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7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7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7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7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7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7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7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7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7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7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7"/>
              <p:cNvSpPr/>
              <p:nvPr/>
            </p:nvSpPr>
            <p:spPr>
              <a:xfrm>
                <a:off x="5183876" y="174055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7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7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7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7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7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7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7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7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7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9" name="Google Shape;779;p27"/>
            <p:cNvGrpSpPr/>
            <p:nvPr/>
          </p:nvGrpSpPr>
          <p:grpSpPr>
            <a:xfrm>
              <a:off x="8315845" y="1269762"/>
              <a:ext cx="581075" cy="752144"/>
              <a:chOff x="8163163" y="1229827"/>
              <a:chExt cx="581075" cy="752144"/>
            </a:xfrm>
          </p:grpSpPr>
          <p:sp>
            <p:nvSpPr>
              <p:cNvPr id="780" name="Google Shape;780;p27"/>
              <p:cNvSpPr/>
              <p:nvPr/>
            </p:nvSpPr>
            <p:spPr>
              <a:xfrm>
                <a:off x="8163163" y="1391195"/>
                <a:ext cx="176472" cy="219929"/>
              </a:xfrm>
              <a:custGeom>
                <a:avLst/>
                <a:gdLst/>
                <a:ahLst/>
                <a:cxnLst/>
                <a:rect l="l" t="t" r="r" b="b"/>
                <a:pathLst>
                  <a:path w="8950" h="11154" extrusionOk="0">
                    <a:moveTo>
                      <a:pt x="5195" y="0"/>
                    </a:moveTo>
                    <a:cubicBezTo>
                      <a:pt x="2073" y="0"/>
                      <a:pt x="1" y="6221"/>
                      <a:pt x="481" y="10789"/>
                    </a:cubicBezTo>
                    <a:lnTo>
                      <a:pt x="7557" y="11154"/>
                    </a:lnTo>
                    <a:cubicBezTo>
                      <a:pt x="4773" y="5790"/>
                      <a:pt x="8950" y="631"/>
                      <a:pt x="5617" y="38"/>
                    </a:cubicBezTo>
                    <a:cubicBezTo>
                      <a:pt x="5474" y="13"/>
                      <a:pt x="5334" y="0"/>
                      <a:pt x="5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7"/>
              <p:cNvSpPr/>
              <p:nvPr/>
            </p:nvSpPr>
            <p:spPr>
              <a:xfrm>
                <a:off x="8190649" y="1229827"/>
                <a:ext cx="553589" cy="752144"/>
              </a:xfrm>
              <a:custGeom>
                <a:avLst/>
                <a:gdLst/>
                <a:ahLst/>
                <a:cxnLst/>
                <a:rect l="l" t="t" r="r" b="b"/>
                <a:pathLst>
                  <a:path w="28076" h="38146" extrusionOk="0">
                    <a:moveTo>
                      <a:pt x="16680" y="0"/>
                    </a:moveTo>
                    <a:cubicBezTo>
                      <a:pt x="13098" y="0"/>
                      <a:pt x="9559" y="2443"/>
                      <a:pt x="8217" y="6989"/>
                    </a:cubicBezTo>
                    <a:cubicBezTo>
                      <a:pt x="5410" y="16530"/>
                      <a:pt x="0" y="21871"/>
                      <a:pt x="0" y="21871"/>
                    </a:cubicBezTo>
                    <a:lnTo>
                      <a:pt x="17256" y="38146"/>
                    </a:lnTo>
                    <a:cubicBezTo>
                      <a:pt x="17256" y="38146"/>
                      <a:pt x="28075" y="21232"/>
                      <a:pt x="25770" y="9203"/>
                    </a:cubicBezTo>
                    <a:cubicBezTo>
                      <a:pt x="24566" y="2920"/>
                      <a:pt x="20597" y="0"/>
                      <a:pt x="166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8351327" y="1417577"/>
                <a:ext cx="211096" cy="406871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20635" extrusionOk="0">
                    <a:moveTo>
                      <a:pt x="9815" y="1"/>
                    </a:moveTo>
                    <a:cubicBezTo>
                      <a:pt x="9655" y="24"/>
                      <a:pt x="9541" y="161"/>
                      <a:pt x="9541" y="320"/>
                    </a:cubicBezTo>
                    <a:cubicBezTo>
                      <a:pt x="9541" y="435"/>
                      <a:pt x="10112" y="11710"/>
                      <a:pt x="137" y="20133"/>
                    </a:cubicBezTo>
                    <a:cubicBezTo>
                      <a:pt x="23" y="20224"/>
                      <a:pt x="0" y="20407"/>
                      <a:pt x="91" y="20521"/>
                    </a:cubicBezTo>
                    <a:cubicBezTo>
                      <a:pt x="160" y="20589"/>
                      <a:pt x="228" y="20635"/>
                      <a:pt x="320" y="20635"/>
                    </a:cubicBezTo>
                    <a:cubicBezTo>
                      <a:pt x="388" y="20635"/>
                      <a:pt x="457" y="20612"/>
                      <a:pt x="502" y="20566"/>
                    </a:cubicBezTo>
                    <a:cubicBezTo>
                      <a:pt x="10705" y="11961"/>
                      <a:pt x="10112" y="389"/>
                      <a:pt x="10112" y="275"/>
                    </a:cubicBezTo>
                    <a:cubicBezTo>
                      <a:pt x="10112" y="115"/>
                      <a:pt x="9975" y="1"/>
                      <a:pt x="98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27"/>
            <p:cNvGrpSpPr/>
            <p:nvPr/>
          </p:nvGrpSpPr>
          <p:grpSpPr>
            <a:xfrm rot="-467288">
              <a:off x="6055373" y="2436186"/>
              <a:ext cx="855063" cy="737437"/>
              <a:chOff x="5285528" y="1142775"/>
              <a:chExt cx="855128" cy="737494"/>
            </a:xfrm>
          </p:grpSpPr>
          <p:sp>
            <p:nvSpPr>
              <p:cNvPr id="784" name="Google Shape;784;p27"/>
              <p:cNvSpPr/>
              <p:nvPr/>
            </p:nvSpPr>
            <p:spPr>
              <a:xfrm>
                <a:off x="5882121" y="1298306"/>
                <a:ext cx="221171" cy="328119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6641" extrusionOk="0">
                    <a:moveTo>
                      <a:pt x="5177" y="1"/>
                    </a:moveTo>
                    <a:cubicBezTo>
                      <a:pt x="756" y="1"/>
                      <a:pt x="1" y="10165"/>
                      <a:pt x="3136" y="16641"/>
                    </a:cubicBezTo>
                    <a:lnTo>
                      <a:pt x="11217" y="15705"/>
                    </a:lnTo>
                    <a:cubicBezTo>
                      <a:pt x="5305" y="11003"/>
                      <a:pt x="9710" y="115"/>
                      <a:pt x="5236" y="1"/>
                    </a:cubicBezTo>
                    <a:cubicBezTo>
                      <a:pt x="5217" y="1"/>
                      <a:pt x="5197" y="1"/>
                      <a:pt x="51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7"/>
              <p:cNvSpPr/>
              <p:nvPr/>
            </p:nvSpPr>
            <p:spPr>
              <a:xfrm>
                <a:off x="5285528" y="1142775"/>
                <a:ext cx="855128" cy="737494"/>
              </a:xfrm>
              <a:custGeom>
                <a:avLst/>
                <a:gdLst/>
                <a:ahLst/>
                <a:cxnLst/>
                <a:rect l="l" t="t" r="r" b="b"/>
                <a:pathLst>
                  <a:path w="43369" h="37403" extrusionOk="0">
                    <a:moveTo>
                      <a:pt x="19556" y="0"/>
                    </a:moveTo>
                    <a:cubicBezTo>
                      <a:pt x="18727" y="0"/>
                      <a:pt x="17827" y="136"/>
                      <a:pt x="16845" y="425"/>
                    </a:cubicBezTo>
                    <a:cubicBezTo>
                      <a:pt x="0" y="5401"/>
                      <a:pt x="17598" y="37402"/>
                      <a:pt x="17598" y="37402"/>
                    </a:cubicBezTo>
                    <a:lnTo>
                      <a:pt x="43368" y="30235"/>
                    </a:lnTo>
                    <a:cubicBezTo>
                      <a:pt x="29092" y="24499"/>
                      <a:pt x="30693" y="0"/>
                      <a:pt x="19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7"/>
              <p:cNvSpPr/>
              <p:nvPr/>
            </p:nvSpPr>
            <p:spPr>
              <a:xfrm>
                <a:off x="5641509" y="1311773"/>
                <a:ext cx="234047" cy="508179"/>
              </a:xfrm>
              <a:custGeom>
                <a:avLst/>
                <a:gdLst/>
                <a:ahLst/>
                <a:cxnLst/>
                <a:rect l="l" t="t" r="r" b="b"/>
                <a:pathLst>
                  <a:path w="11870" h="25773" extrusionOk="0">
                    <a:moveTo>
                      <a:pt x="293" y="0"/>
                    </a:moveTo>
                    <a:cubicBezTo>
                      <a:pt x="279" y="0"/>
                      <a:pt x="266" y="1"/>
                      <a:pt x="252" y="3"/>
                    </a:cubicBezTo>
                    <a:cubicBezTo>
                      <a:pt x="92" y="26"/>
                      <a:pt x="1" y="163"/>
                      <a:pt x="24" y="323"/>
                    </a:cubicBezTo>
                    <a:cubicBezTo>
                      <a:pt x="46" y="459"/>
                      <a:pt x="2146" y="14771"/>
                      <a:pt x="11322" y="25681"/>
                    </a:cubicBezTo>
                    <a:cubicBezTo>
                      <a:pt x="11391" y="25750"/>
                      <a:pt x="11459" y="25773"/>
                      <a:pt x="11550" y="25773"/>
                    </a:cubicBezTo>
                    <a:cubicBezTo>
                      <a:pt x="11596" y="25773"/>
                      <a:pt x="11665" y="25750"/>
                      <a:pt x="11733" y="25704"/>
                    </a:cubicBezTo>
                    <a:cubicBezTo>
                      <a:pt x="11847" y="25613"/>
                      <a:pt x="11870" y="25430"/>
                      <a:pt x="11756" y="25316"/>
                    </a:cubicBezTo>
                    <a:cubicBezTo>
                      <a:pt x="2694" y="14543"/>
                      <a:pt x="594" y="391"/>
                      <a:pt x="571" y="231"/>
                    </a:cubicBezTo>
                    <a:cubicBezTo>
                      <a:pt x="551" y="106"/>
                      <a:pt x="435" y="0"/>
                      <a:pt x="2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7" name="Google Shape;787;p27"/>
            <p:cNvSpPr/>
            <p:nvPr/>
          </p:nvSpPr>
          <p:spPr>
            <a:xfrm>
              <a:off x="5691300" y="1468675"/>
              <a:ext cx="4764320" cy="3134826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8" name="Google Shape;788;p27"/>
            <p:cNvGrpSpPr/>
            <p:nvPr/>
          </p:nvGrpSpPr>
          <p:grpSpPr>
            <a:xfrm rot="-256698">
              <a:off x="7651484" y="4210880"/>
              <a:ext cx="1281877" cy="753652"/>
              <a:chOff x="6915635" y="3201162"/>
              <a:chExt cx="1281894" cy="753662"/>
            </a:xfrm>
          </p:grpSpPr>
          <p:sp>
            <p:nvSpPr>
              <p:cNvPr id="789" name="Google Shape;789;p27"/>
              <p:cNvSpPr/>
              <p:nvPr/>
            </p:nvSpPr>
            <p:spPr>
              <a:xfrm>
                <a:off x="6915635" y="3201162"/>
                <a:ext cx="1281894" cy="753662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7"/>
              <p:cNvSpPr/>
              <p:nvPr/>
            </p:nvSpPr>
            <p:spPr>
              <a:xfrm>
                <a:off x="6919224" y="3348610"/>
                <a:ext cx="1063956" cy="366529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1" name="Google Shape;791;p27"/>
            <p:cNvSpPr/>
            <p:nvPr/>
          </p:nvSpPr>
          <p:spPr>
            <a:xfrm>
              <a:off x="7964325" y="1803449"/>
              <a:ext cx="1231800" cy="2737200"/>
            </a:xfrm>
            <a:prstGeom prst="roundRect">
              <a:avLst>
                <a:gd name="adj" fmla="val 10069"/>
              </a:avLst>
            </a:pr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8057200" y="1613600"/>
              <a:ext cx="1138800" cy="2987400"/>
            </a:xfrm>
            <a:prstGeom prst="roundRect">
              <a:avLst>
                <a:gd name="adj" fmla="val 10069"/>
              </a:avLst>
            </a:pr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8205475" y="1963175"/>
              <a:ext cx="990650" cy="2288250"/>
            </a:xfrm>
            <a:custGeom>
              <a:avLst/>
              <a:gdLst/>
              <a:ahLst/>
              <a:cxnLst/>
              <a:rect l="l" t="t" r="r" b="b"/>
              <a:pathLst>
                <a:path w="39626" h="91530" extrusionOk="0">
                  <a:moveTo>
                    <a:pt x="0" y="0"/>
                  </a:moveTo>
                  <a:lnTo>
                    <a:pt x="0" y="91529"/>
                  </a:lnTo>
                  <a:lnTo>
                    <a:pt x="39625" y="91529"/>
                  </a:lnTo>
                  <a:lnTo>
                    <a:pt x="396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8331023" y="2354375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8331023" y="2416292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8331020" y="2476500"/>
              <a:ext cx="550726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8331023" y="2536713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8331025" y="1963175"/>
              <a:ext cx="865100" cy="239675"/>
            </a:xfrm>
            <a:custGeom>
              <a:avLst/>
              <a:gdLst/>
              <a:ahLst/>
              <a:cxnLst/>
              <a:rect l="l" t="t" r="r" b="b"/>
              <a:pathLst>
                <a:path w="34604" h="9587" extrusionOk="0">
                  <a:moveTo>
                    <a:pt x="0" y="0"/>
                  </a:moveTo>
                  <a:lnTo>
                    <a:pt x="0" y="9587"/>
                  </a:lnTo>
                  <a:lnTo>
                    <a:pt x="34603" y="9587"/>
                  </a:lnTo>
                  <a:lnTo>
                    <a:pt x="34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8331025" y="4148675"/>
              <a:ext cx="205450" cy="102750"/>
            </a:xfrm>
            <a:custGeom>
              <a:avLst/>
              <a:gdLst/>
              <a:ahLst/>
              <a:cxnLst/>
              <a:rect l="l" t="t" r="r" b="b"/>
              <a:pathLst>
                <a:path w="8218" h="4110" extrusionOk="0">
                  <a:moveTo>
                    <a:pt x="4109" y="1"/>
                  </a:moveTo>
                  <a:cubicBezTo>
                    <a:pt x="1849" y="1"/>
                    <a:pt x="0" y="1827"/>
                    <a:pt x="0" y="4086"/>
                  </a:cubicBezTo>
                  <a:cubicBezTo>
                    <a:pt x="0" y="4086"/>
                    <a:pt x="0" y="4109"/>
                    <a:pt x="0" y="4109"/>
                  </a:cubicBezTo>
                  <a:lnTo>
                    <a:pt x="8217" y="4109"/>
                  </a:lnTo>
                  <a:cubicBezTo>
                    <a:pt x="8217" y="4109"/>
                    <a:pt x="8217" y="4086"/>
                    <a:pt x="8217" y="4086"/>
                  </a:cubicBezTo>
                  <a:cubicBezTo>
                    <a:pt x="8217" y="1827"/>
                    <a:pt x="6391" y="1"/>
                    <a:pt x="4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8098775" y="1878150"/>
              <a:ext cx="26825" cy="225975"/>
            </a:xfrm>
            <a:custGeom>
              <a:avLst/>
              <a:gdLst/>
              <a:ahLst/>
              <a:cxnLst/>
              <a:rect l="l" t="t" r="r" b="b"/>
              <a:pathLst>
                <a:path w="1073" h="9039" extrusionOk="0">
                  <a:moveTo>
                    <a:pt x="0" y="0"/>
                  </a:moveTo>
                  <a:lnTo>
                    <a:pt x="0" y="9039"/>
                  </a:lnTo>
                  <a:lnTo>
                    <a:pt x="1073" y="9039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8098775" y="2202825"/>
              <a:ext cx="26825" cy="226000"/>
            </a:xfrm>
            <a:custGeom>
              <a:avLst/>
              <a:gdLst/>
              <a:ahLst/>
              <a:cxnLst/>
              <a:rect l="l" t="t" r="r" b="b"/>
              <a:pathLst>
                <a:path w="1073" h="9040" extrusionOk="0">
                  <a:moveTo>
                    <a:pt x="0" y="1"/>
                  </a:moveTo>
                  <a:lnTo>
                    <a:pt x="0" y="9039"/>
                  </a:lnTo>
                  <a:lnTo>
                    <a:pt x="1073" y="9039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8125575" y="1613925"/>
              <a:ext cx="1070550" cy="2987300"/>
            </a:xfrm>
            <a:custGeom>
              <a:avLst/>
              <a:gdLst/>
              <a:ahLst/>
              <a:cxnLst/>
              <a:rect l="l" t="t" r="r" b="b"/>
              <a:pathLst>
                <a:path w="42822" h="119492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5"/>
                  </a:lnTo>
                  <a:cubicBezTo>
                    <a:pt x="1" y="117391"/>
                    <a:pt x="2078" y="119491"/>
                    <a:pt x="4657" y="119491"/>
                  </a:cubicBezTo>
                  <a:lnTo>
                    <a:pt x="42821" y="119491"/>
                  </a:lnTo>
                  <a:lnTo>
                    <a:pt x="42821" y="105499"/>
                  </a:lnTo>
                  <a:lnTo>
                    <a:pt x="3196" y="105499"/>
                  </a:lnTo>
                  <a:lnTo>
                    <a:pt x="3196" y="13970"/>
                  </a:lnTo>
                  <a:lnTo>
                    <a:pt x="42821" y="13970"/>
                  </a:lnTo>
                  <a:lnTo>
                    <a:pt x="42821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8331025" y="2246775"/>
              <a:ext cx="80475" cy="65075"/>
            </a:xfrm>
            <a:custGeom>
              <a:avLst/>
              <a:gdLst/>
              <a:ahLst/>
              <a:cxnLst/>
              <a:rect l="l" t="t" r="r" b="b"/>
              <a:pathLst>
                <a:path w="3219" h="2603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598"/>
                    <a:pt x="1621" y="2602"/>
                    <a:pt x="1621" y="2602"/>
                  </a:cubicBezTo>
                  <a:cubicBezTo>
                    <a:pt x="1621" y="2602"/>
                    <a:pt x="3218" y="1552"/>
                    <a:pt x="3218" y="822"/>
                  </a:cubicBezTo>
                  <a:cubicBezTo>
                    <a:pt x="3218" y="365"/>
                    <a:pt x="2853" y="0"/>
                    <a:pt x="2397" y="0"/>
                  </a:cubicBezTo>
                  <a:cubicBezTo>
                    <a:pt x="2031" y="0"/>
                    <a:pt x="1712" y="251"/>
                    <a:pt x="1621" y="594"/>
                  </a:cubicBezTo>
                  <a:cubicBezTo>
                    <a:pt x="1506" y="251"/>
                    <a:pt x="1210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8331025" y="2976600"/>
              <a:ext cx="865100" cy="781225"/>
            </a:xfrm>
            <a:custGeom>
              <a:avLst/>
              <a:gdLst/>
              <a:ahLst/>
              <a:cxnLst/>
              <a:rect l="l" t="t" r="r" b="b"/>
              <a:pathLst>
                <a:path w="34604" h="31249" extrusionOk="0">
                  <a:moveTo>
                    <a:pt x="0" y="1"/>
                  </a:moveTo>
                  <a:lnTo>
                    <a:pt x="0" y="31248"/>
                  </a:lnTo>
                  <a:lnTo>
                    <a:pt x="34603" y="31248"/>
                  </a:lnTo>
                  <a:lnTo>
                    <a:pt x="34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8331025" y="2702125"/>
              <a:ext cx="205450" cy="206025"/>
            </a:xfrm>
            <a:custGeom>
              <a:avLst/>
              <a:gdLst/>
              <a:ahLst/>
              <a:cxnLst/>
              <a:rect l="l" t="t" r="r" b="b"/>
              <a:pathLst>
                <a:path w="8218" h="8241" extrusionOk="0">
                  <a:moveTo>
                    <a:pt x="4109" y="1"/>
                  </a:moveTo>
                  <a:cubicBezTo>
                    <a:pt x="1849" y="1"/>
                    <a:pt x="0" y="1850"/>
                    <a:pt x="0" y="4132"/>
                  </a:cubicBezTo>
                  <a:cubicBezTo>
                    <a:pt x="0" y="6392"/>
                    <a:pt x="1849" y="8241"/>
                    <a:pt x="4109" y="8241"/>
                  </a:cubicBezTo>
                  <a:cubicBezTo>
                    <a:pt x="6391" y="8241"/>
                    <a:pt x="8217" y="6392"/>
                    <a:pt x="8217" y="4132"/>
                  </a:cubicBezTo>
                  <a:cubicBezTo>
                    <a:pt x="8217" y="1850"/>
                    <a:pt x="6391" y="1"/>
                    <a:pt x="4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6" name="Google Shape;806;p27"/>
            <p:cNvGrpSpPr/>
            <p:nvPr/>
          </p:nvGrpSpPr>
          <p:grpSpPr>
            <a:xfrm>
              <a:off x="8781444" y="4392376"/>
              <a:ext cx="476781" cy="65648"/>
              <a:chOff x="1758630" y="1666992"/>
              <a:chExt cx="362571" cy="49934"/>
            </a:xfrm>
          </p:grpSpPr>
          <p:sp>
            <p:nvSpPr>
              <p:cNvPr id="807" name="Google Shape;807;p27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7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9" name="Google Shape;809;p27"/>
            <p:cNvGrpSpPr/>
            <p:nvPr/>
          </p:nvGrpSpPr>
          <p:grpSpPr>
            <a:xfrm flipH="1">
              <a:off x="5856425" y="2731825"/>
              <a:ext cx="2387550" cy="1878975"/>
              <a:chOff x="4529275" y="2572850"/>
              <a:chExt cx="2387550" cy="1878975"/>
            </a:xfrm>
          </p:grpSpPr>
          <p:sp>
            <p:nvSpPr>
              <p:cNvPr id="810" name="Google Shape;810;p27"/>
              <p:cNvSpPr/>
              <p:nvPr/>
            </p:nvSpPr>
            <p:spPr>
              <a:xfrm>
                <a:off x="4781500" y="4031000"/>
                <a:ext cx="515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4107" extrusionOk="0">
                    <a:moveTo>
                      <a:pt x="0" y="0"/>
                    </a:moveTo>
                    <a:lnTo>
                      <a:pt x="0" y="14106"/>
                    </a:lnTo>
                    <a:lnTo>
                      <a:pt x="206" y="1410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CFD8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7"/>
              <p:cNvSpPr/>
              <p:nvPr/>
            </p:nvSpPr>
            <p:spPr>
              <a:xfrm>
                <a:off x="6577275" y="3961625"/>
                <a:ext cx="315575" cy="488100"/>
              </a:xfrm>
              <a:custGeom>
                <a:avLst/>
                <a:gdLst/>
                <a:ahLst/>
                <a:cxnLst/>
                <a:rect l="l" t="t" r="r" b="b"/>
                <a:pathLst>
                  <a:path w="12623" h="19524" extrusionOk="0">
                    <a:moveTo>
                      <a:pt x="12235" y="0"/>
                    </a:moveTo>
                    <a:cubicBezTo>
                      <a:pt x="7461" y="0"/>
                      <a:pt x="7793" y="6220"/>
                      <a:pt x="4680" y="9623"/>
                    </a:cubicBezTo>
                    <a:cubicBezTo>
                      <a:pt x="3127" y="11015"/>
                      <a:pt x="0" y="12613"/>
                      <a:pt x="0" y="12613"/>
                    </a:cubicBezTo>
                    <a:cubicBezTo>
                      <a:pt x="0" y="12613"/>
                      <a:pt x="659" y="19014"/>
                      <a:pt x="725" y="19014"/>
                    </a:cubicBezTo>
                    <a:cubicBezTo>
                      <a:pt x="729" y="19014"/>
                      <a:pt x="731" y="18996"/>
                      <a:pt x="731" y="18958"/>
                    </a:cubicBezTo>
                    <a:cubicBezTo>
                      <a:pt x="731" y="18958"/>
                      <a:pt x="1659" y="18909"/>
                      <a:pt x="2688" y="18909"/>
                    </a:cubicBezTo>
                    <a:cubicBezTo>
                      <a:pt x="3374" y="18909"/>
                      <a:pt x="4104" y="18931"/>
                      <a:pt x="4634" y="19004"/>
                    </a:cubicBezTo>
                    <a:cubicBezTo>
                      <a:pt x="5237" y="19237"/>
                      <a:pt x="5996" y="19523"/>
                      <a:pt x="6692" y="19523"/>
                    </a:cubicBezTo>
                    <a:cubicBezTo>
                      <a:pt x="7499" y="19523"/>
                      <a:pt x="8220" y="19138"/>
                      <a:pt x="8514" y="17840"/>
                    </a:cubicBezTo>
                    <a:lnTo>
                      <a:pt x="12623" y="13"/>
                    </a:lnTo>
                    <a:cubicBezTo>
                      <a:pt x="12490" y="5"/>
                      <a:pt x="12361" y="0"/>
                      <a:pt x="122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7"/>
              <p:cNvSpPr/>
              <p:nvPr/>
            </p:nvSpPr>
            <p:spPr>
              <a:xfrm>
                <a:off x="6701675" y="3950700"/>
                <a:ext cx="193450" cy="242950"/>
              </a:xfrm>
              <a:custGeom>
                <a:avLst/>
                <a:gdLst/>
                <a:ahLst/>
                <a:cxnLst/>
                <a:rect l="l" t="t" r="r" b="b"/>
                <a:pathLst>
                  <a:path w="7738" h="9718" extrusionOk="0">
                    <a:moveTo>
                      <a:pt x="7038" y="0"/>
                    </a:moveTo>
                    <a:cubicBezTo>
                      <a:pt x="5196" y="0"/>
                      <a:pt x="3136" y="1844"/>
                      <a:pt x="0" y="8439"/>
                    </a:cubicBezTo>
                    <a:lnTo>
                      <a:pt x="5524" y="9717"/>
                    </a:lnTo>
                    <a:lnTo>
                      <a:pt x="7738" y="85"/>
                    </a:lnTo>
                    <a:cubicBezTo>
                      <a:pt x="7507" y="31"/>
                      <a:pt x="7275" y="0"/>
                      <a:pt x="70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7"/>
              <p:cNvSpPr/>
              <p:nvPr/>
            </p:nvSpPr>
            <p:spPr>
              <a:xfrm>
                <a:off x="6781550" y="3940600"/>
                <a:ext cx="135275" cy="511225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20449" extrusionOk="0">
                    <a:moveTo>
                      <a:pt x="4943" y="1"/>
                    </a:moveTo>
                    <a:cubicBezTo>
                      <a:pt x="4771" y="1"/>
                      <a:pt x="4628" y="125"/>
                      <a:pt x="4589" y="284"/>
                    </a:cubicBezTo>
                    <a:lnTo>
                      <a:pt x="46" y="20005"/>
                    </a:lnTo>
                    <a:cubicBezTo>
                      <a:pt x="1" y="20187"/>
                      <a:pt x="115" y="20393"/>
                      <a:pt x="320" y="20438"/>
                    </a:cubicBezTo>
                    <a:lnTo>
                      <a:pt x="389" y="20438"/>
                    </a:lnTo>
                    <a:cubicBezTo>
                      <a:pt x="416" y="20445"/>
                      <a:pt x="443" y="20448"/>
                      <a:pt x="471" y="20448"/>
                    </a:cubicBezTo>
                    <a:cubicBezTo>
                      <a:pt x="629" y="20448"/>
                      <a:pt x="784" y="20340"/>
                      <a:pt x="823" y="20164"/>
                    </a:cubicBezTo>
                    <a:lnTo>
                      <a:pt x="5365" y="466"/>
                    </a:lnTo>
                    <a:cubicBezTo>
                      <a:pt x="5410" y="284"/>
                      <a:pt x="5273" y="78"/>
                      <a:pt x="5091" y="33"/>
                    </a:cubicBezTo>
                    <a:lnTo>
                      <a:pt x="5022" y="10"/>
                    </a:lnTo>
                    <a:cubicBezTo>
                      <a:pt x="4995" y="4"/>
                      <a:pt x="4969" y="1"/>
                      <a:pt x="49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7"/>
              <p:cNvSpPr/>
              <p:nvPr/>
            </p:nvSpPr>
            <p:spPr>
              <a:xfrm>
                <a:off x="6836900" y="3952250"/>
                <a:ext cx="60525" cy="241975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9679" extrusionOk="0">
                    <a:moveTo>
                      <a:pt x="2238" y="0"/>
                    </a:moveTo>
                    <a:lnTo>
                      <a:pt x="1" y="9633"/>
                    </a:lnTo>
                    <a:lnTo>
                      <a:pt x="206" y="9678"/>
                    </a:lnTo>
                    <a:lnTo>
                      <a:pt x="2420" y="23"/>
                    </a:lnTo>
                    <a:lnTo>
                      <a:pt x="22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7"/>
              <p:cNvSpPr/>
              <p:nvPr/>
            </p:nvSpPr>
            <p:spPr>
              <a:xfrm>
                <a:off x="4849400" y="4095475"/>
                <a:ext cx="1812350" cy="355525"/>
              </a:xfrm>
              <a:custGeom>
                <a:avLst/>
                <a:gdLst/>
                <a:ahLst/>
                <a:cxnLst/>
                <a:rect l="l" t="t" r="r" b="b"/>
                <a:pathLst>
                  <a:path w="72494" h="14221" extrusionOk="0">
                    <a:moveTo>
                      <a:pt x="10865" y="0"/>
                    </a:moveTo>
                    <a:lnTo>
                      <a:pt x="0" y="9564"/>
                    </a:lnTo>
                    <a:lnTo>
                      <a:pt x="5661" y="14198"/>
                    </a:lnTo>
                    <a:lnTo>
                      <a:pt x="10203" y="14198"/>
                    </a:lnTo>
                    <a:cubicBezTo>
                      <a:pt x="12186" y="14172"/>
                      <a:pt x="18120" y="14162"/>
                      <a:pt x="25587" y="14162"/>
                    </a:cubicBezTo>
                    <a:cubicBezTo>
                      <a:pt x="44253" y="14162"/>
                      <a:pt x="72493" y="14221"/>
                      <a:pt x="72493" y="14221"/>
                    </a:cubicBezTo>
                    <a:lnTo>
                      <a:pt x="72037" y="4520"/>
                    </a:lnTo>
                    <a:lnTo>
                      <a:pt x="10865" y="0"/>
                    </a:lnTo>
                    <a:close/>
                  </a:path>
                </a:pathLst>
              </a:custGeom>
              <a:solidFill>
                <a:srgbClr val="1D24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7"/>
              <p:cNvSpPr/>
              <p:nvPr/>
            </p:nvSpPr>
            <p:spPr>
              <a:xfrm>
                <a:off x="6070550" y="4189050"/>
                <a:ext cx="518725" cy="236850"/>
              </a:xfrm>
              <a:custGeom>
                <a:avLst/>
                <a:gdLst/>
                <a:ahLst/>
                <a:cxnLst/>
                <a:rect l="l" t="t" r="r" b="b"/>
                <a:pathLst>
                  <a:path w="20749" h="9474" extrusionOk="0">
                    <a:moveTo>
                      <a:pt x="5661" y="1"/>
                    </a:moveTo>
                    <a:cubicBezTo>
                      <a:pt x="5661" y="1"/>
                      <a:pt x="1028" y="2648"/>
                      <a:pt x="457" y="5935"/>
                    </a:cubicBezTo>
                    <a:cubicBezTo>
                      <a:pt x="274" y="7328"/>
                      <a:pt x="0" y="9473"/>
                      <a:pt x="2466" y="9473"/>
                    </a:cubicBezTo>
                    <a:lnTo>
                      <a:pt x="20749" y="9473"/>
                    </a:lnTo>
                    <a:cubicBezTo>
                      <a:pt x="19927" y="4338"/>
                      <a:pt x="13741" y="6232"/>
                      <a:pt x="9633" y="3881"/>
                    </a:cubicBezTo>
                    <a:cubicBezTo>
                      <a:pt x="7921" y="2694"/>
                      <a:pt x="5661" y="1"/>
                      <a:pt x="5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7"/>
              <p:cNvSpPr/>
              <p:nvPr/>
            </p:nvSpPr>
            <p:spPr>
              <a:xfrm>
                <a:off x="6359850" y="4286075"/>
                <a:ext cx="239700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5593" extrusionOk="0">
                    <a:moveTo>
                      <a:pt x="1" y="0"/>
                    </a:moveTo>
                    <a:lnTo>
                      <a:pt x="1" y="5592"/>
                    </a:lnTo>
                    <a:lnTo>
                      <a:pt x="9588" y="5592"/>
                    </a:lnTo>
                    <a:cubicBezTo>
                      <a:pt x="9588" y="3538"/>
                      <a:pt x="7784" y="1758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7"/>
              <p:cNvSpPr/>
              <p:nvPr/>
            </p:nvSpPr>
            <p:spPr>
              <a:xfrm>
                <a:off x="6067125" y="4425875"/>
                <a:ext cx="54612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1845" h="800" extrusionOk="0">
                    <a:moveTo>
                      <a:pt x="366" y="0"/>
                    </a:moveTo>
                    <a:cubicBezTo>
                      <a:pt x="160" y="0"/>
                      <a:pt x="1" y="160"/>
                      <a:pt x="1" y="365"/>
                    </a:cubicBezTo>
                    <a:lnTo>
                      <a:pt x="1" y="411"/>
                    </a:lnTo>
                    <a:cubicBezTo>
                      <a:pt x="1" y="617"/>
                      <a:pt x="160" y="799"/>
                      <a:pt x="366" y="799"/>
                    </a:cubicBezTo>
                    <a:lnTo>
                      <a:pt x="21479" y="799"/>
                    </a:lnTo>
                    <a:cubicBezTo>
                      <a:pt x="21685" y="799"/>
                      <a:pt x="21844" y="617"/>
                      <a:pt x="21844" y="411"/>
                    </a:cubicBezTo>
                    <a:lnTo>
                      <a:pt x="21844" y="365"/>
                    </a:lnTo>
                    <a:cubicBezTo>
                      <a:pt x="21844" y="160"/>
                      <a:pt x="21685" y="0"/>
                      <a:pt x="214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7"/>
              <p:cNvSpPr/>
              <p:nvPr/>
            </p:nvSpPr>
            <p:spPr>
              <a:xfrm>
                <a:off x="6359850" y="4423575"/>
                <a:ext cx="23970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18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9588" y="184"/>
                    </a:lnTo>
                    <a:lnTo>
                      <a:pt x="95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7"/>
              <p:cNvSpPr/>
              <p:nvPr/>
            </p:nvSpPr>
            <p:spPr>
              <a:xfrm>
                <a:off x="4729000" y="3499375"/>
                <a:ext cx="1521325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3" h="38043" extrusionOk="0">
                    <a:moveTo>
                      <a:pt x="34114" y="1"/>
                    </a:moveTo>
                    <a:cubicBezTo>
                      <a:pt x="32246" y="1"/>
                      <a:pt x="30336" y="778"/>
                      <a:pt x="28646" y="2160"/>
                    </a:cubicBezTo>
                    <a:lnTo>
                      <a:pt x="10888" y="18640"/>
                    </a:lnTo>
                    <a:lnTo>
                      <a:pt x="0" y="33408"/>
                    </a:lnTo>
                    <a:cubicBezTo>
                      <a:pt x="0" y="33408"/>
                      <a:pt x="3240" y="38042"/>
                      <a:pt x="10076" y="38042"/>
                    </a:cubicBezTo>
                    <a:cubicBezTo>
                      <a:pt x="10126" y="38042"/>
                      <a:pt x="10176" y="38042"/>
                      <a:pt x="10226" y="38042"/>
                    </a:cubicBezTo>
                    <a:cubicBezTo>
                      <a:pt x="17165" y="37950"/>
                      <a:pt x="21045" y="32746"/>
                      <a:pt x="21045" y="32746"/>
                    </a:cubicBezTo>
                    <a:lnTo>
                      <a:pt x="34854" y="17179"/>
                    </a:lnTo>
                    <a:lnTo>
                      <a:pt x="52453" y="35508"/>
                    </a:lnTo>
                    <a:lnTo>
                      <a:pt x="60852" y="27154"/>
                    </a:lnTo>
                    <a:lnTo>
                      <a:pt x="39009" y="2160"/>
                    </a:lnTo>
                    <a:cubicBezTo>
                      <a:pt x="37556" y="675"/>
                      <a:pt x="35853" y="1"/>
                      <a:pt x="34114" y="1"/>
                    </a:cubicBez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7"/>
              <p:cNvSpPr/>
              <p:nvPr/>
            </p:nvSpPr>
            <p:spPr>
              <a:xfrm>
                <a:off x="5578100" y="3846675"/>
                <a:ext cx="5650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3539" extrusionOk="0">
                    <a:moveTo>
                      <a:pt x="2077" y="1"/>
                    </a:moveTo>
                    <a:lnTo>
                      <a:pt x="890" y="3014"/>
                    </a:lnTo>
                    <a:lnTo>
                      <a:pt x="183" y="1051"/>
                    </a:lnTo>
                    <a:lnTo>
                      <a:pt x="0" y="1119"/>
                    </a:lnTo>
                    <a:lnTo>
                      <a:pt x="890" y="3539"/>
                    </a:lnTo>
                    <a:lnTo>
                      <a:pt x="2260" y="69"/>
                    </a:lnTo>
                    <a:lnTo>
                      <a:pt x="20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7"/>
              <p:cNvSpPr/>
              <p:nvPr/>
            </p:nvSpPr>
            <p:spPr>
              <a:xfrm>
                <a:off x="5999225" y="4126275"/>
                <a:ext cx="20945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8378" h="8835" extrusionOk="0">
                    <a:moveTo>
                      <a:pt x="8240" y="1"/>
                    </a:moveTo>
                    <a:lnTo>
                      <a:pt x="0" y="8720"/>
                    </a:lnTo>
                    <a:lnTo>
                      <a:pt x="137" y="8834"/>
                    </a:lnTo>
                    <a:lnTo>
                      <a:pt x="8377" y="138"/>
                    </a:lnTo>
                    <a:lnTo>
                      <a:pt x="82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7"/>
              <p:cNvSpPr/>
              <p:nvPr/>
            </p:nvSpPr>
            <p:spPr>
              <a:xfrm>
                <a:off x="4997200" y="3413575"/>
                <a:ext cx="326425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2600" extrusionOk="0">
                    <a:moveTo>
                      <a:pt x="8354" y="0"/>
                    </a:moveTo>
                    <a:lnTo>
                      <a:pt x="0" y="5570"/>
                    </a:lnTo>
                    <a:lnTo>
                      <a:pt x="4679" y="12600"/>
                    </a:lnTo>
                    <a:lnTo>
                      <a:pt x="13056" y="7030"/>
                    </a:lnTo>
                    <a:lnTo>
                      <a:pt x="8354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7"/>
              <p:cNvSpPr/>
              <p:nvPr/>
            </p:nvSpPr>
            <p:spPr>
              <a:xfrm>
                <a:off x="4727075" y="3141875"/>
                <a:ext cx="5312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251" h="21111" extrusionOk="0">
                    <a:moveTo>
                      <a:pt x="7155" y="0"/>
                    </a:moveTo>
                    <a:cubicBezTo>
                      <a:pt x="2454" y="0"/>
                      <a:pt x="0" y="4920"/>
                      <a:pt x="3136" y="9658"/>
                    </a:cubicBezTo>
                    <a:cubicBezTo>
                      <a:pt x="3136" y="9658"/>
                      <a:pt x="6879" y="15525"/>
                      <a:pt x="11376" y="21094"/>
                    </a:cubicBezTo>
                    <a:cubicBezTo>
                      <a:pt x="11445" y="21105"/>
                      <a:pt x="11517" y="21111"/>
                      <a:pt x="11593" y="21111"/>
                    </a:cubicBezTo>
                    <a:cubicBezTo>
                      <a:pt x="14416" y="21111"/>
                      <a:pt x="21251" y="13389"/>
                      <a:pt x="20939" y="12900"/>
                    </a:cubicBezTo>
                    <a:cubicBezTo>
                      <a:pt x="20939" y="12900"/>
                      <a:pt x="17059" y="4317"/>
                      <a:pt x="11581" y="1282"/>
                    </a:cubicBezTo>
                    <a:cubicBezTo>
                      <a:pt x="9978" y="390"/>
                      <a:pt x="8478" y="0"/>
                      <a:pt x="7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7"/>
              <p:cNvSpPr/>
              <p:nvPr/>
            </p:nvSpPr>
            <p:spPr>
              <a:xfrm>
                <a:off x="5115025" y="2708275"/>
                <a:ext cx="125850" cy="195450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7818" extrusionOk="0">
                    <a:moveTo>
                      <a:pt x="3687" y="0"/>
                    </a:moveTo>
                    <a:lnTo>
                      <a:pt x="1952" y="1187"/>
                    </a:lnTo>
                    <a:cubicBezTo>
                      <a:pt x="1952" y="1187"/>
                      <a:pt x="1" y="7818"/>
                      <a:pt x="1310" y="7818"/>
                    </a:cubicBezTo>
                    <a:cubicBezTo>
                      <a:pt x="1506" y="7818"/>
                      <a:pt x="1775" y="7669"/>
                      <a:pt x="2135" y="7327"/>
                    </a:cubicBezTo>
                    <a:cubicBezTo>
                      <a:pt x="4577" y="5022"/>
                      <a:pt x="5033" y="2420"/>
                      <a:pt x="4988" y="1621"/>
                    </a:cubicBezTo>
                    <a:cubicBezTo>
                      <a:pt x="5033" y="1529"/>
                      <a:pt x="3687" y="0"/>
                      <a:pt x="36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7"/>
              <p:cNvSpPr/>
              <p:nvPr/>
            </p:nvSpPr>
            <p:spPr>
              <a:xfrm>
                <a:off x="4801450" y="2656350"/>
                <a:ext cx="409750" cy="588900"/>
              </a:xfrm>
              <a:custGeom>
                <a:avLst/>
                <a:gdLst/>
                <a:ahLst/>
                <a:cxnLst/>
                <a:rect l="l" t="t" r="r" b="b"/>
                <a:pathLst>
                  <a:path w="16390" h="23556" extrusionOk="0">
                    <a:moveTo>
                      <a:pt x="8560" y="0"/>
                    </a:moveTo>
                    <a:lnTo>
                      <a:pt x="3539" y="2876"/>
                    </a:lnTo>
                    <a:lnTo>
                      <a:pt x="572" y="10842"/>
                    </a:lnTo>
                    <a:lnTo>
                      <a:pt x="1" y="17849"/>
                    </a:lnTo>
                    <a:cubicBezTo>
                      <a:pt x="37" y="20640"/>
                      <a:pt x="1470" y="23555"/>
                      <a:pt x="5056" y="23555"/>
                    </a:cubicBezTo>
                    <a:cubicBezTo>
                      <a:pt x="6075" y="23555"/>
                      <a:pt x="7268" y="23320"/>
                      <a:pt x="8652" y="22780"/>
                    </a:cubicBezTo>
                    <a:cubicBezTo>
                      <a:pt x="8652" y="22780"/>
                      <a:pt x="8583" y="19767"/>
                      <a:pt x="8515" y="18352"/>
                    </a:cubicBezTo>
                    <a:lnTo>
                      <a:pt x="8515" y="18352"/>
                    </a:lnTo>
                    <a:cubicBezTo>
                      <a:pt x="8820" y="18436"/>
                      <a:pt x="9112" y="18483"/>
                      <a:pt x="9382" y="18483"/>
                    </a:cubicBezTo>
                    <a:cubicBezTo>
                      <a:pt x="9476" y="18483"/>
                      <a:pt x="9568" y="18478"/>
                      <a:pt x="9656" y="18466"/>
                    </a:cubicBezTo>
                    <a:cubicBezTo>
                      <a:pt x="9660" y="18466"/>
                      <a:pt x="9664" y="18466"/>
                      <a:pt x="9667" y="18466"/>
                    </a:cubicBezTo>
                    <a:cubicBezTo>
                      <a:pt x="14521" y="18466"/>
                      <a:pt x="16390" y="3789"/>
                      <a:pt x="16390" y="3789"/>
                    </a:cubicBezTo>
                    <a:lnTo>
                      <a:pt x="15545" y="3629"/>
                    </a:lnTo>
                    <a:lnTo>
                      <a:pt x="13262" y="1849"/>
                    </a:lnTo>
                    <a:lnTo>
                      <a:pt x="8560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7"/>
              <p:cNvSpPr/>
              <p:nvPr/>
            </p:nvSpPr>
            <p:spPr>
              <a:xfrm>
                <a:off x="4750100" y="2572850"/>
                <a:ext cx="550125" cy="360675"/>
              </a:xfrm>
              <a:custGeom>
                <a:avLst/>
                <a:gdLst/>
                <a:ahLst/>
                <a:cxnLst/>
                <a:rect l="l" t="t" r="r" b="b"/>
                <a:pathLst>
                  <a:path w="22005" h="14427" extrusionOk="0">
                    <a:moveTo>
                      <a:pt x="9705" y="0"/>
                    </a:moveTo>
                    <a:cubicBezTo>
                      <a:pt x="8719" y="0"/>
                      <a:pt x="7747" y="163"/>
                      <a:pt x="6825" y="555"/>
                    </a:cubicBezTo>
                    <a:cubicBezTo>
                      <a:pt x="5273" y="1400"/>
                      <a:pt x="4474" y="2313"/>
                      <a:pt x="3790" y="3705"/>
                    </a:cubicBezTo>
                    <a:cubicBezTo>
                      <a:pt x="868" y="4641"/>
                      <a:pt x="1" y="8453"/>
                      <a:pt x="2557" y="14296"/>
                    </a:cubicBezTo>
                    <a:cubicBezTo>
                      <a:pt x="2848" y="14383"/>
                      <a:pt x="3127" y="14427"/>
                      <a:pt x="3395" y="14427"/>
                    </a:cubicBezTo>
                    <a:cubicBezTo>
                      <a:pt x="3967" y="14427"/>
                      <a:pt x="4487" y="14229"/>
                      <a:pt x="4954" y="13840"/>
                    </a:cubicBezTo>
                    <a:cubicBezTo>
                      <a:pt x="3014" y="11860"/>
                      <a:pt x="3769" y="9486"/>
                      <a:pt x="5448" y="9486"/>
                    </a:cubicBezTo>
                    <a:cubicBezTo>
                      <a:pt x="5705" y="9486"/>
                      <a:pt x="5984" y="9541"/>
                      <a:pt x="6278" y="9663"/>
                    </a:cubicBezTo>
                    <a:cubicBezTo>
                      <a:pt x="6917" y="9982"/>
                      <a:pt x="7236" y="10507"/>
                      <a:pt x="7099" y="11466"/>
                    </a:cubicBezTo>
                    <a:cubicBezTo>
                      <a:pt x="7944" y="11443"/>
                      <a:pt x="8286" y="8887"/>
                      <a:pt x="8651" y="6376"/>
                    </a:cubicBezTo>
                    <a:cubicBezTo>
                      <a:pt x="8651" y="6376"/>
                      <a:pt x="13559" y="8499"/>
                      <a:pt x="17782" y="8521"/>
                    </a:cubicBezTo>
                    <a:cubicBezTo>
                      <a:pt x="20270" y="8521"/>
                      <a:pt x="21593" y="5280"/>
                      <a:pt x="22004" y="3568"/>
                    </a:cubicBezTo>
                    <a:lnTo>
                      <a:pt x="22004" y="3568"/>
                    </a:lnTo>
                    <a:cubicBezTo>
                      <a:pt x="21708" y="3648"/>
                      <a:pt x="21399" y="3682"/>
                      <a:pt x="21091" y="3682"/>
                    </a:cubicBezTo>
                    <a:cubicBezTo>
                      <a:pt x="20783" y="3682"/>
                      <a:pt x="20475" y="3648"/>
                      <a:pt x="20178" y="3591"/>
                    </a:cubicBezTo>
                    <a:cubicBezTo>
                      <a:pt x="19174" y="3386"/>
                      <a:pt x="18284" y="2838"/>
                      <a:pt x="17394" y="2381"/>
                    </a:cubicBezTo>
                    <a:cubicBezTo>
                      <a:pt x="16572" y="1971"/>
                      <a:pt x="15750" y="1583"/>
                      <a:pt x="14906" y="1217"/>
                    </a:cubicBezTo>
                    <a:cubicBezTo>
                      <a:pt x="13559" y="670"/>
                      <a:pt x="12167" y="213"/>
                      <a:pt x="10706" y="53"/>
                    </a:cubicBezTo>
                    <a:cubicBezTo>
                      <a:pt x="10372" y="19"/>
                      <a:pt x="10037" y="0"/>
                      <a:pt x="97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7"/>
              <p:cNvSpPr/>
              <p:nvPr/>
            </p:nvSpPr>
            <p:spPr>
              <a:xfrm>
                <a:off x="5097625" y="2877175"/>
                <a:ext cx="34825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3813" extrusionOk="0">
                    <a:moveTo>
                      <a:pt x="845" y="0"/>
                    </a:moveTo>
                    <a:lnTo>
                      <a:pt x="662" y="23"/>
                    </a:lnTo>
                    <a:cubicBezTo>
                      <a:pt x="913" y="1393"/>
                      <a:pt x="1142" y="2922"/>
                      <a:pt x="1050" y="3082"/>
                    </a:cubicBezTo>
                    <a:cubicBezTo>
                      <a:pt x="936" y="3242"/>
                      <a:pt x="343" y="3516"/>
                      <a:pt x="0" y="3653"/>
                    </a:cubicBezTo>
                    <a:lnTo>
                      <a:pt x="69" y="3812"/>
                    </a:lnTo>
                    <a:cubicBezTo>
                      <a:pt x="160" y="3789"/>
                      <a:pt x="1027" y="3447"/>
                      <a:pt x="1210" y="3196"/>
                    </a:cubicBezTo>
                    <a:cubicBezTo>
                      <a:pt x="1393" y="2968"/>
                      <a:pt x="1005" y="891"/>
                      <a:pt x="8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7"/>
              <p:cNvSpPr/>
              <p:nvPr/>
            </p:nvSpPr>
            <p:spPr>
              <a:xfrm>
                <a:off x="5064525" y="2993575"/>
                <a:ext cx="7250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686" extrusionOk="0">
                    <a:moveTo>
                      <a:pt x="115" y="1"/>
                    </a:moveTo>
                    <a:lnTo>
                      <a:pt x="0" y="161"/>
                    </a:lnTo>
                    <a:cubicBezTo>
                      <a:pt x="571" y="571"/>
                      <a:pt x="1187" y="686"/>
                      <a:pt x="1712" y="686"/>
                    </a:cubicBezTo>
                    <a:cubicBezTo>
                      <a:pt x="2351" y="686"/>
                      <a:pt x="2876" y="503"/>
                      <a:pt x="2899" y="480"/>
                    </a:cubicBezTo>
                    <a:lnTo>
                      <a:pt x="2831" y="320"/>
                    </a:lnTo>
                    <a:cubicBezTo>
                      <a:pt x="2831" y="320"/>
                      <a:pt x="2348" y="500"/>
                      <a:pt x="1715" y="500"/>
                    </a:cubicBezTo>
                    <a:cubicBezTo>
                      <a:pt x="1221" y="500"/>
                      <a:pt x="635" y="391"/>
                      <a:pt x="1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7"/>
              <p:cNvSpPr/>
              <p:nvPr/>
            </p:nvSpPr>
            <p:spPr>
              <a:xfrm>
                <a:off x="5040550" y="2869375"/>
                <a:ext cx="234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19" extrusionOk="0">
                    <a:moveTo>
                      <a:pt x="456" y="0"/>
                    </a:moveTo>
                    <a:cubicBezTo>
                      <a:pt x="318" y="0"/>
                      <a:pt x="188" y="66"/>
                      <a:pt x="115" y="198"/>
                    </a:cubicBezTo>
                    <a:cubicBezTo>
                      <a:pt x="1" y="381"/>
                      <a:pt x="46" y="632"/>
                      <a:pt x="252" y="746"/>
                    </a:cubicBezTo>
                    <a:cubicBezTo>
                      <a:pt x="318" y="796"/>
                      <a:pt x="393" y="818"/>
                      <a:pt x="468" y="818"/>
                    </a:cubicBezTo>
                    <a:cubicBezTo>
                      <a:pt x="599" y="818"/>
                      <a:pt x="727" y="748"/>
                      <a:pt x="800" y="632"/>
                    </a:cubicBezTo>
                    <a:cubicBezTo>
                      <a:pt x="937" y="427"/>
                      <a:pt x="868" y="176"/>
                      <a:pt x="686" y="61"/>
                    </a:cubicBezTo>
                    <a:cubicBezTo>
                      <a:pt x="612" y="21"/>
                      <a:pt x="533" y="0"/>
                      <a:pt x="4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7"/>
              <p:cNvSpPr/>
              <p:nvPr/>
            </p:nvSpPr>
            <p:spPr>
              <a:xfrm>
                <a:off x="5152400" y="2880350"/>
                <a:ext cx="234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20" extrusionOk="0">
                    <a:moveTo>
                      <a:pt x="482" y="0"/>
                    </a:moveTo>
                    <a:cubicBezTo>
                      <a:pt x="338" y="0"/>
                      <a:pt x="191" y="71"/>
                      <a:pt x="115" y="193"/>
                    </a:cubicBezTo>
                    <a:cubicBezTo>
                      <a:pt x="1" y="376"/>
                      <a:pt x="69" y="650"/>
                      <a:pt x="252" y="764"/>
                    </a:cubicBezTo>
                    <a:cubicBezTo>
                      <a:pt x="320" y="802"/>
                      <a:pt x="394" y="819"/>
                      <a:pt x="465" y="819"/>
                    </a:cubicBezTo>
                    <a:cubicBezTo>
                      <a:pt x="609" y="819"/>
                      <a:pt x="746" y="748"/>
                      <a:pt x="822" y="627"/>
                    </a:cubicBezTo>
                    <a:cubicBezTo>
                      <a:pt x="936" y="421"/>
                      <a:pt x="868" y="170"/>
                      <a:pt x="685" y="56"/>
                    </a:cubicBezTo>
                    <a:cubicBezTo>
                      <a:pt x="624" y="18"/>
                      <a:pt x="553" y="0"/>
                      <a:pt x="4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7"/>
              <p:cNvSpPr/>
              <p:nvPr/>
            </p:nvSpPr>
            <p:spPr>
              <a:xfrm>
                <a:off x="5039425" y="2844825"/>
                <a:ext cx="4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336" extrusionOk="0">
                    <a:moveTo>
                      <a:pt x="774" y="1"/>
                    </a:moveTo>
                    <a:cubicBezTo>
                      <a:pt x="525" y="1"/>
                      <a:pt x="267" y="36"/>
                      <a:pt x="0" y="108"/>
                    </a:cubicBezTo>
                    <a:lnTo>
                      <a:pt x="46" y="290"/>
                    </a:lnTo>
                    <a:cubicBezTo>
                      <a:pt x="292" y="218"/>
                      <a:pt x="534" y="183"/>
                      <a:pt x="768" y="183"/>
                    </a:cubicBezTo>
                    <a:cubicBezTo>
                      <a:pt x="1052" y="183"/>
                      <a:pt x="1324" y="235"/>
                      <a:pt x="1575" y="336"/>
                    </a:cubicBezTo>
                    <a:lnTo>
                      <a:pt x="1644" y="153"/>
                    </a:lnTo>
                    <a:cubicBezTo>
                      <a:pt x="1367" y="53"/>
                      <a:pt x="1078" y="1"/>
                      <a:pt x="7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7"/>
              <p:cNvSpPr/>
              <p:nvPr/>
            </p:nvSpPr>
            <p:spPr>
              <a:xfrm>
                <a:off x="5153550" y="2855775"/>
                <a:ext cx="3482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69" extrusionOk="0">
                    <a:moveTo>
                      <a:pt x="235" y="1"/>
                    </a:moveTo>
                    <a:cubicBezTo>
                      <a:pt x="157" y="1"/>
                      <a:pt x="79" y="4"/>
                      <a:pt x="0" y="12"/>
                    </a:cubicBezTo>
                    <a:lnTo>
                      <a:pt x="23" y="195"/>
                    </a:lnTo>
                    <a:cubicBezTo>
                      <a:pt x="95" y="187"/>
                      <a:pt x="168" y="183"/>
                      <a:pt x="240" y="183"/>
                    </a:cubicBezTo>
                    <a:cubicBezTo>
                      <a:pt x="601" y="183"/>
                      <a:pt x="959" y="278"/>
                      <a:pt x="1301" y="468"/>
                    </a:cubicBezTo>
                    <a:lnTo>
                      <a:pt x="1393" y="309"/>
                    </a:lnTo>
                    <a:cubicBezTo>
                      <a:pt x="1011" y="99"/>
                      <a:pt x="630" y="1"/>
                      <a:pt x="2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7"/>
              <p:cNvSpPr/>
              <p:nvPr/>
            </p:nvSpPr>
            <p:spPr>
              <a:xfrm>
                <a:off x="4911600" y="3012975"/>
                <a:ext cx="103300" cy="1044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4178" extrusionOk="0">
                    <a:moveTo>
                      <a:pt x="183" y="1"/>
                    </a:moveTo>
                    <a:lnTo>
                      <a:pt x="0" y="47"/>
                    </a:lnTo>
                    <a:cubicBezTo>
                      <a:pt x="0" y="69"/>
                      <a:pt x="845" y="3539"/>
                      <a:pt x="4086" y="4178"/>
                    </a:cubicBezTo>
                    <a:lnTo>
                      <a:pt x="4132" y="3995"/>
                    </a:lnTo>
                    <a:cubicBezTo>
                      <a:pt x="1005" y="3379"/>
                      <a:pt x="183" y="24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7"/>
              <p:cNvSpPr/>
              <p:nvPr/>
            </p:nvSpPr>
            <p:spPr>
              <a:xfrm>
                <a:off x="4860800" y="2831275"/>
                <a:ext cx="47975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2864" extrusionOk="0">
                    <a:moveTo>
                      <a:pt x="1255" y="0"/>
                    </a:moveTo>
                    <a:cubicBezTo>
                      <a:pt x="848" y="0"/>
                      <a:pt x="518" y="163"/>
                      <a:pt x="320" y="467"/>
                    </a:cubicBezTo>
                    <a:cubicBezTo>
                      <a:pt x="1" y="1015"/>
                      <a:pt x="161" y="2019"/>
                      <a:pt x="1096" y="2864"/>
                    </a:cubicBezTo>
                    <a:lnTo>
                      <a:pt x="1211" y="2704"/>
                    </a:lnTo>
                    <a:cubicBezTo>
                      <a:pt x="366" y="1928"/>
                      <a:pt x="206" y="1060"/>
                      <a:pt x="503" y="581"/>
                    </a:cubicBezTo>
                    <a:cubicBezTo>
                      <a:pt x="652" y="327"/>
                      <a:pt x="919" y="190"/>
                      <a:pt x="1265" y="190"/>
                    </a:cubicBezTo>
                    <a:cubicBezTo>
                      <a:pt x="1447" y="190"/>
                      <a:pt x="1652" y="228"/>
                      <a:pt x="1872" y="307"/>
                    </a:cubicBezTo>
                    <a:lnTo>
                      <a:pt x="1918" y="125"/>
                    </a:lnTo>
                    <a:cubicBezTo>
                      <a:pt x="1682" y="41"/>
                      <a:pt x="1459" y="0"/>
                      <a:pt x="12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7"/>
              <p:cNvSpPr/>
              <p:nvPr/>
            </p:nvSpPr>
            <p:spPr>
              <a:xfrm>
                <a:off x="4868225" y="2866900"/>
                <a:ext cx="302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663" extrusionOk="0">
                    <a:moveTo>
                      <a:pt x="23" y="1"/>
                    </a:moveTo>
                    <a:lnTo>
                      <a:pt x="1" y="206"/>
                    </a:lnTo>
                    <a:cubicBezTo>
                      <a:pt x="936" y="252"/>
                      <a:pt x="1028" y="640"/>
                      <a:pt x="1028" y="663"/>
                    </a:cubicBezTo>
                    <a:lnTo>
                      <a:pt x="1210" y="617"/>
                    </a:lnTo>
                    <a:cubicBezTo>
                      <a:pt x="1210" y="594"/>
                      <a:pt x="1119" y="69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7"/>
              <p:cNvSpPr/>
              <p:nvPr/>
            </p:nvSpPr>
            <p:spPr>
              <a:xfrm>
                <a:off x="4984625" y="2806975"/>
                <a:ext cx="1210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5228" extrusionOk="0">
                    <a:moveTo>
                      <a:pt x="2557" y="184"/>
                    </a:moveTo>
                    <a:cubicBezTo>
                      <a:pt x="2649" y="184"/>
                      <a:pt x="2740" y="184"/>
                      <a:pt x="2831" y="206"/>
                    </a:cubicBezTo>
                    <a:cubicBezTo>
                      <a:pt x="3402" y="298"/>
                      <a:pt x="3881" y="617"/>
                      <a:pt x="4201" y="1119"/>
                    </a:cubicBezTo>
                    <a:cubicBezTo>
                      <a:pt x="4520" y="1644"/>
                      <a:pt x="4634" y="2283"/>
                      <a:pt x="4543" y="2923"/>
                    </a:cubicBezTo>
                    <a:cubicBezTo>
                      <a:pt x="4452" y="3562"/>
                      <a:pt x="4132" y="4132"/>
                      <a:pt x="3676" y="4543"/>
                    </a:cubicBezTo>
                    <a:cubicBezTo>
                      <a:pt x="3303" y="4860"/>
                      <a:pt x="2854" y="5025"/>
                      <a:pt x="2404" y="5025"/>
                    </a:cubicBezTo>
                    <a:cubicBezTo>
                      <a:pt x="2302" y="5025"/>
                      <a:pt x="2201" y="5016"/>
                      <a:pt x="2101" y="5000"/>
                    </a:cubicBezTo>
                    <a:cubicBezTo>
                      <a:pt x="960" y="4840"/>
                      <a:pt x="184" y="3607"/>
                      <a:pt x="389" y="2283"/>
                    </a:cubicBezTo>
                    <a:cubicBezTo>
                      <a:pt x="503" y="1644"/>
                      <a:pt x="800" y="1074"/>
                      <a:pt x="1279" y="686"/>
                    </a:cubicBezTo>
                    <a:cubicBezTo>
                      <a:pt x="1644" y="366"/>
                      <a:pt x="2101" y="184"/>
                      <a:pt x="2557" y="184"/>
                    </a:cubicBezTo>
                    <a:close/>
                    <a:moveTo>
                      <a:pt x="2565" y="1"/>
                    </a:moveTo>
                    <a:cubicBezTo>
                      <a:pt x="2056" y="1"/>
                      <a:pt x="1559" y="185"/>
                      <a:pt x="1142" y="526"/>
                    </a:cubicBezTo>
                    <a:cubicBezTo>
                      <a:pt x="640" y="960"/>
                      <a:pt x="320" y="1576"/>
                      <a:pt x="206" y="2261"/>
                    </a:cubicBezTo>
                    <a:cubicBezTo>
                      <a:pt x="1" y="3699"/>
                      <a:pt x="823" y="5000"/>
                      <a:pt x="2078" y="5205"/>
                    </a:cubicBezTo>
                    <a:cubicBezTo>
                      <a:pt x="2169" y="5205"/>
                      <a:pt x="2283" y="5228"/>
                      <a:pt x="2375" y="5228"/>
                    </a:cubicBezTo>
                    <a:cubicBezTo>
                      <a:pt x="2877" y="5228"/>
                      <a:pt x="3379" y="5045"/>
                      <a:pt x="3790" y="4680"/>
                    </a:cubicBezTo>
                    <a:cubicBezTo>
                      <a:pt x="4292" y="4269"/>
                      <a:pt x="4634" y="3653"/>
                      <a:pt x="4726" y="2945"/>
                    </a:cubicBezTo>
                    <a:cubicBezTo>
                      <a:pt x="4840" y="2261"/>
                      <a:pt x="4703" y="1576"/>
                      <a:pt x="4361" y="1028"/>
                    </a:cubicBezTo>
                    <a:cubicBezTo>
                      <a:pt x="3995" y="480"/>
                      <a:pt x="3470" y="115"/>
                      <a:pt x="2877" y="24"/>
                    </a:cubicBezTo>
                    <a:cubicBezTo>
                      <a:pt x="2773" y="8"/>
                      <a:pt x="2669" y="1"/>
                      <a:pt x="25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7"/>
              <p:cNvSpPr/>
              <p:nvPr/>
            </p:nvSpPr>
            <p:spPr>
              <a:xfrm>
                <a:off x="5128425" y="2828700"/>
                <a:ext cx="115875" cy="130100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5204" extrusionOk="0">
                    <a:moveTo>
                      <a:pt x="2443" y="182"/>
                    </a:moveTo>
                    <a:cubicBezTo>
                      <a:pt x="2534" y="182"/>
                      <a:pt x="2603" y="182"/>
                      <a:pt x="2694" y="205"/>
                    </a:cubicBezTo>
                    <a:cubicBezTo>
                      <a:pt x="3744" y="365"/>
                      <a:pt x="4429" y="1574"/>
                      <a:pt x="4224" y="2898"/>
                    </a:cubicBezTo>
                    <a:cubicBezTo>
                      <a:pt x="4132" y="3537"/>
                      <a:pt x="3836" y="4108"/>
                      <a:pt x="3402" y="4519"/>
                    </a:cubicBezTo>
                    <a:cubicBezTo>
                      <a:pt x="3042" y="4841"/>
                      <a:pt x="2635" y="5021"/>
                      <a:pt x="2207" y="5021"/>
                    </a:cubicBezTo>
                    <a:cubicBezTo>
                      <a:pt x="2119" y="5021"/>
                      <a:pt x="2030" y="5014"/>
                      <a:pt x="1941" y="4998"/>
                    </a:cubicBezTo>
                    <a:cubicBezTo>
                      <a:pt x="891" y="4838"/>
                      <a:pt x="206" y="3629"/>
                      <a:pt x="412" y="2305"/>
                    </a:cubicBezTo>
                    <a:cubicBezTo>
                      <a:pt x="594" y="1095"/>
                      <a:pt x="1485" y="182"/>
                      <a:pt x="2443" y="182"/>
                    </a:cubicBezTo>
                    <a:close/>
                    <a:moveTo>
                      <a:pt x="2443" y="1"/>
                    </a:moveTo>
                    <a:cubicBezTo>
                      <a:pt x="1382" y="1"/>
                      <a:pt x="418" y="957"/>
                      <a:pt x="229" y="2282"/>
                    </a:cubicBezTo>
                    <a:cubicBezTo>
                      <a:pt x="1" y="3697"/>
                      <a:pt x="754" y="5021"/>
                      <a:pt x="1918" y="5203"/>
                    </a:cubicBezTo>
                    <a:lnTo>
                      <a:pt x="2192" y="5203"/>
                    </a:lnTo>
                    <a:cubicBezTo>
                      <a:pt x="2671" y="5203"/>
                      <a:pt x="3128" y="5021"/>
                      <a:pt x="3539" y="4656"/>
                    </a:cubicBezTo>
                    <a:cubicBezTo>
                      <a:pt x="3995" y="4222"/>
                      <a:pt x="4315" y="3606"/>
                      <a:pt x="4429" y="2921"/>
                    </a:cubicBezTo>
                    <a:cubicBezTo>
                      <a:pt x="4634" y="1506"/>
                      <a:pt x="3881" y="182"/>
                      <a:pt x="2717" y="22"/>
                    </a:cubicBezTo>
                    <a:cubicBezTo>
                      <a:pt x="2625" y="8"/>
                      <a:pt x="2534" y="1"/>
                      <a:pt x="24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7"/>
              <p:cNvSpPr/>
              <p:nvPr/>
            </p:nvSpPr>
            <p:spPr>
              <a:xfrm>
                <a:off x="5099900" y="2862675"/>
                <a:ext cx="405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604" extrusionOk="0">
                    <a:moveTo>
                      <a:pt x="681" y="1"/>
                    </a:moveTo>
                    <a:cubicBezTo>
                      <a:pt x="449" y="1"/>
                      <a:pt x="215" y="79"/>
                      <a:pt x="1" y="238"/>
                    </a:cubicBezTo>
                    <a:lnTo>
                      <a:pt x="115" y="398"/>
                    </a:lnTo>
                    <a:cubicBezTo>
                      <a:pt x="301" y="258"/>
                      <a:pt x="499" y="191"/>
                      <a:pt x="694" y="191"/>
                    </a:cubicBezTo>
                    <a:cubicBezTo>
                      <a:pt x="977" y="191"/>
                      <a:pt x="1254" y="333"/>
                      <a:pt x="1484" y="603"/>
                    </a:cubicBezTo>
                    <a:lnTo>
                      <a:pt x="1621" y="489"/>
                    </a:lnTo>
                    <a:cubicBezTo>
                      <a:pt x="1351" y="165"/>
                      <a:pt x="1018" y="1"/>
                      <a:pt x="6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7"/>
              <p:cNvSpPr/>
              <p:nvPr/>
            </p:nvSpPr>
            <p:spPr>
              <a:xfrm>
                <a:off x="5186075" y="2891450"/>
                <a:ext cx="513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366" extrusionOk="0">
                    <a:moveTo>
                      <a:pt x="23" y="0"/>
                    </a:moveTo>
                    <a:lnTo>
                      <a:pt x="0" y="183"/>
                    </a:lnTo>
                    <a:lnTo>
                      <a:pt x="2032" y="365"/>
                    </a:lnTo>
                    <a:lnTo>
                      <a:pt x="2055" y="18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7"/>
              <p:cNvSpPr/>
              <p:nvPr/>
            </p:nvSpPr>
            <p:spPr>
              <a:xfrm>
                <a:off x="4927000" y="2857200"/>
                <a:ext cx="656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366" extrusionOk="0">
                    <a:moveTo>
                      <a:pt x="23" y="1"/>
                    </a:moveTo>
                    <a:lnTo>
                      <a:pt x="1" y="183"/>
                    </a:lnTo>
                    <a:lnTo>
                      <a:pt x="2603" y="366"/>
                    </a:lnTo>
                    <a:lnTo>
                      <a:pt x="2625" y="160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7"/>
              <p:cNvSpPr/>
              <p:nvPr/>
            </p:nvSpPr>
            <p:spPr>
              <a:xfrm>
                <a:off x="4529275" y="3094575"/>
                <a:ext cx="608325" cy="1261700"/>
              </a:xfrm>
              <a:custGeom>
                <a:avLst/>
                <a:gdLst/>
                <a:ahLst/>
                <a:cxnLst/>
                <a:rect l="l" t="t" r="r" b="b"/>
                <a:pathLst>
                  <a:path w="24333" h="50468" extrusionOk="0">
                    <a:moveTo>
                      <a:pt x="10683" y="1"/>
                    </a:moveTo>
                    <a:cubicBezTo>
                      <a:pt x="10683" y="1"/>
                      <a:pt x="388" y="4064"/>
                      <a:pt x="23" y="14951"/>
                    </a:cubicBezTo>
                    <a:cubicBezTo>
                      <a:pt x="0" y="34193"/>
                      <a:pt x="7167" y="50468"/>
                      <a:pt x="7167" y="50468"/>
                    </a:cubicBezTo>
                    <a:lnTo>
                      <a:pt x="7989" y="49600"/>
                    </a:lnTo>
                    <a:lnTo>
                      <a:pt x="24218" y="29879"/>
                    </a:lnTo>
                    <a:cubicBezTo>
                      <a:pt x="24218" y="29879"/>
                      <a:pt x="24332" y="11893"/>
                      <a:pt x="23761" y="9291"/>
                    </a:cubicBezTo>
                    <a:cubicBezTo>
                      <a:pt x="23191" y="6666"/>
                      <a:pt x="19562" y="4087"/>
                      <a:pt x="19562" y="4087"/>
                    </a:cubicBezTo>
                    <a:cubicBezTo>
                      <a:pt x="19004" y="4243"/>
                      <a:pt x="18465" y="4315"/>
                      <a:pt x="17942" y="4315"/>
                    </a:cubicBezTo>
                    <a:cubicBezTo>
                      <a:pt x="15101" y="4315"/>
                      <a:pt x="12745" y="2198"/>
                      <a:pt x="10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7"/>
              <p:cNvSpPr/>
              <p:nvPr/>
            </p:nvSpPr>
            <p:spPr>
              <a:xfrm>
                <a:off x="5092475" y="3316550"/>
                <a:ext cx="45125" cy="40232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6093" extrusionOk="0">
                    <a:moveTo>
                      <a:pt x="183" y="1"/>
                    </a:moveTo>
                    <a:lnTo>
                      <a:pt x="1" y="47"/>
                    </a:lnTo>
                    <a:cubicBezTo>
                      <a:pt x="777" y="3128"/>
                      <a:pt x="1599" y="10318"/>
                      <a:pt x="1599" y="16093"/>
                    </a:cubicBezTo>
                    <a:lnTo>
                      <a:pt x="1804" y="16093"/>
                    </a:lnTo>
                    <a:cubicBezTo>
                      <a:pt x="1781" y="10295"/>
                      <a:pt x="960" y="3082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7"/>
              <p:cNvSpPr/>
              <p:nvPr/>
            </p:nvSpPr>
            <p:spPr>
              <a:xfrm>
                <a:off x="5310475" y="3665225"/>
                <a:ext cx="4167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548" extrusionOk="0">
                    <a:moveTo>
                      <a:pt x="91" y="0"/>
                    </a:moveTo>
                    <a:lnTo>
                      <a:pt x="0" y="160"/>
                    </a:lnTo>
                    <a:cubicBezTo>
                      <a:pt x="525" y="502"/>
                      <a:pt x="1004" y="548"/>
                      <a:pt x="1324" y="548"/>
                    </a:cubicBezTo>
                    <a:cubicBezTo>
                      <a:pt x="1529" y="548"/>
                      <a:pt x="1644" y="525"/>
                      <a:pt x="1666" y="525"/>
                    </a:cubicBezTo>
                    <a:lnTo>
                      <a:pt x="1621" y="343"/>
                    </a:lnTo>
                    <a:cubicBezTo>
                      <a:pt x="1621" y="343"/>
                      <a:pt x="1510" y="367"/>
                      <a:pt x="1328" y="367"/>
                    </a:cubicBezTo>
                    <a:cubicBezTo>
                      <a:pt x="1042" y="367"/>
                      <a:pt x="580" y="307"/>
                      <a:pt x="91" y="0"/>
                    </a:cubicBez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7"/>
              <p:cNvSpPr/>
              <p:nvPr/>
            </p:nvSpPr>
            <p:spPr>
              <a:xfrm>
                <a:off x="5688225" y="3107700"/>
                <a:ext cx="136975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3311" extrusionOk="0">
                    <a:moveTo>
                      <a:pt x="982" y="1"/>
                    </a:moveTo>
                    <a:lnTo>
                      <a:pt x="1" y="2991"/>
                    </a:lnTo>
                    <a:lnTo>
                      <a:pt x="4748" y="3311"/>
                    </a:lnTo>
                    <a:lnTo>
                      <a:pt x="4976" y="3288"/>
                    </a:lnTo>
                    <a:lnTo>
                      <a:pt x="5113" y="3242"/>
                    </a:lnTo>
                    <a:lnTo>
                      <a:pt x="5273" y="3082"/>
                    </a:lnTo>
                    <a:lnTo>
                      <a:pt x="5433" y="2534"/>
                    </a:lnTo>
                    <a:cubicBezTo>
                      <a:pt x="5479" y="2215"/>
                      <a:pt x="5205" y="1941"/>
                      <a:pt x="4954" y="1850"/>
                    </a:cubicBezTo>
                    <a:lnTo>
                      <a:pt x="9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7"/>
              <p:cNvSpPr/>
              <p:nvPr/>
            </p:nvSpPr>
            <p:spPr>
              <a:xfrm>
                <a:off x="5506200" y="3118550"/>
                <a:ext cx="313675" cy="63950"/>
              </a:xfrm>
              <a:custGeom>
                <a:avLst/>
                <a:gdLst/>
                <a:ahLst/>
                <a:cxnLst/>
                <a:rect l="l" t="t" r="r" b="b"/>
                <a:pathLst>
                  <a:path w="12547" h="2558" extrusionOk="0">
                    <a:moveTo>
                      <a:pt x="8012" y="1"/>
                    </a:moveTo>
                    <a:lnTo>
                      <a:pt x="7396" y="1872"/>
                    </a:lnTo>
                    <a:lnTo>
                      <a:pt x="274" y="1484"/>
                    </a:lnTo>
                    <a:lnTo>
                      <a:pt x="0" y="2557"/>
                    </a:lnTo>
                    <a:lnTo>
                      <a:pt x="12098" y="2557"/>
                    </a:lnTo>
                    <a:cubicBezTo>
                      <a:pt x="12106" y="2558"/>
                      <a:pt x="12113" y="2558"/>
                      <a:pt x="12121" y="2558"/>
                    </a:cubicBezTo>
                    <a:cubicBezTo>
                      <a:pt x="12403" y="2558"/>
                      <a:pt x="12546" y="2165"/>
                      <a:pt x="12257" y="2009"/>
                    </a:cubicBezTo>
                    <a:lnTo>
                      <a:pt x="80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7"/>
              <p:cNvSpPr/>
              <p:nvPr/>
            </p:nvSpPr>
            <p:spPr>
              <a:xfrm>
                <a:off x="4623425" y="3422125"/>
                <a:ext cx="362525" cy="638350"/>
              </a:xfrm>
              <a:custGeom>
                <a:avLst/>
                <a:gdLst/>
                <a:ahLst/>
                <a:cxnLst/>
                <a:rect l="l" t="t" r="r" b="b"/>
                <a:pathLst>
                  <a:path w="14501" h="25534" extrusionOk="0">
                    <a:moveTo>
                      <a:pt x="11596" y="1"/>
                    </a:moveTo>
                    <a:cubicBezTo>
                      <a:pt x="11573" y="23"/>
                      <a:pt x="11550" y="23"/>
                      <a:pt x="11527" y="23"/>
                    </a:cubicBezTo>
                    <a:cubicBezTo>
                      <a:pt x="10432" y="343"/>
                      <a:pt x="9336" y="640"/>
                      <a:pt x="8240" y="936"/>
                    </a:cubicBezTo>
                    <a:cubicBezTo>
                      <a:pt x="7031" y="1302"/>
                      <a:pt x="5844" y="1690"/>
                      <a:pt x="4634" y="2055"/>
                    </a:cubicBezTo>
                    <a:cubicBezTo>
                      <a:pt x="3424" y="2443"/>
                      <a:pt x="2237" y="2808"/>
                      <a:pt x="1028" y="3105"/>
                    </a:cubicBezTo>
                    <a:cubicBezTo>
                      <a:pt x="685" y="3196"/>
                      <a:pt x="343" y="3265"/>
                      <a:pt x="0" y="3356"/>
                    </a:cubicBezTo>
                    <a:cubicBezTo>
                      <a:pt x="1507" y="10226"/>
                      <a:pt x="3995" y="21045"/>
                      <a:pt x="5022" y="22415"/>
                    </a:cubicBezTo>
                    <a:cubicBezTo>
                      <a:pt x="6199" y="24632"/>
                      <a:pt x="7840" y="25533"/>
                      <a:pt x="9414" y="25533"/>
                    </a:cubicBezTo>
                    <a:cubicBezTo>
                      <a:pt x="12053" y="25533"/>
                      <a:pt x="14501" y="22998"/>
                      <a:pt x="14243" y="19881"/>
                    </a:cubicBezTo>
                    <a:cubicBezTo>
                      <a:pt x="14472" y="17234"/>
                      <a:pt x="13194" y="7282"/>
                      <a:pt x="11596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7"/>
              <p:cNvSpPr/>
              <p:nvPr/>
            </p:nvSpPr>
            <p:spPr>
              <a:xfrm>
                <a:off x="4706275" y="3566300"/>
                <a:ext cx="709175" cy="494475"/>
              </a:xfrm>
              <a:custGeom>
                <a:avLst/>
                <a:gdLst/>
                <a:ahLst/>
                <a:cxnLst/>
                <a:rect l="l" t="t" r="r" b="b"/>
                <a:pathLst>
                  <a:path w="28367" h="19779" extrusionOk="0">
                    <a:moveTo>
                      <a:pt x="25121" y="1"/>
                    </a:moveTo>
                    <a:cubicBezTo>
                      <a:pt x="24748" y="1"/>
                      <a:pt x="24372" y="95"/>
                      <a:pt x="24031" y="305"/>
                    </a:cubicBezTo>
                    <a:cubicBezTo>
                      <a:pt x="24031" y="305"/>
                      <a:pt x="5383" y="9686"/>
                      <a:pt x="3922" y="11763"/>
                    </a:cubicBezTo>
                    <a:cubicBezTo>
                      <a:pt x="0" y="16104"/>
                      <a:pt x="2700" y="19778"/>
                      <a:pt x="6380" y="19778"/>
                    </a:cubicBezTo>
                    <a:cubicBezTo>
                      <a:pt x="7112" y="19778"/>
                      <a:pt x="7882" y="19633"/>
                      <a:pt x="8647" y="19319"/>
                    </a:cubicBezTo>
                    <a:cubicBezTo>
                      <a:pt x="13212" y="17766"/>
                      <a:pt x="26542" y="3615"/>
                      <a:pt x="26542" y="3615"/>
                    </a:cubicBezTo>
                    <a:cubicBezTo>
                      <a:pt x="28367" y="1846"/>
                      <a:pt x="26774" y="1"/>
                      <a:pt x="25121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7"/>
              <p:cNvSpPr/>
              <p:nvPr/>
            </p:nvSpPr>
            <p:spPr>
              <a:xfrm>
                <a:off x="4567525" y="3202900"/>
                <a:ext cx="399450" cy="563325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22533" extrusionOk="0">
                    <a:moveTo>
                      <a:pt x="6152" y="1"/>
                    </a:moveTo>
                    <a:cubicBezTo>
                      <a:pt x="2756" y="1"/>
                      <a:pt x="1" y="3239"/>
                      <a:pt x="707" y="7925"/>
                    </a:cubicBezTo>
                    <a:cubicBezTo>
                      <a:pt x="707" y="7925"/>
                      <a:pt x="1666" y="15047"/>
                      <a:pt x="3423" y="22214"/>
                    </a:cubicBezTo>
                    <a:cubicBezTo>
                      <a:pt x="3754" y="22436"/>
                      <a:pt x="4247" y="22533"/>
                      <a:pt x="4849" y="22533"/>
                    </a:cubicBezTo>
                    <a:cubicBezTo>
                      <a:pt x="8449" y="22533"/>
                      <a:pt x="15941" y="19093"/>
                      <a:pt x="15863" y="18584"/>
                    </a:cubicBezTo>
                    <a:cubicBezTo>
                      <a:pt x="15863" y="18584"/>
                      <a:pt x="15977" y="8838"/>
                      <a:pt x="12188" y="3657"/>
                    </a:cubicBezTo>
                    <a:cubicBezTo>
                      <a:pt x="10331" y="1101"/>
                      <a:pt x="8132" y="1"/>
                      <a:pt x="6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7"/>
              <p:cNvSpPr/>
              <p:nvPr/>
            </p:nvSpPr>
            <p:spPr>
              <a:xfrm>
                <a:off x="4582350" y="3401025"/>
                <a:ext cx="73050" cy="3578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14312" extrusionOk="0">
                    <a:moveTo>
                      <a:pt x="205" y="0"/>
                    </a:moveTo>
                    <a:lnTo>
                      <a:pt x="0" y="23"/>
                    </a:lnTo>
                    <a:cubicBezTo>
                      <a:pt x="23" y="91"/>
                      <a:pt x="1004" y="7213"/>
                      <a:pt x="2739" y="14312"/>
                    </a:cubicBezTo>
                    <a:lnTo>
                      <a:pt x="2922" y="14266"/>
                    </a:lnTo>
                    <a:cubicBezTo>
                      <a:pt x="1187" y="7190"/>
                      <a:pt x="205" y="69"/>
                      <a:pt x="2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7"/>
              <p:cNvSpPr/>
              <p:nvPr/>
            </p:nvSpPr>
            <p:spPr>
              <a:xfrm>
                <a:off x="4689050" y="3200200"/>
                <a:ext cx="278500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18693" extrusionOk="0">
                    <a:moveTo>
                      <a:pt x="1285" y="0"/>
                    </a:moveTo>
                    <a:cubicBezTo>
                      <a:pt x="854" y="0"/>
                      <a:pt x="424" y="52"/>
                      <a:pt x="0" y="158"/>
                    </a:cubicBezTo>
                    <a:lnTo>
                      <a:pt x="46" y="364"/>
                    </a:lnTo>
                    <a:cubicBezTo>
                      <a:pt x="460" y="256"/>
                      <a:pt x="882" y="204"/>
                      <a:pt x="1305" y="204"/>
                    </a:cubicBezTo>
                    <a:cubicBezTo>
                      <a:pt x="3405" y="204"/>
                      <a:pt x="5569" y="1494"/>
                      <a:pt x="7259" y="3810"/>
                    </a:cubicBezTo>
                    <a:cubicBezTo>
                      <a:pt x="9199" y="6481"/>
                      <a:pt x="10089" y="10384"/>
                      <a:pt x="10500" y="13192"/>
                    </a:cubicBezTo>
                    <a:cubicBezTo>
                      <a:pt x="10934" y="16227"/>
                      <a:pt x="10911" y="18670"/>
                      <a:pt x="10911" y="18692"/>
                    </a:cubicBezTo>
                    <a:lnTo>
                      <a:pt x="11116" y="18692"/>
                    </a:lnTo>
                    <a:cubicBezTo>
                      <a:pt x="11116" y="18670"/>
                      <a:pt x="11139" y="16205"/>
                      <a:pt x="10683" y="13146"/>
                    </a:cubicBezTo>
                    <a:cubicBezTo>
                      <a:pt x="10272" y="10338"/>
                      <a:pt x="9382" y="6390"/>
                      <a:pt x="7396" y="3696"/>
                    </a:cubicBezTo>
                    <a:cubicBezTo>
                      <a:pt x="5663" y="1316"/>
                      <a:pt x="3454" y="0"/>
                      <a:pt x="12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7"/>
              <p:cNvSpPr/>
              <p:nvPr/>
            </p:nvSpPr>
            <p:spPr>
              <a:xfrm>
                <a:off x="4860225" y="3750800"/>
                <a:ext cx="10960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2763" extrusionOk="0">
                    <a:moveTo>
                      <a:pt x="4269" y="1"/>
                    </a:moveTo>
                    <a:lnTo>
                      <a:pt x="1" y="2603"/>
                    </a:lnTo>
                    <a:lnTo>
                      <a:pt x="92" y="2763"/>
                    </a:lnTo>
                    <a:lnTo>
                      <a:pt x="4383" y="161"/>
                    </a:lnTo>
                    <a:lnTo>
                      <a:pt x="42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7"/>
              <p:cNvSpPr/>
              <p:nvPr/>
            </p:nvSpPr>
            <p:spPr>
              <a:xfrm>
                <a:off x="5371525" y="3169900"/>
                <a:ext cx="452525" cy="461100"/>
              </a:xfrm>
              <a:custGeom>
                <a:avLst/>
                <a:gdLst/>
                <a:ahLst/>
                <a:cxnLst/>
                <a:rect l="l" t="t" r="r" b="b"/>
                <a:pathLst>
                  <a:path w="18101" h="18444" extrusionOk="0">
                    <a:moveTo>
                      <a:pt x="18101" y="1"/>
                    </a:moveTo>
                    <a:lnTo>
                      <a:pt x="18082" y="74"/>
                    </a:lnTo>
                    <a:lnTo>
                      <a:pt x="18082" y="74"/>
                    </a:lnTo>
                    <a:cubicBezTo>
                      <a:pt x="18089" y="51"/>
                      <a:pt x="18095" y="27"/>
                      <a:pt x="18101" y="1"/>
                    </a:cubicBezTo>
                    <a:close/>
                    <a:moveTo>
                      <a:pt x="18082" y="74"/>
                    </a:moveTo>
                    <a:cubicBezTo>
                      <a:pt x="17956" y="486"/>
                      <a:pt x="17602" y="503"/>
                      <a:pt x="17277" y="503"/>
                    </a:cubicBezTo>
                    <a:cubicBezTo>
                      <a:pt x="17247" y="503"/>
                      <a:pt x="17217" y="503"/>
                      <a:pt x="17188" y="503"/>
                    </a:cubicBezTo>
                    <a:lnTo>
                      <a:pt x="4680" y="503"/>
                    </a:lnTo>
                    <a:lnTo>
                      <a:pt x="0" y="18444"/>
                    </a:lnTo>
                    <a:lnTo>
                      <a:pt x="13308" y="18444"/>
                    </a:lnTo>
                    <a:lnTo>
                      <a:pt x="18082" y="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7"/>
              <p:cNvSpPr/>
              <p:nvPr/>
            </p:nvSpPr>
            <p:spPr>
              <a:xfrm>
                <a:off x="5133000" y="3579625"/>
                <a:ext cx="159225" cy="85625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3425" extrusionOk="0">
                    <a:moveTo>
                      <a:pt x="6300" y="0"/>
                    </a:moveTo>
                    <a:lnTo>
                      <a:pt x="0" y="3264"/>
                    </a:lnTo>
                    <a:lnTo>
                      <a:pt x="92" y="3424"/>
                    </a:lnTo>
                    <a:lnTo>
                      <a:pt x="6369" y="160"/>
                    </a:lnTo>
                    <a:lnTo>
                      <a:pt x="6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7"/>
              <p:cNvSpPr/>
              <p:nvPr/>
            </p:nvSpPr>
            <p:spPr>
              <a:xfrm>
                <a:off x="5382925" y="3181900"/>
                <a:ext cx="117575" cy="435975"/>
              </a:xfrm>
              <a:custGeom>
                <a:avLst/>
                <a:gdLst/>
                <a:ahLst/>
                <a:cxnLst/>
                <a:rect l="l" t="t" r="r" b="b"/>
                <a:pathLst>
                  <a:path w="4703" h="17439" extrusionOk="0">
                    <a:moveTo>
                      <a:pt x="4498" y="0"/>
                    </a:moveTo>
                    <a:lnTo>
                      <a:pt x="1" y="17393"/>
                    </a:lnTo>
                    <a:lnTo>
                      <a:pt x="184" y="17439"/>
                    </a:lnTo>
                    <a:lnTo>
                      <a:pt x="4703" y="46"/>
                    </a:lnTo>
                    <a:lnTo>
                      <a:pt x="44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7"/>
              <p:cNvSpPr/>
              <p:nvPr/>
            </p:nvSpPr>
            <p:spPr>
              <a:xfrm>
                <a:off x="5681950" y="3181900"/>
                <a:ext cx="122150" cy="449675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17987" extrusionOk="0">
                    <a:moveTo>
                      <a:pt x="4702" y="0"/>
                    </a:moveTo>
                    <a:lnTo>
                      <a:pt x="0" y="17941"/>
                    </a:lnTo>
                    <a:lnTo>
                      <a:pt x="183" y="17986"/>
                    </a:lnTo>
                    <a:lnTo>
                      <a:pt x="4885" y="46"/>
                    </a:lnTo>
                    <a:lnTo>
                      <a:pt x="47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7"/>
              <p:cNvSpPr/>
              <p:nvPr/>
            </p:nvSpPr>
            <p:spPr>
              <a:xfrm>
                <a:off x="5263675" y="3446275"/>
                <a:ext cx="347025" cy="241925"/>
              </a:xfrm>
              <a:custGeom>
                <a:avLst/>
                <a:gdLst/>
                <a:ahLst/>
                <a:cxnLst/>
                <a:rect l="l" t="t" r="r" b="b"/>
                <a:pathLst>
                  <a:path w="13881" h="9677" extrusionOk="0">
                    <a:moveTo>
                      <a:pt x="6171" y="1"/>
                    </a:moveTo>
                    <a:cubicBezTo>
                      <a:pt x="5722" y="1"/>
                      <a:pt x="3095" y="1906"/>
                      <a:pt x="2625" y="2641"/>
                    </a:cubicBezTo>
                    <a:lnTo>
                      <a:pt x="1119" y="4467"/>
                    </a:lnTo>
                    <a:cubicBezTo>
                      <a:pt x="92" y="5745"/>
                      <a:pt x="0" y="8941"/>
                      <a:pt x="2169" y="9237"/>
                    </a:cubicBezTo>
                    <a:cubicBezTo>
                      <a:pt x="2169" y="9237"/>
                      <a:pt x="5646" y="9676"/>
                      <a:pt x="7720" y="9676"/>
                    </a:cubicBezTo>
                    <a:cubicBezTo>
                      <a:pt x="8104" y="9676"/>
                      <a:pt x="8440" y="9661"/>
                      <a:pt x="8697" y="9626"/>
                    </a:cubicBezTo>
                    <a:cubicBezTo>
                      <a:pt x="10340" y="9397"/>
                      <a:pt x="12600" y="6955"/>
                      <a:pt x="12600" y="6955"/>
                    </a:cubicBezTo>
                    <a:cubicBezTo>
                      <a:pt x="13036" y="6581"/>
                      <a:pt x="13151" y="5413"/>
                      <a:pt x="12841" y="5413"/>
                    </a:cubicBezTo>
                    <a:cubicBezTo>
                      <a:pt x="12816" y="5413"/>
                      <a:pt x="12788" y="5420"/>
                      <a:pt x="12758" y="5436"/>
                    </a:cubicBezTo>
                    <a:lnTo>
                      <a:pt x="12758" y="5436"/>
                    </a:lnTo>
                    <a:cubicBezTo>
                      <a:pt x="13713" y="4873"/>
                      <a:pt x="13494" y="3961"/>
                      <a:pt x="13017" y="3961"/>
                    </a:cubicBezTo>
                    <a:cubicBezTo>
                      <a:pt x="12972" y="3961"/>
                      <a:pt x="12924" y="3970"/>
                      <a:pt x="12874" y="3988"/>
                    </a:cubicBezTo>
                    <a:cubicBezTo>
                      <a:pt x="13810" y="3554"/>
                      <a:pt x="13718" y="2527"/>
                      <a:pt x="13308" y="2390"/>
                    </a:cubicBezTo>
                    <a:cubicBezTo>
                      <a:pt x="13856" y="2187"/>
                      <a:pt x="13880" y="791"/>
                      <a:pt x="13123" y="791"/>
                    </a:cubicBezTo>
                    <a:cubicBezTo>
                      <a:pt x="13030" y="791"/>
                      <a:pt x="12924" y="813"/>
                      <a:pt x="12805" y="861"/>
                    </a:cubicBezTo>
                    <a:cubicBezTo>
                      <a:pt x="12805" y="861"/>
                      <a:pt x="8639" y="3032"/>
                      <a:pt x="7184" y="3032"/>
                    </a:cubicBezTo>
                    <a:cubicBezTo>
                      <a:pt x="7155" y="3032"/>
                      <a:pt x="7126" y="3031"/>
                      <a:pt x="7099" y="3029"/>
                    </a:cubicBezTo>
                    <a:cubicBezTo>
                      <a:pt x="5296" y="2961"/>
                      <a:pt x="6004" y="906"/>
                      <a:pt x="6004" y="906"/>
                    </a:cubicBezTo>
                    <a:lnTo>
                      <a:pt x="6232" y="85"/>
                    </a:lnTo>
                    <a:cubicBezTo>
                      <a:pt x="6246" y="27"/>
                      <a:pt x="6223" y="1"/>
                      <a:pt x="6171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7"/>
              <p:cNvSpPr/>
              <p:nvPr/>
            </p:nvSpPr>
            <p:spPr>
              <a:xfrm>
                <a:off x="5481075" y="3504300"/>
                <a:ext cx="11645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658" h="2169" extrusionOk="0">
                    <a:moveTo>
                      <a:pt x="4566" y="0"/>
                    </a:moveTo>
                    <a:cubicBezTo>
                      <a:pt x="3128" y="845"/>
                      <a:pt x="1599" y="1507"/>
                      <a:pt x="1" y="1986"/>
                    </a:cubicBezTo>
                    <a:lnTo>
                      <a:pt x="69" y="2169"/>
                    </a:lnTo>
                    <a:cubicBezTo>
                      <a:pt x="1667" y="1690"/>
                      <a:pt x="3219" y="1005"/>
                      <a:pt x="4657" y="160"/>
                    </a:cubicBezTo>
                    <a:lnTo>
                      <a:pt x="45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7"/>
              <p:cNvSpPr/>
              <p:nvPr/>
            </p:nvSpPr>
            <p:spPr>
              <a:xfrm>
                <a:off x="5497075" y="3579625"/>
                <a:ext cx="89025" cy="536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2146" extrusionOk="0">
                    <a:moveTo>
                      <a:pt x="3447" y="0"/>
                    </a:moveTo>
                    <a:cubicBezTo>
                      <a:pt x="2260" y="891"/>
                      <a:pt x="1118" y="1530"/>
                      <a:pt x="0" y="1963"/>
                    </a:cubicBezTo>
                    <a:lnTo>
                      <a:pt x="68" y="2146"/>
                    </a:lnTo>
                    <a:cubicBezTo>
                      <a:pt x="1210" y="1689"/>
                      <a:pt x="2351" y="1050"/>
                      <a:pt x="3561" y="160"/>
                    </a:cubicBez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7"/>
              <p:cNvSpPr/>
              <p:nvPr/>
            </p:nvSpPr>
            <p:spPr>
              <a:xfrm>
                <a:off x="5490775" y="3543100"/>
                <a:ext cx="970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2010" extrusionOk="0">
                    <a:moveTo>
                      <a:pt x="3790" y="1"/>
                    </a:moveTo>
                    <a:cubicBezTo>
                      <a:pt x="2672" y="754"/>
                      <a:pt x="1439" y="1347"/>
                      <a:pt x="1" y="1827"/>
                    </a:cubicBezTo>
                    <a:lnTo>
                      <a:pt x="69" y="2009"/>
                    </a:lnTo>
                    <a:cubicBezTo>
                      <a:pt x="1507" y="1530"/>
                      <a:pt x="2763" y="914"/>
                      <a:pt x="3881" y="160"/>
                    </a:cubicBezTo>
                    <a:lnTo>
                      <a:pt x="379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7"/>
              <p:cNvSpPr/>
              <p:nvPr/>
            </p:nvSpPr>
            <p:spPr>
              <a:xfrm>
                <a:off x="5287075" y="3550525"/>
                <a:ext cx="17700" cy="6792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2717" extrusionOk="0">
                    <a:moveTo>
                      <a:pt x="320" y="0"/>
                    </a:moveTo>
                    <a:cubicBezTo>
                      <a:pt x="320" y="46"/>
                      <a:pt x="0" y="1575"/>
                      <a:pt x="525" y="2716"/>
                    </a:cubicBezTo>
                    <a:lnTo>
                      <a:pt x="708" y="2625"/>
                    </a:lnTo>
                    <a:cubicBezTo>
                      <a:pt x="206" y="1552"/>
                      <a:pt x="502" y="46"/>
                      <a:pt x="525" y="23"/>
                    </a:cubicBez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7"/>
              <p:cNvSpPr/>
              <p:nvPr/>
            </p:nvSpPr>
            <p:spPr>
              <a:xfrm>
                <a:off x="5531300" y="3281175"/>
                <a:ext cx="210025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84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8400" y="183"/>
                    </a:lnTo>
                    <a:lnTo>
                      <a:pt x="84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7"/>
              <p:cNvSpPr/>
              <p:nvPr/>
            </p:nvSpPr>
            <p:spPr>
              <a:xfrm>
                <a:off x="5545575" y="3326250"/>
                <a:ext cx="16492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6597" h="207" extrusionOk="0">
                    <a:moveTo>
                      <a:pt x="0" y="1"/>
                    </a:moveTo>
                    <a:lnTo>
                      <a:pt x="0" y="206"/>
                    </a:lnTo>
                    <a:lnTo>
                      <a:pt x="6597" y="206"/>
                    </a:lnTo>
                    <a:lnTo>
                      <a:pt x="65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7"/>
              <p:cNvSpPr/>
              <p:nvPr/>
            </p:nvSpPr>
            <p:spPr>
              <a:xfrm>
                <a:off x="5778950" y="3252075"/>
                <a:ext cx="2400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960" h="709" extrusionOk="0">
                    <a:moveTo>
                      <a:pt x="183" y="1"/>
                    </a:moveTo>
                    <a:lnTo>
                      <a:pt x="1" y="708"/>
                    </a:lnTo>
                    <a:lnTo>
                      <a:pt x="777" y="708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7"/>
              <p:cNvSpPr/>
              <p:nvPr/>
            </p:nvSpPr>
            <p:spPr>
              <a:xfrm>
                <a:off x="5703625" y="3535125"/>
                <a:ext cx="2570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754" extrusionOk="0">
                    <a:moveTo>
                      <a:pt x="206" y="0"/>
                    </a:moveTo>
                    <a:lnTo>
                      <a:pt x="1" y="753"/>
                    </a:lnTo>
                    <a:lnTo>
                      <a:pt x="822" y="753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7"/>
              <p:cNvSpPr/>
              <p:nvPr/>
            </p:nvSpPr>
            <p:spPr>
              <a:xfrm>
                <a:off x="5180350" y="4323150"/>
                <a:ext cx="400625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16025" h="5137" extrusionOk="0">
                    <a:moveTo>
                      <a:pt x="2626" y="1"/>
                    </a:moveTo>
                    <a:cubicBezTo>
                      <a:pt x="1256" y="1"/>
                      <a:pt x="1" y="1256"/>
                      <a:pt x="1" y="2626"/>
                    </a:cubicBezTo>
                    <a:cubicBezTo>
                      <a:pt x="1" y="4018"/>
                      <a:pt x="1279" y="5136"/>
                      <a:pt x="2626" y="5136"/>
                    </a:cubicBezTo>
                    <a:lnTo>
                      <a:pt x="16024" y="5136"/>
                    </a:lnTo>
                    <a:lnTo>
                      <a:pt x="16024" y="4406"/>
                    </a:lnTo>
                    <a:lnTo>
                      <a:pt x="15317" y="4406"/>
                    </a:lnTo>
                    <a:lnTo>
                      <a:pt x="15317" y="868"/>
                    </a:lnTo>
                    <a:lnTo>
                      <a:pt x="16024" y="868"/>
                    </a:lnTo>
                    <a:lnTo>
                      <a:pt x="16024" y="138"/>
                    </a:lnTo>
                    <a:lnTo>
                      <a:pt x="26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7"/>
              <p:cNvSpPr/>
              <p:nvPr/>
            </p:nvSpPr>
            <p:spPr>
              <a:xfrm>
                <a:off x="5318450" y="4323150"/>
                <a:ext cx="400625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16025" h="5137" extrusionOk="0">
                    <a:moveTo>
                      <a:pt x="2603" y="1"/>
                    </a:moveTo>
                    <a:cubicBezTo>
                      <a:pt x="1256" y="1"/>
                      <a:pt x="1" y="1256"/>
                      <a:pt x="1" y="2626"/>
                    </a:cubicBezTo>
                    <a:cubicBezTo>
                      <a:pt x="1" y="4018"/>
                      <a:pt x="1256" y="5136"/>
                      <a:pt x="2626" y="5136"/>
                    </a:cubicBezTo>
                    <a:lnTo>
                      <a:pt x="16024" y="5136"/>
                    </a:lnTo>
                    <a:lnTo>
                      <a:pt x="16024" y="4406"/>
                    </a:lnTo>
                    <a:lnTo>
                      <a:pt x="15294" y="4406"/>
                    </a:lnTo>
                    <a:lnTo>
                      <a:pt x="15294" y="868"/>
                    </a:lnTo>
                    <a:lnTo>
                      <a:pt x="16024" y="868"/>
                    </a:lnTo>
                    <a:lnTo>
                      <a:pt x="16024" y="138"/>
                    </a:lnTo>
                    <a:lnTo>
                      <a:pt x="2603" y="1"/>
                    </a:lnTo>
                    <a:close/>
                  </a:path>
                </a:pathLst>
              </a:custGeom>
              <a:solidFill>
                <a:srgbClr val="E88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7"/>
              <p:cNvSpPr/>
              <p:nvPr/>
            </p:nvSpPr>
            <p:spPr>
              <a:xfrm>
                <a:off x="5344125" y="4344850"/>
                <a:ext cx="356675" cy="88450"/>
              </a:xfrm>
              <a:custGeom>
                <a:avLst/>
                <a:gdLst/>
                <a:ahLst/>
                <a:cxnLst/>
                <a:rect l="l" t="t" r="r" b="b"/>
                <a:pathLst>
                  <a:path w="14267" h="3538" extrusionOk="0">
                    <a:moveTo>
                      <a:pt x="1758" y="0"/>
                    </a:moveTo>
                    <a:cubicBezTo>
                      <a:pt x="777" y="0"/>
                      <a:pt x="1" y="799"/>
                      <a:pt x="1" y="1780"/>
                    </a:cubicBezTo>
                    <a:cubicBezTo>
                      <a:pt x="1" y="2762"/>
                      <a:pt x="777" y="3538"/>
                      <a:pt x="1758" y="3538"/>
                    </a:cubicBezTo>
                    <a:lnTo>
                      <a:pt x="14267" y="3538"/>
                    </a:lnTo>
                    <a:lnTo>
                      <a:pt x="142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7"/>
              <p:cNvSpPr/>
              <p:nvPr/>
            </p:nvSpPr>
            <p:spPr>
              <a:xfrm>
                <a:off x="5370950" y="4356250"/>
                <a:ext cx="3298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13194" h="458" extrusionOk="0">
                    <a:moveTo>
                      <a:pt x="13194" y="1"/>
                    </a:moveTo>
                    <a:lnTo>
                      <a:pt x="1" y="274"/>
                    </a:lnTo>
                    <a:lnTo>
                      <a:pt x="23" y="457"/>
                    </a:lnTo>
                    <a:lnTo>
                      <a:pt x="13194" y="206"/>
                    </a:lnTo>
                    <a:lnTo>
                      <a:pt x="131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7"/>
              <p:cNvSpPr/>
              <p:nvPr/>
            </p:nvSpPr>
            <p:spPr>
              <a:xfrm>
                <a:off x="5409175" y="4385925"/>
                <a:ext cx="29162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11665" h="229" extrusionOk="0">
                    <a:moveTo>
                      <a:pt x="11665" y="0"/>
                    </a:moveTo>
                    <a:lnTo>
                      <a:pt x="1" y="46"/>
                    </a:lnTo>
                    <a:lnTo>
                      <a:pt x="1" y="229"/>
                    </a:lnTo>
                    <a:lnTo>
                      <a:pt x="11665" y="183"/>
                    </a:lnTo>
                    <a:lnTo>
                      <a:pt x="116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7"/>
              <p:cNvSpPr/>
              <p:nvPr/>
            </p:nvSpPr>
            <p:spPr>
              <a:xfrm>
                <a:off x="5388075" y="4419600"/>
                <a:ext cx="3127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12509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12509" y="183"/>
                    </a:lnTo>
                    <a:lnTo>
                      <a:pt x="12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7"/>
              <p:cNvSpPr/>
              <p:nvPr/>
            </p:nvSpPr>
            <p:spPr>
              <a:xfrm>
                <a:off x="5174075" y="4278075"/>
                <a:ext cx="529575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921" extrusionOk="0">
                    <a:moveTo>
                      <a:pt x="298" y="0"/>
                    </a:moveTo>
                    <a:cubicBezTo>
                      <a:pt x="138" y="0"/>
                      <a:pt x="24" y="137"/>
                      <a:pt x="24" y="297"/>
                    </a:cubicBezTo>
                    <a:lnTo>
                      <a:pt x="1" y="1530"/>
                    </a:lnTo>
                    <a:cubicBezTo>
                      <a:pt x="1" y="1690"/>
                      <a:pt x="138" y="1827"/>
                      <a:pt x="298" y="1827"/>
                    </a:cubicBezTo>
                    <a:lnTo>
                      <a:pt x="20886" y="1918"/>
                    </a:lnTo>
                    <a:cubicBezTo>
                      <a:pt x="20898" y="1919"/>
                      <a:pt x="20910" y="1920"/>
                      <a:pt x="20921" y="1920"/>
                    </a:cubicBezTo>
                    <a:cubicBezTo>
                      <a:pt x="21065" y="1920"/>
                      <a:pt x="21183" y="1792"/>
                      <a:pt x="21183" y="1644"/>
                    </a:cubicBezTo>
                    <a:lnTo>
                      <a:pt x="21183" y="411"/>
                    </a:lnTo>
                    <a:cubicBezTo>
                      <a:pt x="21183" y="252"/>
                      <a:pt x="21069" y="115"/>
                      <a:pt x="20909" y="115"/>
                    </a:cubicBez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7"/>
              <p:cNvSpPr/>
              <p:nvPr/>
            </p:nvSpPr>
            <p:spPr>
              <a:xfrm>
                <a:off x="5214025" y="4278650"/>
                <a:ext cx="29125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1827" extrusionOk="0">
                    <a:moveTo>
                      <a:pt x="23" y="0"/>
                    </a:moveTo>
                    <a:lnTo>
                      <a:pt x="1" y="1804"/>
                    </a:lnTo>
                    <a:lnTo>
                      <a:pt x="1142" y="1826"/>
                    </a:lnTo>
                    <a:lnTo>
                      <a:pt x="11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7"/>
              <p:cNvSpPr/>
              <p:nvPr/>
            </p:nvSpPr>
            <p:spPr>
              <a:xfrm>
                <a:off x="5635150" y="4280350"/>
                <a:ext cx="28550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827" extrusionOk="0">
                    <a:moveTo>
                      <a:pt x="24" y="1"/>
                    </a:moveTo>
                    <a:lnTo>
                      <a:pt x="1" y="1827"/>
                    </a:lnTo>
                    <a:lnTo>
                      <a:pt x="1142" y="1827"/>
                    </a:lnTo>
                    <a:lnTo>
                      <a:pt x="1142" y="2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7"/>
              <p:cNvSpPr/>
              <p:nvPr/>
            </p:nvSpPr>
            <p:spPr>
              <a:xfrm>
                <a:off x="5200900" y="4106875"/>
                <a:ext cx="216300" cy="172375"/>
              </a:xfrm>
              <a:custGeom>
                <a:avLst/>
                <a:gdLst/>
                <a:ahLst/>
                <a:cxnLst/>
                <a:rect l="l" t="t" r="r" b="b"/>
                <a:pathLst>
                  <a:path w="8652" h="6895" extrusionOk="0">
                    <a:moveTo>
                      <a:pt x="1" y="1"/>
                    </a:moveTo>
                    <a:lnTo>
                      <a:pt x="1" y="3562"/>
                    </a:lnTo>
                    <a:cubicBezTo>
                      <a:pt x="1" y="5388"/>
                      <a:pt x="1507" y="6894"/>
                      <a:pt x="3310" y="6894"/>
                    </a:cubicBezTo>
                    <a:lnTo>
                      <a:pt x="5342" y="6894"/>
                    </a:lnTo>
                    <a:cubicBezTo>
                      <a:pt x="7145" y="6894"/>
                      <a:pt x="8651" y="5388"/>
                      <a:pt x="8651" y="3562"/>
                    </a:cubicBezTo>
                    <a:lnTo>
                      <a:pt x="8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7"/>
              <p:cNvSpPr/>
              <p:nvPr/>
            </p:nvSpPr>
            <p:spPr>
              <a:xfrm>
                <a:off x="5156975" y="4125725"/>
                <a:ext cx="101600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292" extrusionOk="0">
                    <a:moveTo>
                      <a:pt x="2853" y="388"/>
                    </a:moveTo>
                    <a:cubicBezTo>
                      <a:pt x="3310" y="388"/>
                      <a:pt x="3675" y="753"/>
                      <a:pt x="3675" y="1210"/>
                    </a:cubicBezTo>
                    <a:lnTo>
                      <a:pt x="3675" y="3082"/>
                    </a:lnTo>
                    <a:cubicBezTo>
                      <a:pt x="3675" y="3538"/>
                      <a:pt x="3310" y="3903"/>
                      <a:pt x="2853" y="3903"/>
                    </a:cubicBezTo>
                    <a:lnTo>
                      <a:pt x="1187" y="3903"/>
                    </a:lnTo>
                    <a:cubicBezTo>
                      <a:pt x="731" y="3903"/>
                      <a:pt x="365" y="3538"/>
                      <a:pt x="365" y="3082"/>
                    </a:cubicBezTo>
                    <a:lnTo>
                      <a:pt x="365" y="1210"/>
                    </a:lnTo>
                    <a:cubicBezTo>
                      <a:pt x="365" y="753"/>
                      <a:pt x="731" y="388"/>
                      <a:pt x="1187" y="388"/>
                    </a:cubicBezTo>
                    <a:close/>
                    <a:moveTo>
                      <a:pt x="1187" y="0"/>
                    </a:moveTo>
                    <a:cubicBezTo>
                      <a:pt x="525" y="0"/>
                      <a:pt x="0" y="548"/>
                      <a:pt x="0" y="1210"/>
                    </a:cubicBezTo>
                    <a:lnTo>
                      <a:pt x="0" y="3082"/>
                    </a:lnTo>
                    <a:cubicBezTo>
                      <a:pt x="0" y="3743"/>
                      <a:pt x="525" y="4291"/>
                      <a:pt x="1187" y="4291"/>
                    </a:cubicBezTo>
                    <a:lnTo>
                      <a:pt x="2853" y="4291"/>
                    </a:lnTo>
                    <a:cubicBezTo>
                      <a:pt x="3515" y="4291"/>
                      <a:pt x="4063" y="3743"/>
                      <a:pt x="4063" y="3082"/>
                    </a:cubicBezTo>
                    <a:lnTo>
                      <a:pt x="4063" y="1210"/>
                    </a:lnTo>
                    <a:cubicBezTo>
                      <a:pt x="4063" y="548"/>
                      <a:pt x="3515" y="0"/>
                      <a:pt x="28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7" name="Google Shape;877;p27"/>
            <p:cNvSpPr/>
            <p:nvPr/>
          </p:nvSpPr>
          <p:spPr>
            <a:xfrm>
              <a:off x="8607197" y="2822300"/>
              <a:ext cx="274604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8607203" y="2762700"/>
              <a:ext cx="589000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8331023" y="3924825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8331023" y="3986742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1" name="Google Shape;881;p27"/>
            <p:cNvGrpSpPr/>
            <p:nvPr/>
          </p:nvGrpSpPr>
          <p:grpSpPr>
            <a:xfrm>
              <a:off x="8781444" y="1756576"/>
              <a:ext cx="476781" cy="65648"/>
              <a:chOff x="1758630" y="1666992"/>
              <a:chExt cx="362571" cy="49934"/>
            </a:xfrm>
          </p:grpSpPr>
          <p:sp>
            <p:nvSpPr>
              <p:cNvPr id="882" name="Google Shape;882;p27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7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84" name="Google Shape;884;p27"/>
            <p:cNvCxnSpPr/>
            <p:nvPr/>
          </p:nvCxnSpPr>
          <p:spPr>
            <a:xfrm rot="10800000">
              <a:off x="5338500" y="4603500"/>
              <a:ext cx="3857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5" name="Google Shape;885;p27"/>
            <p:cNvSpPr/>
            <p:nvPr/>
          </p:nvSpPr>
          <p:spPr>
            <a:xfrm>
              <a:off x="7185100" y="1822227"/>
              <a:ext cx="1020422" cy="606592"/>
            </a:xfrm>
            <a:custGeom>
              <a:avLst/>
              <a:gdLst/>
              <a:ahLst/>
              <a:cxnLst/>
              <a:rect l="l" t="t" r="r" b="b"/>
              <a:pathLst>
                <a:path w="52633" h="28522" extrusionOk="0">
                  <a:moveTo>
                    <a:pt x="3208" y="0"/>
                  </a:moveTo>
                  <a:cubicBezTo>
                    <a:pt x="1454" y="0"/>
                    <a:pt x="0" y="1429"/>
                    <a:pt x="0" y="3208"/>
                  </a:cubicBezTo>
                  <a:lnTo>
                    <a:pt x="0" y="25314"/>
                  </a:lnTo>
                  <a:cubicBezTo>
                    <a:pt x="0" y="27093"/>
                    <a:pt x="1454" y="28522"/>
                    <a:pt x="3208" y="28522"/>
                  </a:cubicBezTo>
                  <a:lnTo>
                    <a:pt x="49449" y="28522"/>
                  </a:lnTo>
                  <a:cubicBezTo>
                    <a:pt x="51204" y="28522"/>
                    <a:pt x="52632" y="27093"/>
                    <a:pt x="52632" y="25314"/>
                  </a:cubicBezTo>
                  <a:lnTo>
                    <a:pt x="52632" y="3208"/>
                  </a:lnTo>
                  <a:cubicBezTo>
                    <a:pt x="52632" y="1429"/>
                    <a:pt x="51204" y="0"/>
                    <a:pt x="49449" y="0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6" name="Google Shape;886;p27"/>
            <p:cNvGrpSpPr/>
            <p:nvPr/>
          </p:nvGrpSpPr>
          <p:grpSpPr>
            <a:xfrm>
              <a:off x="7136820" y="1740573"/>
              <a:ext cx="1376127" cy="649094"/>
              <a:chOff x="7136820" y="1800773"/>
              <a:chExt cx="1376127" cy="649094"/>
            </a:xfrm>
          </p:grpSpPr>
          <p:sp>
            <p:nvSpPr>
              <p:cNvPr id="887" name="Google Shape;887;p27"/>
              <p:cNvSpPr/>
              <p:nvPr/>
            </p:nvSpPr>
            <p:spPr>
              <a:xfrm rot="-5400000" flipH="1">
                <a:off x="7335361" y="1615345"/>
                <a:ext cx="635959" cy="1019929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8" name="Google Shape;888;p27"/>
              <p:cNvGrpSpPr/>
              <p:nvPr/>
            </p:nvGrpSpPr>
            <p:grpSpPr>
              <a:xfrm>
                <a:off x="7136820" y="1800773"/>
                <a:ext cx="1376127" cy="649094"/>
                <a:chOff x="7136820" y="1800773"/>
                <a:chExt cx="1376127" cy="649094"/>
              </a:xfrm>
            </p:grpSpPr>
            <p:sp>
              <p:nvSpPr>
                <p:cNvPr id="889" name="Google Shape;889;p27"/>
                <p:cNvSpPr txBox="1"/>
                <p:nvPr/>
              </p:nvSpPr>
              <p:spPr>
                <a:xfrm flipH="1">
                  <a:off x="7351823" y="1894274"/>
                  <a:ext cx="630000" cy="467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200" dirty="0">
                      <a:solidFill>
                        <a:schemeClr val="accent6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?</a:t>
                  </a:r>
                  <a:endParaRPr sz="2200" dirty="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890" name="Google Shape;890;p27"/>
                <p:cNvSpPr/>
                <p:nvPr/>
              </p:nvSpPr>
              <p:spPr>
                <a:xfrm rot="-5400000" flipH="1">
                  <a:off x="7329078" y="1608515"/>
                  <a:ext cx="649094" cy="1033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0" h="47294" extrusionOk="0">
                      <a:moveTo>
                        <a:pt x="26191" y="627"/>
                      </a:moveTo>
                      <a:cubicBezTo>
                        <a:pt x="27770" y="627"/>
                        <a:pt x="29073" y="1905"/>
                        <a:pt x="29073" y="3509"/>
                      </a:cubicBezTo>
                      <a:lnTo>
                        <a:pt x="29073" y="43785"/>
                      </a:lnTo>
                      <a:cubicBezTo>
                        <a:pt x="29073" y="45364"/>
                        <a:pt x="27770" y="46667"/>
                        <a:pt x="26191" y="46667"/>
                      </a:cubicBezTo>
                      <a:lnTo>
                        <a:pt x="3509" y="46667"/>
                      </a:lnTo>
                      <a:cubicBezTo>
                        <a:pt x="1930" y="46667"/>
                        <a:pt x="627" y="45364"/>
                        <a:pt x="627" y="43785"/>
                      </a:cubicBezTo>
                      <a:lnTo>
                        <a:pt x="627" y="3509"/>
                      </a:lnTo>
                      <a:cubicBezTo>
                        <a:pt x="627" y="1905"/>
                        <a:pt x="1930" y="627"/>
                        <a:pt x="3509" y="627"/>
                      </a:cubicBezTo>
                      <a:close/>
                      <a:moveTo>
                        <a:pt x="3509" y="0"/>
                      </a:moveTo>
                      <a:cubicBezTo>
                        <a:pt x="1579" y="0"/>
                        <a:pt x="0" y="1554"/>
                        <a:pt x="0" y="3509"/>
                      </a:cubicBezTo>
                      <a:lnTo>
                        <a:pt x="0" y="43785"/>
                      </a:lnTo>
                      <a:cubicBezTo>
                        <a:pt x="0" y="45715"/>
                        <a:pt x="1579" y="47294"/>
                        <a:pt x="3509" y="47294"/>
                      </a:cubicBezTo>
                      <a:lnTo>
                        <a:pt x="26191" y="47294"/>
                      </a:lnTo>
                      <a:cubicBezTo>
                        <a:pt x="28121" y="47294"/>
                        <a:pt x="29700" y="45715"/>
                        <a:pt x="29700" y="43785"/>
                      </a:cubicBezTo>
                      <a:lnTo>
                        <a:pt x="29700" y="3509"/>
                      </a:lnTo>
                      <a:cubicBezTo>
                        <a:pt x="29700" y="1554"/>
                        <a:pt x="28121" y="0"/>
                        <a:pt x="2619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27"/>
                <p:cNvSpPr/>
                <p:nvPr/>
              </p:nvSpPr>
              <p:spPr>
                <a:xfrm rot="-5400000" flipH="1">
                  <a:off x="7214655" y="1885733"/>
                  <a:ext cx="66854" cy="6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02" extrusionOk="0">
                      <a:moveTo>
                        <a:pt x="2733" y="0"/>
                      </a:moveTo>
                      <a:cubicBezTo>
                        <a:pt x="2651" y="0"/>
                        <a:pt x="2570" y="32"/>
                        <a:pt x="2507" y="94"/>
                      </a:cubicBezTo>
                      <a:lnTo>
                        <a:pt x="126" y="2475"/>
                      </a:lnTo>
                      <a:cubicBezTo>
                        <a:pt x="1" y="2601"/>
                        <a:pt x="1" y="2801"/>
                        <a:pt x="126" y="2901"/>
                      </a:cubicBezTo>
                      <a:cubicBezTo>
                        <a:pt x="201" y="2977"/>
                        <a:pt x="277" y="3002"/>
                        <a:pt x="352" y="3002"/>
                      </a:cubicBezTo>
                      <a:cubicBezTo>
                        <a:pt x="427" y="3002"/>
                        <a:pt x="502" y="2977"/>
                        <a:pt x="577" y="2901"/>
                      </a:cubicBezTo>
                      <a:lnTo>
                        <a:pt x="2958" y="546"/>
                      </a:lnTo>
                      <a:cubicBezTo>
                        <a:pt x="3059" y="420"/>
                        <a:pt x="3059" y="220"/>
                        <a:pt x="2958" y="94"/>
                      </a:cubicBezTo>
                      <a:cubicBezTo>
                        <a:pt x="2896" y="32"/>
                        <a:pt x="2814" y="0"/>
                        <a:pt x="27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27"/>
                <p:cNvSpPr/>
                <p:nvPr/>
              </p:nvSpPr>
              <p:spPr>
                <a:xfrm rot="-5400000" flipH="1">
                  <a:off x="7214655" y="1885733"/>
                  <a:ext cx="66854" cy="6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02" extrusionOk="0">
                      <a:moveTo>
                        <a:pt x="352" y="0"/>
                      </a:moveTo>
                      <a:cubicBezTo>
                        <a:pt x="270" y="0"/>
                        <a:pt x="189" y="32"/>
                        <a:pt x="126" y="94"/>
                      </a:cubicBezTo>
                      <a:cubicBezTo>
                        <a:pt x="1" y="220"/>
                        <a:pt x="1" y="420"/>
                        <a:pt x="126" y="546"/>
                      </a:cubicBezTo>
                      <a:lnTo>
                        <a:pt x="2507" y="2901"/>
                      </a:lnTo>
                      <a:cubicBezTo>
                        <a:pt x="2557" y="2977"/>
                        <a:pt x="2658" y="3002"/>
                        <a:pt x="2733" y="3002"/>
                      </a:cubicBezTo>
                      <a:cubicBezTo>
                        <a:pt x="2808" y="3002"/>
                        <a:pt x="2883" y="2977"/>
                        <a:pt x="2958" y="2901"/>
                      </a:cubicBezTo>
                      <a:cubicBezTo>
                        <a:pt x="3059" y="2801"/>
                        <a:pt x="3059" y="2601"/>
                        <a:pt x="2958" y="2475"/>
                      </a:cubicBezTo>
                      <a:lnTo>
                        <a:pt x="577" y="94"/>
                      </a:lnTo>
                      <a:cubicBezTo>
                        <a:pt x="515" y="32"/>
                        <a:pt x="433" y="0"/>
                        <a:pt x="35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93" name="Google Shape;893;p27"/>
                <p:cNvGrpSpPr/>
                <p:nvPr/>
              </p:nvGrpSpPr>
              <p:grpSpPr>
                <a:xfrm>
                  <a:off x="8036174" y="2019940"/>
                  <a:ext cx="476773" cy="215767"/>
                  <a:chOff x="1458232" y="2264583"/>
                  <a:chExt cx="334906" cy="151575"/>
                </a:xfrm>
              </p:grpSpPr>
              <p:sp>
                <p:nvSpPr>
                  <p:cNvPr id="894" name="Google Shape;894;p27"/>
                  <p:cNvSpPr/>
                  <p:nvPr/>
                </p:nvSpPr>
                <p:spPr>
                  <a:xfrm>
                    <a:off x="1500887" y="2285911"/>
                    <a:ext cx="249143" cy="1084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1" h="5991" extrusionOk="0">
                        <a:moveTo>
                          <a:pt x="327" y="1"/>
                        </a:moveTo>
                        <a:cubicBezTo>
                          <a:pt x="151" y="1"/>
                          <a:pt x="1" y="151"/>
                          <a:pt x="1" y="327"/>
                        </a:cubicBezTo>
                        <a:cubicBezTo>
                          <a:pt x="1" y="502"/>
                          <a:pt x="151" y="627"/>
                          <a:pt x="327" y="627"/>
                        </a:cubicBezTo>
                        <a:cubicBezTo>
                          <a:pt x="3835" y="627"/>
                          <a:pt x="5464" y="2006"/>
                          <a:pt x="7069" y="3359"/>
                        </a:cubicBezTo>
                        <a:cubicBezTo>
                          <a:pt x="8622" y="4663"/>
                          <a:pt x="10226" y="5991"/>
                          <a:pt x="13434" y="5991"/>
                        </a:cubicBezTo>
                        <a:cubicBezTo>
                          <a:pt x="13610" y="5991"/>
                          <a:pt x="13760" y="5866"/>
                          <a:pt x="13760" y="5690"/>
                        </a:cubicBezTo>
                        <a:cubicBezTo>
                          <a:pt x="13760" y="5515"/>
                          <a:pt x="13610" y="5364"/>
                          <a:pt x="13434" y="5364"/>
                        </a:cubicBezTo>
                        <a:cubicBezTo>
                          <a:pt x="10452" y="5364"/>
                          <a:pt x="8998" y="4161"/>
                          <a:pt x="7470" y="2858"/>
                        </a:cubicBezTo>
                        <a:cubicBezTo>
                          <a:pt x="5790" y="1454"/>
                          <a:pt x="4061" y="1"/>
                          <a:pt x="327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5" name="Google Shape;895;p27"/>
                  <p:cNvSpPr/>
                  <p:nvPr/>
                </p:nvSpPr>
                <p:spPr>
                  <a:xfrm>
                    <a:off x="1744110" y="2367601"/>
                    <a:ext cx="43126" cy="42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2" h="2357" extrusionOk="0">
                        <a:moveTo>
                          <a:pt x="1203" y="0"/>
                        </a:moveTo>
                        <a:cubicBezTo>
                          <a:pt x="552" y="0"/>
                          <a:pt x="0" y="526"/>
                          <a:pt x="0" y="1178"/>
                        </a:cubicBezTo>
                        <a:cubicBezTo>
                          <a:pt x="0" y="1830"/>
                          <a:pt x="552" y="2356"/>
                          <a:pt x="1203" y="2356"/>
                        </a:cubicBezTo>
                        <a:cubicBezTo>
                          <a:pt x="1855" y="2356"/>
                          <a:pt x="2381" y="1830"/>
                          <a:pt x="2381" y="1178"/>
                        </a:cubicBezTo>
                        <a:cubicBezTo>
                          <a:pt x="2381" y="526"/>
                          <a:pt x="1855" y="0"/>
                          <a:pt x="1203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6" name="Google Shape;896;p27"/>
                  <p:cNvSpPr/>
                  <p:nvPr/>
                </p:nvSpPr>
                <p:spPr>
                  <a:xfrm>
                    <a:off x="1738660" y="2361699"/>
                    <a:ext cx="54478" cy="544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9" h="3008" extrusionOk="0">
                        <a:moveTo>
                          <a:pt x="1504" y="627"/>
                        </a:moveTo>
                        <a:cubicBezTo>
                          <a:pt x="1981" y="627"/>
                          <a:pt x="2382" y="1028"/>
                          <a:pt x="2382" y="1504"/>
                        </a:cubicBezTo>
                        <a:cubicBezTo>
                          <a:pt x="2382" y="1980"/>
                          <a:pt x="1981" y="2381"/>
                          <a:pt x="1504" y="2381"/>
                        </a:cubicBezTo>
                        <a:cubicBezTo>
                          <a:pt x="1028" y="2381"/>
                          <a:pt x="627" y="1980"/>
                          <a:pt x="627" y="1504"/>
                        </a:cubicBezTo>
                        <a:cubicBezTo>
                          <a:pt x="627" y="1028"/>
                          <a:pt x="1028" y="627"/>
                          <a:pt x="1504" y="627"/>
                        </a:cubicBezTo>
                        <a:close/>
                        <a:moveTo>
                          <a:pt x="1504" y="0"/>
                        </a:moveTo>
                        <a:cubicBezTo>
                          <a:pt x="677" y="0"/>
                          <a:pt x="1" y="677"/>
                          <a:pt x="1" y="1504"/>
                        </a:cubicBezTo>
                        <a:cubicBezTo>
                          <a:pt x="1" y="2331"/>
                          <a:pt x="677" y="3008"/>
                          <a:pt x="1504" y="3008"/>
                        </a:cubicBezTo>
                        <a:cubicBezTo>
                          <a:pt x="2332" y="3008"/>
                          <a:pt x="3008" y="2331"/>
                          <a:pt x="3008" y="1504"/>
                        </a:cubicBezTo>
                        <a:cubicBezTo>
                          <a:pt x="3008" y="677"/>
                          <a:pt x="2332" y="0"/>
                          <a:pt x="150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7" name="Google Shape;897;p27"/>
                  <p:cNvSpPr/>
                  <p:nvPr/>
                </p:nvSpPr>
                <p:spPr>
                  <a:xfrm>
                    <a:off x="1463681" y="2270486"/>
                    <a:ext cx="43126" cy="42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2" h="2357" extrusionOk="0">
                        <a:moveTo>
                          <a:pt x="1179" y="1"/>
                        </a:moveTo>
                        <a:cubicBezTo>
                          <a:pt x="527" y="1"/>
                          <a:pt x="1" y="527"/>
                          <a:pt x="1" y="1179"/>
                        </a:cubicBezTo>
                        <a:cubicBezTo>
                          <a:pt x="1" y="1830"/>
                          <a:pt x="527" y="2357"/>
                          <a:pt x="1179" y="2357"/>
                        </a:cubicBezTo>
                        <a:cubicBezTo>
                          <a:pt x="1855" y="2357"/>
                          <a:pt x="2382" y="1830"/>
                          <a:pt x="2382" y="1179"/>
                        </a:cubicBezTo>
                        <a:cubicBezTo>
                          <a:pt x="2382" y="527"/>
                          <a:pt x="1855" y="1"/>
                          <a:pt x="1179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8" name="Google Shape;898;p27"/>
                  <p:cNvSpPr/>
                  <p:nvPr/>
                </p:nvSpPr>
                <p:spPr>
                  <a:xfrm>
                    <a:off x="1458232" y="2264583"/>
                    <a:ext cx="54025" cy="54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4" h="3009" extrusionOk="0">
                        <a:moveTo>
                          <a:pt x="1480" y="627"/>
                        </a:moveTo>
                        <a:cubicBezTo>
                          <a:pt x="1981" y="627"/>
                          <a:pt x="2357" y="1028"/>
                          <a:pt x="2357" y="1505"/>
                        </a:cubicBezTo>
                        <a:cubicBezTo>
                          <a:pt x="2357" y="1981"/>
                          <a:pt x="1981" y="2382"/>
                          <a:pt x="1480" y="2382"/>
                        </a:cubicBezTo>
                        <a:cubicBezTo>
                          <a:pt x="1003" y="2382"/>
                          <a:pt x="627" y="1981"/>
                          <a:pt x="627" y="1505"/>
                        </a:cubicBezTo>
                        <a:cubicBezTo>
                          <a:pt x="627" y="1028"/>
                          <a:pt x="1003" y="627"/>
                          <a:pt x="1480" y="627"/>
                        </a:cubicBezTo>
                        <a:close/>
                        <a:moveTo>
                          <a:pt x="1480" y="1"/>
                        </a:moveTo>
                        <a:cubicBezTo>
                          <a:pt x="653" y="1"/>
                          <a:pt x="1" y="678"/>
                          <a:pt x="1" y="1505"/>
                        </a:cubicBezTo>
                        <a:cubicBezTo>
                          <a:pt x="1" y="2332"/>
                          <a:pt x="653" y="3008"/>
                          <a:pt x="1480" y="3008"/>
                        </a:cubicBezTo>
                        <a:cubicBezTo>
                          <a:pt x="2307" y="3008"/>
                          <a:pt x="2983" y="2332"/>
                          <a:pt x="2983" y="1505"/>
                        </a:cubicBezTo>
                        <a:cubicBezTo>
                          <a:pt x="2983" y="678"/>
                          <a:pt x="2307" y="1"/>
                          <a:pt x="148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899" name="Google Shape;899;p27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900" name="Google Shape;900;p27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8"/>
          <p:cNvSpPr txBox="1">
            <a:spLocks noGrp="1"/>
          </p:cNvSpPr>
          <p:nvPr>
            <p:ph type="title"/>
          </p:nvPr>
        </p:nvSpPr>
        <p:spPr>
          <a:xfrm>
            <a:off x="4032762" y="1287180"/>
            <a:ext cx="4329089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¿ QUE ES EL SPEECH RECOGNITION ?</a:t>
            </a:r>
            <a:endParaRPr sz="3200" dirty="0"/>
          </a:p>
        </p:txBody>
      </p:sp>
      <p:sp>
        <p:nvSpPr>
          <p:cNvPr id="908" name="Google Shape;908;p28"/>
          <p:cNvSpPr txBox="1">
            <a:spLocks noGrp="1"/>
          </p:cNvSpPr>
          <p:nvPr>
            <p:ph type="subTitle" idx="1"/>
          </p:nvPr>
        </p:nvSpPr>
        <p:spPr>
          <a:xfrm>
            <a:off x="4837550" y="2436269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dirty="0"/>
              <a:t>Es la capacidad de una máquina o programa para identificar palabras habladas en voz alta y convertirlas en texto legible, tiene un vocabulario limitado y solo puede identificar palabras y frases cuando se hablan con claridad. El software más sofisticado puede manejar el habla natural, diferentes acentos y varios idiomas.</a:t>
            </a:r>
          </a:p>
        </p:txBody>
      </p:sp>
      <p:grpSp>
        <p:nvGrpSpPr>
          <p:cNvPr id="909" name="Google Shape;909;p28"/>
          <p:cNvGrpSpPr/>
          <p:nvPr/>
        </p:nvGrpSpPr>
        <p:grpSpPr>
          <a:xfrm>
            <a:off x="242155" y="855580"/>
            <a:ext cx="3565563" cy="3432346"/>
            <a:chOff x="242155" y="855580"/>
            <a:chExt cx="3565563" cy="3432346"/>
          </a:xfrm>
        </p:grpSpPr>
        <p:sp>
          <p:nvSpPr>
            <p:cNvPr id="910" name="Google Shape;910;p28"/>
            <p:cNvSpPr/>
            <p:nvPr/>
          </p:nvSpPr>
          <p:spPr>
            <a:xfrm>
              <a:off x="552077" y="974801"/>
              <a:ext cx="3255641" cy="3173137"/>
            </a:xfrm>
            <a:custGeom>
              <a:avLst/>
              <a:gdLst/>
              <a:ahLst/>
              <a:cxnLst/>
              <a:rect l="l" t="t" r="r" b="b"/>
              <a:pathLst>
                <a:path w="179820" h="175263" extrusionOk="0">
                  <a:moveTo>
                    <a:pt x="62362" y="1"/>
                  </a:moveTo>
                  <a:cubicBezTo>
                    <a:pt x="41556" y="1"/>
                    <a:pt x="17841" y="14713"/>
                    <a:pt x="9249" y="48232"/>
                  </a:cubicBezTo>
                  <a:cubicBezTo>
                    <a:pt x="1" y="84247"/>
                    <a:pt x="13334" y="168057"/>
                    <a:pt x="85114" y="174724"/>
                  </a:cubicBezTo>
                  <a:cubicBezTo>
                    <a:pt x="89019" y="175088"/>
                    <a:pt x="92783" y="175263"/>
                    <a:pt x="96406" y="175263"/>
                  </a:cubicBezTo>
                  <a:cubicBezTo>
                    <a:pt x="159388" y="175263"/>
                    <a:pt x="179819" y="122556"/>
                    <a:pt x="157044" y="96628"/>
                  </a:cubicBezTo>
                  <a:cubicBezTo>
                    <a:pt x="132959" y="69210"/>
                    <a:pt x="102633" y="71641"/>
                    <a:pt x="98121" y="30112"/>
                  </a:cubicBezTo>
                  <a:cubicBezTo>
                    <a:pt x="96034" y="10909"/>
                    <a:pt x="80276" y="1"/>
                    <a:pt x="6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1" name="Google Shape;911;p28"/>
            <p:cNvGrpSpPr/>
            <p:nvPr/>
          </p:nvGrpSpPr>
          <p:grpSpPr>
            <a:xfrm>
              <a:off x="570236" y="1107330"/>
              <a:ext cx="2885936" cy="2831205"/>
              <a:chOff x="570236" y="1107330"/>
              <a:chExt cx="2885936" cy="2831205"/>
            </a:xfrm>
          </p:grpSpPr>
          <p:sp>
            <p:nvSpPr>
              <p:cNvPr id="912" name="Google Shape;912;p28"/>
              <p:cNvSpPr/>
              <p:nvPr/>
            </p:nvSpPr>
            <p:spPr>
              <a:xfrm>
                <a:off x="1396983" y="1741403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37" y="0"/>
                    </a:moveTo>
                    <a:cubicBezTo>
                      <a:pt x="1980" y="0"/>
                      <a:pt x="0" y="1980"/>
                      <a:pt x="0" y="4437"/>
                    </a:cubicBezTo>
                    <a:lnTo>
                      <a:pt x="0" y="116893"/>
                    </a:lnTo>
                    <a:cubicBezTo>
                      <a:pt x="0" y="119350"/>
                      <a:pt x="1980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50"/>
                      <a:pt x="73334" y="116893"/>
                    </a:cubicBezTo>
                    <a:lnTo>
                      <a:pt x="73334" y="4437"/>
                    </a:lnTo>
                    <a:cubicBezTo>
                      <a:pt x="73334" y="1980"/>
                      <a:pt x="71329" y="0"/>
                      <a:pt x="68873" y="0"/>
                    </a:cubicBezTo>
                    <a:close/>
                  </a:path>
                </a:pathLst>
              </a:custGeom>
              <a:solidFill>
                <a:srgbClr val="000E33">
                  <a:alpha val="20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8"/>
              <p:cNvSpPr/>
              <p:nvPr/>
            </p:nvSpPr>
            <p:spPr>
              <a:xfrm>
                <a:off x="943217" y="1107330"/>
                <a:ext cx="613959" cy="858702"/>
              </a:xfrm>
              <a:custGeom>
                <a:avLst/>
                <a:gdLst/>
                <a:ahLst/>
                <a:cxnLst/>
                <a:rect l="l" t="t" r="r" b="b"/>
                <a:pathLst>
                  <a:path w="33911" h="47429" extrusionOk="0">
                    <a:moveTo>
                      <a:pt x="11167" y="0"/>
                    </a:moveTo>
                    <a:cubicBezTo>
                      <a:pt x="8344" y="0"/>
                      <a:pt x="5919" y="1445"/>
                      <a:pt x="4512" y="4571"/>
                    </a:cubicBezTo>
                    <a:cubicBezTo>
                      <a:pt x="1" y="14596"/>
                      <a:pt x="11329" y="22291"/>
                      <a:pt x="9675" y="30336"/>
                    </a:cubicBezTo>
                    <a:cubicBezTo>
                      <a:pt x="8021" y="38381"/>
                      <a:pt x="13209" y="45875"/>
                      <a:pt x="21154" y="47429"/>
                    </a:cubicBezTo>
                    <a:lnTo>
                      <a:pt x="31379" y="44546"/>
                    </a:lnTo>
                    <a:cubicBezTo>
                      <a:pt x="31379" y="44546"/>
                      <a:pt x="33911" y="35298"/>
                      <a:pt x="28973" y="18556"/>
                    </a:cubicBezTo>
                    <a:cubicBezTo>
                      <a:pt x="25558" y="7035"/>
                      <a:pt x="17396" y="0"/>
                      <a:pt x="11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8"/>
              <p:cNvSpPr/>
              <p:nvPr/>
            </p:nvSpPr>
            <p:spPr>
              <a:xfrm>
                <a:off x="1195963" y="1315881"/>
                <a:ext cx="223271" cy="631086"/>
              </a:xfrm>
              <a:custGeom>
                <a:avLst/>
                <a:gdLst/>
                <a:ahLst/>
                <a:cxnLst/>
                <a:rect l="l" t="t" r="r" b="b"/>
                <a:pathLst>
                  <a:path w="12332" h="34857" extrusionOk="0">
                    <a:moveTo>
                      <a:pt x="373" y="1"/>
                    </a:moveTo>
                    <a:cubicBezTo>
                      <a:pt x="295" y="1"/>
                      <a:pt x="214" y="32"/>
                      <a:pt x="151" y="95"/>
                    </a:cubicBezTo>
                    <a:cubicBezTo>
                      <a:pt x="1" y="195"/>
                      <a:pt x="1" y="396"/>
                      <a:pt x="126" y="521"/>
                    </a:cubicBezTo>
                    <a:cubicBezTo>
                      <a:pt x="226" y="646"/>
                      <a:pt x="10402" y="12050"/>
                      <a:pt x="11705" y="34556"/>
                    </a:cubicBezTo>
                    <a:cubicBezTo>
                      <a:pt x="11705" y="34732"/>
                      <a:pt x="11855" y="34857"/>
                      <a:pt x="12031" y="34857"/>
                    </a:cubicBezTo>
                    <a:cubicBezTo>
                      <a:pt x="12206" y="34857"/>
                      <a:pt x="12332" y="34707"/>
                      <a:pt x="12332" y="34531"/>
                    </a:cubicBezTo>
                    <a:cubicBezTo>
                      <a:pt x="11028" y="11774"/>
                      <a:pt x="677" y="220"/>
                      <a:pt x="577" y="95"/>
                    </a:cubicBezTo>
                    <a:cubicBezTo>
                      <a:pt x="527" y="32"/>
                      <a:pt x="452" y="1"/>
                      <a:pt x="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8"/>
              <p:cNvSpPr/>
              <p:nvPr/>
            </p:nvSpPr>
            <p:spPr>
              <a:xfrm>
                <a:off x="2442909" y="2312272"/>
                <a:ext cx="968020" cy="838986"/>
              </a:xfrm>
              <a:custGeom>
                <a:avLst/>
                <a:gdLst/>
                <a:ahLst/>
                <a:cxnLst/>
                <a:rect l="l" t="t" r="r" b="b"/>
                <a:pathLst>
                  <a:path w="53467" h="46340" extrusionOk="0">
                    <a:moveTo>
                      <a:pt x="41069" y="1"/>
                    </a:moveTo>
                    <a:cubicBezTo>
                      <a:pt x="36522" y="1"/>
                      <a:pt x="30952" y="1624"/>
                      <a:pt x="24837" y="5738"/>
                    </a:cubicBezTo>
                    <a:cubicBezTo>
                      <a:pt x="8421" y="16791"/>
                      <a:pt x="0" y="26314"/>
                      <a:pt x="0" y="26314"/>
                    </a:cubicBezTo>
                    <a:lnTo>
                      <a:pt x="6191" y="46340"/>
                    </a:lnTo>
                    <a:cubicBezTo>
                      <a:pt x="14862" y="46039"/>
                      <a:pt x="26943" y="42104"/>
                      <a:pt x="34211" y="30851"/>
                    </a:cubicBezTo>
                    <a:cubicBezTo>
                      <a:pt x="41479" y="19598"/>
                      <a:pt x="52381" y="17743"/>
                      <a:pt x="53058" y="9648"/>
                    </a:cubicBezTo>
                    <a:cubicBezTo>
                      <a:pt x="53467" y="4588"/>
                      <a:pt x="48713" y="1"/>
                      <a:pt x="41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8"/>
              <p:cNvSpPr/>
              <p:nvPr/>
            </p:nvSpPr>
            <p:spPr>
              <a:xfrm>
                <a:off x="2495540" y="2514831"/>
                <a:ext cx="661593" cy="469897"/>
              </a:xfrm>
              <a:custGeom>
                <a:avLst/>
                <a:gdLst/>
                <a:ahLst/>
                <a:cxnLst/>
                <a:rect l="l" t="t" r="r" b="b"/>
                <a:pathLst>
                  <a:path w="36542" h="25954" extrusionOk="0">
                    <a:moveTo>
                      <a:pt x="36221" y="1"/>
                    </a:moveTo>
                    <a:cubicBezTo>
                      <a:pt x="36194" y="1"/>
                      <a:pt x="36167" y="5"/>
                      <a:pt x="36141" y="14"/>
                    </a:cubicBezTo>
                    <a:cubicBezTo>
                      <a:pt x="31179" y="1192"/>
                      <a:pt x="27269" y="5227"/>
                      <a:pt x="22732" y="9913"/>
                    </a:cubicBezTo>
                    <a:cubicBezTo>
                      <a:pt x="17068" y="15753"/>
                      <a:pt x="10627" y="22395"/>
                      <a:pt x="251" y="25327"/>
                    </a:cubicBezTo>
                    <a:cubicBezTo>
                      <a:pt x="101" y="25377"/>
                      <a:pt x="0" y="25553"/>
                      <a:pt x="51" y="25728"/>
                    </a:cubicBezTo>
                    <a:cubicBezTo>
                      <a:pt x="76" y="25853"/>
                      <a:pt x="201" y="25954"/>
                      <a:pt x="351" y="25954"/>
                    </a:cubicBezTo>
                    <a:cubicBezTo>
                      <a:pt x="376" y="25954"/>
                      <a:pt x="401" y="25954"/>
                      <a:pt x="427" y="25928"/>
                    </a:cubicBezTo>
                    <a:cubicBezTo>
                      <a:pt x="10953" y="22971"/>
                      <a:pt x="17444" y="16254"/>
                      <a:pt x="23184" y="10339"/>
                    </a:cubicBezTo>
                    <a:cubicBezTo>
                      <a:pt x="27645" y="5728"/>
                      <a:pt x="31504" y="1768"/>
                      <a:pt x="36266" y="615"/>
                    </a:cubicBezTo>
                    <a:cubicBezTo>
                      <a:pt x="36442" y="565"/>
                      <a:pt x="36542" y="415"/>
                      <a:pt x="36517" y="239"/>
                    </a:cubicBezTo>
                    <a:cubicBezTo>
                      <a:pt x="36476" y="94"/>
                      <a:pt x="36349" y="1"/>
                      <a:pt x="36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8"/>
              <p:cNvSpPr/>
              <p:nvPr/>
            </p:nvSpPr>
            <p:spPr>
              <a:xfrm>
                <a:off x="2576759" y="3434347"/>
                <a:ext cx="415854" cy="177465"/>
              </a:xfrm>
              <a:custGeom>
                <a:avLst/>
                <a:gdLst/>
                <a:ahLst/>
                <a:cxnLst/>
                <a:rect l="l" t="t" r="r" b="b"/>
                <a:pathLst>
                  <a:path w="22969" h="9802" extrusionOk="0">
                    <a:moveTo>
                      <a:pt x="10053" y="0"/>
                    </a:moveTo>
                    <a:cubicBezTo>
                      <a:pt x="6862" y="0"/>
                      <a:pt x="3505" y="621"/>
                      <a:pt x="627" y="1732"/>
                    </a:cubicBezTo>
                    <a:lnTo>
                      <a:pt x="1" y="8599"/>
                    </a:lnTo>
                    <a:cubicBezTo>
                      <a:pt x="2706" y="7773"/>
                      <a:pt x="5453" y="7386"/>
                      <a:pt x="8010" y="7386"/>
                    </a:cubicBezTo>
                    <a:cubicBezTo>
                      <a:pt x="11113" y="7386"/>
                      <a:pt x="13936" y="7956"/>
                      <a:pt x="16066" y="9000"/>
                    </a:cubicBezTo>
                    <a:cubicBezTo>
                      <a:pt x="17160" y="9537"/>
                      <a:pt x="18241" y="9801"/>
                      <a:pt x="19173" y="9801"/>
                    </a:cubicBezTo>
                    <a:cubicBezTo>
                      <a:pt x="21551" y="9801"/>
                      <a:pt x="22968" y="8084"/>
                      <a:pt x="21204" y="4790"/>
                    </a:cubicBezTo>
                    <a:cubicBezTo>
                      <a:pt x="19402" y="1444"/>
                      <a:pt x="14921" y="0"/>
                      <a:pt x="10053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8"/>
              <p:cNvSpPr/>
              <p:nvPr/>
            </p:nvSpPr>
            <p:spPr>
              <a:xfrm>
                <a:off x="607641" y="2353135"/>
                <a:ext cx="875793" cy="625691"/>
              </a:xfrm>
              <a:custGeom>
                <a:avLst/>
                <a:gdLst/>
                <a:ahLst/>
                <a:cxnLst/>
                <a:rect l="l" t="t" r="r" b="b"/>
                <a:pathLst>
                  <a:path w="48373" h="34559" extrusionOk="0">
                    <a:moveTo>
                      <a:pt x="20270" y="0"/>
                    </a:moveTo>
                    <a:cubicBezTo>
                      <a:pt x="8446" y="0"/>
                      <a:pt x="1" y="4998"/>
                      <a:pt x="779" y="12704"/>
                    </a:cubicBezTo>
                    <a:cubicBezTo>
                      <a:pt x="2082" y="25837"/>
                      <a:pt x="30954" y="20900"/>
                      <a:pt x="38799" y="32203"/>
                    </a:cubicBezTo>
                    <a:lnTo>
                      <a:pt x="48373" y="34559"/>
                    </a:lnTo>
                    <a:lnTo>
                      <a:pt x="48373" y="8318"/>
                    </a:lnTo>
                    <a:cubicBezTo>
                      <a:pt x="38694" y="2502"/>
                      <a:pt x="28636" y="0"/>
                      <a:pt x="20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8"/>
              <p:cNvSpPr/>
              <p:nvPr/>
            </p:nvSpPr>
            <p:spPr>
              <a:xfrm>
                <a:off x="778280" y="2593569"/>
                <a:ext cx="711508" cy="170169"/>
              </a:xfrm>
              <a:custGeom>
                <a:avLst/>
                <a:gdLst/>
                <a:ahLst/>
                <a:cxnLst/>
                <a:rect l="l" t="t" r="r" b="b"/>
                <a:pathLst>
                  <a:path w="39299" h="9399" extrusionOk="0">
                    <a:moveTo>
                      <a:pt x="326" y="0"/>
                    </a:moveTo>
                    <a:cubicBezTo>
                      <a:pt x="151" y="25"/>
                      <a:pt x="0" y="151"/>
                      <a:pt x="0" y="326"/>
                    </a:cubicBezTo>
                    <a:cubicBezTo>
                      <a:pt x="0" y="502"/>
                      <a:pt x="151" y="627"/>
                      <a:pt x="301" y="627"/>
                    </a:cubicBezTo>
                    <a:cubicBezTo>
                      <a:pt x="577" y="652"/>
                      <a:pt x="27068" y="1228"/>
                      <a:pt x="38747" y="9349"/>
                    </a:cubicBezTo>
                    <a:cubicBezTo>
                      <a:pt x="38823" y="9374"/>
                      <a:pt x="38873" y="9399"/>
                      <a:pt x="38948" y="9399"/>
                    </a:cubicBezTo>
                    <a:cubicBezTo>
                      <a:pt x="39048" y="9399"/>
                      <a:pt x="39123" y="9349"/>
                      <a:pt x="39199" y="9249"/>
                    </a:cubicBezTo>
                    <a:cubicBezTo>
                      <a:pt x="39299" y="9123"/>
                      <a:pt x="39249" y="8923"/>
                      <a:pt x="39123" y="8823"/>
                    </a:cubicBezTo>
                    <a:cubicBezTo>
                      <a:pt x="27269" y="627"/>
                      <a:pt x="602" y="25"/>
                      <a:pt x="3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>
                <a:off x="1321195" y="1620245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62" y="1"/>
                    </a:moveTo>
                    <a:cubicBezTo>
                      <a:pt x="2006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2006" y="121355"/>
                      <a:pt x="4462" y="121355"/>
                    </a:cubicBezTo>
                    <a:lnTo>
                      <a:pt x="68873" y="121355"/>
                    </a:lnTo>
                    <a:cubicBezTo>
                      <a:pt x="71330" y="121355"/>
                      <a:pt x="73335" y="119375"/>
                      <a:pt x="73335" y="116919"/>
                    </a:cubicBezTo>
                    <a:lnTo>
                      <a:pt x="73335" y="4437"/>
                    </a:lnTo>
                    <a:cubicBezTo>
                      <a:pt x="73335" y="1981"/>
                      <a:pt x="71330" y="1"/>
                      <a:pt x="688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8"/>
              <p:cNvSpPr/>
              <p:nvPr/>
            </p:nvSpPr>
            <p:spPr>
              <a:xfrm>
                <a:off x="1315764" y="1614342"/>
                <a:ext cx="1338611" cy="2208484"/>
              </a:xfrm>
              <a:custGeom>
                <a:avLst/>
                <a:gdLst/>
                <a:ahLst/>
                <a:cxnLst/>
                <a:rect l="l" t="t" r="r" b="b"/>
                <a:pathLst>
                  <a:path w="73936" h="121982" extrusionOk="0">
                    <a:moveTo>
                      <a:pt x="69173" y="627"/>
                    </a:moveTo>
                    <a:cubicBezTo>
                      <a:pt x="71454" y="627"/>
                      <a:pt x="73309" y="2482"/>
                      <a:pt x="73309" y="4763"/>
                    </a:cubicBezTo>
                    <a:lnTo>
                      <a:pt x="73309" y="117245"/>
                    </a:lnTo>
                    <a:cubicBezTo>
                      <a:pt x="73309" y="119525"/>
                      <a:pt x="71454" y="121355"/>
                      <a:pt x="69173" y="121355"/>
                    </a:cubicBezTo>
                    <a:lnTo>
                      <a:pt x="4762" y="121355"/>
                    </a:lnTo>
                    <a:cubicBezTo>
                      <a:pt x="2481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1" y="627"/>
                      <a:pt x="4762" y="627"/>
                    </a:cubicBezTo>
                    <a:close/>
                    <a:moveTo>
                      <a:pt x="4762" y="1"/>
                    </a:moveTo>
                    <a:cubicBezTo>
                      <a:pt x="2131" y="1"/>
                      <a:pt x="0" y="2156"/>
                      <a:pt x="0" y="4763"/>
                    </a:cubicBezTo>
                    <a:lnTo>
                      <a:pt x="0" y="117245"/>
                    </a:lnTo>
                    <a:cubicBezTo>
                      <a:pt x="0" y="119851"/>
                      <a:pt x="2131" y="121982"/>
                      <a:pt x="4762" y="121982"/>
                    </a:cubicBezTo>
                    <a:lnTo>
                      <a:pt x="69173" y="121982"/>
                    </a:lnTo>
                    <a:cubicBezTo>
                      <a:pt x="71805" y="121982"/>
                      <a:pt x="73935" y="119851"/>
                      <a:pt x="73935" y="117245"/>
                    </a:cubicBezTo>
                    <a:lnTo>
                      <a:pt x="73935" y="4763"/>
                    </a:lnTo>
                    <a:cubicBezTo>
                      <a:pt x="73935" y="2156"/>
                      <a:pt x="71805" y="1"/>
                      <a:pt x="69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8"/>
              <p:cNvSpPr/>
              <p:nvPr/>
            </p:nvSpPr>
            <p:spPr>
              <a:xfrm>
                <a:off x="1276277" y="1620245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1981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75"/>
                      <a:pt x="73334" y="116919"/>
                    </a:cubicBez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>
                <a:off x="1270374" y="1614342"/>
                <a:ext cx="1339082" cy="2208484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121982" extrusionOk="0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117245"/>
                    </a:lnTo>
                    <a:cubicBezTo>
                      <a:pt x="73335" y="119525"/>
                      <a:pt x="71480" y="121355"/>
                      <a:pt x="69199" y="121355"/>
                    </a:cubicBezTo>
                    <a:lnTo>
                      <a:pt x="4763" y="121355"/>
                    </a:lnTo>
                    <a:cubicBezTo>
                      <a:pt x="2482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117245"/>
                    </a:lnTo>
                    <a:cubicBezTo>
                      <a:pt x="1" y="119851"/>
                      <a:pt x="2156" y="121982"/>
                      <a:pt x="4763" y="121982"/>
                    </a:cubicBezTo>
                    <a:lnTo>
                      <a:pt x="69199" y="121982"/>
                    </a:lnTo>
                    <a:cubicBezTo>
                      <a:pt x="71831" y="121982"/>
                      <a:pt x="73961" y="119851"/>
                      <a:pt x="73961" y="117245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1276277" y="3565518"/>
                <a:ext cx="1327730" cy="251859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3911" extrusionOk="0">
                    <a:moveTo>
                      <a:pt x="1" y="1"/>
                    </a:moveTo>
                    <a:lnTo>
                      <a:pt x="1" y="9475"/>
                    </a:lnTo>
                    <a:cubicBezTo>
                      <a:pt x="1" y="11931"/>
                      <a:pt x="1981" y="13911"/>
                      <a:pt x="4437" y="13911"/>
                    </a:cubicBezTo>
                    <a:lnTo>
                      <a:pt x="68873" y="13911"/>
                    </a:lnTo>
                    <a:cubicBezTo>
                      <a:pt x="71329" y="13911"/>
                      <a:pt x="73334" y="11931"/>
                      <a:pt x="73334" y="9475"/>
                    </a:cubicBezTo>
                    <a:lnTo>
                      <a:pt x="733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1270374" y="3560087"/>
                <a:ext cx="1339082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14512" extrusionOk="0">
                    <a:moveTo>
                      <a:pt x="73335" y="627"/>
                    </a:moveTo>
                    <a:lnTo>
                      <a:pt x="73335" y="9775"/>
                    </a:lnTo>
                    <a:cubicBezTo>
                      <a:pt x="73335" y="12055"/>
                      <a:pt x="71480" y="13885"/>
                      <a:pt x="69199" y="13885"/>
                    </a:cubicBezTo>
                    <a:lnTo>
                      <a:pt x="4763" y="13885"/>
                    </a:lnTo>
                    <a:cubicBezTo>
                      <a:pt x="2482" y="13885"/>
                      <a:pt x="627" y="12055"/>
                      <a:pt x="627" y="9775"/>
                    </a:cubicBezTo>
                    <a:lnTo>
                      <a:pt x="627" y="627"/>
                    </a:lnTo>
                    <a:close/>
                    <a:moveTo>
                      <a:pt x="327" y="0"/>
                    </a:moveTo>
                    <a:cubicBezTo>
                      <a:pt x="151" y="0"/>
                      <a:pt x="1" y="125"/>
                      <a:pt x="1" y="301"/>
                    </a:cubicBezTo>
                    <a:lnTo>
                      <a:pt x="1" y="9775"/>
                    </a:lnTo>
                    <a:cubicBezTo>
                      <a:pt x="1" y="12381"/>
                      <a:pt x="2156" y="14512"/>
                      <a:pt x="4763" y="14512"/>
                    </a:cubicBezTo>
                    <a:lnTo>
                      <a:pt x="69199" y="14512"/>
                    </a:lnTo>
                    <a:cubicBezTo>
                      <a:pt x="71831" y="14512"/>
                      <a:pt x="73961" y="12381"/>
                      <a:pt x="73961" y="9775"/>
                    </a:cubicBezTo>
                    <a:lnTo>
                      <a:pt x="73961" y="301"/>
                    </a:lnTo>
                    <a:cubicBezTo>
                      <a:pt x="73961" y="125"/>
                      <a:pt x="73811" y="0"/>
                      <a:pt x="7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1869795" y="3624522"/>
                <a:ext cx="140241" cy="140223"/>
              </a:xfrm>
              <a:custGeom>
                <a:avLst/>
                <a:gdLst/>
                <a:ahLst/>
                <a:cxnLst/>
                <a:rect l="l" t="t" r="r" b="b"/>
                <a:pathLst>
                  <a:path w="7746" h="7745" extrusionOk="0">
                    <a:moveTo>
                      <a:pt x="3886" y="0"/>
                    </a:moveTo>
                    <a:cubicBezTo>
                      <a:pt x="1730" y="0"/>
                      <a:pt x="1" y="1729"/>
                      <a:pt x="1" y="3860"/>
                    </a:cubicBezTo>
                    <a:cubicBezTo>
                      <a:pt x="1" y="6015"/>
                      <a:pt x="1730" y="7744"/>
                      <a:pt x="3886" y="7744"/>
                    </a:cubicBezTo>
                    <a:cubicBezTo>
                      <a:pt x="6016" y="7744"/>
                      <a:pt x="7745" y="6015"/>
                      <a:pt x="7745" y="3860"/>
                    </a:cubicBezTo>
                    <a:cubicBezTo>
                      <a:pt x="7745" y="1729"/>
                      <a:pt x="6016" y="0"/>
                      <a:pt x="38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8"/>
              <p:cNvSpPr/>
              <p:nvPr/>
            </p:nvSpPr>
            <p:spPr>
              <a:xfrm>
                <a:off x="1864363" y="3619073"/>
                <a:ext cx="151575" cy="151122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47" extrusionOk="0">
                    <a:moveTo>
                      <a:pt x="4186" y="627"/>
                    </a:moveTo>
                    <a:cubicBezTo>
                      <a:pt x="6140" y="627"/>
                      <a:pt x="7745" y="2206"/>
                      <a:pt x="7745" y="4161"/>
                    </a:cubicBezTo>
                    <a:cubicBezTo>
                      <a:pt x="7745" y="6141"/>
                      <a:pt x="6140" y="7720"/>
                      <a:pt x="4186" y="7720"/>
                    </a:cubicBezTo>
                    <a:cubicBezTo>
                      <a:pt x="2231" y="7720"/>
                      <a:pt x="627" y="6141"/>
                      <a:pt x="627" y="4161"/>
                    </a:cubicBezTo>
                    <a:cubicBezTo>
                      <a:pt x="627" y="2206"/>
                      <a:pt x="2231" y="627"/>
                      <a:pt x="4186" y="627"/>
                    </a:cubicBezTo>
                    <a:close/>
                    <a:moveTo>
                      <a:pt x="4186" y="0"/>
                    </a:moveTo>
                    <a:cubicBezTo>
                      <a:pt x="1880" y="0"/>
                      <a:pt x="0" y="1855"/>
                      <a:pt x="0" y="4161"/>
                    </a:cubicBezTo>
                    <a:cubicBezTo>
                      <a:pt x="0" y="6467"/>
                      <a:pt x="1880" y="8346"/>
                      <a:pt x="4186" y="8346"/>
                    </a:cubicBezTo>
                    <a:cubicBezTo>
                      <a:pt x="6491" y="8346"/>
                      <a:pt x="8371" y="6467"/>
                      <a:pt x="8371" y="4161"/>
                    </a:cubicBezTo>
                    <a:cubicBezTo>
                      <a:pt x="8371" y="1855"/>
                      <a:pt x="6491" y="0"/>
                      <a:pt x="4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8"/>
              <p:cNvSpPr/>
              <p:nvPr/>
            </p:nvSpPr>
            <p:spPr>
              <a:xfrm>
                <a:off x="1276277" y="1620245"/>
                <a:ext cx="1327730" cy="13479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7445" extrusionOk="0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7444"/>
                    </a:lnTo>
                    <a:lnTo>
                      <a:pt x="73334" y="7444"/>
                    </a:ln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8"/>
              <p:cNvSpPr/>
              <p:nvPr/>
            </p:nvSpPr>
            <p:spPr>
              <a:xfrm>
                <a:off x="1270374" y="1614342"/>
                <a:ext cx="1339082" cy="146596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8097" extrusionOk="0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7470"/>
                    </a:lnTo>
                    <a:lnTo>
                      <a:pt x="627" y="7470"/>
                    </a:ln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7770"/>
                    </a:lnTo>
                    <a:cubicBezTo>
                      <a:pt x="1" y="7946"/>
                      <a:pt x="151" y="8096"/>
                      <a:pt x="327" y="8096"/>
                    </a:cubicBezTo>
                    <a:lnTo>
                      <a:pt x="73660" y="8096"/>
                    </a:lnTo>
                    <a:cubicBezTo>
                      <a:pt x="73811" y="8096"/>
                      <a:pt x="73961" y="7946"/>
                      <a:pt x="73961" y="7770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8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8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8"/>
              <p:cNvSpPr/>
              <p:nvPr/>
            </p:nvSpPr>
            <p:spPr>
              <a:xfrm>
                <a:off x="2462860" y="1672894"/>
                <a:ext cx="38600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06" extrusionOk="0">
                    <a:moveTo>
                      <a:pt x="1079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79" y="2105"/>
                    </a:cubicBezTo>
                    <a:cubicBezTo>
                      <a:pt x="1655" y="2105"/>
                      <a:pt x="2131" y="1629"/>
                      <a:pt x="2131" y="1053"/>
                    </a:cubicBezTo>
                    <a:cubicBezTo>
                      <a:pt x="2131" y="476"/>
                      <a:pt x="1655" y="0"/>
                      <a:pt x="1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8"/>
              <p:cNvSpPr/>
              <p:nvPr/>
            </p:nvSpPr>
            <p:spPr>
              <a:xfrm>
                <a:off x="2457429" y="1666992"/>
                <a:ext cx="4948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58" extrusionOk="0">
                    <a:moveTo>
                      <a:pt x="1379" y="627"/>
                    </a:moveTo>
                    <a:cubicBezTo>
                      <a:pt x="1780" y="627"/>
                      <a:pt x="2105" y="978"/>
                      <a:pt x="2105" y="1379"/>
                    </a:cubicBezTo>
                    <a:cubicBezTo>
                      <a:pt x="2105" y="1780"/>
                      <a:pt x="1780" y="2131"/>
                      <a:pt x="1379" y="2131"/>
                    </a:cubicBezTo>
                    <a:cubicBezTo>
                      <a:pt x="953" y="2131"/>
                      <a:pt x="627" y="1780"/>
                      <a:pt x="627" y="1379"/>
                    </a:cubicBezTo>
                    <a:cubicBezTo>
                      <a:pt x="627" y="978"/>
                      <a:pt x="953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02" y="0"/>
                      <a:pt x="0" y="627"/>
                      <a:pt x="0" y="1379"/>
                    </a:cubicBezTo>
                    <a:cubicBezTo>
                      <a:pt x="0" y="2131"/>
                      <a:pt x="602" y="2757"/>
                      <a:pt x="1379" y="2757"/>
                    </a:cubicBezTo>
                    <a:cubicBezTo>
                      <a:pt x="2131" y="2757"/>
                      <a:pt x="2732" y="2131"/>
                      <a:pt x="2732" y="1379"/>
                    </a:cubicBezTo>
                    <a:cubicBezTo>
                      <a:pt x="2732" y="627"/>
                      <a:pt x="2131" y="0"/>
                      <a:pt x="1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8"/>
              <p:cNvSpPr/>
              <p:nvPr/>
            </p:nvSpPr>
            <p:spPr>
              <a:xfrm>
                <a:off x="1401527" y="1913835"/>
                <a:ext cx="31401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7344" h="4462" extrusionOk="0">
                    <a:moveTo>
                      <a:pt x="0" y="0"/>
                    </a:moveTo>
                    <a:lnTo>
                      <a:pt x="0" y="4462"/>
                    </a:lnTo>
                    <a:lnTo>
                      <a:pt x="17344" y="4462"/>
                    </a:lnTo>
                    <a:lnTo>
                      <a:pt x="17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8"/>
              <p:cNvSpPr/>
              <p:nvPr/>
            </p:nvSpPr>
            <p:spPr>
              <a:xfrm>
                <a:off x="1401527" y="2048609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8"/>
              <p:cNvSpPr/>
              <p:nvPr/>
            </p:nvSpPr>
            <p:spPr>
              <a:xfrm>
                <a:off x="1401527" y="2127999"/>
                <a:ext cx="1099933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31" extrusionOk="0">
                    <a:moveTo>
                      <a:pt x="0" y="1"/>
                    </a:moveTo>
                    <a:lnTo>
                      <a:pt x="0" y="1831"/>
                    </a:lnTo>
                    <a:lnTo>
                      <a:pt x="60752" y="1831"/>
                    </a:lnTo>
                    <a:lnTo>
                      <a:pt x="607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8"/>
              <p:cNvSpPr/>
              <p:nvPr/>
            </p:nvSpPr>
            <p:spPr>
              <a:xfrm>
                <a:off x="1401527" y="2206955"/>
                <a:ext cx="5018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720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7720" y="1856"/>
                    </a:lnTo>
                    <a:lnTo>
                      <a:pt x="277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8"/>
              <p:cNvSpPr/>
              <p:nvPr/>
            </p:nvSpPr>
            <p:spPr>
              <a:xfrm>
                <a:off x="1401527" y="3213865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8"/>
              <p:cNvSpPr/>
              <p:nvPr/>
            </p:nvSpPr>
            <p:spPr>
              <a:xfrm>
                <a:off x="1401527" y="3293273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8"/>
              <p:cNvSpPr/>
              <p:nvPr/>
            </p:nvSpPr>
            <p:spPr>
              <a:xfrm>
                <a:off x="1401527" y="3372229"/>
                <a:ext cx="157459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8697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8697" y="1855"/>
                    </a:lnTo>
                    <a:lnTo>
                      <a:pt x="86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8"/>
              <p:cNvSpPr/>
              <p:nvPr/>
            </p:nvSpPr>
            <p:spPr>
              <a:xfrm>
                <a:off x="1401527" y="2971095"/>
                <a:ext cx="303114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6742" h="4462" extrusionOk="0">
                    <a:moveTo>
                      <a:pt x="0" y="1"/>
                    </a:moveTo>
                    <a:lnTo>
                      <a:pt x="0" y="4462"/>
                    </a:lnTo>
                    <a:lnTo>
                      <a:pt x="16742" y="4462"/>
                    </a:lnTo>
                    <a:lnTo>
                      <a:pt x="167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8"/>
              <p:cNvSpPr/>
              <p:nvPr/>
            </p:nvSpPr>
            <p:spPr>
              <a:xfrm>
                <a:off x="1401527" y="3079091"/>
                <a:ext cx="50958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28146" h="4462" extrusionOk="0">
                    <a:moveTo>
                      <a:pt x="0" y="1"/>
                    </a:moveTo>
                    <a:lnTo>
                      <a:pt x="0" y="4462"/>
                    </a:lnTo>
                    <a:lnTo>
                      <a:pt x="28146" y="4462"/>
                    </a:lnTo>
                    <a:lnTo>
                      <a:pt x="281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8"/>
              <p:cNvSpPr/>
              <p:nvPr/>
            </p:nvSpPr>
            <p:spPr>
              <a:xfrm>
                <a:off x="1731400" y="2971095"/>
                <a:ext cx="600796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33184" h="4462" extrusionOk="0">
                    <a:moveTo>
                      <a:pt x="1" y="1"/>
                    </a:moveTo>
                    <a:lnTo>
                      <a:pt x="1" y="4462"/>
                    </a:lnTo>
                    <a:lnTo>
                      <a:pt x="33184" y="4462"/>
                    </a:lnTo>
                    <a:lnTo>
                      <a:pt x="331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8"/>
              <p:cNvSpPr/>
              <p:nvPr/>
            </p:nvSpPr>
            <p:spPr>
              <a:xfrm>
                <a:off x="1401527" y="2352175"/>
                <a:ext cx="97568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462" extrusionOk="0">
                    <a:moveTo>
                      <a:pt x="0" y="0"/>
                    </a:moveTo>
                    <a:lnTo>
                      <a:pt x="0" y="4461"/>
                    </a:lnTo>
                    <a:lnTo>
                      <a:pt x="5389" y="4461"/>
                    </a:lnTo>
                    <a:lnTo>
                      <a:pt x="5389" y="0"/>
                    </a:lnTo>
                    <a:close/>
                  </a:path>
                </a:pathLst>
              </a:custGeom>
              <a:solidFill>
                <a:srgbClr val="849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8"/>
              <p:cNvSpPr/>
              <p:nvPr/>
            </p:nvSpPr>
            <p:spPr>
              <a:xfrm>
                <a:off x="1529022" y="2352175"/>
                <a:ext cx="306771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6944" h="4462" extrusionOk="0">
                    <a:moveTo>
                      <a:pt x="1" y="0"/>
                    </a:moveTo>
                    <a:lnTo>
                      <a:pt x="1" y="4461"/>
                    </a:lnTo>
                    <a:lnTo>
                      <a:pt x="16943" y="4461"/>
                    </a:lnTo>
                    <a:lnTo>
                      <a:pt x="1694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8"/>
              <p:cNvSpPr/>
              <p:nvPr/>
            </p:nvSpPr>
            <p:spPr>
              <a:xfrm>
                <a:off x="1401527" y="2486931"/>
                <a:ext cx="494158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56" extrusionOk="0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8"/>
              <p:cNvSpPr/>
              <p:nvPr/>
            </p:nvSpPr>
            <p:spPr>
              <a:xfrm>
                <a:off x="1401527" y="2566339"/>
                <a:ext cx="494158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31" extrusionOk="0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8"/>
              <p:cNvSpPr/>
              <p:nvPr/>
            </p:nvSpPr>
            <p:spPr>
              <a:xfrm>
                <a:off x="1401527" y="2645295"/>
                <a:ext cx="494158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56" extrusionOk="0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8"/>
              <p:cNvSpPr/>
              <p:nvPr/>
            </p:nvSpPr>
            <p:spPr>
              <a:xfrm>
                <a:off x="1401527" y="2724704"/>
                <a:ext cx="494158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31" extrusionOk="0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8"/>
              <p:cNvSpPr/>
              <p:nvPr/>
            </p:nvSpPr>
            <p:spPr>
              <a:xfrm>
                <a:off x="1401527" y="2803660"/>
                <a:ext cx="3153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7419" h="1856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17419" y="1855"/>
                    </a:lnTo>
                    <a:lnTo>
                      <a:pt x="174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8"/>
              <p:cNvSpPr/>
              <p:nvPr/>
            </p:nvSpPr>
            <p:spPr>
              <a:xfrm>
                <a:off x="1983241" y="2361699"/>
                <a:ext cx="517314" cy="475564"/>
              </a:xfrm>
              <a:custGeom>
                <a:avLst/>
                <a:gdLst/>
                <a:ahLst/>
                <a:cxnLst/>
                <a:rect l="l" t="t" r="r" b="b"/>
                <a:pathLst>
                  <a:path w="28573" h="26267" extrusionOk="0">
                    <a:moveTo>
                      <a:pt x="1" y="0"/>
                    </a:moveTo>
                    <a:lnTo>
                      <a:pt x="1" y="26266"/>
                    </a:lnTo>
                    <a:lnTo>
                      <a:pt x="28572" y="26266"/>
                    </a:lnTo>
                    <a:lnTo>
                      <a:pt x="285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8"/>
              <p:cNvSpPr/>
              <p:nvPr/>
            </p:nvSpPr>
            <p:spPr>
              <a:xfrm>
                <a:off x="1977338" y="2356249"/>
                <a:ext cx="528648" cy="486445"/>
              </a:xfrm>
              <a:custGeom>
                <a:avLst/>
                <a:gdLst/>
                <a:ahLst/>
                <a:cxnLst/>
                <a:rect l="l" t="t" r="r" b="b"/>
                <a:pathLst>
                  <a:path w="29199" h="26868" extrusionOk="0">
                    <a:moveTo>
                      <a:pt x="28572" y="627"/>
                    </a:moveTo>
                    <a:lnTo>
                      <a:pt x="28572" y="26241"/>
                    </a:lnTo>
                    <a:lnTo>
                      <a:pt x="627" y="26241"/>
                    </a:lnTo>
                    <a:lnTo>
                      <a:pt x="627" y="627"/>
                    </a:lnTo>
                    <a:close/>
                    <a:moveTo>
                      <a:pt x="327" y="1"/>
                    </a:moveTo>
                    <a:cubicBezTo>
                      <a:pt x="151" y="1"/>
                      <a:pt x="1" y="126"/>
                      <a:pt x="1" y="301"/>
                    </a:cubicBezTo>
                    <a:lnTo>
                      <a:pt x="1" y="26567"/>
                    </a:lnTo>
                    <a:cubicBezTo>
                      <a:pt x="1" y="26743"/>
                      <a:pt x="151" y="26868"/>
                      <a:pt x="327" y="26868"/>
                    </a:cubicBezTo>
                    <a:lnTo>
                      <a:pt x="28898" y="26868"/>
                    </a:lnTo>
                    <a:cubicBezTo>
                      <a:pt x="29074" y="26868"/>
                      <a:pt x="29199" y="26743"/>
                      <a:pt x="29199" y="26567"/>
                    </a:cubicBezTo>
                    <a:lnTo>
                      <a:pt x="29199" y="301"/>
                    </a:lnTo>
                    <a:cubicBezTo>
                      <a:pt x="29199" y="126"/>
                      <a:pt x="29074" y="1"/>
                      <a:pt x="288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8"/>
              <p:cNvSpPr/>
              <p:nvPr/>
            </p:nvSpPr>
            <p:spPr>
              <a:xfrm>
                <a:off x="1961460" y="2340371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8"/>
              <p:cNvSpPr/>
              <p:nvPr/>
            </p:nvSpPr>
            <p:spPr>
              <a:xfrm>
                <a:off x="1956011" y="233446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2" y="627"/>
                    </a:moveTo>
                    <a:lnTo>
                      <a:pt x="2382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2" y="1"/>
                    </a:moveTo>
                    <a:cubicBezTo>
                      <a:pt x="126" y="1"/>
                      <a:pt x="1" y="151"/>
                      <a:pt x="1" y="326"/>
                    </a:cubicBezTo>
                    <a:lnTo>
                      <a:pt x="1" y="2707"/>
                    </a:lnTo>
                    <a:cubicBezTo>
                      <a:pt x="1" y="2883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2479662" y="2340371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8"/>
              <p:cNvSpPr/>
              <p:nvPr/>
            </p:nvSpPr>
            <p:spPr>
              <a:xfrm>
                <a:off x="2474212" y="233446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1" y="627"/>
                    </a:moveTo>
                    <a:lnTo>
                      <a:pt x="2381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1" y="1"/>
                    </a:moveTo>
                    <a:cubicBezTo>
                      <a:pt x="126" y="1"/>
                      <a:pt x="0" y="151"/>
                      <a:pt x="0" y="326"/>
                    </a:cubicBezTo>
                    <a:lnTo>
                      <a:pt x="0" y="2707"/>
                    </a:lnTo>
                    <a:cubicBezTo>
                      <a:pt x="0" y="2883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2" y="1"/>
                    </a:cubicBezTo>
                    <a:close/>
                  </a:path>
                </a:pathLst>
              </a:custGeom>
              <a:solidFill>
                <a:srgbClr val="000E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8"/>
              <p:cNvSpPr/>
              <p:nvPr/>
            </p:nvSpPr>
            <p:spPr>
              <a:xfrm>
                <a:off x="1961460" y="2815464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1956011" y="2810015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2382" y="627"/>
                    </a:moveTo>
                    <a:lnTo>
                      <a:pt x="2382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2" y="0"/>
                    </a:moveTo>
                    <a:cubicBezTo>
                      <a:pt x="126" y="0"/>
                      <a:pt x="1" y="126"/>
                      <a:pt x="1" y="301"/>
                    </a:cubicBezTo>
                    <a:lnTo>
                      <a:pt x="1" y="2682"/>
                    </a:lnTo>
                    <a:cubicBezTo>
                      <a:pt x="1" y="2858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2479662" y="2815464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8"/>
              <p:cNvSpPr/>
              <p:nvPr/>
            </p:nvSpPr>
            <p:spPr>
              <a:xfrm>
                <a:off x="2474212" y="2810015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2381" y="627"/>
                    </a:moveTo>
                    <a:lnTo>
                      <a:pt x="2381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1" y="0"/>
                    </a:moveTo>
                    <a:cubicBezTo>
                      <a:pt x="126" y="0"/>
                      <a:pt x="0" y="126"/>
                      <a:pt x="0" y="301"/>
                    </a:cubicBezTo>
                    <a:lnTo>
                      <a:pt x="0" y="2682"/>
                    </a:lnTo>
                    <a:cubicBezTo>
                      <a:pt x="0" y="2858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8"/>
              <p:cNvSpPr/>
              <p:nvPr/>
            </p:nvSpPr>
            <p:spPr>
              <a:xfrm>
                <a:off x="2118920" y="2476502"/>
                <a:ext cx="245956" cy="245956"/>
              </a:xfrm>
              <a:custGeom>
                <a:avLst/>
                <a:gdLst/>
                <a:ahLst/>
                <a:cxnLst/>
                <a:rect l="l" t="t" r="r" b="b"/>
                <a:pathLst>
                  <a:path w="13585" h="13585" extrusionOk="0">
                    <a:moveTo>
                      <a:pt x="6792" y="0"/>
                    </a:moveTo>
                    <a:cubicBezTo>
                      <a:pt x="3033" y="0"/>
                      <a:pt x="0" y="3033"/>
                      <a:pt x="0" y="6792"/>
                    </a:cubicBezTo>
                    <a:cubicBezTo>
                      <a:pt x="0" y="10552"/>
                      <a:pt x="3033" y="13584"/>
                      <a:pt x="6792" y="13584"/>
                    </a:cubicBezTo>
                    <a:lnTo>
                      <a:pt x="13584" y="6792"/>
                    </a:lnTo>
                    <a:cubicBezTo>
                      <a:pt x="13584" y="3033"/>
                      <a:pt x="10527" y="0"/>
                      <a:pt x="67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8"/>
              <p:cNvSpPr/>
              <p:nvPr/>
            </p:nvSpPr>
            <p:spPr>
              <a:xfrm>
                <a:off x="2113017" y="2470600"/>
                <a:ext cx="257308" cy="257761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14237" extrusionOk="0">
                    <a:moveTo>
                      <a:pt x="7118" y="0"/>
                    </a:moveTo>
                    <a:cubicBezTo>
                      <a:pt x="3183" y="0"/>
                      <a:pt x="1" y="3208"/>
                      <a:pt x="1" y="7118"/>
                    </a:cubicBezTo>
                    <a:cubicBezTo>
                      <a:pt x="1" y="11028"/>
                      <a:pt x="3183" y="14236"/>
                      <a:pt x="7118" y="14236"/>
                    </a:cubicBezTo>
                    <a:cubicBezTo>
                      <a:pt x="7294" y="14236"/>
                      <a:pt x="7419" y="14086"/>
                      <a:pt x="7419" y="13910"/>
                    </a:cubicBezTo>
                    <a:cubicBezTo>
                      <a:pt x="7419" y="13735"/>
                      <a:pt x="7294" y="13609"/>
                      <a:pt x="7118" y="13609"/>
                    </a:cubicBezTo>
                    <a:cubicBezTo>
                      <a:pt x="3534" y="13609"/>
                      <a:pt x="627" y="10702"/>
                      <a:pt x="627" y="7118"/>
                    </a:cubicBezTo>
                    <a:cubicBezTo>
                      <a:pt x="627" y="3534"/>
                      <a:pt x="3534" y="627"/>
                      <a:pt x="7118" y="627"/>
                    </a:cubicBezTo>
                    <a:cubicBezTo>
                      <a:pt x="10677" y="627"/>
                      <a:pt x="13585" y="3534"/>
                      <a:pt x="13585" y="7118"/>
                    </a:cubicBezTo>
                    <a:cubicBezTo>
                      <a:pt x="13585" y="7294"/>
                      <a:pt x="13735" y="7419"/>
                      <a:pt x="13910" y="7419"/>
                    </a:cubicBezTo>
                    <a:cubicBezTo>
                      <a:pt x="14086" y="7419"/>
                      <a:pt x="14211" y="7294"/>
                      <a:pt x="14211" y="7118"/>
                    </a:cubicBezTo>
                    <a:cubicBezTo>
                      <a:pt x="14211" y="3208"/>
                      <a:pt x="11028" y="0"/>
                      <a:pt x="71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8"/>
              <p:cNvSpPr/>
              <p:nvPr/>
            </p:nvSpPr>
            <p:spPr>
              <a:xfrm>
                <a:off x="2162933" y="2520516"/>
                <a:ext cx="157930" cy="157930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8723" extrusionOk="0">
                    <a:moveTo>
                      <a:pt x="4361" y="0"/>
                    </a:moveTo>
                    <a:cubicBezTo>
                      <a:pt x="1955" y="0"/>
                      <a:pt x="0" y="1955"/>
                      <a:pt x="0" y="4361"/>
                    </a:cubicBezTo>
                    <a:cubicBezTo>
                      <a:pt x="0" y="6767"/>
                      <a:pt x="1955" y="8722"/>
                      <a:pt x="4361" y="8722"/>
                    </a:cubicBezTo>
                    <a:cubicBezTo>
                      <a:pt x="6767" y="8722"/>
                      <a:pt x="8722" y="6767"/>
                      <a:pt x="8722" y="4361"/>
                    </a:cubicBezTo>
                    <a:cubicBezTo>
                      <a:pt x="8722" y="1955"/>
                      <a:pt x="6767" y="0"/>
                      <a:pt x="43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8"/>
              <p:cNvSpPr/>
              <p:nvPr/>
            </p:nvSpPr>
            <p:spPr>
              <a:xfrm>
                <a:off x="2040416" y="2416140"/>
                <a:ext cx="42673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356" y="1856"/>
                    </a:lnTo>
                    <a:lnTo>
                      <a:pt x="23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8"/>
              <p:cNvSpPr/>
              <p:nvPr/>
            </p:nvSpPr>
            <p:spPr>
              <a:xfrm>
                <a:off x="2040416" y="2765549"/>
                <a:ext cx="150670" cy="33132"/>
              </a:xfrm>
              <a:custGeom>
                <a:avLst/>
                <a:gdLst/>
                <a:ahLst/>
                <a:cxnLst/>
                <a:rect l="l" t="t" r="r" b="b"/>
                <a:pathLst>
                  <a:path w="8322" h="1830" extrusionOk="0">
                    <a:moveTo>
                      <a:pt x="0" y="0"/>
                    </a:moveTo>
                    <a:lnTo>
                      <a:pt x="0" y="1830"/>
                    </a:lnTo>
                    <a:lnTo>
                      <a:pt x="8321" y="1830"/>
                    </a:lnTo>
                    <a:lnTo>
                      <a:pt x="83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8"/>
              <p:cNvSpPr/>
              <p:nvPr/>
            </p:nvSpPr>
            <p:spPr>
              <a:xfrm>
                <a:off x="616060" y="2100787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8" y="0"/>
                    </a:moveTo>
                    <a:cubicBezTo>
                      <a:pt x="1454" y="0"/>
                      <a:pt x="0" y="1429"/>
                      <a:pt x="0" y="3208"/>
                    </a:cubicBezTo>
                    <a:lnTo>
                      <a:pt x="0" y="25314"/>
                    </a:lnTo>
                    <a:cubicBezTo>
                      <a:pt x="0" y="27093"/>
                      <a:pt x="1454" y="28522"/>
                      <a:pt x="3208" y="28522"/>
                    </a:cubicBezTo>
                    <a:lnTo>
                      <a:pt x="49449" y="28522"/>
                    </a:lnTo>
                    <a:cubicBezTo>
                      <a:pt x="51204" y="28522"/>
                      <a:pt x="52632" y="27093"/>
                      <a:pt x="52632" y="25314"/>
                    </a:cubicBezTo>
                    <a:lnTo>
                      <a:pt x="52632" y="3208"/>
                    </a:lnTo>
                    <a:cubicBezTo>
                      <a:pt x="52632" y="1429"/>
                      <a:pt x="51204" y="0"/>
                      <a:pt x="49449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8"/>
              <p:cNvSpPr/>
              <p:nvPr/>
            </p:nvSpPr>
            <p:spPr>
              <a:xfrm>
                <a:off x="576120" y="2060395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184" y="1"/>
                    </a:moveTo>
                    <a:cubicBezTo>
                      <a:pt x="1429" y="1"/>
                      <a:pt x="1" y="1429"/>
                      <a:pt x="1" y="3209"/>
                    </a:cubicBezTo>
                    <a:lnTo>
                      <a:pt x="1" y="25339"/>
                    </a:lnTo>
                    <a:cubicBezTo>
                      <a:pt x="1" y="27094"/>
                      <a:pt x="1429" y="28522"/>
                      <a:pt x="3184" y="28522"/>
                    </a:cubicBezTo>
                    <a:lnTo>
                      <a:pt x="49425" y="28522"/>
                    </a:lnTo>
                    <a:cubicBezTo>
                      <a:pt x="51179" y="28522"/>
                      <a:pt x="52633" y="27094"/>
                      <a:pt x="52633" y="25339"/>
                    </a:cubicBezTo>
                    <a:lnTo>
                      <a:pt x="52633" y="3209"/>
                    </a:lnTo>
                    <a:cubicBezTo>
                      <a:pt x="52633" y="1429"/>
                      <a:pt x="51179" y="1"/>
                      <a:pt x="494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8"/>
              <p:cNvSpPr/>
              <p:nvPr/>
            </p:nvSpPr>
            <p:spPr>
              <a:xfrm>
                <a:off x="570236" y="2054946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06"/>
                      <a:pt x="52632" y="3510"/>
                    </a:cubicBezTo>
                    <a:lnTo>
                      <a:pt x="52632" y="25640"/>
                    </a:lnTo>
                    <a:cubicBezTo>
                      <a:pt x="52632" y="27219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19"/>
                      <a:pt x="627" y="25640"/>
                    </a:cubicBezTo>
                    <a:lnTo>
                      <a:pt x="627" y="3510"/>
                    </a:lnTo>
                    <a:cubicBezTo>
                      <a:pt x="627" y="1906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10"/>
                    </a:cubicBezTo>
                    <a:lnTo>
                      <a:pt x="0" y="25640"/>
                    </a:lnTo>
                    <a:cubicBezTo>
                      <a:pt x="0" y="27570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79" y="29149"/>
                      <a:pt x="53258" y="27570"/>
                      <a:pt x="53258" y="25640"/>
                    </a:cubicBezTo>
                    <a:lnTo>
                      <a:pt x="53258" y="3510"/>
                    </a:lnTo>
                    <a:cubicBezTo>
                      <a:pt x="53258" y="1580"/>
                      <a:pt x="51679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8"/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08" y="0"/>
                    </a:moveTo>
                    <a:cubicBezTo>
                      <a:pt x="2626" y="0"/>
                      <a:pt x="2545" y="31"/>
                      <a:pt x="2482" y="94"/>
                    </a:cubicBezTo>
                    <a:lnTo>
                      <a:pt x="101" y="2475"/>
                    </a:lnTo>
                    <a:cubicBezTo>
                      <a:pt x="1" y="2600"/>
                      <a:pt x="1" y="2801"/>
                      <a:pt x="101" y="2926"/>
                    </a:cubicBezTo>
                    <a:cubicBezTo>
                      <a:pt x="176" y="2976"/>
                      <a:pt x="251" y="3001"/>
                      <a:pt x="327" y="3001"/>
                    </a:cubicBezTo>
                    <a:cubicBezTo>
                      <a:pt x="427" y="3001"/>
                      <a:pt x="502" y="2976"/>
                      <a:pt x="552" y="2926"/>
                    </a:cubicBezTo>
                    <a:lnTo>
                      <a:pt x="2933" y="545"/>
                    </a:lnTo>
                    <a:cubicBezTo>
                      <a:pt x="3058" y="420"/>
                      <a:pt x="3058" y="219"/>
                      <a:pt x="2933" y="94"/>
                    </a:cubicBezTo>
                    <a:cubicBezTo>
                      <a:pt x="2870" y="31"/>
                      <a:pt x="2789" y="0"/>
                      <a:pt x="2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8"/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27" y="0"/>
                    </a:moveTo>
                    <a:cubicBezTo>
                      <a:pt x="245" y="0"/>
                      <a:pt x="164" y="31"/>
                      <a:pt x="101" y="94"/>
                    </a:cubicBezTo>
                    <a:cubicBezTo>
                      <a:pt x="1" y="219"/>
                      <a:pt x="1" y="420"/>
                      <a:pt x="101" y="545"/>
                    </a:cubicBezTo>
                    <a:lnTo>
                      <a:pt x="2482" y="2926"/>
                    </a:lnTo>
                    <a:cubicBezTo>
                      <a:pt x="2557" y="2976"/>
                      <a:pt x="2632" y="3001"/>
                      <a:pt x="2708" y="3001"/>
                    </a:cubicBezTo>
                    <a:cubicBezTo>
                      <a:pt x="2783" y="3001"/>
                      <a:pt x="2858" y="2976"/>
                      <a:pt x="2933" y="2926"/>
                    </a:cubicBezTo>
                    <a:cubicBezTo>
                      <a:pt x="3058" y="2801"/>
                      <a:pt x="3058" y="2600"/>
                      <a:pt x="2933" y="2475"/>
                    </a:cubicBezTo>
                    <a:lnTo>
                      <a:pt x="552" y="94"/>
                    </a:lnTo>
                    <a:cubicBezTo>
                      <a:pt x="489" y="31"/>
                      <a:pt x="408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8"/>
              <p:cNvSpPr/>
              <p:nvPr/>
            </p:nvSpPr>
            <p:spPr>
              <a:xfrm>
                <a:off x="880139" y="2147969"/>
                <a:ext cx="368926" cy="151575"/>
              </a:xfrm>
              <a:custGeom>
                <a:avLst/>
                <a:gdLst/>
                <a:ahLst/>
                <a:cxnLst/>
                <a:rect l="l" t="t" r="r" b="b"/>
                <a:pathLst>
                  <a:path w="20377" h="8372" extrusionOk="0">
                    <a:moveTo>
                      <a:pt x="7921" y="1"/>
                    </a:moveTo>
                    <a:cubicBezTo>
                      <a:pt x="7820" y="1"/>
                      <a:pt x="7720" y="26"/>
                      <a:pt x="7670" y="101"/>
                    </a:cubicBezTo>
                    <a:lnTo>
                      <a:pt x="101" y="7845"/>
                    </a:lnTo>
                    <a:cubicBezTo>
                      <a:pt x="1" y="7946"/>
                      <a:pt x="1" y="8146"/>
                      <a:pt x="126" y="8271"/>
                    </a:cubicBezTo>
                    <a:cubicBezTo>
                      <a:pt x="189" y="8334"/>
                      <a:pt x="264" y="8365"/>
                      <a:pt x="339" y="8365"/>
                    </a:cubicBezTo>
                    <a:cubicBezTo>
                      <a:pt x="414" y="8365"/>
                      <a:pt x="490" y="8334"/>
                      <a:pt x="552" y="8271"/>
                    </a:cubicBezTo>
                    <a:lnTo>
                      <a:pt x="7820" y="828"/>
                    </a:lnTo>
                    <a:lnTo>
                      <a:pt x="12181" y="8221"/>
                    </a:lnTo>
                    <a:cubicBezTo>
                      <a:pt x="12257" y="8322"/>
                      <a:pt x="12357" y="8372"/>
                      <a:pt x="12457" y="8372"/>
                    </a:cubicBezTo>
                    <a:cubicBezTo>
                      <a:pt x="12507" y="8372"/>
                      <a:pt x="12557" y="8347"/>
                      <a:pt x="12582" y="8347"/>
                    </a:cubicBezTo>
                    <a:lnTo>
                      <a:pt x="20151" y="4838"/>
                    </a:lnTo>
                    <a:cubicBezTo>
                      <a:pt x="20302" y="4763"/>
                      <a:pt x="20377" y="4562"/>
                      <a:pt x="20302" y="4412"/>
                    </a:cubicBezTo>
                    <a:cubicBezTo>
                      <a:pt x="20247" y="4302"/>
                      <a:pt x="20138" y="4232"/>
                      <a:pt x="20015" y="4232"/>
                    </a:cubicBezTo>
                    <a:cubicBezTo>
                      <a:pt x="19970" y="4232"/>
                      <a:pt x="19923" y="4241"/>
                      <a:pt x="19876" y="4261"/>
                    </a:cubicBezTo>
                    <a:lnTo>
                      <a:pt x="12582" y="7645"/>
                    </a:lnTo>
                    <a:lnTo>
                      <a:pt x="8146" y="151"/>
                    </a:lnTo>
                    <a:cubicBezTo>
                      <a:pt x="8096" y="76"/>
                      <a:pt x="8021" y="26"/>
                      <a:pt x="79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8"/>
              <p:cNvSpPr/>
              <p:nvPr/>
            </p:nvSpPr>
            <p:spPr>
              <a:xfrm>
                <a:off x="869711" y="2276841"/>
                <a:ext cx="33150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856" extrusionOk="0">
                    <a:moveTo>
                      <a:pt x="903" y="1"/>
                    </a:moveTo>
                    <a:cubicBezTo>
                      <a:pt x="401" y="1"/>
                      <a:pt x="0" y="427"/>
                      <a:pt x="0" y="928"/>
                    </a:cubicBezTo>
                    <a:cubicBezTo>
                      <a:pt x="0" y="1454"/>
                      <a:pt x="401" y="1855"/>
                      <a:pt x="903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8"/>
              <p:cNvSpPr/>
              <p:nvPr/>
            </p:nvSpPr>
            <p:spPr>
              <a:xfrm>
                <a:off x="863809" y="2271391"/>
                <a:ext cx="44937" cy="44955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3" extrusionOk="0">
                    <a:moveTo>
                      <a:pt x="1229" y="627"/>
                    </a:moveTo>
                    <a:cubicBezTo>
                      <a:pt x="1580" y="627"/>
                      <a:pt x="1855" y="903"/>
                      <a:pt x="1855" y="1229"/>
                    </a:cubicBezTo>
                    <a:cubicBezTo>
                      <a:pt x="1855" y="1580"/>
                      <a:pt x="1580" y="1855"/>
                      <a:pt x="1229" y="1855"/>
                    </a:cubicBezTo>
                    <a:cubicBezTo>
                      <a:pt x="903" y="1855"/>
                      <a:pt x="627" y="1580"/>
                      <a:pt x="627" y="1229"/>
                    </a:cubicBezTo>
                    <a:cubicBezTo>
                      <a:pt x="627" y="903"/>
                      <a:pt x="903" y="627"/>
                      <a:pt x="1229" y="627"/>
                    </a:cubicBezTo>
                    <a:close/>
                    <a:moveTo>
                      <a:pt x="1229" y="1"/>
                    </a:moveTo>
                    <a:cubicBezTo>
                      <a:pt x="552" y="1"/>
                      <a:pt x="1" y="552"/>
                      <a:pt x="1" y="1229"/>
                    </a:cubicBezTo>
                    <a:cubicBezTo>
                      <a:pt x="1" y="1906"/>
                      <a:pt x="552" y="2482"/>
                      <a:pt x="1229" y="2482"/>
                    </a:cubicBezTo>
                    <a:cubicBezTo>
                      <a:pt x="1930" y="2482"/>
                      <a:pt x="2482" y="1906"/>
                      <a:pt x="2482" y="1229"/>
                    </a:cubicBezTo>
                    <a:cubicBezTo>
                      <a:pt x="2482" y="552"/>
                      <a:pt x="1930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8"/>
              <p:cNvSpPr/>
              <p:nvPr/>
            </p:nvSpPr>
            <p:spPr>
              <a:xfrm>
                <a:off x="1225909" y="2213310"/>
                <a:ext cx="33150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856" extrusionOk="0">
                    <a:moveTo>
                      <a:pt x="928" y="1"/>
                    </a:moveTo>
                    <a:cubicBezTo>
                      <a:pt x="402" y="1"/>
                      <a:pt x="1" y="427"/>
                      <a:pt x="1" y="928"/>
                    </a:cubicBezTo>
                    <a:cubicBezTo>
                      <a:pt x="1" y="1454"/>
                      <a:pt x="402" y="1855"/>
                      <a:pt x="928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8"/>
              <p:cNvSpPr/>
              <p:nvPr/>
            </p:nvSpPr>
            <p:spPr>
              <a:xfrm>
                <a:off x="1220006" y="2207879"/>
                <a:ext cx="44955" cy="44937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2482" extrusionOk="0">
                    <a:moveTo>
                      <a:pt x="1254" y="627"/>
                    </a:moveTo>
                    <a:cubicBezTo>
                      <a:pt x="1580" y="627"/>
                      <a:pt x="1856" y="902"/>
                      <a:pt x="1856" y="1228"/>
                    </a:cubicBezTo>
                    <a:cubicBezTo>
                      <a:pt x="1856" y="1579"/>
                      <a:pt x="1580" y="1855"/>
                      <a:pt x="1254" y="1855"/>
                    </a:cubicBezTo>
                    <a:cubicBezTo>
                      <a:pt x="903" y="1855"/>
                      <a:pt x="628" y="1579"/>
                      <a:pt x="628" y="1228"/>
                    </a:cubicBezTo>
                    <a:cubicBezTo>
                      <a:pt x="628" y="902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52" y="0"/>
                      <a:pt x="1" y="551"/>
                      <a:pt x="1" y="1228"/>
                    </a:cubicBezTo>
                    <a:cubicBezTo>
                      <a:pt x="1" y="1930"/>
                      <a:pt x="552" y="2481"/>
                      <a:pt x="1254" y="2481"/>
                    </a:cubicBezTo>
                    <a:cubicBezTo>
                      <a:pt x="1931" y="2481"/>
                      <a:pt x="2482" y="1930"/>
                      <a:pt x="2482" y="1228"/>
                    </a:cubicBezTo>
                    <a:cubicBezTo>
                      <a:pt x="2482" y="551"/>
                      <a:pt x="1931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8"/>
              <p:cNvSpPr/>
              <p:nvPr/>
            </p:nvSpPr>
            <p:spPr>
              <a:xfrm>
                <a:off x="1088872" y="2276841"/>
                <a:ext cx="33603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856" extrusionOk="0">
                    <a:moveTo>
                      <a:pt x="928" y="1"/>
                    </a:moveTo>
                    <a:cubicBezTo>
                      <a:pt x="427" y="1"/>
                      <a:pt x="1" y="427"/>
                      <a:pt x="1" y="928"/>
                    </a:cubicBezTo>
                    <a:cubicBezTo>
                      <a:pt x="1" y="1454"/>
                      <a:pt x="427" y="1855"/>
                      <a:pt x="928" y="1855"/>
                    </a:cubicBezTo>
                    <a:cubicBezTo>
                      <a:pt x="1454" y="1855"/>
                      <a:pt x="1855" y="1454"/>
                      <a:pt x="1855" y="928"/>
                    </a:cubicBezTo>
                    <a:cubicBezTo>
                      <a:pt x="1855" y="427"/>
                      <a:pt x="1454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8"/>
              <p:cNvSpPr/>
              <p:nvPr/>
            </p:nvSpPr>
            <p:spPr>
              <a:xfrm>
                <a:off x="1083440" y="2271391"/>
                <a:ext cx="44937" cy="44955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3" extrusionOk="0">
                    <a:moveTo>
                      <a:pt x="1228" y="627"/>
                    </a:moveTo>
                    <a:cubicBezTo>
                      <a:pt x="1579" y="627"/>
                      <a:pt x="1855" y="903"/>
                      <a:pt x="1855" y="1229"/>
                    </a:cubicBezTo>
                    <a:cubicBezTo>
                      <a:pt x="1855" y="1580"/>
                      <a:pt x="1579" y="1855"/>
                      <a:pt x="1228" y="1855"/>
                    </a:cubicBezTo>
                    <a:cubicBezTo>
                      <a:pt x="902" y="1855"/>
                      <a:pt x="627" y="1580"/>
                      <a:pt x="627" y="1229"/>
                    </a:cubicBezTo>
                    <a:cubicBezTo>
                      <a:pt x="627" y="903"/>
                      <a:pt x="902" y="627"/>
                      <a:pt x="1228" y="627"/>
                    </a:cubicBezTo>
                    <a:close/>
                    <a:moveTo>
                      <a:pt x="1228" y="1"/>
                    </a:moveTo>
                    <a:cubicBezTo>
                      <a:pt x="551" y="1"/>
                      <a:pt x="0" y="552"/>
                      <a:pt x="0" y="1229"/>
                    </a:cubicBezTo>
                    <a:cubicBezTo>
                      <a:pt x="0" y="1906"/>
                      <a:pt x="551" y="2482"/>
                      <a:pt x="1228" y="2482"/>
                    </a:cubicBezTo>
                    <a:cubicBezTo>
                      <a:pt x="1905" y="2482"/>
                      <a:pt x="2481" y="1906"/>
                      <a:pt x="2481" y="1229"/>
                    </a:cubicBezTo>
                    <a:cubicBezTo>
                      <a:pt x="2481" y="552"/>
                      <a:pt x="1905" y="1"/>
                      <a:pt x="12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8"/>
              <p:cNvSpPr/>
              <p:nvPr/>
            </p:nvSpPr>
            <p:spPr>
              <a:xfrm>
                <a:off x="1006295" y="2137088"/>
                <a:ext cx="3360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855" extrusionOk="0">
                    <a:moveTo>
                      <a:pt x="928" y="0"/>
                    </a:moveTo>
                    <a:cubicBezTo>
                      <a:pt x="401" y="0"/>
                      <a:pt x="0" y="401"/>
                      <a:pt x="0" y="928"/>
                    </a:cubicBezTo>
                    <a:cubicBezTo>
                      <a:pt x="0" y="1429"/>
                      <a:pt x="401" y="1855"/>
                      <a:pt x="928" y="1855"/>
                    </a:cubicBezTo>
                    <a:cubicBezTo>
                      <a:pt x="1429" y="1855"/>
                      <a:pt x="1855" y="1429"/>
                      <a:pt x="1855" y="928"/>
                    </a:cubicBezTo>
                    <a:cubicBezTo>
                      <a:pt x="1855" y="401"/>
                      <a:pt x="1429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8"/>
              <p:cNvSpPr/>
              <p:nvPr/>
            </p:nvSpPr>
            <p:spPr>
              <a:xfrm>
                <a:off x="1000393" y="2131186"/>
                <a:ext cx="44937" cy="44937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2" extrusionOk="0">
                    <a:moveTo>
                      <a:pt x="1254" y="627"/>
                    </a:moveTo>
                    <a:cubicBezTo>
                      <a:pt x="1580" y="627"/>
                      <a:pt x="1855" y="903"/>
                      <a:pt x="1855" y="1254"/>
                    </a:cubicBezTo>
                    <a:cubicBezTo>
                      <a:pt x="1855" y="1579"/>
                      <a:pt x="1580" y="1855"/>
                      <a:pt x="1254" y="1855"/>
                    </a:cubicBezTo>
                    <a:cubicBezTo>
                      <a:pt x="903" y="1855"/>
                      <a:pt x="627" y="1579"/>
                      <a:pt x="627" y="1254"/>
                    </a:cubicBezTo>
                    <a:cubicBezTo>
                      <a:pt x="627" y="903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77" y="0"/>
                      <a:pt x="1" y="577"/>
                      <a:pt x="1" y="1254"/>
                    </a:cubicBezTo>
                    <a:cubicBezTo>
                      <a:pt x="1" y="1930"/>
                      <a:pt x="577" y="2482"/>
                      <a:pt x="1254" y="2482"/>
                    </a:cubicBezTo>
                    <a:cubicBezTo>
                      <a:pt x="1930" y="2482"/>
                      <a:pt x="2482" y="1930"/>
                      <a:pt x="2482" y="1254"/>
                    </a:cubicBezTo>
                    <a:cubicBezTo>
                      <a:pt x="2482" y="577"/>
                      <a:pt x="1930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8"/>
              <p:cNvSpPr/>
              <p:nvPr/>
            </p:nvSpPr>
            <p:spPr>
              <a:xfrm>
                <a:off x="1500887" y="2285911"/>
                <a:ext cx="249143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61" h="5991" extrusionOk="0">
                    <a:moveTo>
                      <a:pt x="327" y="1"/>
                    </a:moveTo>
                    <a:cubicBezTo>
                      <a:pt x="151" y="1"/>
                      <a:pt x="1" y="151"/>
                      <a:pt x="1" y="327"/>
                    </a:cubicBezTo>
                    <a:cubicBezTo>
                      <a:pt x="1" y="502"/>
                      <a:pt x="151" y="627"/>
                      <a:pt x="327" y="627"/>
                    </a:cubicBezTo>
                    <a:cubicBezTo>
                      <a:pt x="3835" y="627"/>
                      <a:pt x="5464" y="2006"/>
                      <a:pt x="7069" y="3359"/>
                    </a:cubicBezTo>
                    <a:cubicBezTo>
                      <a:pt x="8622" y="4663"/>
                      <a:pt x="10226" y="5991"/>
                      <a:pt x="13434" y="5991"/>
                    </a:cubicBezTo>
                    <a:cubicBezTo>
                      <a:pt x="13610" y="5991"/>
                      <a:pt x="13760" y="5866"/>
                      <a:pt x="13760" y="5690"/>
                    </a:cubicBezTo>
                    <a:cubicBezTo>
                      <a:pt x="13760" y="5515"/>
                      <a:pt x="13610" y="5364"/>
                      <a:pt x="13434" y="5364"/>
                    </a:cubicBezTo>
                    <a:cubicBezTo>
                      <a:pt x="10452" y="5364"/>
                      <a:pt x="8998" y="4161"/>
                      <a:pt x="7470" y="2858"/>
                    </a:cubicBezTo>
                    <a:cubicBezTo>
                      <a:pt x="5790" y="1454"/>
                      <a:pt x="4061" y="1"/>
                      <a:pt x="3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8"/>
              <p:cNvSpPr/>
              <p:nvPr/>
            </p:nvSpPr>
            <p:spPr>
              <a:xfrm>
                <a:off x="1744110" y="2367601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203" y="0"/>
                    </a:moveTo>
                    <a:cubicBezTo>
                      <a:pt x="552" y="0"/>
                      <a:pt x="0" y="526"/>
                      <a:pt x="0" y="1178"/>
                    </a:cubicBezTo>
                    <a:cubicBezTo>
                      <a:pt x="0" y="1830"/>
                      <a:pt x="552" y="2356"/>
                      <a:pt x="1203" y="2356"/>
                    </a:cubicBezTo>
                    <a:cubicBezTo>
                      <a:pt x="1855" y="2356"/>
                      <a:pt x="2381" y="1830"/>
                      <a:pt x="2381" y="1178"/>
                    </a:cubicBezTo>
                    <a:cubicBezTo>
                      <a:pt x="2381" y="526"/>
                      <a:pt x="1855" y="0"/>
                      <a:pt x="1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8"/>
              <p:cNvSpPr/>
              <p:nvPr/>
            </p:nvSpPr>
            <p:spPr>
              <a:xfrm>
                <a:off x="1738660" y="2361699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2" y="3008"/>
                      <a:pt x="3008" y="2331"/>
                      <a:pt x="3008" y="1504"/>
                    </a:cubicBezTo>
                    <a:cubicBezTo>
                      <a:pt x="3008" y="677"/>
                      <a:pt x="2332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8"/>
              <p:cNvSpPr/>
              <p:nvPr/>
            </p:nvSpPr>
            <p:spPr>
              <a:xfrm>
                <a:off x="1463681" y="2270486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9"/>
                    </a:cubicBezTo>
                    <a:cubicBezTo>
                      <a:pt x="1" y="1830"/>
                      <a:pt x="527" y="2357"/>
                      <a:pt x="1179" y="2357"/>
                    </a:cubicBezTo>
                    <a:cubicBezTo>
                      <a:pt x="1855" y="2357"/>
                      <a:pt x="2382" y="1830"/>
                      <a:pt x="2382" y="1179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8"/>
              <p:cNvSpPr/>
              <p:nvPr/>
            </p:nvSpPr>
            <p:spPr>
              <a:xfrm>
                <a:off x="1458232" y="2264583"/>
                <a:ext cx="54025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3009" extrusionOk="0">
                    <a:moveTo>
                      <a:pt x="1480" y="627"/>
                    </a:moveTo>
                    <a:cubicBezTo>
                      <a:pt x="1981" y="627"/>
                      <a:pt x="2357" y="1028"/>
                      <a:pt x="2357" y="1505"/>
                    </a:cubicBezTo>
                    <a:cubicBezTo>
                      <a:pt x="2357" y="1981"/>
                      <a:pt x="1981" y="2382"/>
                      <a:pt x="1480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480" y="627"/>
                    </a:cubicBezTo>
                    <a:close/>
                    <a:moveTo>
                      <a:pt x="1480" y="1"/>
                    </a:moveTo>
                    <a:cubicBezTo>
                      <a:pt x="653" y="1"/>
                      <a:pt x="1" y="678"/>
                      <a:pt x="1" y="1505"/>
                    </a:cubicBezTo>
                    <a:cubicBezTo>
                      <a:pt x="1" y="2332"/>
                      <a:pt x="653" y="3008"/>
                      <a:pt x="1480" y="3008"/>
                    </a:cubicBezTo>
                    <a:cubicBezTo>
                      <a:pt x="2307" y="3008"/>
                      <a:pt x="2983" y="2332"/>
                      <a:pt x="2983" y="1505"/>
                    </a:cubicBezTo>
                    <a:cubicBezTo>
                      <a:pt x="2983" y="678"/>
                      <a:pt x="2307" y="1"/>
                      <a:pt x="14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8"/>
              <p:cNvSpPr/>
              <p:nvPr/>
            </p:nvSpPr>
            <p:spPr>
              <a:xfrm>
                <a:off x="2503252" y="3011487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25314"/>
                    </a:lnTo>
                    <a:cubicBezTo>
                      <a:pt x="1" y="27068"/>
                      <a:pt x="1429" y="28522"/>
                      <a:pt x="3209" y="28522"/>
                    </a:cubicBezTo>
                    <a:lnTo>
                      <a:pt x="49424" y="28522"/>
                    </a:lnTo>
                    <a:cubicBezTo>
                      <a:pt x="51204" y="28522"/>
                      <a:pt x="52632" y="27068"/>
                      <a:pt x="52632" y="25314"/>
                    </a:cubicBezTo>
                    <a:lnTo>
                      <a:pt x="52632" y="3183"/>
                    </a:lnTo>
                    <a:cubicBezTo>
                      <a:pt x="52632" y="1429"/>
                      <a:pt x="51204" y="0"/>
                      <a:pt x="49424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8"/>
              <p:cNvSpPr/>
              <p:nvPr/>
            </p:nvSpPr>
            <p:spPr>
              <a:xfrm>
                <a:off x="2462860" y="2971095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25314"/>
                    </a:lnTo>
                    <a:cubicBezTo>
                      <a:pt x="1" y="27094"/>
                      <a:pt x="1455" y="28522"/>
                      <a:pt x="3209" y="28522"/>
                    </a:cubicBezTo>
                    <a:lnTo>
                      <a:pt x="49450" y="28522"/>
                    </a:lnTo>
                    <a:cubicBezTo>
                      <a:pt x="51204" y="28522"/>
                      <a:pt x="52633" y="27094"/>
                      <a:pt x="52633" y="25314"/>
                    </a:cubicBezTo>
                    <a:lnTo>
                      <a:pt x="52633" y="3209"/>
                    </a:lnTo>
                    <a:cubicBezTo>
                      <a:pt x="52633" y="1429"/>
                      <a:pt x="51204" y="1"/>
                      <a:pt x="49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8"/>
              <p:cNvSpPr/>
              <p:nvPr/>
            </p:nvSpPr>
            <p:spPr>
              <a:xfrm>
                <a:off x="2457429" y="2965193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31"/>
                      <a:pt x="52632" y="3535"/>
                    </a:cubicBezTo>
                    <a:lnTo>
                      <a:pt x="52632" y="25640"/>
                    </a:lnTo>
                    <a:cubicBezTo>
                      <a:pt x="52632" y="27244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44"/>
                      <a:pt x="627" y="25640"/>
                    </a:cubicBezTo>
                    <a:lnTo>
                      <a:pt x="627" y="3535"/>
                    </a:lnTo>
                    <a:cubicBezTo>
                      <a:pt x="627" y="1931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35"/>
                    </a:cubicBezTo>
                    <a:lnTo>
                      <a:pt x="0" y="25640"/>
                    </a:lnTo>
                    <a:cubicBezTo>
                      <a:pt x="0" y="27595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80" y="29149"/>
                      <a:pt x="53259" y="27595"/>
                      <a:pt x="53259" y="25640"/>
                    </a:cubicBezTo>
                    <a:lnTo>
                      <a:pt x="53259" y="3535"/>
                    </a:lnTo>
                    <a:cubicBezTo>
                      <a:pt x="53259" y="1580"/>
                      <a:pt x="51680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8"/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1"/>
                      <a:pt x="2507" y="94"/>
                    </a:cubicBezTo>
                    <a:lnTo>
                      <a:pt x="126" y="2475"/>
                    </a:lnTo>
                    <a:cubicBezTo>
                      <a:pt x="1" y="2575"/>
                      <a:pt x="1" y="2776"/>
                      <a:pt x="126" y="2901"/>
                    </a:cubicBezTo>
                    <a:cubicBezTo>
                      <a:pt x="201" y="2976"/>
                      <a:pt x="277" y="3001"/>
                      <a:pt x="352" y="3001"/>
                    </a:cubicBezTo>
                    <a:cubicBezTo>
                      <a:pt x="427" y="3001"/>
                      <a:pt x="502" y="2976"/>
                      <a:pt x="577" y="2901"/>
                    </a:cubicBezTo>
                    <a:lnTo>
                      <a:pt x="2958" y="545"/>
                    </a:lnTo>
                    <a:cubicBezTo>
                      <a:pt x="3059" y="420"/>
                      <a:pt x="3059" y="219"/>
                      <a:pt x="2958" y="94"/>
                    </a:cubicBezTo>
                    <a:cubicBezTo>
                      <a:pt x="2896" y="31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1"/>
                      <a:pt x="126" y="94"/>
                    </a:cubicBezTo>
                    <a:cubicBezTo>
                      <a:pt x="1" y="219"/>
                      <a:pt x="1" y="420"/>
                      <a:pt x="126" y="545"/>
                    </a:cubicBezTo>
                    <a:lnTo>
                      <a:pt x="2507" y="2901"/>
                    </a:lnTo>
                    <a:cubicBezTo>
                      <a:pt x="2557" y="2976"/>
                      <a:pt x="2658" y="3001"/>
                      <a:pt x="2733" y="3001"/>
                    </a:cubicBezTo>
                    <a:cubicBezTo>
                      <a:pt x="2808" y="3001"/>
                      <a:pt x="2883" y="2976"/>
                      <a:pt x="2958" y="2901"/>
                    </a:cubicBezTo>
                    <a:cubicBezTo>
                      <a:pt x="3059" y="2776"/>
                      <a:pt x="3059" y="2575"/>
                      <a:pt x="2958" y="2475"/>
                    </a:cubicBezTo>
                    <a:lnTo>
                      <a:pt x="577" y="94"/>
                    </a:lnTo>
                    <a:cubicBezTo>
                      <a:pt x="515" y="31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>
                <a:off x="2258219" y="3124010"/>
                <a:ext cx="248690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36" h="5991" extrusionOk="0">
                    <a:moveTo>
                      <a:pt x="301" y="1"/>
                    </a:moveTo>
                    <a:cubicBezTo>
                      <a:pt x="126" y="1"/>
                      <a:pt x="1" y="126"/>
                      <a:pt x="1" y="302"/>
                    </a:cubicBezTo>
                    <a:cubicBezTo>
                      <a:pt x="1" y="477"/>
                      <a:pt x="126" y="627"/>
                      <a:pt x="301" y="627"/>
                    </a:cubicBezTo>
                    <a:cubicBezTo>
                      <a:pt x="3810" y="627"/>
                      <a:pt x="5464" y="2006"/>
                      <a:pt x="7043" y="3334"/>
                    </a:cubicBezTo>
                    <a:cubicBezTo>
                      <a:pt x="8597" y="4637"/>
                      <a:pt x="10201" y="5991"/>
                      <a:pt x="13434" y="5991"/>
                    </a:cubicBezTo>
                    <a:cubicBezTo>
                      <a:pt x="13610" y="5991"/>
                      <a:pt x="13735" y="5840"/>
                      <a:pt x="13735" y="5665"/>
                    </a:cubicBezTo>
                    <a:cubicBezTo>
                      <a:pt x="13735" y="5490"/>
                      <a:pt x="13610" y="5364"/>
                      <a:pt x="13434" y="5364"/>
                    </a:cubicBezTo>
                    <a:cubicBezTo>
                      <a:pt x="10427" y="5364"/>
                      <a:pt x="8973" y="4136"/>
                      <a:pt x="7444" y="2858"/>
                    </a:cubicBezTo>
                    <a:cubicBezTo>
                      <a:pt x="5765" y="1454"/>
                      <a:pt x="4036" y="1"/>
                      <a:pt x="3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>
                <a:off x="2501442" y="3205247"/>
                <a:ext cx="42673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2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>
                <a:off x="2495540" y="3199345"/>
                <a:ext cx="54460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3008" extrusionOk="0">
                    <a:moveTo>
                      <a:pt x="1504" y="627"/>
                    </a:moveTo>
                    <a:cubicBezTo>
                      <a:pt x="1980" y="627"/>
                      <a:pt x="2381" y="1028"/>
                      <a:pt x="2381" y="1504"/>
                    </a:cubicBezTo>
                    <a:cubicBezTo>
                      <a:pt x="2381" y="1980"/>
                      <a:pt x="1980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0" y="677"/>
                      <a:pt x="0" y="1504"/>
                    </a:cubicBezTo>
                    <a:cubicBezTo>
                      <a:pt x="0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>
                <a:off x="2220561" y="3108132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203" y="1"/>
                    </a:moveTo>
                    <a:cubicBezTo>
                      <a:pt x="527" y="1"/>
                      <a:pt x="0" y="527"/>
                      <a:pt x="0" y="1179"/>
                    </a:cubicBezTo>
                    <a:cubicBezTo>
                      <a:pt x="0" y="1830"/>
                      <a:pt x="527" y="2382"/>
                      <a:pt x="1203" y="2382"/>
                    </a:cubicBezTo>
                    <a:cubicBezTo>
                      <a:pt x="1855" y="2382"/>
                      <a:pt x="2381" y="1830"/>
                      <a:pt x="2381" y="1179"/>
                    </a:cubicBezTo>
                    <a:cubicBezTo>
                      <a:pt x="2381" y="527"/>
                      <a:pt x="1855" y="1"/>
                      <a:pt x="1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8"/>
              <p:cNvSpPr/>
              <p:nvPr/>
            </p:nvSpPr>
            <p:spPr>
              <a:xfrm>
                <a:off x="2215111" y="310222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5"/>
                    </a:cubicBezTo>
                    <a:cubicBezTo>
                      <a:pt x="2382" y="1981"/>
                      <a:pt x="1981" y="2382"/>
                      <a:pt x="1504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504" y="627"/>
                    </a:cubicBezTo>
                    <a:close/>
                    <a:moveTo>
                      <a:pt x="1504" y="1"/>
                    </a:moveTo>
                    <a:cubicBezTo>
                      <a:pt x="677" y="1"/>
                      <a:pt x="1" y="678"/>
                      <a:pt x="1" y="1505"/>
                    </a:cubicBezTo>
                    <a:cubicBezTo>
                      <a:pt x="1" y="2332"/>
                      <a:pt x="677" y="3008"/>
                      <a:pt x="1504" y="3008"/>
                    </a:cubicBezTo>
                    <a:cubicBezTo>
                      <a:pt x="2331" y="3008"/>
                      <a:pt x="3008" y="2332"/>
                      <a:pt x="3008" y="1505"/>
                    </a:cubicBezTo>
                    <a:cubicBezTo>
                      <a:pt x="3008" y="678"/>
                      <a:pt x="2331" y="1"/>
                      <a:pt x="1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>
                <a:off x="2503252" y="1936521"/>
                <a:ext cx="526385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74" h="46668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43459"/>
                    </a:lnTo>
                    <a:cubicBezTo>
                      <a:pt x="1" y="45239"/>
                      <a:pt x="1429" y="46667"/>
                      <a:pt x="3209" y="46667"/>
                    </a:cubicBezTo>
                    <a:lnTo>
                      <a:pt x="25890" y="46667"/>
                    </a:lnTo>
                    <a:cubicBezTo>
                      <a:pt x="27645" y="46667"/>
                      <a:pt x="29073" y="45239"/>
                      <a:pt x="29073" y="43459"/>
                    </a:cubicBezTo>
                    <a:lnTo>
                      <a:pt x="29073" y="3183"/>
                    </a:lnTo>
                    <a:cubicBezTo>
                      <a:pt x="29073" y="1429"/>
                      <a:pt x="27645" y="0"/>
                      <a:pt x="25890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>
                <a:off x="2462860" y="1896129"/>
                <a:ext cx="526837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>
                <a:off x="2457429" y="1890697"/>
                <a:ext cx="537719" cy="856258"/>
              </a:xfrm>
              <a:custGeom>
                <a:avLst/>
                <a:gdLst/>
                <a:ahLst/>
                <a:cxnLst/>
                <a:rect l="l" t="t" r="r" b="b"/>
                <a:pathLst>
                  <a:path w="29700" h="47294" extrusionOk="0">
                    <a:moveTo>
                      <a:pt x="26191" y="627"/>
                    </a:moveTo>
                    <a:cubicBezTo>
                      <a:pt x="27770" y="627"/>
                      <a:pt x="29073" y="1905"/>
                      <a:pt x="29073" y="3509"/>
                    </a:cubicBezTo>
                    <a:lnTo>
                      <a:pt x="29073" y="43785"/>
                    </a:lnTo>
                    <a:cubicBezTo>
                      <a:pt x="29073" y="45364"/>
                      <a:pt x="27770" y="46667"/>
                      <a:pt x="26191" y="46667"/>
                    </a:cubicBezTo>
                    <a:lnTo>
                      <a:pt x="3509" y="46667"/>
                    </a:lnTo>
                    <a:cubicBezTo>
                      <a:pt x="1930" y="46667"/>
                      <a:pt x="627" y="45364"/>
                      <a:pt x="627" y="43785"/>
                    </a:cubicBezTo>
                    <a:lnTo>
                      <a:pt x="627" y="3509"/>
                    </a:lnTo>
                    <a:cubicBezTo>
                      <a:pt x="627" y="1905"/>
                      <a:pt x="1930" y="627"/>
                      <a:pt x="3509" y="627"/>
                    </a:cubicBezTo>
                    <a:close/>
                    <a:moveTo>
                      <a:pt x="3509" y="0"/>
                    </a:moveTo>
                    <a:cubicBezTo>
                      <a:pt x="1579" y="0"/>
                      <a:pt x="0" y="1554"/>
                      <a:pt x="0" y="3509"/>
                    </a:cubicBezTo>
                    <a:lnTo>
                      <a:pt x="0" y="43785"/>
                    </a:lnTo>
                    <a:cubicBezTo>
                      <a:pt x="0" y="45715"/>
                      <a:pt x="1579" y="47294"/>
                      <a:pt x="3509" y="47294"/>
                    </a:cubicBezTo>
                    <a:lnTo>
                      <a:pt x="26191" y="47294"/>
                    </a:lnTo>
                    <a:cubicBezTo>
                      <a:pt x="28121" y="47294"/>
                      <a:pt x="29700" y="45715"/>
                      <a:pt x="29700" y="43785"/>
                    </a:cubicBezTo>
                    <a:lnTo>
                      <a:pt x="29700" y="3509"/>
                    </a:lnTo>
                    <a:cubicBezTo>
                      <a:pt x="29700" y="1554"/>
                      <a:pt x="28121" y="0"/>
                      <a:pt x="26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8"/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2"/>
                      <a:pt x="2507" y="94"/>
                    </a:cubicBezTo>
                    <a:lnTo>
                      <a:pt x="126" y="2475"/>
                    </a:lnTo>
                    <a:cubicBezTo>
                      <a:pt x="1" y="2601"/>
                      <a:pt x="1" y="2801"/>
                      <a:pt x="126" y="2901"/>
                    </a:cubicBezTo>
                    <a:cubicBezTo>
                      <a:pt x="201" y="2977"/>
                      <a:pt x="277" y="3002"/>
                      <a:pt x="352" y="3002"/>
                    </a:cubicBezTo>
                    <a:cubicBezTo>
                      <a:pt x="427" y="3002"/>
                      <a:pt x="502" y="2977"/>
                      <a:pt x="577" y="2901"/>
                    </a:cubicBezTo>
                    <a:lnTo>
                      <a:pt x="2958" y="546"/>
                    </a:lnTo>
                    <a:cubicBezTo>
                      <a:pt x="3059" y="420"/>
                      <a:pt x="3059" y="220"/>
                      <a:pt x="2958" y="94"/>
                    </a:cubicBezTo>
                    <a:cubicBezTo>
                      <a:pt x="2896" y="32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8"/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2"/>
                      <a:pt x="126" y="94"/>
                    </a:cubicBezTo>
                    <a:cubicBezTo>
                      <a:pt x="1" y="220"/>
                      <a:pt x="1" y="420"/>
                      <a:pt x="126" y="546"/>
                    </a:cubicBezTo>
                    <a:lnTo>
                      <a:pt x="2507" y="2901"/>
                    </a:lnTo>
                    <a:cubicBezTo>
                      <a:pt x="2557" y="2977"/>
                      <a:pt x="2658" y="3002"/>
                      <a:pt x="2733" y="3002"/>
                    </a:cubicBezTo>
                    <a:cubicBezTo>
                      <a:pt x="2808" y="3002"/>
                      <a:pt x="2883" y="2977"/>
                      <a:pt x="2958" y="2901"/>
                    </a:cubicBezTo>
                    <a:cubicBezTo>
                      <a:pt x="3059" y="2801"/>
                      <a:pt x="3059" y="2601"/>
                      <a:pt x="2958" y="2475"/>
                    </a:cubicBezTo>
                    <a:lnTo>
                      <a:pt x="577" y="94"/>
                    </a:lnTo>
                    <a:cubicBezTo>
                      <a:pt x="515" y="32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8"/>
              <p:cNvSpPr/>
              <p:nvPr/>
            </p:nvSpPr>
            <p:spPr>
              <a:xfrm>
                <a:off x="2376644" y="2577239"/>
                <a:ext cx="311768" cy="195588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0803" extrusionOk="0">
                    <a:moveTo>
                      <a:pt x="16893" y="0"/>
                    </a:moveTo>
                    <a:cubicBezTo>
                      <a:pt x="16718" y="0"/>
                      <a:pt x="16593" y="151"/>
                      <a:pt x="16593" y="326"/>
                    </a:cubicBezTo>
                    <a:lnTo>
                      <a:pt x="16593" y="1679"/>
                    </a:lnTo>
                    <a:cubicBezTo>
                      <a:pt x="16593" y="3409"/>
                      <a:pt x="15164" y="4812"/>
                      <a:pt x="13435" y="4812"/>
                    </a:cubicBezTo>
                    <a:cubicBezTo>
                      <a:pt x="9700" y="4812"/>
                      <a:pt x="7971" y="6266"/>
                      <a:pt x="6317" y="7669"/>
                    </a:cubicBezTo>
                    <a:cubicBezTo>
                      <a:pt x="4763" y="8973"/>
                      <a:pt x="3334" y="10176"/>
                      <a:pt x="327" y="10176"/>
                    </a:cubicBezTo>
                    <a:cubicBezTo>
                      <a:pt x="151" y="10176"/>
                      <a:pt x="1" y="10326"/>
                      <a:pt x="1" y="10501"/>
                    </a:cubicBezTo>
                    <a:cubicBezTo>
                      <a:pt x="1" y="10677"/>
                      <a:pt x="151" y="10802"/>
                      <a:pt x="327" y="10802"/>
                    </a:cubicBezTo>
                    <a:cubicBezTo>
                      <a:pt x="3560" y="10802"/>
                      <a:pt x="5164" y="9474"/>
                      <a:pt x="6718" y="8171"/>
                    </a:cubicBezTo>
                    <a:cubicBezTo>
                      <a:pt x="8297" y="6817"/>
                      <a:pt x="9926" y="5439"/>
                      <a:pt x="13435" y="5439"/>
                    </a:cubicBezTo>
                    <a:cubicBezTo>
                      <a:pt x="15515" y="5439"/>
                      <a:pt x="17219" y="3760"/>
                      <a:pt x="17219" y="1679"/>
                    </a:cubicBezTo>
                    <a:lnTo>
                      <a:pt x="17219" y="326"/>
                    </a:lnTo>
                    <a:cubicBezTo>
                      <a:pt x="17219" y="151"/>
                      <a:pt x="17069" y="0"/>
                      <a:pt x="16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8"/>
              <p:cNvSpPr/>
              <p:nvPr/>
            </p:nvSpPr>
            <p:spPr>
              <a:xfrm>
                <a:off x="2339438" y="2746032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8"/>
                    </a:cubicBezTo>
                    <a:cubicBezTo>
                      <a:pt x="1" y="1830"/>
                      <a:pt x="527" y="2356"/>
                      <a:pt x="1179" y="2356"/>
                    </a:cubicBezTo>
                    <a:cubicBezTo>
                      <a:pt x="1855" y="2356"/>
                      <a:pt x="2382" y="1830"/>
                      <a:pt x="2382" y="1178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8"/>
              <p:cNvSpPr/>
              <p:nvPr/>
            </p:nvSpPr>
            <p:spPr>
              <a:xfrm>
                <a:off x="2334007" y="2740129"/>
                <a:ext cx="54007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3009" extrusionOk="0">
                    <a:moveTo>
                      <a:pt x="1479" y="627"/>
                    </a:moveTo>
                    <a:cubicBezTo>
                      <a:pt x="1980" y="627"/>
                      <a:pt x="2356" y="1028"/>
                      <a:pt x="2356" y="1504"/>
                    </a:cubicBezTo>
                    <a:cubicBezTo>
                      <a:pt x="2356" y="1981"/>
                      <a:pt x="1980" y="2382"/>
                      <a:pt x="1479" y="2382"/>
                    </a:cubicBezTo>
                    <a:cubicBezTo>
                      <a:pt x="1003" y="2382"/>
                      <a:pt x="627" y="1981"/>
                      <a:pt x="627" y="1504"/>
                    </a:cubicBezTo>
                    <a:cubicBezTo>
                      <a:pt x="627" y="1028"/>
                      <a:pt x="1003" y="627"/>
                      <a:pt x="1479" y="627"/>
                    </a:cubicBezTo>
                    <a:close/>
                    <a:moveTo>
                      <a:pt x="1479" y="1"/>
                    </a:moveTo>
                    <a:cubicBezTo>
                      <a:pt x="652" y="1"/>
                      <a:pt x="0" y="677"/>
                      <a:pt x="0" y="1504"/>
                    </a:cubicBezTo>
                    <a:cubicBezTo>
                      <a:pt x="0" y="2332"/>
                      <a:pt x="652" y="3008"/>
                      <a:pt x="1479" y="3008"/>
                    </a:cubicBezTo>
                    <a:cubicBezTo>
                      <a:pt x="2306" y="3008"/>
                      <a:pt x="2983" y="2332"/>
                      <a:pt x="2983" y="1504"/>
                    </a:cubicBezTo>
                    <a:cubicBezTo>
                      <a:pt x="2983" y="677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8"/>
              <p:cNvSpPr/>
              <p:nvPr/>
            </p:nvSpPr>
            <p:spPr>
              <a:xfrm>
                <a:off x="2661164" y="2540033"/>
                <a:ext cx="42673" cy="431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1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8"/>
              <p:cNvSpPr/>
              <p:nvPr/>
            </p:nvSpPr>
            <p:spPr>
              <a:xfrm>
                <a:off x="2655262" y="2534131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8"/>
              <p:cNvSpPr txBox="1"/>
              <p:nvPr/>
            </p:nvSpPr>
            <p:spPr>
              <a:xfrm>
                <a:off x="2497235" y="3051370"/>
                <a:ext cx="952920" cy="4186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dirty="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PYTHON</a:t>
                </a:r>
                <a:endParaRPr sz="2200" dirty="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006" name="Google Shape;1006;p28"/>
              <p:cNvSpPr txBox="1"/>
              <p:nvPr/>
            </p:nvSpPr>
            <p:spPr>
              <a:xfrm>
                <a:off x="2467388" y="2136225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&lt;/&gt;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  <p:sp>
            <p:nvSpPr>
              <p:cNvPr id="1007" name="Google Shape;1007;p28"/>
              <p:cNvSpPr txBox="1"/>
              <p:nvPr/>
            </p:nvSpPr>
            <p:spPr>
              <a:xfrm>
                <a:off x="791350" y="2317875"/>
                <a:ext cx="522000" cy="25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HTML</a:t>
                </a:r>
                <a:endParaRPr sz="15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008" name="Google Shape;1008;p28"/>
            <p:cNvGrpSpPr/>
            <p:nvPr/>
          </p:nvGrpSpPr>
          <p:grpSpPr>
            <a:xfrm>
              <a:off x="242155" y="855580"/>
              <a:ext cx="3486733" cy="3432346"/>
              <a:chOff x="242155" y="855580"/>
              <a:chExt cx="3486733" cy="3432346"/>
            </a:xfrm>
          </p:grpSpPr>
          <p:sp>
            <p:nvSpPr>
              <p:cNvPr id="1009" name="Google Shape;1009;p28"/>
              <p:cNvSpPr/>
              <p:nvPr/>
            </p:nvSpPr>
            <p:spPr>
              <a:xfrm>
                <a:off x="444080" y="1027596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8"/>
              <p:cNvSpPr/>
              <p:nvPr/>
            </p:nvSpPr>
            <p:spPr>
              <a:xfrm>
                <a:off x="3144423" y="1880033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8"/>
              <p:cNvSpPr/>
              <p:nvPr/>
            </p:nvSpPr>
            <p:spPr>
              <a:xfrm>
                <a:off x="306138" y="2507190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8"/>
              <p:cNvSpPr/>
              <p:nvPr/>
            </p:nvSpPr>
            <p:spPr>
              <a:xfrm>
                <a:off x="2182903" y="4207503"/>
                <a:ext cx="97115" cy="78159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4317" extrusionOk="0">
                    <a:moveTo>
                      <a:pt x="341" y="1"/>
                    </a:moveTo>
                    <a:cubicBezTo>
                      <a:pt x="247" y="1"/>
                      <a:pt x="157" y="46"/>
                      <a:pt x="100" y="131"/>
                    </a:cubicBezTo>
                    <a:cubicBezTo>
                      <a:pt x="0" y="256"/>
                      <a:pt x="25" y="457"/>
                      <a:pt x="151" y="557"/>
                    </a:cubicBezTo>
                    <a:lnTo>
                      <a:pt x="4812" y="4266"/>
                    </a:lnTo>
                    <a:cubicBezTo>
                      <a:pt x="4887" y="4317"/>
                      <a:pt x="4938" y="4317"/>
                      <a:pt x="5013" y="4317"/>
                    </a:cubicBezTo>
                    <a:cubicBezTo>
                      <a:pt x="5113" y="4317"/>
                      <a:pt x="5213" y="4292"/>
                      <a:pt x="5263" y="4216"/>
                    </a:cubicBezTo>
                    <a:cubicBezTo>
                      <a:pt x="5364" y="4066"/>
                      <a:pt x="5339" y="3865"/>
                      <a:pt x="5213" y="3765"/>
                    </a:cubicBezTo>
                    <a:lnTo>
                      <a:pt x="552" y="81"/>
                    </a:lnTo>
                    <a:cubicBezTo>
                      <a:pt x="487" y="27"/>
                      <a:pt x="412" y="1"/>
                      <a:pt x="3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8"/>
              <p:cNvSpPr/>
              <p:nvPr/>
            </p:nvSpPr>
            <p:spPr>
              <a:xfrm>
                <a:off x="3540090" y="3765886"/>
                <a:ext cx="36789" cy="116379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6428" extrusionOk="0">
                    <a:moveTo>
                      <a:pt x="347" y="0"/>
                    </a:moveTo>
                    <a:cubicBezTo>
                      <a:pt x="323" y="0"/>
                      <a:pt x="300" y="4"/>
                      <a:pt x="277" y="12"/>
                    </a:cubicBezTo>
                    <a:cubicBezTo>
                      <a:pt x="101" y="62"/>
                      <a:pt x="1" y="212"/>
                      <a:pt x="26" y="388"/>
                    </a:cubicBezTo>
                    <a:lnTo>
                      <a:pt x="1379" y="6202"/>
                    </a:lnTo>
                    <a:cubicBezTo>
                      <a:pt x="1430" y="6327"/>
                      <a:pt x="1555" y="6428"/>
                      <a:pt x="1680" y="6428"/>
                    </a:cubicBezTo>
                    <a:lnTo>
                      <a:pt x="1755" y="6428"/>
                    </a:lnTo>
                    <a:cubicBezTo>
                      <a:pt x="1931" y="6378"/>
                      <a:pt x="2031" y="6227"/>
                      <a:pt x="2006" y="6052"/>
                    </a:cubicBezTo>
                    <a:lnTo>
                      <a:pt x="653" y="237"/>
                    </a:lnTo>
                    <a:cubicBezTo>
                      <a:pt x="610" y="110"/>
                      <a:pt x="47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8"/>
              <p:cNvSpPr/>
              <p:nvPr/>
            </p:nvSpPr>
            <p:spPr>
              <a:xfrm>
                <a:off x="2903463" y="855580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8"/>
              <p:cNvSpPr/>
              <p:nvPr/>
            </p:nvSpPr>
            <p:spPr>
              <a:xfrm>
                <a:off x="353791" y="4144353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8"/>
              <p:cNvSpPr/>
              <p:nvPr/>
            </p:nvSpPr>
            <p:spPr>
              <a:xfrm>
                <a:off x="612421" y="1449641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8"/>
              <p:cNvSpPr/>
              <p:nvPr/>
            </p:nvSpPr>
            <p:spPr>
              <a:xfrm>
                <a:off x="330634" y="3479302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8"/>
              <p:cNvSpPr/>
              <p:nvPr/>
            </p:nvSpPr>
            <p:spPr>
              <a:xfrm>
                <a:off x="1076180" y="4223019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8"/>
              <p:cNvSpPr/>
              <p:nvPr/>
            </p:nvSpPr>
            <p:spPr>
              <a:xfrm>
                <a:off x="3600904" y="213935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8"/>
              <p:cNvSpPr/>
              <p:nvPr/>
            </p:nvSpPr>
            <p:spPr>
              <a:xfrm>
                <a:off x="3394435" y="4144534"/>
                <a:ext cx="59475" cy="59457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284" extrusionOk="0">
                    <a:moveTo>
                      <a:pt x="1655" y="627"/>
                    </a:moveTo>
                    <a:cubicBezTo>
                      <a:pt x="2206" y="627"/>
                      <a:pt x="2657" y="1103"/>
                      <a:pt x="2657" y="1654"/>
                    </a:cubicBezTo>
                    <a:cubicBezTo>
                      <a:pt x="2657" y="2206"/>
                      <a:pt x="2206" y="2657"/>
                      <a:pt x="1655" y="2657"/>
                    </a:cubicBezTo>
                    <a:cubicBezTo>
                      <a:pt x="1079" y="2657"/>
                      <a:pt x="627" y="2206"/>
                      <a:pt x="627" y="1654"/>
                    </a:cubicBezTo>
                    <a:cubicBezTo>
                      <a:pt x="627" y="1103"/>
                      <a:pt x="1079" y="627"/>
                      <a:pt x="1655" y="627"/>
                    </a:cubicBezTo>
                    <a:close/>
                    <a:moveTo>
                      <a:pt x="1655" y="0"/>
                    </a:moveTo>
                    <a:cubicBezTo>
                      <a:pt x="753" y="0"/>
                      <a:pt x="1" y="752"/>
                      <a:pt x="1" y="1654"/>
                    </a:cubicBezTo>
                    <a:cubicBezTo>
                      <a:pt x="1" y="2556"/>
                      <a:pt x="753" y="3283"/>
                      <a:pt x="1655" y="3283"/>
                    </a:cubicBezTo>
                    <a:cubicBezTo>
                      <a:pt x="2557" y="3283"/>
                      <a:pt x="3284" y="2556"/>
                      <a:pt x="3284" y="1654"/>
                    </a:cubicBezTo>
                    <a:cubicBezTo>
                      <a:pt x="3284" y="752"/>
                      <a:pt x="2557" y="0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8"/>
              <p:cNvSpPr/>
              <p:nvPr/>
            </p:nvSpPr>
            <p:spPr>
              <a:xfrm>
                <a:off x="2331273" y="88016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8"/>
              <p:cNvSpPr/>
              <p:nvPr/>
            </p:nvSpPr>
            <p:spPr>
              <a:xfrm>
                <a:off x="3706167" y="2847329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8"/>
              <p:cNvSpPr/>
              <p:nvPr/>
            </p:nvSpPr>
            <p:spPr>
              <a:xfrm>
                <a:off x="439083" y="3202694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8"/>
              <p:cNvSpPr/>
              <p:nvPr/>
            </p:nvSpPr>
            <p:spPr>
              <a:xfrm>
                <a:off x="845215" y="963775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8"/>
              <p:cNvSpPr/>
              <p:nvPr/>
            </p:nvSpPr>
            <p:spPr>
              <a:xfrm>
                <a:off x="242155" y="1992954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8"/>
              <p:cNvSpPr/>
              <p:nvPr/>
            </p:nvSpPr>
            <p:spPr>
              <a:xfrm>
                <a:off x="3016004" y="4265349"/>
                <a:ext cx="22704" cy="2257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7" extrusionOk="0">
                    <a:moveTo>
                      <a:pt x="615" y="0"/>
                    </a:moveTo>
                    <a:cubicBezTo>
                      <a:pt x="452" y="0"/>
                      <a:pt x="289" y="56"/>
                      <a:pt x="176" y="169"/>
                    </a:cubicBezTo>
                    <a:cubicBezTo>
                      <a:pt x="51" y="294"/>
                      <a:pt x="0" y="445"/>
                      <a:pt x="0" y="620"/>
                    </a:cubicBezTo>
                    <a:cubicBezTo>
                      <a:pt x="0" y="771"/>
                      <a:pt x="51" y="946"/>
                      <a:pt x="176" y="1071"/>
                    </a:cubicBezTo>
                    <a:cubicBezTo>
                      <a:pt x="301" y="1172"/>
                      <a:pt x="452" y="1247"/>
                      <a:pt x="627" y="1247"/>
                    </a:cubicBezTo>
                    <a:cubicBezTo>
                      <a:pt x="777" y="1247"/>
                      <a:pt x="928" y="1172"/>
                      <a:pt x="1053" y="1071"/>
                    </a:cubicBezTo>
                    <a:cubicBezTo>
                      <a:pt x="1178" y="946"/>
                      <a:pt x="1254" y="771"/>
                      <a:pt x="1254" y="620"/>
                    </a:cubicBezTo>
                    <a:cubicBezTo>
                      <a:pt x="1254" y="445"/>
                      <a:pt x="1178" y="294"/>
                      <a:pt x="1053" y="169"/>
                    </a:cubicBezTo>
                    <a:cubicBezTo>
                      <a:pt x="940" y="56"/>
                      <a:pt x="777" y="0"/>
                      <a:pt x="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8"/>
              <p:cNvSpPr/>
              <p:nvPr/>
            </p:nvSpPr>
            <p:spPr>
              <a:xfrm>
                <a:off x="3619498" y="963377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8"/>
              <p:cNvSpPr/>
              <p:nvPr/>
            </p:nvSpPr>
            <p:spPr>
              <a:xfrm>
                <a:off x="2675396" y="1411428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9" name="Google Shape;1029;p28"/>
          <p:cNvGrpSpPr/>
          <p:nvPr/>
        </p:nvGrpSpPr>
        <p:grpSpPr>
          <a:xfrm>
            <a:off x="4572000" y="496500"/>
            <a:ext cx="3846900" cy="469800"/>
            <a:chOff x="4572000" y="496500"/>
            <a:chExt cx="3846900" cy="469800"/>
          </a:xfrm>
        </p:grpSpPr>
        <p:sp>
          <p:nvSpPr>
            <p:cNvPr id="1030" name="Google Shape;1030;p28"/>
            <p:cNvSpPr/>
            <p:nvPr/>
          </p:nvSpPr>
          <p:spPr>
            <a:xfrm>
              <a:off x="4572000" y="496500"/>
              <a:ext cx="3846900" cy="469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1" name="Google Shape;1031;p28"/>
            <p:cNvGrpSpPr/>
            <p:nvPr/>
          </p:nvGrpSpPr>
          <p:grpSpPr>
            <a:xfrm>
              <a:off x="7631947" y="671363"/>
              <a:ext cx="636814" cy="120078"/>
              <a:chOff x="8209059" y="198000"/>
              <a:chExt cx="636814" cy="120078"/>
            </a:xfrm>
          </p:grpSpPr>
          <p:sp>
            <p:nvSpPr>
              <p:cNvPr id="1032" name="Google Shape;1032;p28"/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8"/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8"/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2"/>
          <p:cNvSpPr/>
          <p:nvPr/>
        </p:nvSpPr>
        <p:spPr>
          <a:xfrm>
            <a:off x="6766533" y="3209946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39" name="Google Shape;1239;p32"/>
          <p:cNvSpPr/>
          <p:nvPr/>
        </p:nvSpPr>
        <p:spPr>
          <a:xfrm>
            <a:off x="6766533" y="1412246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32"/>
          <p:cNvSpPr/>
          <p:nvPr/>
        </p:nvSpPr>
        <p:spPr>
          <a:xfrm>
            <a:off x="662333" y="3209946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41" name="Google Shape;1241;p32"/>
          <p:cNvSpPr/>
          <p:nvPr/>
        </p:nvSpPr>
        <p:spPr>
          <a:xfrm>
            <a:off x="662333" y="1412246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32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3" name="Google Shape;1243;p32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244" name="Google Shape;1244;p32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2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7" name="Google Shape;1247;p32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¿COMO FUNCIONA?</a:t>
            </a:r>
            <a:endParaRPr dirty="0"/>
          </a:p>
        </p:txBody>
      </p:sp>
      <p:grpSp>
        <p:nvGrpSpPr>
          <p:cNvPr id="1248" name="Google Shape;1248;p32"/>
          <p:cNvGrpSpPr/>
          <p:nvPr/>
        </p:nvGrpSpPr>
        <p:grpSpPr>
          <a:xfrm>
            <a:off x="2848740" y="1910592"/>
            <a:ext cx="3330395" cy="1856790"/>
            <a:chOff x="2806625" y="1915475"/>
            <a:chExt cx="3679588" cy="2051475"/>
          </a:xfrm>
        </p:grpSpPr>
        <p:sp>
          <p:nvSpPr>
            <p:cNvPr id="1249" name="Google Shape;1249;p32"/>
            <p:cNvSpPr/>
            <p:nvPr/>
          </p:nvSpPr>
          <p:spPr>
            <a:xfrm>
              <a:off x="2955463" y="3799625"/>
              <a:ext cx="3530750" cy="167325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0" name="Google Shape;1250;p32"/>
            <p:cNvGrpSpPr/>
            <p:nvPr/>
          </p:nvGrpSpPr>
          <p:grpSpPr>
            <a:xfrm>
              <a:off x="2889525" y="3720000"/>
              <a:ext cx="3530750" cy="167325"/>
              <a:chOff x="2889525" y="3720000"/>
              <a:chExt cx="3530750" cy="167325"/>
            </a:xfrm>
          </p:grpSpPr>
          <p:sp>
            <p:nvSpPr>
              <p:cNvPr id="1251" name="Google Shape;1251;p32"/>
              <p:cNvSpPr/>
              <p:nvPr/>
            </p:nvSpPr>
            <p:spPr>
              <a:xfrm>
                <a:off x="2889525" y="3720000"/>
                <a:ext cx="3530750" cy="1673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6693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201" y="3910"/>
                    </a:lnTo>
                    <a:cubicBezTo>
                      <a:pt x="1855" y="5690"/>
                      <a:pt x="4186" y="6692"/>
                      <a:pt x="6642" y="6692"/>
                    </a:cubicBezTo>
                    <a:lnTo>
                      <a:pt x="134588" y="6692"/>
                    </a:lnTo>
                    <a:cubicBezTo>
                      <a:pt x="137044" y="6692"/>
                      <a:pt x="139375" y="5690"/>
                      <a:pt x="141029" y="3910"/>
                    </a:cubicBez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2"/>
              <p:cNvSpPr/>
              <p:nvPr/>
            </p:nvSpPr>
            <p:spPr>
              <a:xfrm>
                <a:off x="2889525" y="3720000"/>
                <a:ext cx="3530750" cy="921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3685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3" name="Google Shape;1253;p32"/>
            <p:cNvSpPr/>
            <p:nvPr/>
          </p:nvSpPr>
          <p:spPr>
            <a:xfrm>
              <a:off x="3223938" y="19950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2"/>
            <p:cNvSpPr/>
            <p:nvPr/>
          </p:nvSpPr>
          <p:spPr>
            <a:xfrm>
              <a:off x="3125238" y="19154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2"/>
            <p:cNvSpPr/>
            <p:nvPr/>
          </p:nvSpPr>
          <p:spPr>
            <a:xfrm>
              <a:off x="2806625" y="3720000"/>
              <a:ext cx="3530750" cy="167325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2"/>
            <p:cNvSpPr/>
            <p:nvPr/>
          </p:nvSpPr>
          <p:spPr>
            <a:xfrm>
              <a:off x="2806625" y="3720000"/>
              <a:ext cx="3530750" cy="92125"/>
            </a:xfrm>
            <a:custGeom>
              <a:avLst/>
              <a:gdLst/>
              <a:ahLst/>
              <a:cxnLst/>
              <a:rect l="l" t="t" r="r" b="b"/>
              <a:pathLst>
                <a:path w="141230" h="3685" extrusionOk="0">
                  <a:moveTo>
                    <a:pt x="1" y="1"/>
                  </a:moveTo>
                  <a:lnTo>
                    <a:pt x="1" y="3685"/>
                  </a:ln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2"/>
            <p:cNvSpPr/>
            <p:nvPr/>
          </p:nvSpPr>
          <p:spPr>
            <a:xfrm>
              <a:off x="4165650" y="3720000"/>
              <a:ext cx="812700" cy="50150"/>
            </a:xfrm>
            <a:custGeom>
              <a:avLst/>
              <a:gdLst/>
              <a:ahLst/>
              <a:cxnLst/>
              <a:rect l="l" t="t" r="r" b="b"/>
              <a:pathLst>
                <a:path w="32508" h="2006" extrusionOk="0">
                  <a:moveTo>
                    <a:pt x="1" y="1"/>
                  </a:moveTo>
                  <a:lnTo>
                    <a:pt x="1404" y="978"/>
                  </a:lnTo>
                  <a:cubicBezTo>
                    <a:pt x="2357" y="1630"/>
                    <a:pt x="3660" y="2006"/>
                    <a:pt x="5013" y="2006"/>
                  </a:cubicBezTo>
                  <a:lnTo>
                    <a:pt x="27495" y="2006"/>
                  </a:lnTo>
                  <a:cubicBezTo>
                    <a:pt x="28848" y="2006"/>
                    <a:pt x="30151" y="1630"/>
                    <a:pt x="31104" y="978"/>
                  </a:cubicBezTo>
                  <a:lnTo>
                    <a:pt x="32507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2"/>
            <p:cNvSpPr/>
            <p:nvPr/>
          </p:nvSpPr>
          <p:spPr>
            <a:xfrm>
              <a:off x="3075425" y="19154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2"/>
            <p:cNvSpPr/>
            <p:nvPr/>
          </p:nvSpPr>
          <p:spPr>
            <a:xfrm>
              <a:off x="3184450" y="2025750"/>
              <a:ext cx="2775100" cy="1583375"/>
            </a:xfrm>
            <a:custGeom>
              <a:avLst/>
              <a:gdLst/>
              <a:ahLst/>
              <a:cxnLst/>
              <a:rect l="l" t="t" r="r" b="b"/>
              <a:pathLst>
                <a:path w="111004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111004" y="63335"/>
                  </a:lnTo>
                  <a:lnTo>
                    <a:pt x="111004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2"/>
            <p:cNvSpPr/>
            <p:nvPr/>
          </p:nvSpPr>
          <p:spPr>
            <a:xfrm>
              <a:off x="3383700" y="2581838"/>
              <a:ext cx="471825" cy="471225"/>
            </a:xfrm>
            <a:custGeom>
              <a:avLst/>
              <a:gdLst/>
              <a:ahLst/>
              <a:cxnLst/>
              <a:rect l="l" t="t" r="r" b="b"/>
              <a:pathLst>
                <a:path w="18873" h="18849" extrusionOk="0">
                  <a:moveTo>
                    <a:pt x="1" y="1"/>
                  </a:moveTo>
                  <a:lnTo>
                    <a:pt x="1" y="18848"/>
                  </a:lnTo>
                  <a:lnTo>
                    <a:pt x="18873" y="18848"/>
                  </a:lnTo>
                  <a:lnTo>
                    <a:pt x="18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2"/>
            <p:cNvSpPr/>
            <p:nvPr/>
          </p:nvSpPr>
          <p:spPr>
            <a:xfrm>
              <a:off x="3891850" y="2581838"/>
              <a:ext cx="554550" cy="54550"/>
            </a:xfrm>
            <a:custGeom>
              <a:avLst/>
              <a:gdLst/>
              <a:ahLst/>
              <a:cxnLst/>
              <a:rect l="l" t="t" r="r" b="b"/>
              <a:pathLst>
                <a:path w="22182" h="2182" extrusionOk="0">
                  <a:moveTo>
                    <a:pt x="0" y="1"/>
                  </a:moveTo>
                  <a:lnTo>
                    <a:pt x="0" y="2181"/>
                  </a:lnTo>
                  <a:lnTo>
                    <a:pt x="22181" y="2181"/>
                  </a:lnTo>
                  <a:lnTo>
                    <a:pt x="221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2"/>
            <p:cNvSpPr/>
            <p:nvPr/>
          </p:nvSpPr>
          <p:spPr>
            <a:xfrm>
              <a:off x="3891850" y="2658913"/>
              <a:ext cx="474975" cy="27600"/>
            </a:xfrm>
            <a:custGeom>
              <a:avLst/>
              <a:gdLst/>
              <a:ahLst/>
              <a:cxnLst/>
              <a:rect l="l" t="t" r="r" b="b"/>
              <a:pathLst>
                <a:path w="18999" h="1104" extrusionOk="0">
                  <a:moveTo>
                    <a:pt x="0" y="1"/>
                  </a:moveTo>
                  <a:lnTo>
                    <a:pt x="0" y="1103"/>
                  </a:lnTo>
                  <a:lnTo>
                    <a:pt x="18998" y="1103"/>
                  </a:lnTo>
                  <a:lnTo>
                    <a:pt x="189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3" name="Google Shape;1263;p32"/>
            <p:cNvGrpSpPr/>
            <p:nvPr/>
          </p:nvGrpSpPr>
          <p:grpSpPr>
            <a:xfrm>
              <a:off x="3891850" y="2831213"/>
              <a:ext cx="1460550" cy="132250"/>
              <a:chOff x="3891850" y="2794550"/>
              <a:chExt cx="1460550" cy="132250"/>
            </a:xfrm>
          </p:grpSpPr>
          <p:sp>
            <p:nvSpPr>
              <p:cNvPr id="1264" name="Google Shape;1264;p32"/>
              <p:cNvSpPr/>
              <p:nvPr/>
            </p:nvSpPr>
            <p:spPr>
              <a:xfrm>
                <a:off x="3891850" y="2794550"/>
                <a:ext cx="6215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079" extrusionOk="0">
                    <a:moveTo>
                      <a:pt x="0" y="1"/>
                    </a:moveTo>
                    <a:lnTo>
                      <a:pt x="0" y="1079"/>
                    </a:lnTo>
                    <a:lnTo>
                      <a:pt x="24863" y="1079"/>
                    </a:lnTo>
                    <a:lnTo>
                      <a:pt x="248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2"/>
              <p:cNvSpPr/>
              <p:nvPr/>
            </p:nvSpPr>
            <p:spPr>
              <a:xfrm>
                <a:off x="4533450" y="2794550"/>
                <a:ext cx="273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0954" h="1079" extrusionOk="0">
                    <a:moveTo>
                      <a:pt x="1" y="1"/>
                    </a:moveTo>
                    <a:lnTo>
                      <a:pt x="1" y="1079"/>
                    </a:lnTo>
                    <a:lnTo>
                      <a:pt x="10953" y="1079"/>
                    </a:lnTo>
                    <a:lnTo>
                      <a:pt x="109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2"/>
              <p:cNvSpPr/>
              <p:nvPr/>
            </p:nvSpPr>
            <p:spPr>
              <a:xfrm>
                <a:off x="4827325" y="2794550"/>
                <a:ext cx="5250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21003" h="1079" extrusionOk="0">
                    <a:moveTo>
                      <a:pt x="0" y="1"/>
                    </a:moveTo>
                    <a:lnTo>
                      <a:pt x="0" y="1079"/>
                    </a:lnTo>
                    <a:lnTo>
                      <a:pt x="21003" y="1079"/>
                    </a:lnTo>
                    <a:lnTo>
                      <a:pt x="210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2"/>
              <p:cNvSpPr/>
              <p:nvPr/>
            </p:nvSpPr>
            <p:spPr>
              <a:xfrm>
                <a:off x="3891850" y="2847825"/>
                <a:ext cx="62157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078" extrusionOk="0">
                    <a:moveTo>
                      <a:pt x="0" y="0"/>
                    </a:moveTo>
                    <a:lnTo>
                      <a:pt x="0" y="1078"/>
                    </a:lnTo>
                    <a:lnTo>
                      <a:pt x="24863" y="1078"/>
                    </a:lnTo>
                    <a:lnTo>
                      <a:pt x="24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2"/>
              <p:cNvSpPr/>
              <p:nvPr/>
            </p:nvSpPr>
            <p:spPr>
              <a:xfrm>
                <a:off x="4533450" y="2847825"/>
                <a:ext cx="52132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078" extrusionOk="0">
                    <a:moveTo>
                      <a:pt x="1" y="0"/>
                    </a:moveTo>
                    <a:lnTo>
                      <a:pt x="1" y="1078"/>
                    </a:lnTo>
                    <a:lnTo>
                      <a:pt x="20853" y="1078"/>
                    </a:lnTo>
                    <a:lnTo>
                      <a:pt x="208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2"/>
              <p:cNvSpPr/>
              <p:nvPr/>
            </p:nvSpPr>
            <p:spPr>
              <a:xfrm>
                <a:off x="3891850" y="2899200"/>
                <a:ext cx="52132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104" extrusionOk="0">
                    <a:moveTo>
                      <a:pt x="0" y="0"/>
                    </a:moveTo>
                    <a:lnTo>
                      <a:pt x="0" y="1103"/>
                    </a:lnTo>
                    <a:lnTo>
                      <a:pt x="20853" y="1103"/>
                    </a:lnTo>
                    <a:lnTo>
                      <a:pt x="208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0" name="Google Shape;1270;p32"/>
            <p:cNvSpPr/>
            <p:nvPr/>
          </p:nvSpPr>
          <p:spPr>
            <a:xfrm>
              <a:off x="3891850" y="3113188"/>
              <a:ext cx="554550" cy="54525"/>
            </a:xfrm>
            <a:custGeom>
              <a:avLst/>
              <a:gdLst/>
              <a:ahLst/>
              <a:cxnLst/>
              <a:rect l="l" t="t" r="r" b="b"/>
              <a:pathLst>
                <a:path w="22182" h="2181" extrusionOk="0">
                  <a:moveTo>
                    <a:pt x="0" y="0"/>
                  </a:moveTo>
                  <a:lnTo>
                    <a:pt x="0" y="2181"/>
                  </a:lnTo>
                  <a:lnTo>
                    <a:pt x="22181" y="2181"/>
                  </a:lnTo>
                  <a:lnTo>
                    <a:pt x="221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2"/>
            <p:cNvSpPr/>
            <p:nvPr/>
          </p:nvSpPr>
          <p:spPr>
            <a:xfrm>
              <a:off x="3891850" y="3189775"/>
              <a:ext cx="474975" cy="26975"/>
            </a:xfrm>
            <a:custGeom>
              <a:avLst/>
              <a:gdLst/>
              <a:ahLst/>
              <a:cxnLst/>
              <a:rect l="l" t="t" r="r" b="b"/>
              <a:pathLst>
                <a:path w="18999" h="1079" extrusionOk="0">
                  <a:moveTo>
                    <a:pt x="0" y="1"/>
                  </a:moveTo>
                  <a:lnTo>
                    <a:pt x="0" y="1079"/>
                  </a:lnTo>
                  <a:lnTo>
                    <a:pt x="18998" y="1079"/>
                  </a:lnTo>
                  <a:lnTo>
                    <a:pt x="189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2" name="Google Shape;1272;p32"/>
            <p:cNvGrpSpPr/>
            <p:nvPr/>
          </p:nvGrpSpPr>
          <p:grpSpPr>
            <a:xfrm>
              <a:off x="3891850" y="3362563"/>
              <a:ext cx="1460550" cy="132225"/>
              <a:chOff x="3891850" y="3325900"/>
              <a:chExt cx="1460550" cy="132225"/>
            </a:xfrm>
          </p:grpSpPr>
          <p:sp>
            <p:nvSpPr>
              <p:cNvPr id="1273" name="Google Shape;1273;p32"/>
              <p:cNvSpPr/>
              <p:nvPr/>
            </p:nvSpPr>
            <p:spPr>
              <a:xfrm>
                <a:off x="3891850" y="3325900"/>
                <a:ext cx="621575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103" extrusionOk="0">
                    <a:moveTo>
                      <a:pt x="0" y="0"/>
                    </a:moveTo>
                    <a:lnTo>
                      <a:pt x="0" y="1103"/>
                    </a:lnTo>
                    <a:lnTo>
                      <a:pt x="24863" y="1103"/>
                    </a:lnTo>
                    <a:lnTo>
                      <a:pt x="24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2"/>
              <p:cNvSpPr/>
              <p:nvPr/>
            </p:nvSpPr>
            <p:spPr>
              <a:xfrm>
                <a:off x="4533450" y="3325900"/>
                <a:ext cx="273850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10954" h="1103" extrusionOk="0">
                    <a:moveTo>
                      <a:pt x="1" y="0"/>
                    </a:moveTo>
                    <a:lnTo>
                      <a:pt x="1" y="1103"/>
                    </a:lnTo>
                    <a:lnTo>
                      <a:pt x="10953" y="1103"/>
                    </a:lnTo>
                    <a:lnTo>
                      <a:pt x="109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2"/>
              <p:cNvSpPr/>
              <p:nvPr/>
            </p:nvSpPr>
            <p:spPr>
              <a:xfrm>
                <a:off x="4827325" y="3325900"/>
                <a:ext cx="525075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21003" h="1103" extrusionOk="0">
                    <a:moveTo>
                      <a:pt x="0" y="0"/>
                    </a:moveTo>
                    <a:lnTo>
                      <a:pt x="0" y="1103"/>
                    </a:lnTo>
                    <a:lnTo>
                      <a:pt x="21003" y="1103"/>
                    </a:lnTo>
                    <a:lnTo>
                      <a:pt x="2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2"/>
              <p:cNvSpPr/>
              <p:nvPr/>
            </p:nvSpPr>
            <p:spPr>
              <a:xfrm>
                <a:off x="3891850" y="3379150"/>
                <a:ext cx="62157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104" extrusionOk="0">
                    <a:moveTo>
                      <a:pt x="0" y="1"/>
                    </a:moveTo>
                    <a:lnTo>
                      <a:pt x="0" y="1103"/>
                    </a:lnTo>
                    <a:lnTo>
                      <a:pt x="24863" y="1103"/>
                    </a:lnTo>
                    <a:lnTo>
                      <a:pt x="248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2"/>
              <p:cNvSpPr/>
              <p:nvPr/>
            </p:nvSpPr>
            <p:spPr>
              <a:xfrm>
                <a:off x="4533450" y="3379150"/>
                <a:ext cx="52132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104" extrusionOk="0">
                    <a:moveTo>
                      <a:pt x="1" y="1"/>
                    </a:moveTo>
                    <a:lnTo>
                      <a:pt x="1" y="1103"/>
                    </a:lnTo>
                    <a:lnTo>
                      <a:pt x="20853" y="1103"/>
                    </a:lnTo>
                    <a:lnTo>
                      <a:pt x="208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2"/>
              <p:cNvSpPr/>
              <p:nvPr/>
            </p:nvSpPr>
            <p:spPr>
              <a:xfrm>
                <a:off x="3891850" y="3431150"/>
                <a:ext cx="52132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079" extrusionOk="0">
                    <a:moveTo>
                      <a:pt x="0" y="1"/>
                    </a:moveTo>
                    <a:lnTo>
                      <a:pt x="0" y="1078"/>
                    </a:lnTo>
                    <a:lnTo>
                      <a:pt x="20853" y="1078"/>
                    </a:lnTo>
                    <a:lnTo>
                      <a:pt x="208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9" name="Google Shape;1279;p32"/>
            <p:cNvSpPr/>
            <p:nvPr/>
          </p:nvSpPr>
          <p:spPr>
            <a:xfrm>
              <a:off x="5888100" y="2025750"/>
              <a:ext cx="71450" cy="1583375"/>
            </a:xfrm>
            <a:custGeom>
              <a:avLst/>
              <a:gdLst/>
              <a:ahLst/>
              <a:cxnLst/>
              <a:rect l="l" t="t" r="r" b="b"/>
              <a:pathLst>
                <a:path w="2858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2858" y="63335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5905025" y="2749450"/>
              <a:ext cx="37600" cy="481225"/>
            </a:xfrm>
            <a:custGeom>
              <a:avLst/>
              <a:gdLst/>
              <a:ahLst/>
              <a:cxnLst/>
              <a:rect l="l" t="t" r="r" b="b"/>
              <a:pathLst>
                <a:path w="1504" h="19249" extrusionOk="0">
                  <a:moveTo>
                    <a:pt x="0" y="0"/>
                  </a:moveTo>
                  <a:lnTo>
                    <a:pt x="0" y="19249"/>
                  </a:lnTo>
                  <a:lnTo>
                    <a:pt x="1504" y="19249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2"/>
            <p:cNvSpPr/>
            <p:nvPr/>
          </p:nvSpPr>
          <p:spPr>
            <a:xfrm>
              <a:off x="5904400" y="3554600"/>
              <a:ext cx="38225" cy="38225"/>
            </a:xfrm>
            <a:custGeom>
              <a:avLst/>
              <a:gdLst/>
              <a:ahLst/>
              <a:cxnLst/>
              <a:rect l="l" t="t" r="r" b="b"/>
              <a:pathLst>
                <a:path w="1529" h="1529" extrusionOk="0">
                  <a:moveTo>
                    <a:pt x="0" y="0"/>
                  </a:moveTo>
                  <a:lnTo>
                    <a:pt x="0" y="1529"/>
                  </a:lnTo>
                  <a:lnTo>
                    <a:pt x="1529" y="1529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2"/>
            <p:cNvSpPr/>
            <p:nvPr/>
          </p:nvSpPr>
          <p:spPr>
            <a:xfrm>
              <a:off x="5906900" y="3561475"/>
              <a:ext cx="32600" cy="24475"/>
            </a:xfrm>
            <a:custGeom>
              <a:avLst/>
              <a:gdLst/>
              <a:ahLst/>
              <a:cxnLst/>
              <a:rect l="l" t="t" r="r" b="b"/>
              <a:pathLst>
                <a:path w="1304" h="979" extrusionOk="0">
                  <a:moveTo>
                    <a:pt x="0" y="1"/>
                  </a:moveTo>
                  <a:lnTo>
                    <a:pt x="652" y="978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2"/>
            <p:cNvSpPr/>
            <p:nvPr/>
          </p:nvSpPr>
          <p:spPr>
            <a:xfrm>
              <a:off x="3891850" y="2050488"/>
              <a:ext cx="554550" cy="54550"/>
            </a:xfrm>
            <a:custGeom>
              <a:avLst/>
              <a:gdLst/>
              <a:ahLst/>
              <a:cxnLst/>
              <a:rect l="l" t="t" r="r" b="b"/>
              <a:pathLst>
                <a:path w="22182" h="2182" extrusionOk="0">
                  <a:moveTo>
                    <a:pt x="0" y="1"/>
                  </a:moveTo>
                  <a:lnTo>
                    <a:pt x="0" y="2181"/>
                  </a:lnTo>
                  <a:lnTo>
                    <a:pt x="22181" y="2181"/>
                  </a:lnTo>
                  <a:lnTo>
                    <a:pt x="221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2"/>
            <p:cNvSpPr/>
            <p:nvPr/>
          </p:nvSpPr>
          <p:spPr>
            <a:xfrm>
              <a:off x="3891850" y="2127563"/>
              <a:ext cx="474975" cy="27600"/>
            </a:xfrm>
            <a:custGeom>
              <a:avLst/>
              <a:gdLst/>
              <a:ahLst/>
              <a:cxnLst/>
              <a:rect l="l" t="t" r="r" b="b"/>
              <a:pathLst>
                <a:path w="18999" h="1104" extrusionOk="0">
                  <a:moveTo>
                    <a:pt x="0" y="1"/>
                  </a:moveTo>
                  <a:lnTo>
                    <a:pt x="0" y="1103"/>
                  </a:lnTo>
                  <a:lnTo>
                    <a:pt x="18998" y="1103"/>
                  </a:lnTo>
                  <a:lnTo>
                    <a:pt x="189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5" name="Google Shape;1285;p32"/>
            <p:cNvGrpSpPr/>
            <p:nvPr/>
          </p:nvGrpSpPr>
          <p:grpSpPr>
            <a:xfrm>
              <a:off x="3891850" y="2299863"/>
              <a:ext cx="1460550" cy="132250"/>
              <a:chOff x="3891850" y="2794550"/>
              <a:chExt cx="1460550" cy="132250"/>
            </a:xfrm>
          </p:grpSpPr>
          <p:sp>
            <p:nvSpPr>
              <p:cNvPr id="1286" name="Google Shape;1286;p32"/>
              <p:cNvSpPr/>
              <p:nvPr/>
            </p:nvSpPr>
            <p:spPr>
              <a:xfrm>
                <a:off x="3891850" y="2794550"/>
                <a:ext cx="6215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079" extrusionOk="0">
                    <a:moveTo>
                      <a:pt x="0" y="1"/>
                    </a:moveTo>
                    <a:lnTo>
                      <a:pt x="0" y="1079"/>
                    </a:lnTo>
                    <a:lnTo>
                      <a:pt x="24863" y="1079"/>
                    </a:lnTo>
                    <a:lnTo>
                      <a:pt x="248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2"/>
              <p:cNvSpPr/>
              <p:nvPr/>
            </p:nvSpPr>
            <p:spPr>
              <a:xfrm>
                <a:off x="4533450" y="2794550"/>
                <a:ext cx="273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0954" h="1079" extrusionOk="0">
                    <a:moveTo>
                      <a:pt x="1" y="1"/>
                    </a:moveTo>
                    <a:lnTo>
                      <a:pt x="1" y="1079"/>
                    </a:lnTo>
                    <a:lnTo>
                      <a:pt x="10953" y="1079"/>
                    </a:lnTo>
                    <a:lnTo>
                      <a:pt x="109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2"/>
              <p:cNvSpPr/>
              <p:nvPr/>
            </p:nvSpPr>
            <p:spPr>
              <a:xfrm>
                <a:off x="4827325" y="2794550"/>
                <a:ext cx="5250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21003" h="1079" extrusionOk="0">
                    <a:moveTo>
                      <a:pt x="0" y="1"/>
                    </a:moveTo>
                    <a:lnTo>
                      <a:pt x="0" y="1079"/>
                    </a:lnTo>
                    <a:lnTo>
                      <a:pt x="21003" y="1079"/>
                    </a:lnTo>
                    <a:lnTo>
                      <a:pt x="210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2"/>
              <p:cNvSpPr/>
              <p:nvPr/>
            </p:nvSpPr>
            <p:spPr>
              <a:xfrm>
                <a:off x="3891850" y="2847825"/>
                <a:ext cx="62157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078" extrusionOk="0">
                    <a:moveTo>
                      <a:pt x="0" y="0"/>
                    </a:moveTo>
                    <a:lnTo>
                      <a:pt x="0" y="1078"/>
                    </a:lnTo>
                    <a:lnTo>
                      <a:pt x="24863" y="1078"/>
                    </a:lnTo>
                    <a:lnTo>
                      <a:pt x="24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2"/>
              <p:cNvSpPr/>
              <p:nvPr/>
            </p:nvSpPr>
            <p:spPr>
              <a:xfrm>
                <a:off x="4533450" y="2847825"/>
                <a:ext cx="52132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078" extrusionOk="0">
                    <a:moveTo>
                      <a:pt x="1" y="0"/>
                    </a:moveTo>
                    <a:lnTo>
                      <a:pt x="1" y="1078"/>
                    </a:lnTo>
                    <a:lnTo>
                      <a:pt x="20853" y="1078"/>
                    </a:lnTo>
                    <a:lnTo>
                      <a:pt x="208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2"/>
              <p:cNvSpPr/>
              <p:nvPr/>
            </p:nvSpPr>
            <p:spPr>
              <a:xfrm>
                <a:off x="3891850" y="2899200"/>
                <a:ext cx="52132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104" extrusionOk="0">
                    <a:moveTo>
                      <a:pt x="0" y="0"/>
                    </a:moveTo>
                    <a:lnTo>
                      <a:pt x="0" y="1103"/>
                    </a:lnTo>
                    <a:lnTo>
                      <a:pt x="20853" y="1103"/>
                    </a:lnTo>
                    <a:lnTo>
                      <a:pt x="208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2" name="Google Shape;1292;p32"/>
            <p:cNvGrpSpPr/>
            <p:nvPr/>
          </p:nvGrpSpPr>
          <p:grpSpPr>
            <a:xfrm>
              <a:off x="3523233" y="2775008"/>
              <a:ext cx="192750" cy="193089"/>
              <a:chOff x="2113017" y="2470600"/>
              <a:chExt cx="257308" cy="257761"/>
            </a:xfrm>
          </p:grpSpPr>
          <p:sp>
            <p:nvSpPr>
              <p:cNvPr id="1293" name="Google Shape;1293;p32"/>
              <p:cNvSpPr/>
              <p:nvPr/>
            </p:nvSpPr>
            <p:spPr>
              <a:xfrm>
                <a:off x="2113017" y="2470600"/>
                <a:ext cx="257308" cy="257761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14237" extrusionOk="0">
                    <a:moveTo>
                      <a:pt x="7118" y="0"/>
                    </a:moveTo>
                    <a:cubicBezTo>
                      <a:pt x="3183" y="0"/>
                      <a:pt x="1" y="3208"/>
                      <a:pt x="1" y="7118"/>
                    </a:cubicBezTo>
                    <a:cubicBezTo>
                      <a:pt x="1" y="11028"/>
                      <a:pt x="3183" y="14236"/>
                      <a:pt x="7118" y="14236"/>
                    </a:cubicBezTo>
                    <a:cubicBezTo>
                      <a:pt x="7294" y="14236"/>
                      <a:pt x="7419" y="14086"/>
                      <a:pt x="7419" y="13910"/>
                    </a:cubicBezTo>
                    <a:cubicBezTo>
                      <a:pt x="7419" y="13735"/>
                      <a:pt x="7294" y="13609"/>
                      <a:pt x="7118" y="13609"/>
                    </a:cubicBezTo>
                    <a:cubicBezTo>
                      <a:pt x="3534" y="13609"/>
                      <a:pt x="627" y="10702"/>
                      <a:pt x="627" y="7118"/>
                    </a:cubicBezTo>
                    <a:cubicBezTo>
                      <a:pt x="627" y="3534"/>
                      <a:pt x="3534" y="627"/>
                      <a:pt x="7118" y="627"/>
                    </a:cubicBezTo>
                    <a:cubicBezTo>
                      <a:pt x="10677" y="627"/>
                      <a:pt x="13585" y="3534"/>
                      <a:pt x="13585" y="7118"/>
                    </a:cubicBezTo>
                    <a:cubicBezTo>
                      <a:pt x="13585" y="7294"/>
                      <a:pt x="13735" y="7419"/>
                      <a:pt x="13910" y="7419"/>
                    </a:cubicBezTo>
                    <a:cubicBezTo>
                      <a:pt x="14086" y="7419"/>
                      <a:pt x="14211" y="7294"/>
                      <a:pt x="14211" y="7118"/>
                    </a:cubicBezTo>
                    <a:cubicBezTo>
                      <a:pt x="14211" y="3208"/>
                      <a:pt x="11028" y="0"/>
                      <a:pt x="7118" y="0"/>
                    </a:cubicBezTo>
                    <a:close/>
                  </a:path>
                </a:pathLst>
              </a:custGeom>
              <a:solidFill>
                <a:srgbClr val="0116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2"/>
              <p:cNvSpPr/>
              <p:nvPr/>
            </p:nvSpPr>
            <p:spPr>
              <a:xfrm>
                <a:off x="2162933" y="2520516"/>
                <a:ext cx="157930" cy="157930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8723" extrusionOk="0">
                    <a:moveTo>
                      <a:pt x="4361" y="0"/>
                    </a:moveTo>
                    <a:cubicBezTo>
                      <a:pt x="1955" y="0"/>
                      <a:pt x="0" y="1955"/>
                      <a:pt x="0" y="4361"/>
                    </a:cubicBezTo>
                    <a:cubicBezTo>
                      <a:pt x="0" y="6767"/>
                      <a:pt x="1955" y="8722"/>
                      <a:pt x="4361" y="8722"/>
                    </a:cubicBezTo>
                    <a:cubicBezTo>
                      <a:pt x="6767" y="8722"/>
                      <a:pt x="8722" y="6767"/>
                      <a:pt x="8722" y="4361"/>
                    </a:cubicBezTo>
                    <a:cubicBezTo>
                      <a:pt x="8722" y="1955"/>
                      <a:pt x="6767" y="0"/>
                      <a:pt x="4361" y="0"/>
                    </a:cubicBezTo>
                    <a:close/>
                  </a:path>
                </a:pathLst>
              </a:custGeom>
              <a:solidFill>
                <a:srgbClr val="5863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5" name="Google Shape;1295;p32"/>
            <p:cNvGrpSpPr/>
            <p:nvPr/>
          </p:nvGrpSpPr>
          <p:grpSpPr>
            <a:xfrm>
              <a:off x="3421690" y="2615381"/>
              <a:ext cx="144032" cy="55381"/>
              <a:chOff x="5892197" y="1860432"/>
              <a:chExt cx="149893" cy="57634"/>
            </a:xfrm>
          </p:grpSpPr>
          <p:sp>
            <p:nvSpPr>
              <p:cNvPr id="1296" name="Google Shape;1296;p32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2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8" name="Google Shape;1298;p32"/>
            <p:cNvSpPr/>
            <p:nvPr/>
          </p:nvSpPr>
          <p:spPr>
            <a:xfrm>
              <a:off x="3383700" y="2050488"/>
              <a:ext cx="471825" cy="471225"/>
            </a:xfrm>
            <a:custGeom>
              <a:avLst/>
              <a:gdLst/>
              <a:ahLst/>
              <a:cxnLst/>
              <a:rect l="l" t="t" r="r" b="b"/>
              <a:pathLst>
                <a:path w="18873" h="18849" extrusionOk="0">
                  <a:moveTo>
                    <a:pt x="1" y="1"/>
                  </a:moveTo>
                  <a:lnTo>
                    <a:pt x="1" y="18848"/>
                  </a:lnTo>
                  <a:lnTo>
                    <a:pt x="18873" y="18848"/>
                  </a:lnTo>
                  <a:lnTo>
                    <a:pt x="18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9" name="Google Shape;1299;p32"/>
            <p:cNvGrpSpPr/>
            <p:nvPr/>
          </p:nvGrpSpPr>
          <p:grpSpPr>
            <a:xfrm>
              <a:off x="3421690" y="2084031"/>
              <a:ext cx="144032" cy="55381"/>
              <a:chOff x="5892197" y="1860432"/>
              <a:chExt cx="149893" cy="57634"/>
            </a:xfrm>
          </p:grpSpPr>
          <p:sp>
            <p:nvSpPr>
              <p:cNvPr id="1300" name="Google Shape;1300;p32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2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2" name="Google Shape;1302;p32"/>
            <p:cNvSpPr/>
            <p:nvPr/>
          </p:nvSpPr>
          <p:spPr>
            <a:xfrm>
              <a:off x="3383700" y="3113188"/>
              <a:ext cx="471825" cy="471225"/>
            </a:xfrm>
            <a:custGeom>
              <a:avLst/>
              <a:gdLst/>
              <a:ahLst/>
              <a:cxnLst/>
              <a:rect l="l" t="t" r="r" b="b"/>
              <a:pathLst>
                <a:path w="18873" h="18849" extrusionOk="0">
                  <a:moveTo>
                    <a:pt x="1" y="1"/>
                  </a:moveTo>
                  <a:lnTo>
                    <a:pt x="1" y="18848"/>
                  </a:lnTo>
                  <a:lnTo>
                    <a:pt x="18873" y="18848"/>
                  </a:lnTo>
                  <a:lnTo>
                    <a:pt x="18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3" name="Google Shape;1303;p32"/>
            <p:cNvGrpSpPr/>
            <p:nvPr/>
          </p:nvGrpSpPr>
          <p:grpSpPr>
            <a:xfrm>
              <a:off x="3421690" y="3146731"/>
              <a:ext cx="144032" cy="55381"/>
              <a:chOff x="5892197" y="1860432"/>
              <a:chExt cx="149893" cy="57634"/>
            </a:xfrm>
          </p:grpSpPr>
          <p:sp>
            <p:nvSpPr>
              <p:cNvPr id="1304" name="Google Shape;1304;p32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2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6" name="Google Shape;1306;p32"/>
          <p:cNvSpPr txBox="1"/>
          <p:nvPr/>
        </p:nvSpPr>
        <p:spPr>
          <a:xfrm>
            <a:off x="6835133" y="3301721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F.4</a:t>
            </a:r>
            <a:endParaRPr sz="22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07" name="Google Shape;1307;p32"/>
          <p:cNvSpPr txBox="1"/>
          <p:nvPr/>
        </p:nvSpPr>
        <p:spPr>
          <a:xfrm>
            <a:off x="6746593" y="2194236"/>
            <a:ext cx="1843872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Utilice un algoritmo para que coincida con la representación de texto más adecuada</a:t>
            </a:r>
            <a:endParaRPr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08" name="Google Shape;1308;p32"/>
          <p:cNvSpPr txBox="1"/>
          <p:nvPr/>
        </p:nvSpPr>
        <p:spPr>
          <a:xfrm>
            <a:off x="6835133" y="1508846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F.2</a:t>
            </a:r>
            <a:endParaRPr sz="22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09" name="Google Shape;1309;p32"/>
          <p:cNvSpPr txBox="1"/>
          <p:nvPr/>
        </p:nvSpPr>
        <p:spPr>
          <a:xfrm>
            <a:off x="6853317" y="3674768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Romperlo en partes</a:t>
            </a: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10" name="Google Shape;1310;p32"/>
          <p:cNvSpPr txBox="1"/>
          <p:nvPr/>
        </p:nvSpPr>
        <p:spPr>
          <a:xfrm>
            <a:off x="662333" y="3301721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F.3</a:t>
            </a:r>
            <a:endParaRPr sz="22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11" name="Google Shape;1311;p32"/>
          <p:cNvSpPr txBox="1"/>
          <p:nvPr/>
        </p:nvSpPr>
        <p:spPr>
          <a:xfrm>
            <a:off x="528098" y="3820247"/>
            <a:ext cx="1781151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Digitalizar en un formato legible por computadora</a:t>
            </a:r>
          </a:p>
        </p:txBody>
      </p:sp>
      <p:sp>
        <p:nvSpPr>
          <p:cNvPr id="1312" name="Google Shape;1312;p32"/>
          <p:cNvSpPr txBox="1"/>
          <p:nvPr/>
        </p:nvSpPr>
        <p:spPr>
          <a:xfrm>
            <a:off x="662333" y="1508896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F. 1</a:t>
            </a:r>
            <a:endParaRPr sz="22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13" name="Google Shape;1313;p32"/>
          <p:cNvSpPr txBox="1"/>
          <p:nvPr/>
        </p:nvSpPr>
        <p:spPr>
          <a:xfrm>
            <a:off x="662334" y="1882046"/>
            <a:ext cx="15312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Analizar el audio</a:t>
            </a: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14" name="Google Shape;1314;p32"/>
          <p:cNvCxnSpPr>
            <a:stCxn id="1241" idx="3"/>
          </p:cNvCxnSpPr>
          <p:nvPr/>
        </p:nvCxnSpPr>
        <p:spPr>
          <a:xfrm>
            <a:off x="2261333" y="1647146"/>
            <a:ext cx="1088700" cy="596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15" name="Google Shape;1315;p32"/>
          <p:cNvCxnSpPr>
            <a:stCxn id="1240" idx="3"/>
          </p:cNvCxnSpPr>
          <p:nvPr/>
        </p:nvCxnSpPr>
        <p:spPr>
          <a:xfrm rot="10800000" flipH="1">
            <a:off x="2261333" y="2730846"/>
            <a:ext cx="1095000" cy="714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16" name="Google Shape;1316;p32"/>
          <p:cNvCxnSpPr>
            <a:stCxn id="1239" idx="1"/>
          </p:cNvCxnSpPr>
          <p:nvPr/>
        </p:nvCxnSpPr>
        <p:spPr>
          <a:xfrm flipH="1">
            <a:off x="5271633" y="1647146"/>
            <a:ext cx="1494900" cy="632400"/>
          </a:xfrm>
          <a:prstGeom prst="bentConnector3">
            <a:avLst>
              <a:gd name="adj1" fmla="val 430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17" name="Google Shape;1317;p32"/>
          <p:cNvCxnSpPr>
            <a:stCxn id="1238" idx="1"/>
          </p:cNvCxnSpPr>
          <p:nvPr/>
        </p:nvCxnSpPr>
        <p:spPr>
          <a:xfrm rot="10800000">
            <a:off x="4609833" y="3031446"/>
            <a:ext cx="2156700" cy="413400"/>
          </a:xfrm>
          <a:prstGeom prst="bentConnector3">
            <a:avLst>
              <a:gd name="adj1" fmla="val 2834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FCB0DC58-4CF1-43D2-8928-E6C09B9FE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450" y="4070611"/>
            <a:ext cx="23622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Google Shape;1309;p32">
            <a:extLst>
              <a:ext uri="{FF2B5EF4-FFF2-40B4-BE49-F238E27FC236}">
                <a16:creationId xmlns:a16="http://schemas.microsoft.com/office/drawing/2014/main" id="{D8C9BBD9-CA52-4282-972A-A57E8507EA83}"/>
              </a:ext>
            </a:extLst>
          </p:cNvPr>
          <p:cNvSpPr txBox="1"/>
          <p:nvPr/>
        </p:nvSpPr>
        <p:spPr>
          <a:xfrm>
            <a:off x="3476400" y="3600743"/>
            <a:ext cx="220976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Para su instalación</a:t>
            </a:r>
            <a:endParaRPr sz="1600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5"/>
          <p:cNvSpPr/>
          <p:nvPr/>
        </p:nvSpPr>
        <p:spPr>
          <a:xfrm>
            <a:off x="720000" y="3646350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5"/>
          <p:cNvSpPr/>
          <p:nvPr/>
        </p:nvSpPr>
        <p:spPr>
          <a:xfrm>
            <a:off x="720000" y="1896675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5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5"/>
          <p:cNvSpPr txBox="1">
            <a:spLocks noGrp="1"/>
          </p:cNvSpPr>
          <p:nvPr>
            <p:ph type="subTitle" idx="1"/>
          </p:nvPr>
        </p:nvSpPr>
        <p:spPr>
          <a:xfrm>
            <a:off x="1826474" y="3566590"/>
            <a:ext cx="2745526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recognize_google_cloud()</a:t>
            </a:r>
            <a:endParaRPr dirty="0"/>
          </a:p>
        </p:txBody>
      </p:sp>
      <p:sp>
        <p:nvSpPr>
          <p:cNvPr id="710" name="Google Shape;710;p25"/>
          <p:cNvSpPr txBox="1">
            <a:spLocks noGrp="1"/>
          </p:cNvSpPr>
          <p:nvPr>
            <p:ph type="subTitle" idx="2"/>
          </p:nvPr>
        </p:nvSpPr>
        <p:spPr>
          <a:xfrm>
            <a:off x="1826486" y="4093393"/>
            <a:ext cx="3299902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Google Cloud Speech - requires installation of the google-cloud-speech package</a:t>
            </a:r>
            <a:endParaRPr dirty="0"/>
          </a:p>
        </p:txBody>
      </p:sp>
      <p:sp>
        <p:nvSpPr>
          <p:cNvPr id="711" name="Google Shape;711;p25"/>
          <p:cNvSpPr txBox="1">
            <a:spLocks noGrp="1"/>
          </p:cNvSpPr>
          <p:nvPr>
            <p:ph type="title"/>
          </p:nvPr>
        </p:nvSpPr>
        <p:spPr>
          <a:xfrm>
            <a:off x="859800" y="3838052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712" name="Google Shape;712;p25"/>
          <p:cNvSpPr txBox="1">
            <a:spLocks noGrp="1"/>
          </p:cNvSpPr>
          <p:nvPr>
            <p:ph type="subTitle" idx="3"/>
          </p:nvPr>
        </p:nvSpPr>
        <p:spPr>
          <a:xfrm>
            <a:off x="6092999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recognize_houndify()</a:t>
            </a:r>
            <a:endParaRPr dirty="0"/>
          </a:p>
        </p:txBody>
      </p:sp>
      <p:sp>
        <p:nvSpPr>
          <p:cNvPr id="713" name="Google Shape;713;p25"/>
          <p:cNvSpPr txBox="1">
            <a:spLocks noGrp="1"/>
          </p:cNvSpPr>
          <p:nvPr>
            <p:ph type="subTitle" idx="4"/>
          </p:nvPr>
        </p:nvSpPr>
        <p:spPr>
          <a:xfrm>
            <a:off x="6093010" y="3971893"/>
            <a:ext cx="2873003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Houndify by SoundHound</a:t>
            </a:r>
            <a:endParaRPr dirty="0"/>
          </a:p>
        </p:txBody>
      </p:sp>
      <p:sp>
        <p:nvSpPr>
          <p:cNvPr id="714" name="Google Shape;714;p25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CLASE RECOGNIZER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715" name="Google Shape;715;p25"/>
          <p:cNvSpPr txBox="1">
            <a:spLocks noGrp="1"/>
          </p:cNvSpPr>
          <p:nvPr>
            <p:ph type="subTitle" idx="7"/>
          </p:nvPr>
        </p:nvSpPr>
        <p:spPr>
          <a:xfrm>
            <a:off x="1826474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recognize_bing()</a:t>
            </a:r>
            <a:endParaRPr dirty="0"/>
          </a:p>
        </p:txBody>
      </p:sp>
      <p:sp>
        <p:nvSpPr>
          <p:cNvPr id="716" name="Google Shape;716;p25"/>
          <p:cNvSpPr txBox="1">
            <a:spLocks noGrp="1"/>
          </p:cNvSpPr>
          <p:nvPr>
            <p:ph type="subTitle" idx="8"/>
          </p:nvPr>
        </p:nvSpPr>
        <p:spPr>
          <a:xfrm>
            <a:off x="1826486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Microsoft Bing Speech</a:t>
            </a:r>
            <a:endParaRPr dirty="0"/>
          </a:p>
        </p:txBody>
      </p:sp>
      <p:sp>
        <p:nvSpPr>
          <p:cNvPr id="717" name="Google Shape;717;p25"/>
          <p:cNvSpPr txBox="1">
            <a:spLocks noGrp="1"/>
          </p:cNvSpPr>
          <p:nvPr>
            <p:ph type="title" idx="9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718" name="Google Shape;718;p25"/>
          <p:cNvSpPr txBox="1">
            <a:spLocks noGrp="1"/>
          </p:cNvSpPr>
          <p:nvPr>
            <p:ph type="subTitle" idx="13"/>
          </p:nvPr>
        </p:nvSpPr>
        <p:spPr>
          <a:xfrm>
            <a:off x="6092999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recognize_google()</a:t>
            </a:r>
            <a:endParaRPr dirty="0"/>
          </a:p>
        </p:txBody>
      </p:sp>
      <p:sp>
        <p:nvSpPr>
          <p:cNvPr id="719" name="Google Shape;719;p25"/>
          <p:cNvSpPr txBox="1">
            <a:spLocks noGrp="1"/>
          </p:cNvSpPr>
          <p:nvPr>
            <p:ph type="subTitle" idx="14"/>
          </p:nvPr>
        </p:nvSpPr>
        <p:spPr>
          <a:xfrm>
            <a:off x="6093011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Google Web Speech API</a:t>
            </a:r>
            <a:endParaRPr dirty="0"/>
          </a:p>
        </p:txBody>
      </p:sp>
      <p:grpSp>
        <p:nvGrpSpPr>
          <p:cNvPr id="720" name="Google Shape;720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721" name="Google Shape;721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25"/>
          <p:cNvSpPr/>
          <p:nvPr/>
        </p:nvSpPr>
        <p:spPr>
          <a:xfrm>
            <a:off x="4986600" y="3646350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5"/>
          <p:cNvSpPr/>
          <p:nvPr/>
        </p:nvSpPr>
        <p:spPr>
          <a:xfrm>
            <a:off x="4986600" y="1896675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5"/>
          <p:cNvSpPr txBox="1">
            <a:spLocks noGrp="1"/>
          </p:cNvSpPr>
          <p:nvPr>
            <p:ph type="title" idx="5"/>
          </p:nvPr>
        </p:nvSpPr>
        <p:spPr>
          <a:xfrm>
            <a:off x="5126400" y="3838051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727" name="Google Shape;727;p25"/>
          <p:cNvSpPr txBox="1">
            <a:spLocks noGrp="1"/>
          </p:cNvSpPr>
          <p:nvPr>
            <p:ph type="title" idx="15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0"/>
          <p:cNvSpPr/>
          <p:nvPr/>
        </p:nvSpPr>
        <p:spPr>
          <a:xfrm>
            <a:off x="1372800" y="1871363"/>
            <a:ext cx="825300" cy="82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30"/>
          <p:cNvSpPr/>
          <p:nvPr/>
        </p:nvSpPr>
        <p:spPr>
          <a:xfrm>
            <a:off x="6945700" y="1871363"/>
            <a:ext cx="825300" cy="82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30"/>
          <p:cNvSpPr/>
          <p:nvPr/>
        </p:nvSpPr>
        <p:spPr>
          <a:xfrm>
            <a:off x="4159250" y="1871363"/>
            <a:ext cx="825300" cy="82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30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3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085" name="Google Shape;1085;p3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30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CLASE RECOGNIZER</a:t>
            </a:r>
            <a:endParaRPr dirty="0"/>
          </a:p>
        </p:txBody>
      </p:sp>
      <p:sp>
        <p:nvSpPr>
          <p:cNvPr id="1089" name="Google Shape;1089;p30"/>
          <p:cNvSpPr txBox="1">
            <a:spLocks noGrp="1"/>
          </p:cNvSpPr>
          <p:nvPr>
            <p:ph type="subTitle" idx="1"/>
          </p:nvPr>
        </p:nvSpPr>
        <p:spPr>
          <a:xfrm>
            <a:off x="720000" y="2801600"/>
            <a:ext cx="2130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recognize_ibm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1090" name="Google Shape;1090;p30"/>
          <p:cNvSpPr txBox="1">
            <a:spLocks noGrp="1"/>
          </p:cNvSpPr>
          <p:nvPr>
            <p:ph type="subTitle" idx="2"/>
          </p:nvPr>
        </p:nvSpPr>
        <p:spPr>
          <a:xfrm>
            <a:off x="720000" y="3271400"/>
            <a:ext cx="21309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IBM Speech to Text</a:t>
            </a:r>
            <a:endParaRPr dirty="0"/>
          </a:p>
        </p:txBody>
      </p:sp>
      <p:sp>
        <p:nvSpPr>
          <p:cNvPr id="1091" name="Google Shape;1091;p30"/>
          <p:cNvSpPr txBox="1">
            <a:spLocks noGrp="1"/>
          </p:cNvSpPr>
          <p:nvPr>
            <p:ph type="subTitle" idx="3"/>
          </p:nvPr>
        </p:nvSpPr>
        <p:spPr>
          <a:xfrm>
            <a:off x="3506550" y="2801600"/>
            <a:ext cx="2130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recognize_sphinx()</a:t>
            </a:r>
            <a:endParaRPr dirty="0"/>
          </a:p>
        </p:txBody>
      </p:sp>
      <p:sp>
        <p:nvSpPr>
          <p:cNvPr id="1092" name="Google Shape;1092;p30"/>
          <p:cNvSpPr txBox="1">
            <a:spLocks noGrp="1"/>
          </p:cNvSpPr>
          <p:nvPr>
            <p:ph type="subTitle" idx="4"/>
          </p:nvPr>
        </p:nvSpPr>
        <p:spPr>
          <a:xfrm>
            <a:off x="3506550" y="3271400"/>
            <a:ext cx="21309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CMU Sphinx - requires installing PocketSphinx</a:t>
            </a:r>
            <a:endParaRPr dirty="0"/>
          </a:p>
        </p:txBody>
      </p:sp>
      <p:sp>
        <p:nvSpPr>
          <p:cNvPr id="1093" name="Google Shape;1093;p30"/>
          <p:cNvSpPr txBox="1">
            <a:spLocks noGrp="1"/>
          </p:cNvSpPr>
          <p:nvPr>
            <p:ph type="subTitle" idx="5"/>
          </p:nvPr>
        </p:nvSpPr>
        <p:spPr>
          <a:xfrm>
            <a:off x="6293100" y="2801600"/>
            <a:ext cx="2130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recognize_wit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1094" name="Google Shape;1094;p30"/>
          <p:cNvSpPr txBox="1">
            <a:spLocks noGrp="1"/>
          </p:cNvSpPr>
          <p:nvPr>
            <p:ph type="subTitle" idx="6"/>
          </p:nvPr>
        </p:nvSpPr>
        <p:spPr>
          <a:xfrm>
            <a:off x="6293100" y="3271400"/>
            <a:ext cx="21309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Wit.ai</a:t>
            </a:r>
            <a:endParaRPr dirty="0"/>
          </a:p>
        </p:txBody>
      </p:sp>
      <p:grpSp>
        <p:nvGrpSpPr>
          <p:cNvPr id="1095" name="Google Shape;1095;p30"/>
          <p:cNvGrpSpPr/>
          <p:nvPr/>
        </p:nvGrpSpPr>
        <p:grpSpPr>
          <a:xfrm>
            <a:off x="1510174" y="2077511"/>
            <a:ext cx="550566" cy="413011"/>
            <a:chOff x="1335175" y="2437625"/>
            <a:chExt cx="386525" cy="289975"/>
          </a:xfrm>
        </p:grpSpPr>
        <p:sp>
          <p:nvSpPr>
            <p:cNvPr id="1096" name="Google Shape;1096;p30"/>
            <p:cNvSpPr/>
            <p:nvPr/>
          </p:nvSpPr>
          <p:spPr>
            <a:xfrm>
              <a:off x="1341875" y="2444325"/>
              <a:ext cx="373150" cy="276350"/>
            </a:xfrm>
            <a:custGeom>
              <a:avLst/>
              <a:gdLst/>
              <a:ahLst/>
              <a:cxnLst/>
              <a:rect l="l" t="t" r="r" b="b"/>
              <a:pathLst>
                <a:path w="14926" h="11054" extrusionOk="0">
                  <a:moveTo>
                    <a:pt x="0" y="0"/>
                  </a:moveTo>
                  <a:lnTo>
                    <a:pt x="0" y="11053"/>
                  </a:lnTo>
                  <a:lnTo>
                    <a:pt x="14925" y="11053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0"/>
            <p:cNvSpPr/>
            <p:nvPr/>
          </p:nvSpPr>
          <p:spPr>
            <a:xfrm>
              <a:off x="1483275" y="2444325"/>
              <a:ext cx="231750" cy="276350"/>
            </a:xfrm>
            <a:custGeom>
              <a:avLst/>
              <a:gdLst/>
              <a:ahLst/>
              <a:cxnLst/>
              <a:rect l="l" t="t" r="r" b="b"/>
              <a:pathLst>
                <a:path w="9270" h="11054" extrusionOk="0">
                  <a:moveTo>
                    <a:pt x="3096" y="0"/>
                  </a:moveTo>
                  <a:lnTo>
                    <a:pt x="0" y="11053"/>
                  </a:lnTo>
                  <a:lnTo>
                    <a:pt x="9269" y="11053"/>
                  </a:lnTo>
                  <a:lnTo>
                    <a:pt x="9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>
              <a:off x="1341875" y="2444325"/>
              <a:ext cx="373150" cy="41500"/>
            </a:xfrm>
            <a:custGeom>
              <a:avLst/>
              <a:gdLst/>
              <a:ahLst/>
              <a:cxnLst/>
              <a:rect l="l" t="t" r="r" b="b"/>
              <a:pathLst>
                <a:path w="14926" h="1660" extrusionOk="0">
                  <a:moveTo>
                    <a:pt x="0" y="0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>
              <a:off x="1549500" y="2444325"/>
              <a:ext cx="165525" cy="41500"/>
            </a:xfrm>
            <a:custGeom>
              <a:avLst/>
              <a:gdLst/>
              <a:ahLst/>
              <a:cxnLst/>
              <a:rect l="l" t="t" r="r" b="b"/>
              <a:pathLst>
                <a:path w="6621" h="1660" extrusionOk="0">
                  <a:moveTo>
                    <a:pt x="474" y="0"/>
                  </a:moveTo>
                  <a:lnTo>
                    <a:pt x="1" y="1660"/>
                  </a:lnTo>
                  <a:lnTo>
                    <a:pt x="6620" y="1660"/>
                  </a:lnTo>
                  <a:lnTo>
                    <a:pt x="6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>
              <a:off x="1408325" y="2538225"/>
              <a:ext cx="107300" cy="181775"/>
            </a:xfrm>
            <a:custGeom>
              <a:avLst/>
              <a:gdLst/>
              <a:ahLst/>
              <a:cxnLst/>
              <a:rect l="l" t="t" r="r" b="b"/>
              <a:pathLst>
                <a:path w="4292" h="7271" extrusionOk="0">
                  <a:moveTo>
                    <a:pt x="1241" y="0"/>
                  </a:moveTo>
                  <a:cubicBezTo>
                    <a:pt x="509" y="348"/>
                    <a:pt x="1" y="1124"/>
                    <a:pt x="1" y="2016"/>
                  </a:cubicBezTo>
                  <a:cubicBezTo>
                    <a:pt x="1" y="2935"/>
                    <a:pt x="527" y="3711"/>
                    <a:pt x="1268" y="4050"/>
                  </a:cubicBezTo>
                  <a:lnTo>
                    <a:pt x="1268" y="7271"/>
                  </a:lnTo>
                  <a:lnTo>
                    <a:pt x="3025" y="7271"/>
                  </a:lnTo>
                  <a:lnTo>
                    <a:pt x="3025" y="4050"/>
                  </a:lnTo>
                  <a:cubicBezTo>
                    <a:pt x="3774" y="3711"/>
                    <a:pt x="4292" y="2935"/>
                    <a:pt x="4292" y="2016"/>
                  </a:cubicBezTo>
                  <a:cubicBezTo>
                    <a:pt x="4292" y="1124"/>
                    <a:pt x="3783" y="348"/>
                    <a:pt x="3052" y="0"/>
                  </a:cubicBezTo>
                  <a:lnTo>
                    <a:pt x="3052" y="1775"/>
                  </a:lnTo>
                  <a:lnTo>
                    <a:pt x="2151" y="2311"/>
                  </a:lnTo>
                  <a:lnTo>
                    <a:pt x="1241" y="1775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>
              <a:off x="1543475" y="2547125"/>
              <a:ext cx="117125" cy="57350"/>
            </a:xfrm>
            <a:custGeom>
              <a:avLst/>
              <a:gdLst/>
              <a:ahLst/>
              <a:cxnLst/>
              <a:rect l="l" t="t" r="r" b="b"/>
              <a:pathLst>
                <a:path w="4685" h="2294" extrusionOk="0">
                  <a:moveTo>
                    <a:pt x="1446" y="1"/>
                  </a:moveTo>
                  <a:cubicBezTo>
                    <a:pt x="1446" y="795"/>
                    <a:pt x="795" y="1437"/>
                    <a:pt x="1" y="1437"/>
                  </a:cubicBezTo>
                  <a:lnTo>
                    <a:pt x="1" y="2294"/>
                  </a:lnTo>
                  <a:lnTo>
                    <a:pt x="4684" y="2294"/>
                  </a:lnTo>
                  <a:lnTo>
                    <a:pt x="46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>
              <a:off x="1588107" y="2590552"/>
              <a:ext cx="39263" cy="130114"/>
            </a:xfrm>
            <a:custGeom>
              <a:avLst/>
              <a:gdLst/>
              <a:ahLst/>
              <a:cxnLst/>
              <a:rect l="l" t="t" r="r" b="b"/>
              <a:pathLst>
                <a:path w="1571" h="4649" extrusionOk="0">
                  <a:moveTo>
                    <a:pt x="0" y="1"/>
                  </a:moveTo>
                  <a:lnTo>
                    <a:pt x="0" y="4648"/>
                  </a:lnTo>
                  <a:lnTo>
                    <a:pt x="1570" y="4648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>
              <a:off x="1335175" y="2437625"/>
              <a:ext cx="386525" cy="289975"/>
            </a:xfrm>
            <a:custGeom>
              <a:avLst/>
              <a:gdLst/>
              <a:ahLst/>
              <a:cxnLst/>
              <a:rect l="l" t="t" r="r" b="b"/>
              <a:pathLst>
                <a:path w="15461" h="11599" extrusionOk="0">
                  <a:moveTo>
                    <a:pt x="268" y="1"/>
                  </a:moveTo>
                  <a:cubicBezTo>
                    <a:pt x="126" y="1"/>
                    <a:pt x="1" y="117"/>
                    <a:pt x="1" y="268"/>
                  </a:cubicBezTo>
                  <a:lnTo>
                    <a:pt x="1" y="3480"/>
                  </a:lnTo>
                  <a:cubicBezTo>
                    <a:pt x="1" y="3623"/>
                    <a:pt x="99" y="3739"/>
                    <a:pt x="233" y="3756"/>
                  </a:cubicBezTo>
                  <a:cubicBezTo>
                    <a:pt x="248" y="3759"/>
                    <a:pt x="263" y="3760"/>
                    <a:pt x="278" y="3760"/>
                  </a:cubicBezTo>
                  <a:cubicBezTo>
                    <a:pt x="427" y="3760"/>
                    <a:pt x="545" y="3643"/>
                    <a:pt x="545" y="3489"/>
                  </a:cubicBezTo>
                  <a:lnTo>
                    <a:pt x="545" y="545"/>
                  </a:lnTo>
                  <a:lnTo>
                    <a:pt x="14917" y="545"/>
                  </a:lnTo>
                  <a:lnTo>
                    <a:pt x="14917" y="11054"/>
                  </a:lnTo>
                  <a:lnTo>
                    <a:pt x="14337" y="11054"/>
                  </a:lnTo>
                  <a:cubicBezTo>
                    <a:pt x="14194" y="11054"/>
                    <a:pt x="14078" y="11152"/>
                    <a:pt x="14060" y="11286"/>
                  </a:cubicBezTo>
                  <a:cubicBezTo>
                    <a:pt x="14033" y="11455"/>
                    <a:pt x="14158" y="11598"/>
                    <a:pt x="14328" y="11598"/>
                  </a:cubicBezTo>
                  <a:lnTo>
                    <a:pt x="15193" y="11598"/>
                  </a:lnTo>
                  <a:cubicBezTo>
                    <a:pt x="15345" y="11598"/>
                    <a:pt x="15461" y="11473"/>
                    <a:pt x="15461" y="11321"/>
                  </a:cubicBezTo>
                  <a:lnTo>
                    <a:pt x="15461" y="268"/>
                  </a:lnTo>
                  <a:cubicBezTo>
                    <a:pt x="15461" y="117"/>
                    <a:pt x="15345" y="1"/>
                    <a:pt x="151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0"/>
            <p:cNvSpPr/>
            <p:nvPr/>
          </p:nvSpPr>
          <p:spPr>
            <a:xfrm>
              <a:off x="1357925" y="245927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1" y="125"/>
                    <a:pt x="1" y="277"/>
                  </a:cubicBezTo>
                  <a:cubicBezTo>
                    <a:pt x="1" y="419"/>
                    <a:pt x="125" y="544"/>
                    <a:pt x="277" y="544"/>
                  </a:cubicBezTo>
                  <a:cubicBezTo>
                    <a:pt x="420" y="544"/>
                    <a:pt x="545" y="419"/>
                    <a:pt x="545" y="277"/>
                  </a:cubicBezTo>
                  <a:cubicBezTo>
                    <a:pt x="545" y="125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0"/>
            <p:cNvSpPr/>
            <p:nvPr/>
          </p:nvSpPr>
          <p:spPr>
            <a:xfrm>
              <a:off x="1401875" y="2459275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25" y="0"/>
                    <a:pt x="0" y="125"/>
                    <a:pt x="0" y="277"/>
                  </a:cubicBezTo>
                  <a:cubicBezTo>
                    <a:pt x="0" y="419"/>
                    <a:pt x="125" y="544"/>
                    <a:pt x="268" y="544"/>
                  </a:cubicBezTo>
                  <a:cubicBezTo>
                    <a:pt x="419" y="544"/>
                    <a:pt x="544" y="419"/>
                    <a:pt x="544" y="277"/>
                  </a:cubicBezTo>
                  <a:cubicBezTo>
                    <a:pt x="544" y="125"/>
                    <a:pt x="41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0"/>
            <p:cNvSpPr/>
            <p:nvPr/>
          </p:nvSpPr>
          <p:spPr>
            <a:xfrm>
              <a:off x="1380000" y="2459275"/>
              <a:ext cx="13425" cy="13625"/>
            </a:xfrm>
            <a:custGeom>
              <a:avLst/>
              <a:gdLst/>
              <a:ahLst/>
              <a:cxnLst/>
              <a:rect l="l" t="t" r="r" b="b"/>
              <a:pathLst>
                <a:path w="537" h="545" extrusionOk="0">
                  <a:moveTo>
                    <a:pt x="268" y="0"/>
                  </a:moveTo>
                  <a:cubicBezTo>
                    <a:pt x="117" y="0"/>
                    <a:pt x="1" y="125"/>
                    <a:pt x="1" y="277"/>
                  </a:cubicBezTo>
                  <a:cubicBezTo>
                    <a:pt x="1" y="419"/>
                    <a:pt x="117" y="544"/>
                    <a:pt x="268" y="544"/>
                  </a:cubicBezTo>
                  <a:cubicBezTo>
                    <a:pt x="420" y="544"/>
                    <a:pt x="536" y="419"/>
                    <a:pt x="536" y="277"/>
                  </a:cubicBezTo>
                  <a:cubicBezTo>
                    <a:pt x="536" y="125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>
              <a:off x="1335175" y="2543475"/>
              <a:ext cx="341925" cy="184125"/>
            </a:xfrm>
            <a:custGeom>
              <a:avLst/>
              <a:gdLst/>
              <a:ahLst/>
              <a:cxnLst/>
              <a:rect l="l" t="t" r="r" b="b"/>
              <a:pathLst>
                <a:path w="13677" h="7365" extrusionOk="0">
                  <a:moveTo>
                    <a:pt x="270" y="1"/>
                  </a:moveTo>
                  <a:cubicBezTo>
                    <a:pt x="120" y="1"/>
                    <a:pt x="1" y="125"/>
                    <a:pt x="1" y="272"/>
                  </a:cubicBezTo>
                  <a:lnTo>
                    <a:pt x="1" y="7087"/>
                  </a:lnTo>
                  <a:cubicBezTo>
                    <a:pt x="1" y="7239"/>
                    <a:pt x="126" y="7364"/>
                    <a:pt x="268" y="7364"/>
                  </a:cubicBezTo>
                  <a:lnTo>
                    <a:pt x="13382" y="7364"/>
                  </a:lnTo>
                  <a:cubicBezTo>
                    <a:pt x="13543" y="7364"/>
                    <a:pt x="13677" y="7221"/>
                    <a:pt x="13650" y="7052"/>
                  </a:cubicBezTo>
                  <a:cubicBezTo>
                    <a:pt x="13632" y="6918"/>
                    <a:pt x="13507" y="6820"/>
                    <a:pt x="13373" y="6820"/>
                  </a:cubicBezTo>
                  <a:lnTo>
                    <a:pt x="545" y="6820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30"/>
          <p:cNvGrpSpPr/>
          <p:nvPr/>
        </p:nvGrpSpPr>
        <p:grpSpPr>
          <a:xfrm>
            <a:off x="7083042" y="2077556"/>
            <a:ext cx="550887" cy="412976"/>
            <a:chOff x="3468200" y="1894800"/>
            <a:chExt cx="386750" cy="289950"/>
          </a:xfrm>
        </p:grpSpPr>
        <p:sp>
          <p:nvSpPr>
            <p:cNvPr id="1109" name="Google Shape;1109;p30"/>
            <p:cNvSpPr/>
            <p:nvPr/>
          </p:nvSpPr>
          <p:spPr>
            <a:xfrm>
              <a:off x="3475125" y="1901700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0" y="1"/>
                  </a:moveTo>
                  <a:lnTo>
                    <a:pt x="0" y="11054"/>
                  </a:lnTo>
                  <a:lnTo>
                    <a:pt x="14916" y="11054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0"/>
            <p:cNvSpPr/>
            <p:nvPr/>
          </p:nvSpPr>
          <p:spPr>
            <a:xfrm>
              <a:off x="3616300" y="1901700"/>
              <a:ext cx="231750" cy="276350"/>
            </a:xfrm>
            <a:custGeom>
              <a:avLst/>
              <a:gdLst/>
              <a:ahLst/>
              <a:cxnLst/>
              <a:rect l="l" t="t" r="r" b="b"/>
              <a:pathLst>
                <a:path w="9270" h="11054" extrusionOk="0">
                  <a:moveTo>
                    <a:pt x="3105" y="1"/>
                  </a:moveTo>
                  <a:lnTo>
                    <a:pt x="0" y="11054"/>
                  </a:lnTo>
                  <a:lnTo>
                    <a:pt x="9269" y="11054"/>
                  </a:lnTo>
                  <a:lnTo>
                    <a:pt x="9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0"/>
            <p:cNvSpPr/>
            <p:nvPr/>
          </p:nvSpPr>
          <p:spPr>
            <a:xfrm>
              <a:off x="3475125" y="1901700"/>
              <a:ext cx="372925" cy="41500"/>
            </a:xfrm>
            <a:custGeom>
              <a:avLst/>
              <a:gdLst/>
              <a:ahLst/>
              <a:cxnLst/>
              <a:rect l="l" t="t" r="r" b="b"/>
              <a:pathLst>
                <a:path w="14917" h="1660" extrusionOk="0">
                  <a:moveTo>
                    <a:pt x="0" y="1"/>
                  </a:moveTo>
                  <a:lnTo>
                    <a:pt x="0" y="1660"/>
                  </a:lnTo>
                  <a:lnTo>
                    <a:pt x="14916" y="1660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>
              <a:off x="3682750" y="1901700"/>
              <a:ext cx="165300" cy="41500"/>
            </a:xfrm>
            <a:custGeom>
              <a:avLst/>
              <a:gdLst/>
              <a:ahLst/>
              <a:cxnLst/>
              <a:rect l="l" t="t" r="r" b="b"/>
              <a:pathLst>
                <a:path w="6612" h="1660" extrusionOk="0">
                  <a:moveTo>
                    <a:pt x="464" y="1"/>
                  </a:moveTo>
                  <a:lnTo>
                    <a:pt x="1" y="1660"/>
                  </a:lnTo>
                  <a:lnTo>
                    <a:pt x="6611" y="1660"/>
                  </a:lnTo>
                  <a:lnTo>
                    <a:pt x="66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>
              <a:off x="3743200" y="2059375"/>
              <a:ext cx="75400" cy="80100"/>
            </a:xfrm>
            <a:custGeom>
              <a:avLst/>
              <a:gdLst/>
              <a:ahLst/>
              <a:cxnLst/>
              <a:rect l="l" t="t" r="r" b="b"/>
              <a:pathLst>
                <a:path w="3016" h="3204" extrusionOk="0">
                  <a:moveTo>
                    <a:pt x="0" y="1"/>
                  </a:moveTo>
                  <a:lnTo>
                    <a:pt x="0" y="3203"/>
                  </a:lnTo>
                  <a:lnTo>
                    <a:pt x="3015" y="3203"/>
                  </a:lnTo>
                  <a:lnTo>
                    <a:pt x="3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>
              <a:off x="3579925" y="1979550"/>
              <a:ext cx="81675" cy="79850"/>
            </a:xfrm>
            <a:custGeom>
              <a:avLst/>
              <a:gdLst/>
              <a:ahLst/>
              <a:cxnLst/>
              <a:rect l="l" t="t" r="r" b="b"/>
              <a:pathLst>
                <a:path w="3267" h="3194" extrusionOk="0">
                  <a:moveTo>
                    <a:pt x="1" y="0"/>
                  </a:moveTo>
                  <a:lnTo>
                    <a:pt x="1" y="3194"/>
                  </a:lnTo>
                  <a:lnTo>
                    <a:pt x="3266" y="3194"/>
                  </a:lnTo>
                  <a:lnTo>
                    <a:pt x="3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>
              <a:off x="3661575" y="1979550"/>
              <a:ext cx="81650" cy="79850"/>
            </a:xfrm>
            <a:custGeom>
              <a:avLst/>
              <a:gdLst/>
              <a:ahLst/>
              <a:cxnLst/>
              <a:rect l="l" t="t" r="r" b="b"/>
              <a:pathLst>
                <a:path w="3266" h="3194" extrusionOk="0">
                  <a:moveTo>
                    <a:pt x="0" y="0"/>
                  </a:moveTo>
                  <a:lnTo>
                    <a:pt x="0" y="3194"/>
                  </a:lnTo>
                  <a:lnTo>
                    <a:pt x="3265" y="3194"/>
                  </a:lnTo>
                  <a:lnTo>
                    <a:pt x="32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0"/>
            <p:cNvSpPr/>
            <p:nvPr/>
          </p:nvSpPr>
          <p:spPr>
            <a:xfrm>
              <a:off x="3743200" y="1979550"/>
              <a:ext cx="75400" cy="79850"/>
            </a:xfrm>
            <a:custGeom>
              <a:avLst/>
              <a:gdLst/>
              <a:ahLst/>
              <a:cxnLst/>
              <a:rect l="l" t="t" r="r" b="b"/>
              <a:pathLst>
                <a:path w="3016" h="3194" extrusionOk="0">
                  <a:moveTo>
                    <a:pt x="0" y="0"/>
                  </a:moveTo>
                  <a:lnTo>
                    <a:pt x="0" y="3194"/>
                  </a:lnTo>
                  <a:lnTo>
                    <a:pt x="3015" y="3194"/>
                  </a:lnTo>
                  <a:lnTo>
                    <a:pt x="30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0"/>
            <p:cNvSpPr/>
            <p:nvPr/>
          </p:nvSpPr>
          <p:spPr>
            <a:xfrm>
              <a:off x="3661575" y="2059375"/>
              <a:ext cx="81650" cy="80100"/>
            </a:xfrm>
            <a:custGeom>
              <a:avLst/>
              <a:gdLst/>
              <a:ahLst/>
              <a:cxnLst/>
              <a:rect l="l" t="t" r="r" b="b"/>
              <a:pathLst>
                <a:path w="3266" h="3204" extrusionOk="0">
                  <a:moveTo>
                    <a:pt x="0" y="1"/>
                  </a:moveTo>
                  <a:lnTo>
                    <a:pt x="0" y="3203"/>
                  </a:lnTo>
                  <a:lnTo>
                    <a:pt x="3265" y="3203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3504550" y="2059375"/>
              <a:ext cx="75400" cy="80100"/>
            </a:xfrm>
            <a:custGeom>
              <a:avLst/>
              <a:gdLst/>
              <a:ahLst/>
              <a:cxnLst/>
              <a:rect l="l" t="t" r="r" b="b"/>
              <a:pathLst>
                <a:path w="3016" h="3204" extrusionOk="0">
                  <a:moveTo>
                    <a:pt x="1" y="1"/>
                  </a:moveTo>
                  <a:lnTo>
                    <a:pt x="1" y="3203"/>
                  </a:lnTo>
                  <a:lnTo>
                    <a:pt x="3016" y="3203"/>
                  </a:lnTo>
                  <a:lnTo>
                    <a:pt x="30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0"/>
            <p:cNvSpPr/>
            <p:nvPr/>
          </p:nvSpPr>
          <p:spPr>
            <a:xfrm>
              <a:off x="3579925" y="2059375"/>
              <a:ext cx="81675" cy="80100"/>
            </a:xfrm>
            <a:custGeom>
              <a:avLst/>
              <a:gdLst/>
              <a:ahLst/>
              <a:cxnLst/>
              <a:rect l="l" t="t" r="r" b="b"/>
              <a:pathLst>
                <a:path w="3267" h="3204" extrusionOk="0">
                  <a:moveTo>
                    <a:pt x="1" y="1"/>
                  </a:moveTo>
                  <a:lnTo>
                    <a:pt x="1" y="3203"/>
                  </a:lnTo>
                  <a:lnTo>
                    <a:pt x="3266" y="3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0"/>
            <p:cNvSpPr/>
            <p:nvPr/>
          </p:nvSpPr>
          <p:spPr>
            <a:xfrm>
              <a:off x="3504550" y="1979550"/>
              <a:ext cx="75400" cy="79850"/>
            </a:xfrm>
            <a:custGeom>
              <a:avLst/>
              <a:gdLst/>
              <a:ahLst/>
              <a:cxnLst/>
              <a:rect l="l" t="t" r="r" b="b"/>
              <a:pathLst>
                <a:path w="3016" h="3194" extrusionOk="0">
                  <a:moveTo>
                    <a:pt x="1" y="0"/>
                  </a:moveTo>
                  <a:lnTo>
                    <a:pt x="1" y="3194"/>
                  </a:lnTo>
                  <a:lnTo>
                    <a:pt x="3016" y="3194"/>
                  </a:lnTo>
                  <a:lnTo>
                    <a:pt x="30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3627225" y="2059375"/>
              <a:ext cx="34375" cy="80100"/>
            </a:xfrm>
            <a:custGeom>
              <a:avLst/>
              <a:gdLst/>
              <a:ahLst/>
              <a:cxnLst/>
              <a:rect l="l" t="t" r="r" b="b"/>
              <a:pathLst>
                <a:path w="1375" h="3204" extrusionOk="0">
                  <a:moveTo>
                    <a:pt x="892" y="1"/>
                  </a:moveTo>
                  <a:lnTo>
                    <a:pt x="0" y="3203"/>
                  </a:lnTo>
                  <a:lnTo>
                    <a:pt x="1374" y="3203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3468200" y="1894800"/>
              <a:ext cx="386750" cy="289950"/>
            </a:xfrm>
            <a:custGeom>
              <a:avLst/>
              <a:gdLst/>
              <a:ahLst/>
              <a:cxnLst/>
              <a:rect l="l" t="t" r="r" b="b"/>
              <a:pathLst>
                <a:path w="15470" h="11598" extrusionOk="0">
                  <a:moveTo>
                    <a:pt x="277" y="0"/>
                  </a:moveTo>
                  <a:cubicBezTo>
                    <a:pt x="125" y="0"/>
                    <a:pt x="1" y="125"/>
                    <a:pt x="1" y="277"/>
                  </a:cubicBezTo>
                  <a:lnTo>
                    <a:pt x="1" y="3488"/>
                  </a:lnTo>
                  <a:cubicBezTo>
                    <a:pt x="1" y="3622"/>
                    <a:pt x="99" y="3747"/>
                    <a:pt x="232" y="3765"/>
                  </a:cubicBezTo>
                  <a:cubicBezTo>
                    <a:pt x="247" y="3767"/>
                    <a:pt x="262" y="3768"/>
                    <a:pt x="276" y="3768"/>
                  </a:cubicBezTo>
                  <a:cubicBezTo>
                    <a:pt x="426" y="3768"/>
                    <a:pt x="545" y="3644"/>
                    <a:pt x="545" y="3497"/>
                  </a:cubicBezTo>
                  <a:lnTo>
                    <a:pt x="545" y="544"/>
                  </a:lnTo>
                  <a:lnTo>
                    <a:pt x="14925" y="544"/>
                  </a:lnTo>
                  <a:lnTo>
                    <a:pt x="14925" y="11053"/>
                  </a:lnTo>
                  <a:lnTo>
                    <a:pt x="14337" y="11053"/>
                  </a:lnTo>
                  <a:cubicBezTo>
                    <a:pt x="14203" y="11053"/>
                    <a:pt x="14078" y="11151"/>
                    <a:pt x="14060" y="11285"/>
                  </a:cubicBezTo>
                  <a:cubicBezTo>
                    <a:pt x="14033" y="11455"/>
                    <a:pt x="14167" y="11597"/>
                    <a:pt x="14328" y="11597"/>
                  </a:cubicBezTo>
                  <a:lnTo>
                    <a:pt x="15193" y="11597"/>
                  </a:lnTo>
                  <a:cubicBezTo>
                    <a:pt x="15345" y="11597"/>
                    <a:pt x="15470" y="11481"/>
                    <a:pt x="15470" y="11330"/>
                  </a:cubicBezTo>
                  <a:lnTo>
                    <a:pt x="15470" y="277"/>
                  </a:lnTo>
                  <a:cubicBezTo>
                    <a:pt x="15470" y="125"/>
                    <a:pt x="15345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3468200" y="2000850"/>
              <a:ext cx="341925" cy="183900"/>
            </a:xfrm>
            <a:custGeom>
              <a:avLst/>
              <a:gdLst/>
              <a:ahLst/>
              <a:cxnLst/>
              <a:rect l="l" t="t" r="r" b="b"/>
              <a:pathLst>
                <a:path w="13677" h="7356" extrusionOk="0">
                  <a:moveTo>
                    <a:pt x="269" y="1"/>
                  </a:moveTo>
                  <a:cubicBezTo>
                    <a:pt x="120" y="1"/>
                    <a:pt x="1" y="125"/>
                    <a:pt x="1" y="272"/>
                  </a:cubicBezTo>
                  <a:lnTo>
                    <a:pt x="1" y="7088"/>
                  </a:lnTo>
                  <a:cubicBezTo>
                    <a:pt x="1" y="7239"/>
                    <a:pt x="125" y="7355"/>
                    <a:pt x="277" y="7355"/>
                  </a:cubicBezTo>
                  <a:lnTo>
                    <a:pt x="13382" y="7355"/>
                  </a:lnTo>
                  <a:cubicBezTo>
                    <a:pt x="13543" y="7355"/>
                    <a:pt x="13676" y="7213"/>
                    <a:pt x="13650" y="7043"/>
                  </a:cubicBezTo>
                  <a:cubicBezTo>
                    <a:pt x="13632" y="6909"/>
                    <a:pt x="13516" y="6811"/>
                    <a:pt x="13373" y="6811"/>
                  </a:cubicBezTo>
                  <a:lnTo>
                    <a:pt x="545" y="6811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349117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25" y="0"/>
                    <a:pt x="0" y="116"/>
                    <a:pt x="0" y="268"/>
                  </a:cubicBezTo>
                  <a:cubicBezTo>
                    <a:pt x="0" y="420"/>
                    <a:pt x="125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0"/>
            <p:cNvSpPr/>
            <p:nvPr/>
          </p:nvSpPr>
          <p:spPr>
            <a:xfrm>
              <a:off x="3535100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20"/>
                    <a:pt x="117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0"/>
            <p:cNvSpPr/>
            <p:nvPr/>
          </p:nvSpPr>
          <p:spPr>
            <a:xfrm>
              <a:off x="351302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6" y="0"/>
                    <a:pt x="1" y="116"/>
                    <a:pt x="1" y="268"/>
                  </a:cubicBezTo>
                  <a:cubicBezTo>
                    <a:pt x="1" y="420"/>
                    <a:pt x="126" y="544"/>
                    <a:pt x="277" y="544"/>
                  </a:cubicBezTo>
                  <a:cubicBezTo>
                    <a:pt x="429" y="544"/>
                    <a:pt x="545" y="420"/>
                    <a:pt x="545" y="268"/>
                  </a:cubicBezTo>
                  <a:cubicBezTo>
                    <a:pt x="545" y="116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0"/>
            <p:cNvSpPr/>
            <p:nvPr/>
          </p:nvSpPr>
          <p:spPr>
            <a:xfrm>
              <a:off x="3595325" y="1995375"/>
              <a:ext cx="51100" cy="49750"/>
            </a:xfrm>
            <a:custGeom>
              <a:avLst/>
              <a:gdLst/>
              <a:ahLst/>
              <a:cxnLst/>
              <a:rect l="l" t="t" r="r" b="b"/>
              <a:pathLst>
                <a:path w="2044" h="1990" extrusionOk="0">
                  <a:moveTo>
                    <a:pt x="299" y="0"/>
                  </a:moveTo>
                  <a:cubicBezTo>
                    <a:pt x="230" y="0"/>
                    <a:pt x="161" y="27"/>
                    <a:pt x="108" y="81"/>
                  </a:cubicBezTo>
                  <a:cubicBezTo>
                    <a:pt x="1" y="188"/>
                    <a:pt x="1" y="357"/>
                    <a:pt x="108" y="464"/>
                  </a:cubicBezTo>
                  <a:lnTo>
                    <a:pt x="643" y="991"/>
                  </a:lnTo>
                  <a:lnTo>
                    <a:pt x="108" y="1526"/>
                  </a:lnTo>
                  <a:cubicBezTo>
                    <a:pt x="1" y="1633"/>
                    <a:pt x="1" y="1802"/>
                    <a:pt x="108" y="1909"/>
                  </a:cubicBezTo>
                  <a:cubicBezTo>
                    <a:pt x="161" y="1963"/>
                    <a:pt x="232" y="1990"/>
                    <a:pt x="304" y="1990"/>
                  </a:cubicBezTo>
                  <a:cubicBezTo>
                    <a:pt x="366" y="1990"/>
                    <a:pt x="438" y="1963"/>
                    <a:pt x="491" y="1909"/>
                  </a:cubicBezTo>
                  <a:lnTo>
                    <a:pt x="1026" y="1374"/>
                  </a:lnTo>
                  <a:lnTo>
                    <a:pt x="1553" y="1909"/>
                  </a:lnTo>
                  <a:cubicBezTo>
                    <a:pt x="1606" y="1963"/>
                    <a:pt x="1678" y="1990"/>
                    <a:pt x="1749" y="1990"/>
                  </a:cubicBezTo>
                  <a:cubicBezTo>
                    <a:pt x="1820" y="1990"/>
                    <a:pt x="1892" y="1963"/>
                    <a:pt x="1945" y="1909"/>
                  </a:cubicBezTo>
                  <a:cubicBezTo>
                    <a:pt x="2043" y="1802"/>
                    <a:pt x="2043" y="1633"/>
                    <a:pt x="1945" y="1526"/>
                  </a:cubicBezTo>
                  <a:lnTo>
                    <a:pt x="1410" y="991"/>
                  </a:lnTo>
                  <a:lnTo>
                    <a:pt x="1945" y="464"/>
                  </a:lnTo>
                  <a:cubicBezTo>
                    <a:pt x="2043" y="357"/>
                    <a:pt x="2043" y="188"/>
                    <a:pt x="1945" y="81"/>
                  </a:cubicBezTo>
                  <a:cubicBezTo>
                    <a:pt x="1892" y="27"/>
                    <a:pt x="1820" y="0"/>
                    <a:pt x="1749" y="0"/>
                  </a:cubicBezTo>
                  <a:cubicBezTo>
                    <a:pt x="1678" y="0"/>
                    <a:pt x="1606" y="27"/>
                    <a:pt x="1553" y="81"/>
                  </a:cubicBezTo>
                  <a:lnTo>
                    <a:pt x="1026" y="607"/>
                  </a:lnTo>
                  <a:lnTo>
                    <a:pt x="491" y="81"/>
                  </a:lnTo>
                  <a:cubicBezTo>
                    <a:pt x="438" y="27"/>
                    <a:pt x="368" y="0"/>
                    <a:pt x="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3756800" y="2075225"/>
              <a:ext cx="49750" cy="49975"/>
            </a:xfrm>
            <a:custGeom>
              <a:avLst/>
              <a:gdLst/>
              <a:ahLst/>
              <a:cxnLst/>
              <a:rect l="l" t="t" r="r" b="b"/>
              <a:pathLst>
                <a:path w="1990" h="1999" extrusionOk="0">
                  <a:moveTo>
                    <a:pt x="1446" y="544"/>
                  </a:moveTo>
                  <a:lnTo>
                    <a:pt x="1446" y="1454"/>
                  </a:lnTo>
                  <a:lnTo>
                    <a:pt x="536" y="1454"/>
                  </a:lnTo>
                  <a:lnTo>
                    <a:pt x="536" y="544"/>
                  </a:lnTo>
                  <a:close/>
                  <a:moveTo>
                    <a:pt x="268" y="0"/>
                  </a:moveTo>
                  <a:cubicBezTo>
                    <a:pt x="116" y="0"/>
                    <a:pt x="0" y="125"/>
                    <a:pt x="0" y="277"/>
                  </a:cubicBezTo>
                  <a:lnTo>
                    <a:pt x="0" y="1722"/>
                  </a:lnTo>
                  <a:cubicBezTo>
                    <a:pt x="0" y="1874"/>
                    <a:pt x="116" y="1998"/>
                    <a:pt x="268" y="1998"/>
                  </a:cubicBezTo>
                  <a:lnTo>
                    <a:pt x="1722" y="1998"/>
                  </a:lnTo>
                  <a:cubicBezTo>
                    <a:pt x="1865" y="1998"/>
                    <a:pt x="1990" y="1874"/>
                    <a:pt x="1990" y="1722"/>
                  </a:cubicBezTo>
                  <a:lnTo>
                    <a:pt x="1990" y="277"/>
                  </a:lnTo>
                  <a:cubicBezTo>
                    <a:pt x="1990" y="125"/>
                    <a:pt x="1865" y="0"/>
                    <a:pt x="1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30"/>
          <p:cNvGrpSpPr/>
          <p:nvPr/>
        </p:nvGrpSpPr>
        <p:grpSpPr>
          <a:xfrm>
            <a:off x="4296624" y="2077556"/>
            <a:ext cx="550566" cy="412976"/>
            <a:chOff x="2973975" y="1894800"/>
            <a:chExt cx="386525" cy="289950"/>
          </a:xfrm>
        </p:grpSpPr>
        <p:sp>
          <p:nvSpPr>
            <p:cNvPr id="1130" name="Google Shape;1130;p30"/>
            <p:cNvSpPr/>
            <p:nvPr/>
          </p:nvSpPr>
          <p:spPr>
            <a:xfrm>
              <a:off x="2980675" y="1901700"/>
              <a:ext cx="373125" cy="276350"/>
            </a:xfrm>
            <a:custGeom>
              <a:avLst/>
              <a:gdLst/>
              <a:ahLst/>
              <a:cxnLst/>
              <a:rect l="l" t="t" r="r" b="b"/>
              <a:pathLst>
                <a:path w="14925" h="11054" extrusionOk="0">
                  <a:moveTo>
                    <a:pt x="0" y="1"/>
                  </a:moveTo>
                  <a:lnTo>
                    <a:pt x="0" y="11054"/>
                  </a:lnTo>
                  <a:lnTo>
                    <a:pt x="14925" y="11054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3122075" y="1901700"/>
              <a:ext cx="231725" cy="276350"/>
            </a:xfrm>
            <a:custGeom>
              <a:avLst/>
              <a:gdLst/>
              <a:ahLst/>
              <a:cxnLst/>
              <a:rect l="l" t="t" r="r" b="b"/>
              <a:pathLst>
                <a:path w="9269" h="11054" extrusionOk="0">
                  <a:moveTo>
                    <a:pt x="3096" y="1"/>
                  </a:moveTo>
                  <a:lnTo>
                    <a:pt x="0" y="11054"/>
                  </a:lnTo>
                  <a:lnTo>
                    <a:pt x="9269" y="11054"/>
                  </a:lnTo>
                  <a:lnTo>
                    <a:pt x="9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2980675" y="1901700"/>
              <a:ext cx="373125" cy="41500"/>
            </a:xfrm>
            <a:custGeom>
              <a:avLst/>
              <a:gdLst/>
              <a:ahLst/>
              <a:cxnLst/>
              <a:rect l="l" t="t" r="r" b="b"/>
              <a:pathLst>
                <a:path w="14925" h="1660" extrusionOk="0">
                  <a:moveTo>
                    <a:pt x="0" y="1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3188300" y="1901700"/>
              <a:ext cx="165500" cy="41500"/>
            </a:xfrm>
            <a:custGeom>
              <a:avLst/>
              <a:gdLst/>
              <a:ahLst/>
              <a:cxnLst/>
              <a:rect l="l" t="t" r="r" b="b"/>
              <a:pathLst>
                <a:path w="6620" h="1660" extrusionOk="0">
                  <a:moveTo>
                    <a:pt x="464" y="1"/>
                  </a:moveTo>
                  <a:lnTo>
                    <a:pt x="1" y="1660"/>
                  </a:lnTo>
                  <a:lnTo>
                    <a:pt x="6620" y="1660"/>
                  </a:lnTo>
                  <a:lnTo>
                    <a:pt x="66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0"/>
            <p:cNvSpPr/>
            <p:nvPr/>
          </p:nvSpPr>
          <p:spPr>
            <a:xfrm>
              <a:off x="2973975" y="18948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16" y="0"/>
                    <a:pt x="0" y="125"/>
                    <a:pt x="0" y="277"/>
                  </a:cubicBezTo>
                  <a:lnTo>
                    <a:pt x="0" y="3488"/>
                  </a:lnTo>
                  <a:cubicBezTo>
                    <a:pt x="0" y="3622"/>
                    <a:pt x="90" y="3747"/>
                    <a:pt x="232" y="3765"/>
                  </a:cubicBezTo>
                  <a:cubicBezTo>
                    <a:pt x="246" y="3767"/>
                    <a:pt x="260" y="3768"/>
                    <a:pt x="274" y="3768"/>
                  </a:cubicBezTo>
                  <a:cubicBezTo>
                    <a:pt x="418" y="3768"/>
                    <a:pt x="545" y="3644"/>
                    <a:pt x="545" y="3497"/>
                  </a:cubicBezTo>
                  <a:lnTo>
                    <a:pt x="545" y="544"/>
                  </a:lnTo>
                  <a:lnTo>
                    <a:pt x="14916" y="544"/>
                  </a:lnTo>
                  <a:lnTo>
                    <a:pt x="14916" y="11053"/>
                  </a:lnTo>
                  <a:lnTo>
                    <a:pt x="14328" y="11053"/>
                  </a:lnTo>
                  <a:cubicBezTo>
                    <a:pt x="14194" y="11053"/>
                    <a:pt x="14069" y="11151"/>
                    <a:pt x="14051" y="11285"/>
                  </a:cubicBezTo>
                  <a:cubicBezTo>
                    <a:pt x="14033" y="11455"/>
                    <a:pt x="14158" y="11597"/>
                    <a:pt x="14319" y="11597"/>
                  </a:cubicBezTo>
                  <a:lnTo>
                    <a:pt x="15193" y="11597"/>
                  </a:lnTo>
                  <a:cubicBezTo>
                    <a:pt x="15336" y="11597"/>
                    <a:pt x="15461" y="11481"/>
                    <a:pt x="15461" y="11330"/>
                  </a:cubicBezTo>
                  <a:lnTo>
                    <a:pt x="15461" y="277"/>
                  </a:lnTo>
                  <a:cubicBezTo>
                    <a:pt x="15461" y="125"/>
                    <a:pt x="15336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0"/>
            <p:cNvSpPr/>
            <p:nvPr/>
          </p:nvSpPr>
          <p:spPr>
            <a:xfrm>
              <a:off x="2973975" y="2000850"/>
              <a:ext cx="341700" cy="183900"/>
            </a:xfrm>
            <a:custGeom>
              <a:avLst/>
              <a:gdLst/>
              <a:ahLst/>
              <a:cxnLst/>
              <a:rect l="l" t="t" r="r" b="b"/>
              <a:pathLst>
                <a:path w="13668" h="7356" extrusionOk="0">
                  <a:moveTo>
                    <a:pt x="269" y="1"/>
                  </a:moveTo>
                  <a:cubicBezTo>
                    <a:pt x="120" y="1"/>
                    <a:pt x="0" y="125"/>
                    <a:pt x="0" y="272"/>
                  </a:cubicBezTo>
                  <a:lnTo>
                    <a:pt x="0" y="7088"/>
                  </a:lnTo>
                  <a:cubicBezTo>
                    <a:pt x="0" y="7239"/>
                    <a:pt x="116" y="7355"/>
                    <a:pt x="268" y="7355"/>
                  </a:cubicBezTo>
                  <a:lnTo>
                    <a:pt x="13382" y="7355"/>
                  </a:lnTo>
                  <a:cubicBezTo>
                    <a:pt x="13543" y="7355"/>
                    <a:pt x="13668" y="7213"/>
                    <a:pt x="13650" y="7043"/>
                  </a:cubicBezTo>
                  <a:cubicBezTo>
                    <a:pt x="13623" y="6909"/>
                    <a:pt x="13507" y="6811"/>
                    <a:pt x="13373" y="6811"/>
                  </a:cubicBezTo>
                  <a:lnTo>
                    <a:pt x="545" y="6811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0"/>
            <p:cNvSpPr/>
            <p:nvPr/>
          </p:nvSpPr>
          <p:spPr>
            <a:xfrm>
              <a:off x="3004300" y="1968825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4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0"/>
            <p:cNvSpPr/>
            <p:nvPr/>
          </p:nvSpPr>
          <p:spPr>
            <a:xfrm>
              <a:off x="3004300" y="1996700"/>
              <a:ext cx="41950" cy="13650"/>
            </a:xfrm>
            <a:custGeom>
              <a:avLst/>
              <a:gdLst/>
              <a:ahLst/>
              <a:cxnLst/>
              <a:rect l="l" t="t" r="r" b="b"/>
              <a:pathLst>
                <a:path w="1678" h="546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5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0"/>
            <p:cNvSpPr/>
            <p:nvPr/>
          </p:nvSpPr>
          <p:spPr>
            <a:xfrm>
              <a:off x="3004300" y="2025475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0"/>
            <p:cNvSpPr/>
            <p:nvPr/>
          </p:nvSpPr>
          <p:spPr>
            <a:xfrm>
              <a:off x="3004300" y="2054250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0"/>
                    <a:pt x="27" y="232"/>
                  </a:cubicBezTo>
                  <a:cubicBezTo>
                    <a:pt x="1" y="393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3004300" y="2082125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0"/>
            <p:cNvSpPr/>
            <p:nvPr/>
          </p:nvSpPr>
          <p:spPr>
            <a:xfrm>
              <a:off x="3004300" y="2110900"/>
              <a:ext cx="41950" cy="13400"/>
            </a:xfrm>
            <a:custGeom>
              <a:avLst/>
              <a:gdLst/>
              <a:ahLst/>
              <a:cxnLst/>
              <a:rect l="l" t="t" r="r" b="b"/>
              <a:pathLst>
                <a:path w="1678" h="536" extrusionOk="0">
                  <a:moveTo>
                    <a:pt x="304" y="0"/>
                  </a:moveTo>
                  <a:cubicBezTo>
                    <a:pt x="170" y="0"/>
                    <a:pt x="45" y="90"/>
                    <a:pt x="27" y="223"/>
                  </a:cubicBezTo>
                  <a:cubicBezTo>
                    <a:pt x="1" y="393"/>
                    <a:pt x="135" y="536"/>
                    <a:pt x="295" y="536"/>
                  </a:cubicBezTo>
                  <a:lnTo>
                    <a:pt x="1375" y="536"/>
                  </a:lnTo>
                  <a:cubicBezTo>
                    <a:pt x="1508" y="536"/>
                    <a:pt x="1633" y="447"/>
                    <a:pt x="1651" y="313"/>
                  </a:cubicBezTo>
                  <a:cubicBezTo>
                    <a:pt x="1678" y="143"/>
                    <a:pt x="1544" y="0"/>
                    <a:pt x="1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0"/>
            <p:cNvSpPr/>
            <p:nvPr/>
          </p:nvSpPr>
          <p:spPr>
            <a:xfrm>
              <a:off x="3004300" y="2139450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0"/>
                  </a:moveTo>
                  <a:cubicBezTo>
                    <a:pt x="170" y="0"/>
                    <a:pt x="45" y="98"/>
                    <a:pt x="27" y="232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6"/>
                    <a:pt x="1651" y="313"/>
                  </a:cubicBezTo>
                  <a:cubicBezTo>
                    <a:pt x="1678" y="143"/>
                    <a:pt x="1544" y="0"/>
                    <a:pt x="1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0"/>
            <p:cNvSpPr/>
            <p:nvPr/>
          </p:nvSpPr>
          <p:spPr>
            <a:xfrm>
              <a:off x="3075900" y="1968825"/>
              <a:ext cx="109750" cy="13625"/>
            </a:xfrm>
            <a:custGeom>
              <a:avLst/>
              <a:gdLst/>
              <a:ahLst/>
              <a:cxnLst/>
              <a:rect l="l" t="t" r="r" b="b"/>
              <a:pathLst>
                <a:path w="4390" h="545" extrusionOk="0">
                  <a:moveTo>
                    <a:pt x="295" y="1"/>
                  </a:moveTo>
                  <a:cubicBezTo>
                    <a:pt x="125" y="1"/>
                    <a:pt x="0" y="144"/>
                    <a:pt x="27" y="313"/>
                  </a:cubicBezTo>
                  <a:cubicBezTo>
                    <a:pt x="45" y="447"/>
                    <a:pt x="161" y="545"/>
                    <a:pt x="304" y="545"/>
                  </a:cubicBezTo>
                  <a:lnTo>
                    <a:pt x="4086" y="545"/>
                  </a:lnTo>
                  <a:cubicBezTo>
                    <a:pt x="4229" y="545"/>
                    <a:pt x="4345" y="447"/>
                    <a:pt x="4363" y="313"/>
                  </a:cubicBezTo>
                  <a:cubicBezTo>
                    <a:pt x="4390" y="144"/>
                    <a:pt x="4265" y="1"/>
                    <a:pt x="40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0"/>
            <p:cNvSpPr/>
            <p:nvPr/>
          </p:nvSpPr>
          <p:spPr>
            <a:xfrm>
              <a:off x="3075900" y="1996700"/>
              <a:ext cx="244000" cy="13650"/>
            </a:xfrm>
            <a:custGeom>
              <a:avLst/>
              <a:gdLst/>
              <a:ahLst/>
              <a:cxnLst/>
              <a:rect l="l" t="t" r="r" b="b"/>
              <a:pathLst>
                <a:path w="9760" h="546" extrusionOk="0">
                  <a:moveTo>
                    <a:pt x="295" y="1"/>
                  </a:moveTo>
                  <a:cubicBezTo>
                    <a:pt x="161" y="1"/>
                    <a:pt x="36" y="99"/>
                    <a:pt x="18" y="233"/>
                  </a:cubicBezTo>
                  <a:cubicBezTo>
                    <a:pt x="0" y="402"/>
                    <a:pt x="125" y="545"/>
                    <a:pt x="286" y="545"/>
                  </a:cubicBezTo>
                  <a:lnTo>
                    <a:pt x="9457" y="545"/>
                  </a:lnTo>
                  <a:cubicBezTo>
                    <a:pt x="9591" y="545"/>
                    <a:pt x="9715" y="447"/>
                    <a:pt x="9733" y="313"/>
                  </a:cubicBezTo>
                  <a:cubicBezTo>
                    <a:pt x="9760" y="153"/>
                    <a:pt x="9626" y="1"/>
                    <a:pt x="94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0"/>
            <p:cNvSpPr/>
            <p:nvPr/>
          </p:nvSpPr>
          <p:spPr>
            <a:xfrm>
              <a:off x="3075900" y="2025475"/>
              <a:ext cx="150575" cy="13625"/>
            </a:xfrm>
            <a:custGeom>
              <a:avLst/>
              <a:gdLst/>
              <a:ahLst/>
              <a:cxnLst/>
              <a:rect l="l" t="t" r="r" b="b"/>
              <a:pathLst>
                <a:path w="6023" h="545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5719" y="545"/>
                  </a:lnTo>
                  <a:cubicBezTo>
                    <a:pt x="5853" y="545"/>
                    <a:pt x="5977" y="447"/>
                    <a:pt x="5995" y="313"/>
                  </a:cubicBezTo>
                  <a:cubicBezTo>
                    <a:pt x="6022" y="143"/>
                    <a:pt x="5888" y="1"/>
                    <a:pt x="57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0"/>
            <p:cNvSpPr/>
            <p:nvPr/>
          </p:nvSpPr>
          <p:spPr>
            <a:xfrm>
              <a:off x="3075900" y="2054250"/>
              <a:ext cx="244000" cy="13625"/>
            </a:xfrm>
            <a:custGeom>
              <a:avLst/>
              <a:gdLst/>
              <a:ahLst/>
              <a:cxnLst/>
              <a:rect l="l" t="t" r="r" b="b"/>
              <a:pathLst>
                <a:path w="9760" h="545" extrusionOk="0">
                  <a:moveTo>
                    <a:pt x="295" y="1"/>
                  </a:moveTo>
                  <a:cubicBezTo>
                    <a:pt x="161" y="1"/>
                    <a:pt x="36" y="90"/>
                    <a:pt x="18" y="232"/>
                  </a:cubicBezTo>
                  <a:cubicBezTo>
                    <a:pt x="0" y="393"/>
                    <a:pt x="125" y="545"/>
                    <a:pt x="286" y="545"/>
                  </a:cubicBezTo>
                  <a:lnTo>
                    <a:pt x="9457" y="545"/>
                  </a:lnTo>
                  <a:cubicBezTo>
                    <a:pt x="9591" y="545"/>
                    <a:pt x="9715" y="447"/>
                    <a:pt x="9733" y="313"/>
                  </a:cubicBezTo>
                  <a:cubicBezTo>
                    <a:pt x="9760" y="143"/>
                    <a:pt x="9626" y="1"/>
                    <a:pt x="94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0"/>
            <p:cNvSpPr/>
            <p:nvPr/>
          </p:nvSpPr>
          <p:spPr>
            <a:xfrm>
              <a:off x="3075900" y="2082125"/>
              <a:ext cx="68925" cy="13625"/>
            </a:xfrm>
            <a:custGeom>
              <a:avLst/>
              <a:gdLst/>
              <a:ahLst/>
              <a:cxnLst/>
              <a:rect l="l" t="t" r="r" b="b"/>
              <a:pathLst>
                <a:path w="2757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2463" y="545"/>
                  </a:lnTo>
                  <a:cubicBezTo>
                    <a:pt x="2596" y="545"/>
                    <a:pt x="2721" y="447"/>
                    <a:pt x="2739" y="313"/>
                  </a:cubicBezTo>
                  <a:cubicBezTo>
                    <a:pt x="2757" y="143"/>
                    <a:pt x="2632" y="1"/>
                    <a:pt x="24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0"/>
            <p:cNvSpPr/>
            <p:nvPr/>
          </p:nvSpPr>
          <p:spPr>
            <a:xfrm>
              <a:off x="3075900" y="2110900"/>
              <a:ext cx="207650" cy="13400"/>
            </a:xfrm>
            <a:custGeom>
              <a:avLst/>
              <a:gdLst/>
              <a:ahLst/>
              <a:cxnLst/>
              <a:rect l="l" t="t" r="r" b="b"/>
              <a:pathLst>
                <a:path w="8306" h="536" extrusionOk="0">
                  <a:moveTo>
                    <a:pt x="295" y="0"/>
                  </a:moveTo>
                  <a:cubicBezTo>
                    <a:pt x="161" y="0"/>
                    <a:pt x="45" y="90"/>
                    <a:pt x="18" y="223"/>
                  </a:cubicBezTo>
                  <a:cubicBezTo>
                    <a:pt x="0" y="393"/>
                    <a:pt x="125" y="536"/>
                    <a:pt x="295" y="536"/>
                  </a:cubicBezTo>
                  <a:lnTo>
                    <a:pt x="8011" y="536"/>
                  </a:lnTo>
                  <a:cubicBezTo>
                    <a:pt x="8172" y="536"/>
                    <a:pt x="8306" y="393"/>
                    <a:pt x="8279" y="223"/>
                  </a:cubicBezTo>
                  <a:cubicBezTo>
                    <a:pt x="8261" y="90"/>
                    <a:pt x="8136" y="0"/>
                    <a:pt x="8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0"/>
            <p:cNvSpPr/>
            <p:nvPr/>
          </p:nvSpPr>
          <p:spPr>
            <a:xfrm>
              <a:off x="3075900" y="2139450"/>
              <a:ext cx="133400" cy="13625"/>
            </a:xfrm>
            <a:custGeom>
              <a:avLst/>
              <a:gdLst/>
              <a:ahLst/>
              <a:cxnLst/>
              <a:rect l="l" t="t" r="r" b="b"/>
              <a:pathLst>
                <a:path w="5336" h="545" extrusionOk="0">
                  <a:moveTo>
                    <a:pt x="295" y="0"/>
                  </a:moveTo>
                  <a:cubicBezTo>
                    <a:pt x="125" y="0"/>
                    <a:pt x="0" y="143"/>
                    <a:pt x="27" y="313"/>
                  </a:cubicBezTo>
                  <a:cubicBezTo>
                    <a:pt x="45" y="446"/>
                    <a:pt x="161" y="545"/>
                    <a:pt x="304" y="545"/>
                  </a:cubicBezTo>
                  <a:lnTo>
                    <a:pt x="5032" y="545"/>
                  </a:lnTo>
                  <a:cubicBezTo>
                    <a:pt x="5166" y="545"/>
                    <a:pt x="5291" y="446"/>
                    <a:pt x="5308" y="313"/>
                  </a:cubicBezTo>
                  <a:cubicBezTo>
                    <a:pt x="5335" y="143"/>
                    <a:pt x="5201" y="0"/>
                    <a:pt x="50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0"/>
            <p:cNvSpPr/>
            <p:nvPr/>
          </p:nvSpPr>
          <p:spPr>
            <a:xfrm>
              <a:off x="299672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0" y="116"/>
                    <a:pt x="0" y="268"/>
                  </a:cubicBezTo>
                  <a:cubicBezTo>
                    <a:pt x="0" y="420"/>
                    <a:pt x="125" y="544"/>
                    <a:pt x="277" y="544"/>
                  </a:cubicBezTo>
                  <a:cubicBezTo>
                    <a:pt x="429" y="544"/>
                    <a:pt x="545" y="420"/>
                    <a:pt x="545" y="268"/>
                  </a:cubicBezTo>
                  <a:cubicBezTo>
                    <a:pt x="545" y="116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0"/>
            <p:cNvSpPr/>
            <p:nvPr/>
          </p:nvSpPr>
          <p:spPr>
            <a:xfrm>
              <a:off x="3040650" y="1916650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77" y="0"/>
                  </a:moveTo>
                  <a:cubicBezTo>
                    <a:pt x="126" y="0"/>
                    <a:pt x="1" y="116"/>
                    <a:pt x="1" y="268"/>
                  </a:cubicBezTo>
                  <a:cubicBezTo>
                    <a:pt x="1" y="420"/>
                    <a:pt x="126" y="544"/>
                    <a:pt x="277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0"/>
            <p:cNvSpPr/>
            <p:nvPr/>
          </p:nvSpPr>
          <p:spPr>
            <a:xfrm>
              <a:off x="3018800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20"/>
                    <a:pt x="117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9BFC8AE1-FF57-427C-B34F-B967B9A8CFCE}"/>
              </a:ext>
            </a:extLst>
          </p:cNvPr>
          <p:cNvSpPr/>
          <p:nvPr/>
        </p:nvSpPr>
        <p:spPr>
          <a:xfrm>
            <a:off x="3410262" y="2772863"/>
            <a:ext cx="2315981" cy="498537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D454E5A9-3BA0-44C3-A5A6-90282C839372}"/>
              </a:ext>
            </a:extLst>
          </p:cNvPr>
          <p:cNvSpPr/>
          <p:nvPr/>
        </p:nvSpPr>
        <p:spPr>
          <a:xfrm rot="13233188">
            <a:off x="5618443" y="3638226"/>
            <a:ext cx="1010324" cy="314794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Google Shape;1094;p30">
            <a:extLst>
              <a:ext uri="{FF2B5EF4-FFF2-40B4-BE49-F238E27FC236}">
                <a16:creationId xmlns:a16="http://schemas.microsoft.com/office/drawing/2014/main" id="{9CAA0B33-F2BE-4227-ACE7-A75830ED62A8}"/>
              </a:ext>
            </a:extLst>
          </p:cNvPr>
          <p:cNvSpPr txBox="1">
            <a:spLocks/>
          </p:cNvSpPr>
          <p:nvPr/>
        </p:nvSpPr>
        <p:spPr>
          <a:xfrm>
            <a:off x="6228318" y="4205265"/>
            <a:ext cx="854724" cy="32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None/>
              <a:defRPr sz="1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es-PE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Offline</a:t>
            </a:r>
            <a:endParaRPr lang="en-US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38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38"/>
          <p:cNvSpPr txBox="1">
            <a:spLocks noGrp="1"/>
          </p:cNvSpPr>
          <p:nvPr>
            <p:ph type="title"/>
          </p:nvPr>
        </p:nvSpPr>
        <p:spPr>
          <a:xfrm>
            <a:off x="933151" y="1161367"/>
            <a:ext cx="3852000" cy="9064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Aplicaciones</a:t>
            </a:r>
            <a:endParaRPr sz="12400" dirty="0">
              <a:solidFill>
                <a:schemeClr val="lt2"/>
              </a:solidFill>
            </a:endParaRPr>
          </a:p>
        </p:txBody>
      </p:sp>
      <p:grpSp>
        <p:nvGrpSpPr>
          <p:cNvPr id="1724" name="Google Shape;1724;p38"/>
          <p:cNvGrpSpPr/>
          <p:nvPr/>
        </p:nvGrpSpPr>
        <p:grpSpPr>
          <a:xfrm>
            <a:off x="4820680" y="1139617"/>
            <a:ext cx="3603312" cy="3463872"/>
            <a:chOff x="5076905" y="915580"/>
            <a:chExt cx="3603312" cy="3463872"/>
          </a:xfrm>
        </p:grpSpPr>
        <p:grpSp>
          <p:nvGrpSpPr>
            <p:cNvPr id="1725" name="Google Shape;1725;p38"/>
            <p:cNvGrpSpPr/>
            <p:nvPr/>
          </p:nvGrpSpPr>
          <p:grpSpPr>
            <a:xfrm>
              <a:off x="5076905" y="915580"/>
              <a:ext cx="3486733" cy="3432346"/>
              <a:chOff x="242155" y="855580"/>
              <a:chExt cx="3486733" cy="3432346"/>
            </a:xfrm>
          </p:grpSpPr>
          <p:sp>
            <p:nvSpPr>
              <p:cNvPr id="1726" name="Google Shape;1726;p38"/>
              <p:cNvSpPr/>
              <p:nvPr/>
            </p:nvSpPr>
            <p:spPr>
              <a:xfrm>
                <a:off x="444080" y="1027596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8"/>
              <p:cNvSpPr/>
              <p:nvPr/>
            </p:nvSpPr>
            <p:spPr>
              <a:xfrm>
                <a:off x="3144423" y="1880033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8"/>
              <p:cNvSpPr/>
              <p:nvPr/>
            </p:nvSpPr>
            <p:spPr>
              <a:xfrm>
                <a:off x="306138" y="2507190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8"/>
              <p:cNvSpPr/>
              <p:nvPr/>
            </p:nvSpPr>
            <p:spPr>
              <a:xfrm>
                <a:off x="2182903" y="4207503"/>
                <a:ext cx="97115" cy="78159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4317" extrusionOk="0">
                    <a:moveTo>
                      <a:pt x="341" y="1"/>
                    </a:moveTo>
                    <a:cubicBezTo>
                      <a:pt x="247" y="1"/>
                      <a:pt x="157" y="46"/>
                      <a:pt x="100" y="131"/>
                    </a:cubicBezTo>
                    <a:cubicBezTo>
                      <a:pt x="0" y="256"/>
                      <a:pt x="25" y="457"/>
                      <a:pt x="151" y="557"/>
                    </a:cubicBezTo>
                    <a:lnTo>
                      <a:pt x="4812" y="4266"/>
                    </a:lnTo>
                    <a:cubicBezTo>
                      <a:pt x="4887" y="4317"/>
                      <a:pt x="4938" y="4317"/>
                      <a:pt x="5013" y="4317"/>
                    </a:cubicBezTo>
                    <a:cubicBezTo>
                      <a:pt x="5113" y="4317"/>
                      <a:pt x="5213" y="4292"/>
                      <a:pt x="5263" y="4216"/>
                    </a:cubicBezTo>
                    <a:cubicBezTo>
                      <a:pt x="5364" y="4066"/>
                      <a:pt x="5339" y="3865"/>
                      <a:pt x="5213" y="3765"/>
                    </a:cubicBezTo>
                    <a:lnTo>
                      <a:pt x="552" y="81"/>
                    </a:lnTo>
                    <a:cubicBezTo>
                      <a:pt x="487" y="27"/>
                      <a:pt x="412" y="1"/>
                      <a:pt x="3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8"/>
              <p:cNvSpPr/>
              <p:nvPr/>
            </p:nvSpPr>
            <p:spPr>
              <a:xfrm>
                <a:off x="3540090" y="3765886"/>
                <a:ext cx="36789" cy="116379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6428" extrusionOk="0">
                    <a:moveTo>
                      <a:pt x="347" y="0"/>
                    </a:moveTo>
                    <a:cubicBezTo>
                      <a:pt x="323" y="0"/>
                      <a:pt x="300" y="4"/>
                      <a:pt x="277" y="12"/>
                    </a:cubicBezTo>
                    <a:cubicBezTo>
                      <a:pt x="101" y="62"/>
                      <a:pt x="1" y="212"/>
                      <a:pt x="26" y="388"/>
                    </a:cubicBezTo>
                    <a:lnTo>
                      <a:pt x="1379" y="6202"/>
                    </a:lnTo>
                    <a:cubicBezTo>
                      <a:pt x="1430" y="6327"/>
                      <a:pt x="1555" y="6428"/>
                      <a:pt x="1680" y="6428"/>
                    </a:cubicBezTo>
                    <a:lnTo>
                      <a:pt x="1755" y="6428"/>
                    </a:lnTo>
                    <a:cubicBezTo>
                      <a:pt x="1931" y="6378"/>
                      <a:pt x="2031" y="6227"/>
                      <a:pt x="2006" y="6052"/>
                    </a:cubicBezTo>
                    <a:lnTo>
                      <a:pt x="653" y="237"/>
                    </a:lnTo>
                    <a:cubicBezTo>
                      <a:pt x="610" y="110"/>
                      <a:pt x="47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8"/>
              <p:cNvSpPr/>
              <p:nvPr/>
            </p:nvSpPr>
            <p:spPr>
              <a:xfrm>
                <a:off x="2903463" y="855580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8"/>
              <p:cNvSpPr/>
              <p:nvPr/>
            </p:nvSpPr>
            <p:spPr>
              <a:xfrm>
                <a:off x="353791" y="4144353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8"/>
              <p:cNvSpPr/>
              <p:nvPr/>
            </p:nvSpPr>
            <p:spPr>
              <a:xfrm>
                <a:off x="612421" y="1449641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8"/>
              <p:cNvSpPr/>
              <p:nvPr/>
            </p:nvSpPr>
            <p:spPr>
              <a:xfrm>
                <a:off x="330634" y="3479302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8"/>
              <p:cNvSpPr/>
              <p:nvPr/>
            </p:nvSpPr>
            <p:spPr>
              <a:xfrm>
                <a:off x="1076180" y="4223019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8"/>
              <p:cNvSpPr/>
              <p:nvPr/>
            </p:nvSpPr>
            <p:spPr>
              <a:xfrm>
                <a:off x="3600904" y="213935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8"/>
              <p:cNvSpPr/>
              <p:nvPr/>
            </p:nvSpPr>
            <p:spPr>
              <a:xfrm>
                <a:off x="3394435" y="4144534"/>
                <a:ext cx="59475" cy="59457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284" extrusionOk="0">
                    <a:moveTo>
                      <a:pt x="1655" y="627"/>
                    </a:moveTo>
                    <a:cubicBezTo>
                      <a:pt x="2206" y="627"/>
                      <a:pt x="2657" y="1103"/>
                      <a:pt x="2657" y="1654"/>
                    </a:cubicBezTo>
                    <a:cubicBezTo>
                      <a:pt x="2657" y="2206"/>
                      <a:pt x="2206" y="2657"/>
                      <a:pt x="1655" y="2657"/>
                    </a:cubicBezTo>
                    <a:cubicBezTo>
                      <a:pt x="1079" y="2657"/>
                      <a:pt x="627" y="2206"/>
                      <a:pt x="627" y="1654"/>
                    </a:cubicBezTo>
                    <a:cubicBezTo>
                      <a:pt x="627" y="1103"/>
                      <a:pt x="1079" y="627"/>
                      <a:pt x="1655" y="627"/>
                    </a:cubicBezTo>
                    <a:close/>
                    <a:moveTo>
                      <a:pt x="1655" y="0"/>
                    </a:moveTo>
                    <a:cubicBezTo>
                      <a:pt x="753" y="0"/>
                      <a:pt x="1" y="752"/>
                      <a:pt x="1" y="1654"/>
                    </a:cubicBezTo>
                    <a:cubicBezTo>
                      <a:pt x="1" y="2556"/>
                      <a:pt x="753" y="3283"/>
                      <a:pt x="1655" y="3283"/>
                    </a:cubicBezTo>
                    <a:cubicBezTo>
                      <a:pt x="2557" y="3283"/>
                      <a:pt x="3284" y="2556"/>
                      <a:pt x="3284" y="1654"/>
                    </a:cubicBezTo>
                    <a:cubicBezTo>
                      <a:pt x="3284" y="752"/>
                      <a:pt x="2557" y="0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8"/>
              <p:cNvSpPr/>
              <p:nvPr/>
            </p:nvSpPr>
            <p:spPr>
              <a:xfrm>
                <a:off x="2331273" y="88016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8"/>
              <p:cNvSpPr/>
              <p:nvPr/>
            </p:nvSpPr>
            <p:spPr>
              <a:xfrm>
                <a:off x="3706167" y="2847329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8"/>
              <p:cNvSpPr/>
              <p:nvPr/>
            </p:nvSpPr>
            <p:spPr>
              <a:xfrm>
                <a:off x="439083" y="3202694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8"/>
              <p:cNvSpPr/>
              <p:nvPr/>
            </p:nvSpPr>
            <p:spPr>
              <a:xfrm>
                <a:off x="845215" y="963775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8"/>
              <p:cNvSpPr/>
              <p:nvPr/>
            </p:nvSpPr>
            <p:spPr>
              <a:xfrm>
                <a:off x="242155" y="1992954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8"/>
              <p:cNvSpPr/>
              <p:nvPr/>
            </p:nvSpPr>
            <p:spPr>
              <a:xfrm>
                <a:off x="3016004" y="4265349"/>
                <a:ext cx="22704" cy="2257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7" extrusionOk="0">
                    <a:moveTo>
                      <a:pt x="615" y="0"/>
                    </a:moveTo>
                    <a:cubicBezTo>
                      <a:pt x="452" y="0"/>
                      <a:pt x="289" y="56"/>
                      <a:pt x="176" y="169"/>
                    </a:cubicBezTo>
                    <a:cubicBezTo>
                      <a:pt x="51" y="294"/>
                      <a:pt x="0" y="445"/>
                      <a:pt x="0" y="620"/>
                    </a:cubicBezTo>
                    <a:cubicBezTo>
                      <a:pt x="0" y="771"/>
                      <a:pt x="51" y="946"/>
                      <a:pt x="176" y="1071"/>
                    </a:cubicBezTo>
                    <a:cubicBezTo>
                      <a:pt x="301" y="1172"/>
                      <a:pt x="452" y="1247"/>
                      <a:pt x="627" y="1247"/>
                    </a:cubicBezTo>
                    <a:cubicBezTo>
                      <a:pt x="777" y="1247"/>
                      <a:pt x="928" y="1172"/>
                      <a:pt x="1053" y="1071"/>
                    </a:cubicBezTo>
                    <a:cubicBezTo>
                      <a:pt x="1178" y="946"/>
                      <a:pt x="1254" y="771"/>
                      <a:pt x="1254" y="620"/>
                    </a:cubicBezTo>
                    <a:cubicBezTo>
                      <a:pt x="1254" y="445"/>
                      <a:pt x="1178" y="294"/>
                      <a:pt x="1053" y="169"/>
                    </a:cubicBezTo>
                    <a:cubicBezTo>
                      <a:pt x="940" y="56"/>
                      <a:pt x="777" y="0"/>
                      <a:pt x="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8"/>
              <p:cNvSpPr/>
              <p:nvPr/>
            </p:nvSpPr>
            <p:spPr>
              <a:xfrm>
                <a:off x="3619498" y="963377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8"/>
              <p:cNvSpPr/>
              <p:nvPr/>
            </p:nvSpPr>
            <p:spPr>
              <a:xfrm>
                <a:off x="2675396" y="1411428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6" name="Google Shape;1746;p38"/>
            <p:cNvSpPr/>
            <p:nvPr/>
          </p:nvSpPr>
          <p:spPr>
            <a:xfrm>
              <a:off x="5424577" y="974801"/>
              <a:ext cx="3255641" cy="3173137"/>
            </a:xfrm>
            <a:custGeom>
              <a:avLst/>
              <a:gdLst/>
              <a:ahLst/>
              <a:cxnLst/>
              <a:rect l="l" t="t" r="r" b="b"/>
              <a:pathLst>
                <a:path w="179820" h="175263" extrusionOk="0">
                  <a:moveTo>
                    <a:pt x="62362" y="1"/>
                  </a:moveTo>
                  <a:cubicBezTo>
                    <a:pt x="41556" y="1"/>
                    <a:pt x="17841" y="14713"/>
                    <a:pt x="9249" y="48232"/>
                  </a:cubicBezTo>
                  <a:cubicBezTo>
                    <a:pt x="1" y="84247"/>
                    <a:pt x="13334" y="168057"/>
                    <a:pt x="85114" y="174724"/>
                  </a:cubicBezTo>
                  <a:cubicBezTo>
                    <a:pt x="89019" y="175088"/>
                    <a:pt x="92783" y="175263"/>
                    <a:pt x="96406" y="175263"/>
                  </a:cubicBezTo>
                  <a:cubicBezTo>
                    <a:pt x="159388" y="175263"/>
                    <a:pt x="179819" y="122556"/>
                    <a:pt x="157044" y="96628"/>
                  </a:cubicBezTo>
                  <a:cubicBezTo>
                    <a:pt x="132959" y="69210"/>
                    <a:pt x="102633" y="71641"/>
                    <a:pt x="98121" y="30112"/>
                  </a:cubicBezTo>
                  <a:cubicBezTo>
                    <a:pt x="96034" y="10909"/>
                    <a:pt x="80276" y="1"/>
                    <a:pt x="6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8"/>
            <p:cNvSpPr/>
            <p:nvPr/>
          </p:nvSpPr>
          <p:spPr>
            <a:xfrm>
              <a:off x="5483403" y="2170210"/>
              <a:ext cx="875793" cy="625691"/>
            </a:xfrm>
            <a:custGeom>
              <a:avLst/>
              <a:gdLst/>
              <a:ahLst/>
              <a:cxnLst/>
              <a:rect l="l" t="t" r="r" b="b"/>
              <a:pathLst>
                <a:path w="48373" h="34559" extrusionOk="0">
                  <a:moveTo>
                    <a:pt x="20270" y="0"/>
                  </a:moveTo>
                  <a:cubicBezTo>
                    <a:pt x="8446" y="0"/>
                    <a:pt x="1" y="4998"/>
                    <a:pt x="779" y="12704"/>
                  </a:cubicBezTo>
                  <a:cubicBezTo>
                    <a:pt x="2082" y="25837"/>
                    <a:pt x="30954" y="20900"/>
                    <a:pt x="38799" y="32203"/>
                  </a:cubicBezTo>
                  <a:lnTo>
                    <a:pt x="48373" y="34559"/>
                  </a:lnTo>
                  <a:lnTo>
                    <a:pt x="48373" y="8318"/>
                  </a:lnTo>
                  <a:cubicBezTo>
                    <a:pt x="38694" y="2502"/>
                    <a:pt x="28636" y="0"/>
                    <a:pt x="20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8"/>
            <p:cNvSpPr/>
            <p:nvPr/>
          </p:nvSpPr>
          <p:spPr>
            <a:xfrm>
              <a:off x="5654043" y="2410644"/>
              <a:ext cx="711508" cy="170169"/>
            </a:xfrm>
            <a:custGeom>
              <a:avLst/>
              <a:gdLst/>
              <a:ahLst/>
              <a:cxnLst/>
              <a:rect l="l" t="t" r="r" b="b"/>
              <a:pathLst>
                <a:path w="39299" h="9399" extrusionOk="0">
                  <a:moveTo>
                    <a:pt x="326" y="0"/>
                  </a:moveTo>
                  <a:cubicBezTo>
                    <a:pt x="151" y="25"/>
                    <a:pt x="0" y="151"/>
                    <a:pt x="0" y="326"/>
                  </a:cubicBezTo>
                  <a:cubicBezTo>
                    <a:pt x="0" y="502"/>
                    <a:pt x="151" y="627"/>
                    <a:pt x="301" y="627"/>
                  </a:cubicBezTo>
                  <a:cubicBezTo>
                    <a:pt x="577" y="652"/>
                    <a:pt x="27068" y="1228"/>
                    <a:pt x="38747" y="9349"/>
                  </a:cubicBezTo>
                  <a:cubicBezTo>
                    <a:pt x="38823" y="9374"/>
                    <a:pt x="38873" y="9399"/>
                    <a:pt x="38948" y="9399"/>
                  </a:cubicBezTo>
                  <a:cubicBezTo>
                    <a:pt x="39048" y="9399"/>
                    <a:pt x="39123" y="9349"/>
                    <a:pt x="39199" y="9249"/>
                  </a:cubicBezTo>
                  <a:cubicBezTo>
                    <a:pt x="39299" y="9123"/>
                    <a:pt x="39249" y="8923"/>
                    <a:pt x="39123" y="8823"/>
                  </a:cubicBezTo>
                  <a:cubicBezTo>
                    <a:pt x="27269" y="627"/>
                    <a:pt x="602" y="25"/>
                    <a:pt x="3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8"/>
            <p:cNvSpPr/>
            <p:nvPr/>
          </p:nvSpPr>
          <p:spPr>
            <a:xfrm>
              <a:off x="5914642" y="924405"/>
              <a:ext cx="613959" cy="858702"/>
            </a:xfrm>
            <a:custGeom>
              <a:avLst/>
              <a:gdLst/>
              <a:ahLst/>
              <a:cxnLst/>
              <a:rect l="l" t="t" r="r" b="b"/>
              <a:pathLst>
                <a:path w="33911" h="47429" extrusionOk="0">
                  <a:moveTo>
                    <a:pt x="11167" y="0"/>
                  </a:moveTo>
                  <a:cubicBezTo>
                    <a:pt x="8344" y="0"/>
                    <a:pt x="5919" y="1445"/>
                    <a:pt x="4512" y="4571"/>
                  </a:cubicBezTo>
                  <a:cubicBezTo>
                    <a:pt x="1" y="14596"/>
                    <a:pt x="11329" y="22291"/>
                    <a:pt x="9675" y="30336"/>
                  </a:cubicBezTo>
                  <a:cubicBezTo>
                    <a:pt x="8021" y="38381"/>
                    <a:pt x="13209" y="45875"/>
                    <a:pt x="21154" y="47429"/>
                  </a:cubicBezTo>
                  <a:lnTo>
                    <a:pt x="31379" y="44546"/>
                  </a:lnTo>
                  <a:cubicBezTo>
                    <a:pt x="31379" y="44546"/>
                    <a:pt x="33911" y="35298"/>
                    <a:pt x="28973" y="18556"/>
                  </a:cubicBezTo>
                  <a:cubicBezTo>
                    <a:pt x="25558" y="7035"/>
                    <a:pt x="17396" y="0"/>
                    <a:pt x="11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8"/>
            <p:cNvSpPr/>
            <p:nvPr/>
          </p:nvSpPr>
          <p:spPr>
            <a:xfrm>
              <a:off x="6167388" y="1132956"/>
              <a:ext cx="223271" cy="631086"/>
            </a:xfrm>
            <a:custGeom>
              <a:avLst/>
              <a:gdLst/>
              <a:ahLst/>
              <a:cxnLst/>
              <a:rect l="l" t="t" r="r" b="b"/>
              <a:pathLst>
                <a:path w="12332" h="34857" extrusionOk="0">
                  <a:moveTo>
                    <a:pt x="373" y="1"/>
                  </a:moveTo>
                  <a:cubicBezTo>
                    <a:pt x="295" y="1"/>
                    <a:pt x="214" y="32"/>
                    <a:pt x="151" y="95"/>
                  </a:cubicBezTo>
                  <a:cubicBezTo>
                    <a:pt x="1" y="195"/>
                    <a:pt x="1" y="396"/>
                    <a:pt x="126" y="521"/>
                  </a:cubicBezTo>
                  <a:cubicBezTo>
                    <a:pt x="226" y="646"/>
                    <a:pt x="10402" y="12050"/>
                    <a:pt x="11705" y="34556"/>
                  </a:cubicBezTo>
                  <a:cubicBezTo>
                    <a:pt x="11705" y="34732"/>
                    <a:pt x="11855" y="34857"/>
                    <a:pt x="12031" y="34857"/>
                  </a:cubicBezTo>
                  <a:cubicBezTo>
                    <a:pt x="12206" y="34857"/>
                    <a:pt x="12332" y="34707"/>
                    <a:pt x="12332" y="34531"/>
                  </a:cubicBezTo>
                  <a:cubicBezTo>
                    <a:pt x="11028" y="11774"/>
                    <a:pt x="677" y="220"/>
                    <a:pt x="577" y="95"/>
                  </a:cubicBezTo>
                  <a:cubicBezTo>
                    <a:pt x="527" y="32"/>
                    <a:pt x="452" y="1"/>
                    <a:pt x="3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1" name="Google Shape;1751;p38"/>
            <p:cNvGrpSpPr/>
            <p:nvPr/>
          </p:nvGrpSpPr>
          <p:grpSpPr>
            <a:xfrm>
              <a:off x="7307009" y="2129347"/>
              <a:ext cx="968020" cy="838986"/>
              <a:chOff x="7307009" y="2129347"/>
              <a:chExt cx="968020" cy="838986"/>
            </a:xfrm>
          </p:grpSpPr>
          <p:sp>
            <p:nvSpPr>
              <p:cNvPr id="1752" name="Google Shape;1752;p38"/>
              <p:cNvSpPr/>
              <p:nvPr/>
            </p:nvSpPr>
            <p:spPr>
              <a:xfrm>
                <a:off x="7307009" y="2129347"/>
                <a:ext cx="968020" cy="838986"/>
              </a:xfrm>
              <a:custGeom>
                <a:avLst/>
                <a:gdLst/>
                <a:ahLst/>
                <a:cxnLst/>
                <a:rect l="l" t="t" r="r" b="b"/>
                <a:pathLst>
                  <a:path w="53467" h="46340" extrusionOk="0">
                    <a:moveTo>
                      <a:pt x="41069" y="1"/>
                    </a:moveTo>
                    <a:cubicBezTo>
                      <a:pt x="36522" y="1"/>
                      <a:pt x="30952" y="1624"/>
                      <a:pt x="24837" y="5738"/>
                    </a:cubicBezTo>
                    <a:cubicBezTo>
                      <a:pt x="8421" y="16791"/>
                      <a:pt x="0" y="26314"/>
                      <a:pt x="0" y="26314"/>
                    </a:cubicBezTo>
                    <a:lnTo>
                      <a:pt x="6191" y="46340"/>
                    </a:lnTo>
                    <a:cubicBezTo>
                      <a:pt x="14862" y="46039"/>
                      <a:pt x="26943" y="42104"/>
                      <a:pt x="34211" y="30851"/>
                    </a:cubicBezTo>
                    <a:cubicBezTo>
                      <a:pt x="41479" y="19598"/>
                      <a:pt x="52381" y="17743"/>
                      <a:pt x="53058" y="9648"/>
                    </a:cubicBezTo>
                    <a:cubicBezTo>
                      <a:pt x="53467" y="4588"/>
                      <a:pt x="48713" y="1"/>
                      <a:pt x="41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8"/>
              <p:cNvSpPr/>
              <p:nvPr/>
            </p:nvSpPr>
            <p:spPr>
              <a:xfrm>
                <a:off x="7359640" y="2331906"/>
                <a:ext cx="661593" cy="469897"/>
              </a:xfrm>
              <a:custGeom>
                <a:avLst/>
                <a:gdLst/>
                <a:ahLst/>
                <a:cxnLst/>
                <a:rect l="l" t="t" r="r" b="b"/>
                <a:pathLst>
                  <a:path w="36542" h="25954" extrusionOk="0">
                    <a:moveTo>
                      <a:pt x="36221" y="1"/>
                    </a:moveTo>
                    <a:cubicBezTo>
                      <a:pt x="36194" y="1"/>
                      <a:pt x="36167" y="5"/>
                      <a:pt x="36141" y="14"/>
                    </a:cubicBezTo>
                    <a:cubicBezTo>
                      <a:pt x="31179" y="1192"/>
                      <a:pt x="27269" y="5227"/>
                      <a:pt x="22732" y="9913"/>
                    </a:cubicBezTo>
                    <a:cubicBezTo>
                      <a:pt x="17068" y="15753"/>
                      <a:pt x="10627" y="22395"/>
                      <a:pt x="251" y="25327"/>
                    </a:cubicBezTo>
                    <a:cubicBezTo>
                      <a:pt x="101" y="25377"/>
                      <a:pt x="0" y="25553"/>
                      <a:pt x="51" y="25728"/>
                    </a:cubicBezTo>
                    <a:cubicBezTo>
                      <a:pt x="76" y="25853"/>
                      <a:pt x="201" y="25954"/>
                      <a:pt x="351" y="25954"/>
                    </a:cubicBezTo>
                    <a:cubicBezTo>
                      <a:pt x="376" y="25954"/>
                      <a:pt x="401" y="25954"/>
                      <a:pt x="427" y="25928"/>
                    </a:cubicBezTo>
                    <a:cubicBezTo>
                      <a:pt x="10953" y="22971"/>
                      <a:pt x="17444" y="16254"/>
                      <a:pt x="23184" y="10339"/>
                    </a:cubicBezTo>
                    <a:cubicBezTo>
                      <a:pt x="27645" y="5728"/>
                      <a:pt x="31504" y="1768"/>
                      <a:pt x="36266" y="615"/>
                    </a:cubicBezTo>
                    <a:cubicBezTo>
                      <a:pt x="36442" y="565"/>
                      <a:pt x="36542" y="415"/>
                      <a:pt x="36517" y="239"/>
                    </a:cubicBezTo>
                    <a:cubicBezTo>
                      <a:pt x="36476" y="94"/>
                      <a:pt x="36349" y="1"/>
                      <a:pt x="36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4" name="Google Shape;1754;p38"/>
            <p:cNvSpPr/>
            <p:nvPr/>
          </p:nvSpPr>
          <p:spPr>
            <a:xfrm>
              <a:off x="6276012" y="1489603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8"/>
            <p:cNvSpPr/>
            <p:nvPr/>
          </p:nvSpPr>
          <p:spPr>
            <a:xfrm>
              <a:off x="6183062" y="1368066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8"/>
            <p:cNvSpPr/>
            <p:nvPr/>
          </p:nvSpPr>
          <p:spPr>
            <a:xfrm>
              <a:off x="6142570" y="2107377"/>
              <a:ext cx="19123" cy="54123"/>
            </a:xfrm>
            <a:custGeom>
              <a:avLst/>
              <a:gdLst/>
              <a:ahLst/>
              <a:cxnLst/>
              <a:rect l="l" t="t" r="r" b="b"/>
              <a:pathLst>
                <a:path w="960" h="2717" extrusionOk="0">
                  <a:moveTo>
                    <a:pt x="480" y="0"/>
                  </a:moveTo>
                  <a:cubicBezTo>
                    <a:pt x="206" y="0"/>
                    <a:pt x="1" y="206"/>
                    <a:pt x="1" y="480"/>
                  </a:cubicBezTo>
                  <a:lnTo>
                    <a:pt x="1" y="2237"/>
                  </a:lnTo>
                  <a:cubicBezTo>
                    <a:pt x="1" y="2511"/>
                    <a:pt x="206" y="2717"/>
                    <a:pt x="480" y="2717"/>
                  </a:cubicBezTo>
                  <a:cubicBezTo>
                    <a:pt x="731" y="2717"/>
                    <a:pt x="959" y="2511"/>
                    <a:pt x="959" y="2237"/>
                  </a:cubicBezTo>
                  <a:lnTo>
                    <a:pt x="959" y="480"/>
                  </a:lnTo>
                  <a:cubicBezTo>
                    <a:pt x="959" y="206"/>
                    <a:pt x="731" y="0"/>
                    <a:pt x="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8"/>
            <p:cNvSpPr/>
            <p:nvPr/>
          </p:nvSpPr>
          <p:spPr>
            <a:xfrm>
              <a:off x="7231995" y="1395794"/>
              <a:ext cx="205535" cy="260095"/>
            </a:xfrm>
            <a:custGeom>
              <a:avLst/>
              <a:gdLst/>
              <a:ahLst/>
              <a:cxnLst/>
              <a:rect l="l" t="t" r="r" b="b"/>
              <a:pathLst>
                <a:path w="10318" h="13057" extrusionOk="0">
                  <a:moveTo>
                    <a:pt x="10157" y="1"/>
                  </a:moveTo>
                  <a:lnTo>
                    <a:pt x="0" y="12943"/>
                  </a:lnTo>
                  <a:lnTo>
                    <a:pt x="160" y="13057"/>
                  </a:lnTo>
                  <a:lnTo>
                    <a:pt x="10317" y="138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8"/>
            <p:cNvSpPr/>
            <p:nvPr/>
          </p:nvSpPr>
          <p:spPr>
            <a:xfrm>
              <a:off x="5594691" y="3746494"/>
              <a:ext cx="2458008" cy="3665"/>
            </a:xfrm>
            <a:custGeom>
              <a:avLst/>
              <a:gdLst/>
              <a:ahLst/>
              <a:cxnLst/>
              <a:rect l="l" t="t" r="r" b="b"/>
              <a:pathLst>
                <a:path w="123394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23394" y="183"/>
                  </a:lnTo>
                  <a:lnTo>
                    <a:pt x="123394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8"/>
            <p:cNvSpPr/>
            <p:nvPr/>
          </p:nvSpPr>
          <p:spPr>
            <a:xfrm>
              <a:off x="6132112" y="1368066"/>
              <a:ext cx="1388165" cy="2380261"/>
            </a:xfrm>
            <a:custGeom>
              <a:avLst/>
              <a:gdLst/>
              <a:ahLst/>
              <a:cxnLst/>
              <a:rect l="l" t="t" r="r" b="b"/>
              <a:pathLst>
                <a:path w="69687" h="119491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4"/>
                  </a:lnTo>
                  <a:cubicBezTo>
                    <a:pt x="1" y="117414"/>
                    <a:pt x="2078" y="119491"/>
                    <a:pt x="4657" y="119491"/>
                  </a:cubicBezTo>
                  <a:lnTo>
                    <a:pt x="65007" y="119491"/>
                  </a:lnTo>
                  <a:cubicBezTo>
                    <a:pt x="67587" y="119491"/>
                    <a:pt x="69686" y="117414"/>
                    <a:pt x="69686" y="114834"/>
                  </a:cubicBezTo>
                  <a:lnTo>
                    <a:pt x="69686" y="4657"/>
                  </a:lnTo>
                  <a:cubicBezTo>
                    <a:pt x="69686" y="2078"/>
                    <a:pt x="67587" y="1"/>
                    <a:pt x="6500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8"/>
            <p:cNvSpPr/>
            <p:nvPr/>
          </p:nvSpPr>
          <p:spPr>
            <a:xfrm>
              <a:off x="6195777" y="1646328"/>
              <a:ext cx="1260398" cy="1823278"/>
            </a:xfrm>
            <a:custGeom>
              <a:avLst/>
              <a:gdLst/>
              <a:ahLst/>
              <a:cxnLst/>
              <a:rect l="l" t="t" r="r" b="b"/>
              <a:pathLst>
                <a:path w="63273" h="91530" extrusionOk="0">
                  <a:moveTo>
                    <a:pt x="0" y="1"/>
                  </a:moveTo>
                  <a:lnTo>
                    <a:pt x="0" y="91530"/>
                  </a:lnTo>
                  <a:lnTo>
                    <a:pt x="63272" y="91530"/>
                  </a:lnTo>
                  <a:lnTo>
                    <a:pt x="6327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8"/>
            <p:cNvSpPr/>
            <p:nvPr/>
          </p:nvSpPr>
          <p:spPr>
            <a:xfrm>
              <a:off x="6295795" y="1651341"/>
              <a:ext cx="1060342" cy="190993"/>
            </a:xfrm>
            <a:custGeom>
              <a:avLst/>
              <a:gdLst/>
              <a:ahLst/>
              <a:cxnLst/>
              <a:rect l="l" t="t" r="r" b="b"/>
              <a:pathLst>
                <a:path w="53230" h="9588" extrusionOk="0">
                  <a:moveTo>
                    <a:pt x="1" y="1"/>
                  </a:moveTo>
                  <a:lnTo>
                    <a:pt x="1" y="9587"/>
                  </a:lnTo>
                  <a:lnTo>
                    <a:pt x="53230" y="9587"/>
                  </a:lnTo>
                  <a:lnTo>
                    <a:pt x="532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8"/>
            <p:cNvSpPr/>
            <p:nvPr/>
          </p:nvSpPr>
          <p:spPr>
            <a:xfrm>
              <a:off x="6295795" y="2454303"/>
              <a:ext cx="1060342" cy="969845"/>
            </a:xfrm>
            <a:custGeom>
              <a:avLst/>
              <a:gdLst/>
              <a:ahLst/>
              <a:cxnLst/>
              <a:rect l="l" t="t" r="r" b="b"/>
              <a:pathLst>
                <a:path w="53230" h="48687" extrusionOk="0">
                  <a:moveTo>
                    <a:pt x="1" y="0"/>
                  </a:moveTo>
                  <a:lnTo>
                    <a:pt x="1" y="48686"/>
                  </a:lnTo>
                  <a:lnTo>
                    <a:pt x="53230" y="48686"/>
                  </a:lnTo>
                  <a:lnTo>
                    <a:pt x="53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8"/>
            <p:cNvSpPr/>
            <p:nvPr/>
          </p:nvSpPr>
          <p:spPr>
            <a:xfrm>
              <a:off x="6508142" y="3969140"/>
              <a:ext cx="218263" cy="410312"/>
            </a:xfrm>
            <a:custGeom>
              <a:avLst/>
              <a:gdLst/>
              <a:ahLst/>
              <a:cxnLst/>
              <a:rect l="l" t="t" r="r" b="b"/>
              <a:pathLst>
                <a:path w="10957" h="20598" extrusionOk="0">
                  <a:moveTo>
                    <a:pt x="3585" y="0"/>
                  </a:moveTo>
                  <a:cubicBezTo>
                    <a:pt x="3386" y="0"/>
                    <a:pt x="3187" y="18"/>
                    <a:pt x="2990" y="54"/>
                  </a:cubicBezTo>
                  <a:cubicBezTo>
                    <a:pt x="1940" y="236"/>
                    <a:pt x="1027" y="944"/>
                    <a:pt x="502" y="1880"/>
                  </a:cubicBezTo>
                  <a:cubicBezTo>
                    <a:pt x="0" y="3158"/>
                    <a:pt x="46" y="4801"/>
                    <a:pt x="69" y="5303"/>
                  </a:cubicBezTo>
                  <a:cubicBezTo>
                    <a:pt x="183" y="8476"/>
                    <a:pt x="137" y="11786"/>
                    <a:pt x="1027" y="14867"/>
                  </a:cubicBezTo>
                  <a:cubicBezTo>
                    <a:pt x="1621" y="16899"/>
                    <a:pt x="2671" y="19683"/>
                    <a:pt x="4862" y="20437"/>
                  </a:cubicBezTo>
                  <a:cubicBezTo>
                    <a:pt x="5189" y="20545"/>
                    <a:pt x="5532" y="20598"/>
                    <a:pt x="5872" y="20598"/>
                  </a:cubicBezTo>
                  <a:cubicBezTo>
                    <a:pt x="6102" y="20598"/>
                    <a:pt x="6330" y="20574"/>
                    <a:pt x="6551" y="20528"/>
                  </a:cubicBezTo>
                  <a:cubicBezTo>
                    <a:pt x="10956" y="19592"/>
                    <a:pt x="8286" y="10736"/>
                    <a:pt x="8286" y="10736"/>
                  </a:cubicBezTo>
                  <a:cubicBezTo>
                    <a:pt x="8286" y="10736"/>
                    <a:pt x="6734" y="2405"/>
                    <a:pt x="6734" y="2405"/>
                  </a:cubicBezTo>
                  <a:cubicBezTo>
                    <a:pt x="6453" y="920"/>
                    <a:pt x="5027" y="0"/>
                    <a:pt x="35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8"/>
            <p:cNvSpPr/>
            <p:nvPr/>
          </p:nvSpPr>
          <p:spPr>
            <a:xfrm>
              <a:off x="6508142" y="3969140"/>
              <a:ext cx="173702" cy="330274"/>
            </a:xfrm>
            <a:custGeom>
              <a:avLst/>
              <a:gdLst/>
              <a:ahLst/>
              <a:cxnLst/>
              <a:rect l="l" t="t" r="r" b="b"/>
              <a:pathLst>
                <a:path w="8720" h="16580" extrusionOk="0">
                  <a:moveTo>
                    <a:pt x="3585" y="0"/>
                  </a:moveTo>
                  <a:cubicBezTo>
                    <a:pt x="3386" y="0"/>
                    <a:pt x="3187" y="18"/>
                    <a:pt x="2990" y="54"/>
                  </a:cubicBezTo>
                  <a:cubicBezTo>
                    <a:pt x="1940" y="236"/>
                    <a:pt x="1027" y="944"/>
                    <a:pt x="502" y="1880"/>
                  </a:cubicBezTo>
                  <a:cubicBezTo>
                    <a:pt x="0" y="3158"/>
                    <a:pt x="46" y="4801"/>
                    <a:pt x="69" y="5303"/>
                  </a:cubicBezTo>
                  <a:cubicBezTo>
                    <a:pt x="92" y="5828"/>
                    <a:pt x="92" y="6330"/>
                    <a:pt x="114" y="6833"/>
                  </a:cubicBezTo>
                  <a:cubicBezTo>
                    <a:pt x="160" y="6855"/>
                    <a:pt x="183" y="6924"/>
                    <a:pt x="183" y="6992"/>
                  </a:cubicBezTo>
                  <a:cubicBezTo>
                    <a:pt x="206" y="7586"/>
                    <a:pt x="320" y="8157"/>
                    <a:pt x="388" y="8750"/>
                  </a:cubicBezTo>
                  <a:cubicBezTo>
                    <a:pt x="457" y="9343"/>
                    <a:pt x="502" y="9937"/>
                    <a:pt x="571" y="10530"/>
                  </a:cubicBezTo>
                  <a:cubicBezTo>
                    <a:pt x="662" y="11147"/>
                    <a:pt x="731" y="11740"/>
                    <a:pt x="799" y="12356"/>
                  </a:cubicBezTo>
                  <a:cubicBezTo>
                    <a:pt x="822" y="12470"/>
                    <a:pt x="822" y="12562"/>
                    <a:pt x="845" y="12676"/>
                  </a:cubicBezTo>
                  <a:cubicBezTo>
                    <a:pt x="845" y="12699"/>
                    <a:pt x="868" y="12744"/>
                    <a:pt x="868" y="12767"/>
                  </a:cubicBezTo>
                  <a:cubicBezTo>
                    <a:pt x="868" y="13155"/>
                    <a:pt x="1073" y="13498"/>
                    <a:pt x="1187" y="13840"/>
                  </a:cubicBezTo>
                  <a:cubicBezTo>
                    <a:pt x="1301" y="14205"/>
                    <a:pt x="1393" y="14548"/>
                    <a:pt x="1530" y="14913"/>
                  </a:cubicBezTo>
                  <a:cubicBezTo>
                    <a:pt x="1735" y="15438"/>
                    <a:pt x="1895" y="16008"/>
                    <a:pt x="2055" y="16579"/>
                  </a:cubicBezTo>
                  <a:cubicBezTo>
                    <a:pt x="2511" y="16031"/>
                    <a:pt x="3447" y="15255"/>
                    <a:pt x="5159" y="14844"/>
                  </a:cubicBezTo>
                  <a:cubicBezTo>
                    <a:pt x="5659" y="14734"/>
                    <a:pt x="6114" y="14690"/>
                    <a:pt x="6524" y="14690"/>
                  </a:cubicBezTo>
                  <a:cubicBezTo>
                    <a:pt x="7555" y="14690"/>
                    <a:pt x="8295" y="14968"/>
                    <a:pt x="8720" y="15164"/>
                  </a:cubicBezTo>
                  <a:cubicBezTo>
                    <a:pt x="8720" y="15050"/>
                    <a:pt x="8697" y="14936"/>
                    <a:pt x="8697" y="14821"/>
                  </a:cubicBezTo>
                  <a:cubicBezTo>
                    <a:pt x="8674" y="14685"/>
                    <a:pt x="8651" y="14548"/>
                    <a:pt x="8651" y="14411"/>
                  </a:cubicBezTo>
                  <a:cubicBezTo>
                    <a:pt x="8628" y="14000"/>
                    <a:pt x="8628" y="13612"/>
                    <a:pt x="8560" y="13201"/>
                  </a:cubicBezTo>
                  <a:cubicBezTo>
                    <a:pt x="8446" y="12425"/>
                    <a:pt x="8172" y="10097"/>
                    <a:pt x="7989" y="9184"/>
                  </a:cubicBezTo>
                  <a:cubicBezTo>
                    <a:pt x="7533" y="6787"/>
                    <a:pt x="6734" y="2405"/>
                    <a:pt x="6734" y="2405"/>
                  </a:cubicBezTo>
                  <a:cubicBezTo>
                    <a:pt x="6453" y="920"/>
                    <a:pt x="5027" y="0"/>
                    <a:pt x="3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8"/>
            <p:cNvSpPr/>
            <p:nvPr/>
          </p:nvSpPr>
          <p:spPr>
            <a:xfrm>
              <a:off x="6507684" y="4067943"/>
              <a:ext cx="189160" cy="292844"/>
            </a:xfrm>
            <a:custGeom>
              <a:avLst/>
              <a:gdLst/>
              <a:ahLst/>
              <a:cxnLst/>
              <a:rect l="l" t="t" r="r" b="b"/>
              <a:pathLst>
                <a:path w="9496" h="14701" extrusionOk="0">
                  <a:moveTo>
                    <a:pt x="183" y="1"/>
                  </a:moveTo>
                  <a:lnTo>
                    <a:pt x="0" y="24"/>
                  </a:lnTo>
                  <a:cubicBezTo>
                    <a:pt x="160" y="3197"/>
                    <a:pt x="434" y="5730"/>
                    <a:pt x="822" y="7762"/>
                  </a:cubicBezTo>
                  <a:cubicBezTo>
                    <a:pt x="868" y="7967"/>
                    <a:pt x="1758" y="12669"/>
                    <a:pt x="4086" y="14221"/>
                  </a:cubicBezTo>
                  <a:cubicBezTo>
                    <a:pt x="4566" y="14541"/>
                    <a:pt x="5091" y="14700"/>
                    <a:pt x="5616" y="14700"/>
                  </a:cubicBezTo>
                  <a:cubicBezTo>
                    <a:pt x="5821" y="14700"/>
                    <a:pt x="6026" y="14678"/>
                    <a:pt x="6232" y="14655"/>
                  </a:cubicBezTo>
                  <a:cubicBezTo>
                    <a:pt x="7008" y="14472"/>
                    <a:pt x="7601" y="14039"/>
                    <a:pt x="8035" y="13354"/>
                  </a:cubicBezTo>
                  <a:cubicBezTo>
                    <a:pt x="9496" y="11026"/>
                    <a:pt x="8423" y="6575"/>
                    <a:pt x="8377" y="6392"/>
                  </a:cubicBezTo>
                  <a:lnTo>
                    <a:pt x="8377" y="6392"/>
                  </a:lnTo>
                  <a:lnTo>
                    <a:pt x="8195" y="6438"/>
                  </a:lnTo>
                  <a:cubicBezTo>
                    <a:pt x="8195" y="6483"/>
                    <a:pt x="9290" y="11003"/>
                    <a:pt x="7875" y="13262"/>
                  </a:cubicBezTo>
                  <a:cubicBezTo>
                    <a:pt x="7487" y="13902"/>
                    <a:pt x="6917" y="14312"/>
                    <a:pt x="6186" y="14449"/>
                  </a:cubicBezTo>
                  <a:cubicBezTo>
                    <a:pt x="5994" y="14493"/>
                    <a:pt x="5804" y="14514"/>
                    <a:pt x="5618" y="14514"/>
                  </a:cubicBezTo>
                  <a:cubicBezTo>
                    <a:pt x="5120" y="14514"/>
                    <a:pt x="4643" y="14360"/>
                    <a:pt x="4178" y="14061"/>
                  </a:cubicBezTo>
                  <a:cubicBezTo>
                    <a:pt x="1918" y="12555"/>
                    <a:pt x="1028" y="7784"/>
                    <a:pt x="1005" y="7739"/>
                  </a:cubicBezTo>
                  <a:cubicBezTo>
                    <a:pt x="617" y="5707"/>
                    <a:pt x="343" y="3197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8"/>
            <p:cNvSpPr/>
            <p:nvPr/>
          </p:nvSpPr>
          <p:spPr>
            <a:xfrm>
              <a:off x="6507684" y="3924280"/>
              <a:ext cx="128703" cy="157328"/>
            </a:xfrm>
            <a:custGeom>
              <a:avLst/>
              <a:gdLst/>
              <a:ahLst/>
              <a:cxnLst/>
              <a:rect l="l" t="t" r="r" b="b"/>
              <a:pathLst>
                <a:path w="6461" h="7898" extrusionOk="0">
                  <a:moveTo>
                    <a:pt x="6026" y="0"/>
                  </a:moveTo>
                  <a:lnTo>
                    <a:pt x="0" y="297"/>
                  </a:lnTo>
                  <a:lnTo>
                    <a:pt x="982" y="7213"/>
                  </a:lnTo>
                  <a:cubicBezTo>
                    <a:pt x="1028" y="7464"/>
                    <a:pt x="1073" y="7692"/>
                    <a:pt x="1142" y="7898"/>
                  </a:cubicBezTo>
                  <a:cubicBezTo>
                    <a:pt x="1463" y="6442"/>
                    <a:pt x="2651" y="5746"/>
                    <a:pt x="3858" y="5746"/>
                  </a:cubicBezTo>
                  <a:cubicBezTo>
                    <a:pt x="4885" y="5746"/>
                    <a:pt x="5925" y="6248"/>
                    <a:pt x="6460" y="7213"/>
                  </a:cubicBezTo>
                  <a:lnTo>
                    <a:pt x="6026" y="0"/>
                  </a:lnTo>
                  <a:close/>
                </a:path>
              </a:pathLst>
            </a:custGeom>
            <a:solidFill>
              <a:srgbClr val="FCA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8"/>
            <p:cNvSpPr/>
            <p:nvPr/>
          </p:nvSpPr>
          <p:spPr>
            <a:xfrm>
              <a:off x="6528600" y="4067943"/>
              <a:ext cx="124600" cy="156432"/>
            </a:xfrm>
            <a:custGeom>
              <a:avLst/>
              <a:gdLst/>
              <a:ahLst/>
              <a:cxnLst/>
              <a:rect l="l" t="t" r="r" b="b"/>
              <a:pathLst>
                <a:path w="6255" h="7853" extrusionOk="0">
                  <a:moveTo>
                    <a:pt x="5524" y="1"/>
                  </a:moveTo>
                  <a:lnTo>
                    <a:pt x="5319" y="24"/>
                  </a:lnTo>
                  <a:lnTo>
                    <a:pt x="5798" y="4794"/>
                  </a:lnTo>
                  <a:cubicBezTo>
                    <a:pt x="5798" y="4886"/>
                    <a:pt x="6049" y="7282"/>
                    <a:pt x="3538" y="7602"/>
                  </a:cubicBezTo>
                  <a:cubicBezTo>
                    <a:pt x="3366" y="7634"/>
                    <a:pt x="3205" y="7648"/>
                    <a:pt x="3054" y="7648"/>
                  </a:cubicBezTo>
                  <a:cubicBezTo>
                    <a:pt x="1367" y="7648"/>
                    <a:pt x="980" y="5814"/>
                    <a:pt x="959" y="5730"/>
                  </a:cubicBezTo>
                  <a:lnTo>
                    <a:pt x="183" y="663"/>
                  </a:lnTo>
                  <a:lnTo>
                    <a:pt x="0" y="686"/>
                  </a:lnTo>
                  <a:lnTo>
                    <a:pt x="777" y="5753"/>
                  </a:lnTo>
                  <a:cubicBezTo>
                    <a:pt x="777" y="5776"/>
                    <a:pt x="1210" y="7853"/>
                    <a:pt x="3059" y="7853"/>
                  </a:cubicBezTo>
                  <a:cubicBezTo>
                    <a:pt x="3219" y="7853"/>
                    <a:pt x="3379" y="7830"/>
                    <a:pt x="3561" y="7807"/>
                  </a:cubicBezTo>
                  <a:cubicBezTo>
                    <a:pt x="6255" y="7442"/>
                    <a:pt x="5981" y="4794"/>
                    <a:pt x="5981" y="4771"/>
                  </a:cubicBezTo>
                  <a:lnTo>
                    <a:pt x="55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8"/>
            <p:cNvSpPr/>
            <p:nvPr/>
          </p:nvSpPr>
          <p:spPr>
            <a:xfrm>
              <a:off x="6541329" y="4074596"/>
              <a:ext cx="84600" cy="16573"/>
            </a:xfrm>
            <a:custGeom>
              <a:avLst/>
              <a:gdLst/>
              <a:ahLst/>
              <a:cxnLst/>
              <a:rect l="l" t="t" r="r" b="b"/>
              <a:pathLst>
                <a:path w="4247" h="832" extrusionOk="0">
                  <a:moveTo>
                    <a:pt x="3088" y="0"/>
                  </a:moveTo>
                  <a:cubicBezTo>
                    <a:pt x="1976" y="0"/>
                    <a:pt x="938" y="223"/>
                    <a:pt x="1" y="648"/>
                  </a:cubicBezTo>
                  <a:lnTo>
                    <a:pt x="69" y="831"/>
                  </a:lnTo>
                  <a:cubicBezTo>
                    <a:pt x="1006" y="405"/>
                    <a:pt x="2007" y="183"/>
                    <a:pt x="3090" y="183"/>
                  </a:cubicBezTo>
                  <a:cubicBezTo>
                    <a:pt x="3458" y="183"/>
                    <a:pt x="3835" y="208"/>
                    <a:pt x="4223" y="260"/>
                  </a:cubicBezTo>
                  <a:lnTo>
                    <a:pt x="4246" y="78"/>
                  </a:lnTo>
                  <a:cubicBezTo>
                    <a:pt x="3853" y="26"/>
                    <a:pt x="3466" y="0"/>
                    <a:pt x="3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8"/>
            <p:cNvSpPr/>
            <p:nvPr/>
          </p:nvSpPr>
          <p:spPr>
            <a:xfrm>
              <a:off x="6545412" y="4096807"/>
              <a:ext cx="85058" cy="16633"/>
            </a:xfrm>
            <a:custGeom>
              <a:avLst/>
              <a:gdLst/>
              <a:ahLst/>
              <a:cxnLst/>
              <a:rect l="l" t="t" r="r" b="b"/>
              <a:pathLst>
                <a:path w="4270" h="835" extrusionOk="0">
                  <a:moveTo>
                    <a:pt x="3061" y="0"/>
                  </a:moveTo>
                  <a:cubicBezTo>
                    <a:pt x="1960" y="0"/>
                    <a:pt x="943" y="214"/>
                    <a:pt x="1" y="652"/>
                  </a:cubicBezTo>
                  <a:lnTo>
                    <a:pt x="92" y="835"/>
                  </a:lnTo>
                  <a:cubicBezTo>
                    <a:pt x="1001" y="397"/>
                    <a:pt x="1984" y="183"/>
                    <a:pt x="3060" y="183"/>
                  </a:cubicBezTo>
                  <a:cubicBezTo>
                    <a:pt x="3444" y="183"/>
                    <a:pt x="3839" y="210"/>
                    <a:pt x="4247" y="264"/>
                  </a:cubicBezTo>
                  <a:lnTo>
                    <a:pt x="4269" y="81"/>
                  </a:lnTo>
                  <a:cubicBezTo>
                    <a:pt x="3856" y="27"/>
                    <a:pt x="3453" y="0"/>
                    <a:pt x="3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8"/>
            <p:cNvSpPr/>
            <p:nvPr/>
          </p:nvSpPr>
          <p:spPr>
            <a:xfrm>
              <a:off x="6548600" y="4120253"/>
              <a:ext cx="85058" cy="16374"/>
            </a:xfrm>
            <a:custGeom>
              <a:avLst/>
              <a:gdLst/>
              <a:ahLst/>
              <a:cxnLst/>
              <a:rect l="l" t="t" r="r" b="b"/>
              <a:pathLst>
                <a:path w="4270" h="822" extrusionOk="0">
                  <a:moveTo>
                    <a:pt x="3135" y="1"/>
                  </a:moveTo>
                  <a:cubicBezTo>
                    <a:pt x="2006" y="1"/>
                    <a:pt x="964" y="214"/>
                    <a:pt x="1" y="662"/>
                  </a:cubicBezTo>
                  <a:lnTo>
                    <a:pt x="92" y="822"/>
                  </a:lnTo>
                  <a:cubicBezTo>
                    <a:pt x="998" y="402"/>
                    <a:pt x="1979" y="192"/>
                    <a:pt x="3051" y="192"/>
                  </a:cubicBezTo>
                  <a:cubicBezTo>
                    <a:pt x="3437" y="192"/>
                    <a:pt x="3835" y="219"/>
                    <a:pt x="4246" y="274"/>
                  </a:cubicBezTo>
                  <a:lnTo>
                    <a:pt x="4269" y="68"/>
                  </a:lnTo>
                  <a:cubicBezTo>
                    <a:pt x="3881" y="23"/>
                    <a:pt x="3503" y="1"/>
                    <a:pt x="3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8"/>
            <p:cNvSpPr/>
            <p:nvPr/>
          </p:nvSpPr>
          <p:spPr>
            <a:xfrm>
              <a:off x="6551787" y="4143260"/>
              <a:ext cx="85038" cy="16554"/>
            </a:xfrm>
            <a:custGeom>
              <a:avLst/>
              <a:gdLst/>
              <a:ahLst/>
              <a:cxnLst/>
              <a:rect l="l" t="t" r="r" b="b"/>
              <a:pathLst>
                <a:path w="4269" h="831" extrusionOk="0">
                  <a:moveTo>
                    <a:pt x="3109" y="0"/>
                  </a:moveTo>
                  <a:cubicBezTo>
                    <a:pt x="1990" y="0"/>
                    <a:pt x="957" y="227"/>
                    <a:pt x="1" y="671"/>
                  </a:cubicBezTo>
                  <a:lnTo>
                    <a:pt x="92" y="831"/>
                  </a:lnTo>
                  <a:cubicBezTo>
                    <a:pt x="1019" y="402"/>
                    <a:pt x="2023" y="192"/>
                    <a:pt x="3124" y="192"/>
                  </a:cubicBezTo>
                  <a:cubicBezTo>
                    <a:pt x="3487" y="192"/>
                    <a:pt x="3861" y="215"/>
                    <a:pt x="4246" y="260"/>
                  </a:cubicBezTo>
                  <a:lnTo>
                    <a:pt x="4269" y="77"/>
                  </a:lnTo>
                  <a:cubicBezTo>
                    <a:pt x="3872" y="26"/>
                    <a:pt x="3486" y="0"/>
                    <a:pt x="3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8"/>
            <p:cNvSpPr/>
            <p:nvPr/>
          </p:nvSpPr>
          <p:spPr>
            <a:xfrm>
              <a:off x="6553599" y="4168459"/>
              <a:ext cx="85058" cy="16812"/>
            </a:xfrm>
            <a:custGeom>
              <a:avLst/>
              <a:gdLst/>
              <a:ahLst/>
              <a:cxnLst/>
              <a:rect l="l" t="t" r="r" b="b"/>
              <a:pathLst>
                <a:path w="4270" h="844" extrusionOk="0">
                  <a:moveTo>
                    <a:pt x="3135" y="0"/>
                  </a:moveTo>
                  <a:cubicBezTo>
                    <a:pt x="2006" y="0"/>
                    <a:pt x="964" y="214"/>
                    <a:pt x="1" y="661"/>
                  </a:cubicBezTo>
                  <a:lnTo>
                    <a:pt x="92" y="844"/>
                  </a:lnTo>
                  <a:cubicBezTo>
                    <a:pt x="1001" y="406"/>
                    <a:pt x="1984" y="192"/>
                    <a:pt x="3060" y="192"/>
                  </a:cubicBezTo>
                  <a:cubicBezTo>
                    <a:pt x="3444" y="192"/>
                    <a:pt x="3839" y="219"/>
                    <a:pt x="4246" y="273"/>
                  </a:cubicBezTo>
                  <a:lnTo>
                    <a:pt x="4269" y="68"/>
                  </a:lnTo>
                  <a:cubicBezTo>
                    <a:pt x="3881" y="23"/>
                    <a:pt x="3503" y="0"/>
                    <a:pt x="3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8"/>
            <p:cNvSpPr/>
            <p:nvPr/>
          </p:nvSpPr>
          <p:spPr>
            <a:xfrm>
              <a:off x="6549516" y="4259932"/>
              <a:ext cx="132329" cy="40836"/>
            </a:xfrm>
            <a:custGeom>
              <a:avLst/>
              <a:gdLst/>
              <a:ahLst/>
              <a:cxnLst/>
              <a:rect l="l" t="t" r="r" b="b"/>
              <a:pathLst>
                <a:path w="6643" h="2050" extrusionOk="0">
                  <a:moveTo>
                    <a:pt x="4553" y="0"/>
                  </a:moveTo>
                  <a:cubicBezTo>
                    <a:pt x="3913" y="0"/>
                    <a:pt x="3260" y="102"/>
                    <a:pt x="2694" y="246"/>
                  </a:cubicBezTo>
                  <a:cubicBezTo>
                    <a:pt x="1347" y="612"/>
                    <a:pt x="320" y="1273"/>
                    <a:pt x="0" y="1958"/>
                  </a:cubicBezTo>
                  <a:lnTo>
                    <a:pt x="183" y="2050"/>
                  </a:lnTo>
                  <a:cubicBezTo>
                    <a:pt x="457" y="1388"/>
                    <a:pt x="1438" y="771"/>
                    <a:pt x="2739" y="429"/>
                  </a:cubicBezTo>
                  <a:cubicBezTo>
                    <a:pt x="3348" y="265"/>
                    <a:pt x="3950" y="185"/>
                    <a:pt x="4504" y="185"/>
                  </a:cubicBezTo>
                  <a:cubicBezTo>
                    <a:pt x="5342" y="185"/>
                    <a:pt x="6071" y="369"/>
                    <a:pt x="6551" y="726"/>
                  </a:cubicBezTo>
                  <a:lnTo>
                    <a:pt x="6643" y="566"/>
                  </a:lnTo>
                  <a:cubicBezTo>
                    <a:pt x="6091" y="152"/>
                    <a:pt x="5332" y="0"/>
                    <a:pt x="4553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8"/>
            <p:cNvSpPr/>
            <p:nvPr/>
          </p:nvSpPr>
          <p:spPr>
            <a:xfrm>
              <a:off x="6976461" y="3969140"/>
              <a:ext cx="218722" cy="410312"/>
            </a:xfrm>
            <a:custGeom>
              <a:avLst/>
              <a:gdLst/>
              <a:ahLst/>
              <a:cxnLst/>
              <a:rect l="l" t="t" r="r" b="b"/>
              <a:pathLst>
                <a:path w="10980" h="20598" extrusionOk="0">
                  <a:moveTo>
                    <a:pt x="7379" y="0"/>
                  </a:moveTo>
                  <a:cubicBezTo>
                    <a:pt x="5953" y="0"/>
                    <a:pt x="4527" y="920"/>
                    <a:pt x="4246" y="2405"/>
                  </a:cubicBezTo>
                  <a:cubicBezTo>
                    <a:pt x="4246" y="2405"/>
                    <a:pt x="2671" y="10736"/>
                    <a:pt x="2671" y="10736"/>
                  </a:cubicBezTo>
                  <a:cubicBezTo>
                    <a:pt x="2671" y="10736"/>
                    <a:pt x="0" y="19592"/>
                    <a:pt x="4406" y="20528"/>
                  </a:cubicBezTo>
                  <a:cubicBezTo>
                    <a:pt x="4636" y="20574"/>
                    <a:pt x="4866" y="20598"/>
                    <a:pt x="5094" y="20598"/>
                  </a:cubicBezTo>
                  <a:cubicBezTo>
                    <a:pt x="5433" y="20598"/>
                    <a:pt x="5768" y="20545"/>
                    <a:pt x="6095" y="20437"/>
                  </a:cubicBezTo>
                  <a:cubicBezTo>
                    <a:pt x="8286" y="19683"/>
                    <a:pt x="9336" y="16899"/>
                    <a:pt x="9929" y="14867"/>
                  </a:cubicBezTo>
                  <a:cubicBezTo>
                    <a:pt x="10842" y="11786"/>
                    <a:pt x="10797" y="8476"/>
                    <a:pt x="10888" y="5303"/>
                  </a:cubicBezTo>
                  <a:cubicBezTo>
                    <a:pt x="10911" y="4801"/>
                    <a:pt x="10979" y="3158"/>
                    <a:pt x="10454" y="1880"/>
                  </a:cubicBezTo>
                  <a:cubicBezTo>
                    <a:pt x="9952" y="944"/>
                    <a:pt x="9039" y="236"/>
                    <a:pt x="7966" y="54"/>
                  </a:cubicBezTo>
                  <a:cubicBezTo>
                    <a:pt x="7773" y="18"/>
                    <a:pt x="7576" y="0"/>
                    <a:pt x="7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8"/>
            <p:cNvSpPr/>
            <p:nvPr/>
          </p:nvSpPr>
          <p:spPr>
            <a:xfrm>
              <a:off x="7021022" y="3969140"/>
              <a:ext cx="174161" cy="330274"/>
            </a:xfrm>
            <a:custGeom>
              <a:avLst/>
              <a:gdLst/>
              <a:ahLst/>
              <a:cxnLst/>
              <a:rect l="l" t="t" r="r" b="b"/>
              <a:pathLst>
                <a:path w="8743" h="16580" extrusionOk="0">
                  <a:moveTo>
                    <a:pt x="5142" y="0"/>
                  </a:moveTo>
                  <a:cubicBezTo>
                    <a:pt x="3716" y="0"/>
                    <a:pt x="2290" y="920"/>
                    <a:pt x="2009" y="2405"/>
                  </a:cubicBezTo>
                  <a:cubicBezTo>
                    <a:pt x="2009" y="2405"/>
                    <a:pt x="1187" y="6787"/>
                    <a:pt x="731" y="9184"/>
                  </a:cubicBezTo>
                  <a:cubicBezTo>
                    <a:pt x="571" y="10097"/>
                    <a:pt x="274" y="12425"/>
                    <a:pt x="160" y="13201"/>
                  </a:cubicBezTo>
                  <a:cubicBezTo>
                    <a:pt x="92" y="13612"/>
                    <a:pt x="114" y="14000"/>
                    <a:pt x="69" y="14411"/>
                  </a:cubicBezTo>
                  <a:cubicBezTo>
                    <a:pt x="69" y="14548"/>
                    <a:pt x="46" y="14685"/>
                    <a:pt x="23" y="14821"/>
                  </a:cubicBezTo>
                  <a:cubicBezTo>
                    <a:pt x="23" y="14936"/>
                    <a:pt x="23" y="15050"/>
                    <a:pt x="0" y="15164"/>
                  </a:cubicBezTo>
                  <a:cubicBezTo>
                    <a:pt x="425" y="14968"/>
                    <a:pt x="1165" y="14690"/>
                    <a:pt x="2204" y="14690"/>
                  </a:cubicBezTo>
                  <a:cubicBezTo>
                    <a:pt x="2617" y="14690"/>
                    <a:pt x="3077" y="14734"/>
                    <a:pt x="3584" y="14844"/>
                  </a:cubicBezTo>
                  <a:cubicBezTo>
                    <a:pt x="5296" y="15255"/>
                    <a:pt x="6232" y="16031"/>
                    <a:pt x="6665" y="16579"/>
                  </a:cubicBezTo>
                  <a:cubicBezTo>
                    <a:pt x="6848" y="16008"/>
                    <a:pt x="6985" y="15438"/>
                    <a:pt x="7190" y="14913"/>
                  </a:cubicBezTo>
                  <a:cubicBezTo>
                    <a:pt x="7327" y="14548"/>
                    <a:pt x="7418" y="14205"/>
                    <a:pt x="7533" y="13840"/>
                  </a:cubicBezTo>
                  <a:cubicBezTo>
                    <a:pt x="7647" y="13498"/>
                    <a:pt x="7875" y="13155"/>
                    <a:pt x="7875" y="12767"/>
                  </a:cubicBezTo>
                  <a:cubicBezTo>
                    <a:pt x="7875" y="12744"/>
                    <a:pt x="7875" y="12699"/>
                    <a:pt x="7898" y="12676"/>
                  </a:cubicBezTo>
                  <a:cubicBezTo>
                    <a:pt x="7898" y="12562"/>
                    <a:pt x="7921" y="12470"/>
                    <a:pt x="7921" y="12356"/>
                  </a:cubicBezTo>
                  <a:cubicBezTo>
                    <a:pt x="8012" y="11740"/>
                    <a:pt x="8080" y="11147"/>
                    <a:pt x="8149" y="10530"/>
                  </a:cubicBezTo>
                  <a:cubicBezTo>
                    <a:pt x="8240" y="9937"/>
                    <a:pt x="8263" y="9343"/>
                    <a:pt x="8332" y="8750"/>
                  </a:cubicBezTo>
                  <a:cubicBezTo>
                    <a:pt x="8400" y="8157"/>
                    <a:pt x="8537" y="7586"/>
                    <a:pt x="8537" y="6992"/>
                  </a:cubicBezTo>
                  <a:cubicBezTo>
                    <a:pt x="8537" y="6924"/>
                    <a:pt x="8560" y="6855"/>
                    <a:pt x="8605" y="6833"/>
                  </a:cubicBezTo>
                  <a:cubicBezTo>
                    <a:pt x="8628" y="6330"/>
                    <a:pt x="8651" y="5828"/>
                    <a:pt x="8651" y="5303"/>
                  </a:cubicBezTo>
                  <a:cubicBezTo>
                    <a:pt x="8674" y="4801"/>
                    <a:pt x="8742" y="3158"/>
                    <a:pt x="8217" y="1880"/>
                  </a:cubicBezTo>
                  <a:cubicBezTo>
                    <a:pt x="7715" y="944"/>
                    <a:pt x="6802" y="236"/>
                    <a:pt x="5729" y="54"/>
                  </a:cubicBezTo>
                  <a:cubicBezTo>
                    <a:pt x="5536" y="18"/>
                    <a:pt x="5339" y="0"/>
                    <a:pt x="5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8"/>
            <p:cNvSpPr/>
            <p:nvPr/>
          </p:nvSpPr>
          <p:spPr>
            <a:xfrm>
              <a:off x="7006023" y="4067943"/>
              <a:ext cx="189618" cy="292844"/>
            </a:xfrm>
            <a:custGeom>
              <a:avLst/>
              <a:gdLst/>
              <a:ahLst/>
              <a:cxnLst/>
              <a:rect l="l" t="t" r="r" b="b"/>
              <a:pathLst>
                <a:path w="9519" h="14701" extrusionOk="0">
                  <a:moveTo>
                    <a:pt x="9336" y="1"/>
                  </a:moveTo>
                  <a:cubicBezTo>
                    <a:pt x="9153" y="3242"/>
                    <a:pt x="8879" y="5684"/>
                    <a:pt x="8491" y="7739"/>
                  </a:cubicBezTo>
                  <a:cubicBezTo>
                    <a:pt x="8491" y="7784"/>
                    <a:pt x="7578" y="12555"/>
                    <a:pt x="5318" y="14061"/>
                  </a:cubicBezTo>
                  <a:cubicBezTo>
                    <a:pt x="4870" y="14360"/>
                    <a:pt x="4385" y="14514"/>
                    <a:pt x="3881" y="14514"/>
                  </a:cubicBezTo>
                  <a:cubicBezTo>
                    <a:pt x="3693" y="14514"/>
                    <a:pt x="3502" y="14493"/>
                    <a:pt x="3310" y="14449"/>
                  </a:cubicBezTo>
                  <a:cubicBezTo>
                    <a:pt x="2602" y="14312"/>
                    <a:pt x="2031" y="13902"/>
                    <a:pt x="1621" y="13262"/>
                  </a:cubicBezTo>
                  <a:cubicBezTo>
                    <a:pt x="205" y="11003"/>
                    <a:pt x="1301" y="6483"/>
                    <a:pt x="1324" y="6438"/>
                  </a:cubicBezTo>
                  <a:lnTo>
                    <a:pt x="1118" y="6392"/>
                  </a:lnTo>
                  <a:lnTo>
                    <a:pt x="1118" y="6392"/>
                  </a:lnTo>
                  <a:cubicBezTo>
                    <a:pt x="1073" y="6575"/>
                    <a:pt x="0" y="11026"/>
                    <a:pt x="1461" y="13354"/>
                  </a:cubicBezTo>
                  <a:cubicBezTo>
                    <a:pt x="1895" y="14039"/>
                    <a:pt x="2511" y="14472"/>
                    <a:pt x="3287" y="14655"/>
                  </a:cubicBezTo>
                  <a:cubicBezTo>
                    <a:pt x="3469" y="14678"/>
                    <a:pt x="3675" y="14700"/>
                    <a:pt x="3880" y="14700"/>
                  </a:cubicBezTo>
                  <a:cubicBezTo>
                    <a:pt x="4428" y="14700"/>
                    <a:pt x="4930" y="14541"/>
                    <a:pt x="5432" y="14221"/>
                  </a:cubicBezTo>
                  <a:cubicBezTo>
                    <a:pt x="7761" y="12669"/>
                    <a:pt x="8651" y="7967"/>
                    <a:pt x="8674" y="7762"/>
                  </a:cubicBezTo>
                  <a:cubicBezTo>
                    <a:pt x="9085" y="5707"/>
                    <a:pt x="9336" y="3242"/>
                    <a:pt x="9518" y="24"/>
                  </a:cubicBezTo>
                  <a:lnTo>
                    <a:pt x="93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8"/>
            <p:cNvSpPr/>
            <p:nvPr/>
          </p:nvSpPr>
          <p:spPr>
            <a:xfrm>
              <a:off x="7066480" y="3924280"/>
              <a:ext cx="129161" cy="157328"/>
            </a:xfrm>
            <a:custGeom>
              <a:avLst/>
              <a:gdLst/>
              <a:ahLst/>
              <a:cxnLst/>
              <a:rect l="l" t="t" r="r" b="b"/>
              <a:pathLst>
                <a:path w="6484" h="7898" extrusionOk="0">
                  <a:moveTo>
                    <a:pt x="457" y="0"/>
                  </a:moveTo>
                  <a:lnTo>
                    <a:pt x="1" y="7213"/>
                  </a:lnTo>
                  <a:cubicBezTo>
                    <a:pt x="536" y="6248"/>
                    <a:pt x="1576" y="5746"/>
                    <a:pt x="2602" y="5746"/>
                  </a:cubicBezTo>
                  <a:cubicBezTo>
                    <a:pt x="3810" y="5746"/>
                    <a:pt x="4998" y="6442"/>
                    <a:pt x="5319" y="7898"/>
                  </a:cubicBezTo>
                  <a:cubicBezTo>
                    <a:pt x="5388" y="7692"/>
                    <a:pt x="5456" y="7464"/>
                    <a:pt x="5479" y="7213"/>
                  </a:cubicBezTo>
                  <a:lnTo>
                    <a:pt x="6483" y="297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FCA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8"/>
            <p:cNvSpPr/>
            <p:nvPr/>
          </p:nvSpPr>
          <p:spPr>
            <a:xfrm>
              <a:off x="7049667" y="4067943"/>
              <a:ext cx="124600" cy="156432"/>
            </a:xfrm>
            <a:custGeom>
              <a:avLst/>
              <a:gdLst/>
              <a:ahLst/>
              <a:cxnLst/>
              <a:rect l="l" t="t" r="r" b="b"/>
              <a:pathLst>
                <a:path w="6255" h="7853" extrusionOk="0">
                  <a:moveTo>
                    <a:pt x="753" y="1"/>
                  </a:moveTo>
                  <a:lnTo>
                    <a:pt x="274" y="4771"/>
                  </a:lnTo>
                  <a:cubicBezTo>
                    <a:pt x="274" y="4794"/>
                    <a:pt x="0" y="7442"/>
                    <a:pt x="2694" y="7807"/>
                  </a:cubicBezTo>
                  <a:cubicBezTo>
                    <a:pt x="2876" y="7830"/>
                    <a:pt x="3036" y="7853"/>
                    <a:pt x="3196" y="7853"/>
                  </a:cubicBezTo>
                  <a:cubicBezTo>
                    <a:pt x="5045" y="7853"/>
                    <a:pt x="5501" y="5776"/>
                    <a:pt x="5501" y="5753"/>
                  </a:cubicBezTo>
                  <a:lnTo>
                    <a:pt x="6254" y="686"/>
                  </a:lnTo>
                  <a:lnTo>
                    <a:pt x="6072" y="663"/>
                  </a:lnTo>
                  <a:lnTo>
                    <a:pt x="5319" y="5730"/>
                  </a:lnTo>
                  <a:cubicBezTo>
                    <a:pt x="5298" y="5814"/>
                    <a:pt x="4892" y="7648"/>
                    <a:pt x="3201" y="7648"/>
                  </a:cubicBezTo>
                  <a:cubicBezTo>
                    <a:pt x="3050" y="7648"/>
                    <a:pt x="2889" y="7634"/>
                    <a:pt x="2716" y="7602"/>
                  </a:cubicBezTo>
                  <a:cubicBezTo>
                    <a:pt x="206" y="7282"/>
                    <a:pt x="457" y="4886"/>
                    <a:pt x="480" y="4794"/>
                  </a:cubicBezTo>
                  <a:lnTo>
                    <a:pt x="936" y="24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8"/>
            <p:cNvSpPr/>
            <p:nvPr/>
          </p:nvSpPr>
          <p:spPr>
            <a:xfrm>
              <a:off x="7076938" y="4074596"/>
              <a:ext cx="84600" cy="16573"/>
            </a:xfrm>
            <a:custGeom>
              <a:avLst/>
              <a:gdLst/>
              <a:ahLst/>
              <a:cxnLst/>
              <a:rect l="l" t="t" r="r" b="b"/>
              <a:pathLst>
                <a:path w="4247" h="832" extrusionOk="0">
                  <a:moveTo>
                    <a:pt x="1158" y="0"/>
                  </a:moveTo>
                  <a:cubicBezTo>
                    <a:pt x="781" y="0"/>
                    <a:pt x="394" y="26"/>
                    <a:pt x="1" y="78"/>
                  </a:cubicBezTo>
                  <a:lnTo>
                    <a:pt x="24" y="260"/>
                  </a:lnTo>
                  <a:cubicBezTo>
                    <a:pt x="417" y="208"/>
                    <a:pt x="798" y="183"/>
                    <a:pt x="1167" y="183"/>
                  </a:cubicBezTo>
                  <a:cubicBezTo>
                    <a:pt x="2253" y="183"/>
                    <a:pt x="3241" y="405"/>
                    <a:pt x="4178" y="831"/>
                  </a:cubicBezTo>
                  <a:lnTo>
                    <a:pt x="4246" y="648"/>
                  </a:lnTo>
                  <a:cubicBezTo>
                    <a:pt x="3309" y="223"/>
                    <a:pt x="2270" y="0"/>
                    <a:pt x="1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8"/>
            <p:cNvSpPr/>
            <p:nvPr/>
          </p:nvSpPr>
          <p:spPr>
            <a:xfrm>
              <a:off x="7072396" y="4096807"/>
              <a:ext cx="85038" cy="16633"/>
            </a:xfrm>
            <a:custGeom>
              <a:avLst/>
              <a:gdLst/>
              <a:ahLst/>
              <a:cxnLst/>
              <a:rect l="l" t="t" r="r" b="b"/>
              <a:pathLst>
                <a:path w="4269" h="835" extrusionOk="0">
                  <a:moveTo>
                    <a:pt x="1212" y="0"/>
                  </a:moveTo>
                  <a:cubicBezTo>
                    <a:pt x="818" y="0"/>
                    <a:pt x="414" y="27"/>
                    <a:pt x="1" y="81"/>
                  </a:cubicBezTo>
                  <a:lnTo>
                    <a:pt x="23" y="264"/>
                  </a:lnTo>
                  <a:cubicBezTo>
                    <a:pt x="431" y="210"/>
                    <a:pt x="826" y="183"/>
                    <a:pt x="1209" y="183"/>
                  </a:cubicBezTo>
                  <a:cubicBezTo>
                    <a:pt x="2286" y="183"/>
                    <a:pt x="3269" y="397"/>
                    <a:pt x="4178" y="835"/>
                  </a:cubicBezTo>
                  <a:lnTo>
                    <a:pt x="4269" y="652"/>
                  </a:lnTo>
                  <a:cubicBezTo>
                    <a:pt x="3343" y="214"/>
                    <a:pt x="2318" y="0"/>
                    <a:pt x="1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8"/>
            <p:cNvSpPr/>
            <p:nvPr/>
          </p:nvSpPr>
          <p:spPr>
            <a:xfrm>
              <a:off x="7069209" y="4120253"/>
              <a:ext cx="85058" cy="16374"/>
            </a:xfrm>
            <a:custGeom>
              <a:avLst/>
              <a:gdLst/>
              <a:ahLst/>
              <a:cxnLst/>
              <a:rect l="l" t="t" r="r" b="b"/>
              <a:pathLst>
                <a:path w="4270" h="822" extrusionOk="0">
                  <a:moveTo>
                    <a:pt x="1138" y="1"/>
                  </a:moveTo>
                  <a:cubicBezTo>
                    <a:pt x="768" y="1"/>
                    <a:pt x="389" y="23"/>
                    <a:pt x="1" y="68"/>
                  </a:cubicBezTo>
                  <a:lnTo>
                    <a:pt x="24" y="274"/>
                  </a:lnTo>
                  <a:cubicBezTo>
                    <a:pt x="434" y="219"/>
                    <a:pt x="832" y="192"/>
                    <a:pt x="1219" y="192"/>
                  </a:cubicBezTo>
                  <a:cubicBezTo>
                    <a:pt x="2291" y="192"/>
                    <a:pt x="3271" y="402"/>
                    <a:pt x="4178" y="822"/>
                  </a:cubicBezTo>
                  <a:lnTo>
                    <a:pt x="4269" y="662"/>
                  </a:lnTo>
                  <a:cubicBezTo>
                    <a:pt x="3323" y="214"/>
                    <a:pt x="2273" y="1"/>
                    <a:pt x="1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8"/>
            <p:cNvSpPr/>
            <p:nvPr/>
          </p:nvSpPr>
          <p:spPr>
            <a:xfrm>
              <a:off x="7066022" y="4143260"/>
              <a:ext cx="85058" cy="16554"/>
            </a:xfrm>
            <a:custGeom>
              <a:avLst/>
              <a:gdLst/>
              <a:ahLst/>
              <a:cxnLst/>
              <a:rect l="l" t="t" r="r" b="b"/>
              <a:pathLst>
                <a:path w="4270" h="831" extrusionOk="0">
                  <a:moveTo>
                    <a:pt x="1164" y="0"/>
                  </a:moveTo>
                  <a:cubicBezTo>
                    <a:pt x="785" y="0"/>
                    <a:pt x="397" y="26"/>
                    <a:pt x="1" y="77"/>
                  </a:cubicBezTo>
                  <a:lnTo>
                    <a:pt x="24" y="260"/>
                  </a:lnTo>
                  <a:cubicBezTo>
                    <a:pt x="409" y="215"/>
                    <a:pt x="783" y="192"/>
                    <a:pt x="1146" y="192"/>
                  </a:cubicBezTo>
                  <a:cubicBezTo>
                    <a:pt x="2247" y="192"/>
                    <a:pt x="3251" y="402"/>
                    <a:pt x="4178" y="831"/>
                  </a:cubicBezTo>
                  <a:lnTo>
                    <a:pt x="4269" y="671"/>
                  </a:lnTo>
                  <a:cubicBezTo>
                    <a:pt x="3330" y="227"/>
                    <a:pt x="2288" y="0"/>
                    <a:pt x="1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8"/>
            <p:cNvSpPr/>
            <p:nvPr/>
          </p:nvSpPr>
          <p:spPr>
            <a:xfrm>
              <a:off x="7064209" y="4168459"/>
              <a:ext cx="85038" cy="16812"/>
            </a:xfrm>
            <a:custGeom>
              <a:avLst/>
              <a:gdLst/>
              <a:ahLst/>
              <a:cxnLst/>
              <a:rect l="l" t="t" r="r" b="b"/>
              <a:pathLst>
                <a:path w="4269" h="844" extrusionOk="0">
                  <a:moveTo>
                    <a:pt x="1138" y="0"/>
                  </a:moveTo>
                  <a:cubicBezTo>
                    <a:pt x="768" y="0"/>
                    <a:pt x="388" y="23"/>
                    <a:pt x="1" y="68"/>
                  </a:cubicBezTo>
                  <a:lnTo>
                    <a:pt x="23" y="273"/>
                  </a:lnTo>
                  <a:cubicBezTo>
                    <a:pt x="431" y="219"/>
                    <a:pt x="826" y="192"/>
                    <a:pt x="1210" y="192"/>
                  </a:cubicBezTo>
                  <a:cubicBezTo>
                    <a:pt x="2286" y="192"/>
                    <a:pt x="3269" y="406"/>
                    <a:pt x="4178" y="844"/>
                  </a:cubicBezTo>
                  <a:lnTo>
                    <a:pt x="4269" y="661"/>
                  </a:lnTo>
                  <a:cubicBezTo>
                    <a:pt x="3323" y="214"/>
                    <a:pt x="2273" y="0"/>
                    <a:pt x="1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8"/>
            <p:cNvSpPr/>
            <p:nvPr/>
          </p:nvSpPr>
          <p:spPr>
            <a:xfrm>
              <a:off x="7021022" y="4259932"/>
              <a:ext cx="132329" cy="40836"/>
            </a:xfrm>
            <a:custGeom>
              <a:avLst/>
              <a:gdLst/>
              <a:ahLst/>
              <a:cxnLst/>
              <a:rect l="l" t="t" r="r" b="b"/>
              <a:pathLst>
                <a:path w="6643" h="2050" extrusionOk="0">
                  <a:moveTo>
                    <a:pt x="2103" y="0"/>
                  </a:moveTo>
                  <a:cubicBezTo>
                    <a:pt x="1317" y="0"/>
                    <a:pt x="552" y="152"/>
                    <a:pt x="0" y="566"/>
                  </a:cubicBezTo>
                  <a:lnTo>
                    <a:pt x="114" y="726"/>
                  </a:lnTo>
                  <a:cubicBezTo>
                    <a:pt x="581" y="369"/>
                    <a:pt x="1313" y="185"/>
                    <a:pt x="2155" y="185"/>
                  </a:cubicBezTo>
                  <a:cubicBezTo>
                    <a:pt x="2712" y="185"/>
                    <a:pt x="3317" y="265"/>
                    <a:pt x="3926" y="429"/>
                  </a:cubicBezTo>
                  <a:cubicBezTo>
                    <a:pt x="5204" y="771"/>
                    <a:pt x="6186" y="1388"/>
                    <a:pt x="6483" y="2050"/>
                  </a:cubicBezTo>
                  <a:lnTo>
                    <a:pt x="6642" y="1958"/>
                  </a:lnTo>
                  <a:cubicBezTo>
                    <a:pt x="6346" y="1273"/>
                    <a:pt x="5319" y="612"/>
                    <a:pt x="3972" y="246"/>
                  </a:cubicBezTo>
                  <a:cubicBezTo>
                    <a:pt x="3406" y="102"/>
                    <a:pt x="2748" y="0"/>
                    <a:pt x="2103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8"/>
            <p:cNvSpPr/>
            <p:nvPr/>
          </p:nvSpPr>
          <p:spPr>
            <a:xfrm>
              <a:off x="6349001" y="3185427"/>
              <a:ext cx="995761" cy="812975"/>
            </a:xfrm>
            <a:custGeom>
              <a:avLst/>
              <a:gdLst/>
              <a:ahLst/>
              <a:cxnLst/>
              <a:rect l="l" t="t" r="r" b="b"/>
              <a:pathLst>
                <a:path w="49988" h="40812" extrusionOk="0">
                  <a:moveTo>
                    <a:pt x="14243" y="0"/>
                  </a:moveTo>
                  <a:lnTo>
                    <a:pt x="8765" y="2100"/>
                  </a:lnTo>
                  <a:lnTo>
                    <a:pt x="6140" y="2967"/>
                  </a:lnTo>
                  <a:cubicBezTo>
                    <a:pt x="1667" y="4337"/>
                    <a:pt x="0" y="7738"/>
                    <a:pt x="1028" y="12371"/>
                  </a:cubicBezTo>
                  <a:lnTo>
                    <a:pt x="6848" y="40812"/>
                  </a:lnTo>
                  <a:lnTo>
                    <a:pt x="15248" y="39944"/>
                  </a:lnTo>
                  <a:lnTo>
                    <a:pt x="12965" y="14357"/>
                  </a:lnTo>
                  <a:lnTo>
                    <a:pt x="37023" y="14357"/>
                  </a:lnTo>
                  <a:lnTo>
                    <a:pt x="34832" y="38894"/>
                  </a:lnTo>
                  <a:cubicBezTo>
                    <a:pt x="36643" y="39752"/>
                    <a:pt x="38576" y="40212"/>
                    <a:pt x="40639" y="40212"/>
                  </a:cubicBezTo>
                  <a:cubicBezTo>
                    <a:pt x="41539" y="40212"/>
                    <a:pt x="42464" y="40125"/>
                    <a:pt x="43414" y="39944"/>
                  </a:cubicBezTo>
                  <a:lnTo>
                    <a:pt x="48961" y="12371"/>
                  </a:lnTo>
                  <a:cubicBezTo>
                    <a:pt x="49988" y="7738"/>
                    <a:pt x="48322" y="4337"/>
                    <a:pt x="43848" y="2967"/>
                  </a:cubicBezTo>
                  <a:lnTo>
                    <a:pt x="40835" y="2283"/>
                  </a:lnTo>
                  <a:lnTo>
                    <a:pt x="357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8"/>
            <p:cNvSpPr/>
            <p:nvPr/>
          </p:nvSpPr>
          <p:spPr>
            <a:xfrm>
              <a:off x="6500413" y="3281820"/>
              <a:ext cx="108684" cy="190077"/>
            </a:xfrm>
            <a:custGeom>
              <a:avLst/>
              <a:gdLst/>
              <a:ahLst/>
              <a:cxnLst/>
              <a:rect l="l" t="t" r="r" b="b"/>
              <a:pathLst>
                <a:path w="5456" h="9542" extrusionOk="0">
                  <a:moveTo>
                    <a:pt x="23" y="0"/>
                  </a:moveTo>
                  <a:lnTo>
                    <a:pt x="0" y="183"/>
                  </a:lnTo>
                  <a:cubicBezTo>
                    <a:pt x="1575" y="297"/>
                    <a:pt x="2785" y="936"/>
                    <a:pt x="3630" y="2123"/>
                  </a:cubicBezTo>
                  <a:cubicBezTo>
                    <a:pt x="4246" y="2990"/>
                    <a:pt x="4383" y="3858"/>
                    <a:pt x="4383" y="3858"/>
                  </a:cubicBezTo>
                  <a:lnTo>
                    <a:pt x="5273" y="9541"/>
                  </a:lnTo>
                  <a:lnTo>
                    <a:pt x="5456" y="9495"/>
                  </a:lnTo>
                  <a:lnTo>
                    <a:pt x="4588" y="3835"/>
                  </a:lnTo>
                  <a:cubicBezTo>
                    <a:pt x="4565" y="3812"/>
                    <a:pt x="4428" y="2922"/>
                    <a:pt x="3789" y="2009"/>
                  </a:cubicBezTo>
                  <a:cubicBezTo>
                    <a:pt x="3196" y="1164"/>
                    <a:pt x="2055" y="137"/>
                    <a:pt x="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8"/>
            <p:cNvSpPr/>
            <p:nvPr/>
          </p:nvSpPr>
          <p:spPr>
            <a:xfrm>
              <a:off x="7084209" y="3281820"/>
              <a:ext cx="108703" cy="190077"/>
            </a:xfrm>
            <a:custGeom>
              <a:avLst/>
              <a:gdLst/>
              <a:ahLst/>
              <a:cxnLst/>
              <a:rect l="l" t="t" r="r" b="b"/>
              <a:pathLst>
                <a:path w="5457" h="9542" extrusionOk="0">
                  <a:moveTo>
                    <a:pt x="5433" y="0"/>
                  </a:moveTo>
                  <a:cubicBezTo>
                    <a:pt x="3402" y="137"/>
                    <a:pt x="2261" y="1164"/>
                    <a:pt x="1667" y="2009"/>
                  </a:cubicBezTo>
                  <a:cubicBezTo>
                    <a:pt x="1028" y="2922"/>
                    <a:pt x="868" y="3812"/>
                    <a:pt x="868" y="3835"/>
                  </a:cubicBezTo>
                  <a:lnTo>
                    <a:pt x="1" y="9495"/>
                  </a:lnTo>
                  <a:lnTo>
                    <a:pt x="184" y="9541"/>
                  </a:lnTo>
                  <a:lnTo>
                    <a:pt x="1051" y="3880"/>
                  </a:lnTo>
                  <a:cubicBezTo>
                    <a:pt x="1051" y="3858"/>
                    <a:pt x="1211" y="2990"/>
                    <a:pt x="1827" y="2123"/>
                  </a:cubicBezTo>
                  <a:cubicBezTo>
                    <a:pt x="2672" y="936"/>
                    <a:pt x="3881" y="297"/>
                    <a:pt x="5456" y="183"/>
                  </a:cubicBezTo>
                  <a:lnTo>
                    <a:pt x="5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8"/>
            <p:cNvSpPr/>
            <p:nvPr/>
          </p:nvSpPr>
          <p:spPr>
            <a:xfrm>
              <a:off x="6782759" y="3283633"/>
              <a:ext cx="25498" cy="68226"/>
            </a:xfrm>
            <a:custGeom>
              <a:avLst/>
              <a:gdLst/>
              <a:ahLst/>
              <a:cxnLst/>
              <a:rect l="l" t="t" r="r" b="b"/>
              <a:pathLst>
                <a:path w="1280" h="3425" extrusionOk="0">
                  <a:moveTo>
                    <a:pt x="1" y="0"/>
                  </a:moveTo>
                  <a:cubicBezTo>
                    <a:pt x="1" y="137"/>
                    <a:pt x="24" y="3242"/>
                    <a:pt x="1233" y="3424"/>
                  </a:cubicBezTo>
                  <a:lnTo>
                    <a:pt x="1279" y="3219"/>
                  </a:lnTo>
                  <a:cubicBezTo>
                    <a:pt x="389" y="3105"/>
                    <a:pt x="206" y="868"/>
                    <a:pt x="206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8"/>
            <p:cNvSpPr/>
            <p:nvPr/>
          </p:nvSpPr>
          <p:spPr>
            <a:xfrm>
              <a:off x="6806862" y="3281820"/>
              <a:ext cx="12749" cy="189618"/>
            </a:xfrm>
            <a:custGeom>
              <a:avLst/>
              <a:gdLst/>
              <a:ahLst/>
              <a:cxnLst/>
              <a:rect l="l" t="t" r="r" b="b"/>
              <a:pathLst>
                <a:path w="640" h="9519" extrusionOk="0">
                  <a:moveTo>
                    <a:pt x="1" y="0"/>
                  </a:moveTo>
                  <a:lnTo>
                    <a:pt x="457" y="9518"/>
                  </a:lnTo>
                  <a:lnTo>
                    <a:pt x="640" y="9518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8"/>
            <p:cNvSpPr/>
            <p:nvPr/>
          </p:nvSpPr>
          <p:spPr>
            <a:xfrm>
              <a:off x="6523600" y="3185427"/>
              <a:ext cx="638834" cy="154440"/>
            </a:xfrm>
            <a:custGeom>
              <a:avLst/>
              <a:gdLst/>
              <a:ahLst/>
              <a:cxnLst/>
              <a:rect l="l" t="t" r="r" b="b"/>
              <a:pathLst>
                <a:path w="32070" h="7753" extrusionOk="0">
                  <a:moveTo>
                    <a:pt x="5478" y="0"/>
                  </a:moveTo>
                  <a:lnTo>
                    <a:pt x="0" y="2100"/>
                  </a:lnTo>
                  <a:cubicBezTo>
                    <a:pt x="0" y="2100"/>
                    <a:pt x="5068" y="5387"/>
                    <a:pt x="6551" y="5889"/>
                  </a:cubicBezTo>
                  <a:cubicBezTo>
                    <a:pt x="9108" y="6756"/>
                    <a:pt x="11801" y="7259"/>
                    <a:pt x="14472" y="7532"/>
                  </a:cubicBezTo>
                  <a:cubicBezTo>
                    <a:pt x="15762" y="7672"/>
                    <a:pt x="17058" y="7752"/>
                    <a:pt x="18354" y="7752"/>
                  </a:cubicBezTo>
                  <a:cubicBezTo>
                    <a:pt x="19603" y="7752"/>
                    <a:pt x="20852" y="7678"/>
                    <a:pt x="22095" y="7510"/>
                  </a:cubicBezTo>
                  <a:cubicBezTo>
                    <a:pt x="24606" y="7167"/>
                    <a:pt x="32070" y="2283"/>
                    <a:pt x="32070" y="2283"/>
                  </a:cubicBezTo>
                  <a:lnTo>
                    <a:pt x="27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8"/>
            <p:cNvSpPr/>
            <p:nvPr/>
          </p:nvSpPr>
          <p:spPr>
            <a:xfrm>
              <a:off x="6815966" y="3356839"/>
              <a:ext cx="98684" cy="66393"/>
            </a:xfrm>
            <a:custGeom>
              <a:avLst/>
              <a:gdLst/>
              <a:ahLst/>
              <a:cxnLst/>
              <a:rect l="l" t="t" r="r" b="b"/>
              <a:pathLst>
                <a:path w="4954" h="3333" extrusionOk="0">
                  <a:moveTo>
                    <a:pt x="4907" y="0"/>
                  </a:moveTo>
                  <a:cubicBezTo>
                    <a:pt x="1940" y="594"/>
                    <a:pt x="23" y="3196"/>
                    <a:pt x="0" y="3219"/>
                  </a:cubicBezTo>
                  <a:lnTo>
                    <a:pt x="160" y="3333"/>
                  </a:lnTo>
                  <a:cubicBezTo>
                    <a:pt x="183" y="3310"/>
                    <a:pt x="2054" y="776"/>
                    <a:pt x="4953" y="183"/>
                  </a:cubicBezTo>
                  <a:lnTo>
                    <a:pt x="4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8"/>
            <p:cNvSpPr/>
            <p:nvPr/>
          </p:nvSpPr>
          <p:spPr>
            <a:xfrm>
              <a:off x="6596348" y="3375026"/>
              <a:ext cx="501984" cy="60039"/>
            </a:xfrm>
            <a:custGeom>
              <a:avLst/>
              <a:gdLst/>
              <a:ahLst/>
              <a:cxnLst/>
              <a:rect l="l" t="t" r="r" b="b"/>
              <a:pathLst>
                <a:path w="25200" h="3014" extrusionOk="0">
                  <a:moveTo>
                    <a:pt x="25177" y="0"/>
                  </a:moveTo>
                  <a:lnTo>
                    <a:pt x="10888" y="2808"/>
                  </a:lnTo>
                  <a:lnTo>
                    <a:pt x="23" y="1233"/>
                  </a:lnTo>
                  <a:lnTo>
                    <a:pt x="0" y="1415"/>
                  </a:lnTo>
                  <a:lnTo>
                    <a:pt x="10865" y="3013"/>
                  </a:lnTo>
                  <a:lnTo>
                    <a:pt x="10888" y="3013"/>
                  </a:lnTo>
                  <a:lnTo>
                    <a:pt x="25200" y="183"/>
                  </a:lnTo>
                  <a:lnTo>
                    <a:pt x="251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8"/>
            <p:cNvSpPr/>
            <p:nvPr/>
          </p:nvSpPr>
          <p:spPr>
            <a:xfrm>
              <a:off x="6351372" y="2577509"/>
              <a:ext cx="281828" cy="621345"/>
            </a:xfrm>
            <a:custGeom>
              <a:avLst/>
              <a:gdLst/>
              <a:ahLst/>
              <a:cxnLst/>
              <a:rect l="l" t="t" r="r" b="b"/>
              <a:pathLst>
                <a:path w="14148" h="31192" extrusionOk="0">
                  <a:moveTo>
                    <a:pt x="12892" y="1"/>
                  </a:moveTo>
                  <a:cubicBezTo>
                    <a:pt x="9696" y="731"/>
                    <a:pt x="7300" y="1804"/>
                    <a:pt x="6181" y="4840"/>
                  </a:cubicBezTo>
                  <a:cubicBezTo>
                    <a:pt x="3168" y="12007"/>
                    <a:pt x="1023" y="21730"/>
                    <a:pt x="635" y="24835"/>
                  </a:cubicBezTo>
                  <a:cubicBezTo>
                    <a:pt x="1" y="28882"/>
                    <a:pt x="2384" y="31192"/>
                    <a:pt x="4995" y="31192"/>
                  </a:cubicBezTo>
                  <a:cubicBezTo>
                    <a:pt x="5580" y="31192"/>
                    <a:pt x="6176" y="31076"/>
                    <a:pt x="6752" y="30838"/>
                  </a:cubicBezTo>
                  <a:cubicBezTo>
                    <a:pt x="10427" y="29035"/>
                    <a:pt x="12161" y="25976"/>
                    <a:pt x="12161" y="25976"/>
                  </a:cubicBezTo>
                  <a:lnTo>
                    <a:pt x="14147" y="14837"/>
                  </a:lnTo>
                  <a:lnTo>
                    <a:pt x="128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8"/>
            <p:cNvSpPr/>
            <p:nvPr/>
          </p:nvSpPr>
          <p:spPr>
            <a:xfrm>
              <a:off x="7034209" y="2577509"/>
              <a:ext cx="281808" cy="621345"/>
            </a:xfrm>
            <a:custGeom>
              <a:avLst/>
              <a:gdLst/>
              <a:ahLst/>
              <a:cxnLst/>
              <a:rect l="l" t="t" r="r" b="b"/>
              <a:pathLst>
                <a:path w="14147" h="31192" extrusionOk="0">
                  <a:moveTo>
                    <a:pt x="1256" y="1"/>
                  </a:moveTo>
                  <a:lnTo>
                    <a:pt x="0" y="14837"/>
                  </a:lnTo>
                  <a:lnTo>
                    <a:pt x="1986" y="25976"/>
                  </a:lnTo>
                  <a:cubicBezTo>
                    <a:pt x="1986" y="25976"/>
                    <a:pt x="3721" y="29035"/>
                    <a:pt x="7396" y="30838"/>
                  </a:cubicBezTo>
                  <a:cubicBezTo>
                    <a:pt x="7968" y="31076"/>
                    <a:pt x="8561" y="31192"/>
                    <a:pt x="9144" y="31192"/>
                  </a:cubicBezTo>
                  <a:cubicBezTo>
                    <a:pt x="11749" y="31192"/>
                    <a:pt x="14147" y="28882"/>
                    <a:pt x="13513" y="24835"/>
                  </a:cubicBezTo>
                  <a:cubicBezTo>
                    <a:pt x="13125" y="21730"/>
                    <a:pt x="10956" y="12007"/>
                    <a:pt x="7966" y="4840"/>
                  </a:cubicBezTo>
                  <a:cubicBezTo>
                    <a:pt x="6848" y="1804"/>
                    <a:pt x="4451" y="731"/>
                    <a:pt x="1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8"/>
            <p:cNvSpPr/>
            <p:nvPr/>
          </p:nvSpPr>
          <p:spPr>
            <a:xfrm>
              <a:off x="6614993" y="2399284"/>
              <a:ext cx="446049" cy="286230"/>
            </a:xfrm>
            <a:custGeom>
              <a:avLst/>
              <a:gdLst/>
              <a:ahLst/>
              <a:cxnLst/>
              <a:rect l="l" t="t" r="r" b="b"/>
              <a:pathLst>
                <a:path w="22392" h="14369" extrusionOk="0">
                  <a:moveTo>
                    <a:pt x="6254" y="0"/>
                  </a:moveTo>
                  <a:lnTo>
                    <a:pt x="6209" y="7418"/>
                  </a:lnTo>
                  <a:lnTo>
                    <a:pt x="0" y="9359"/>
                  </a:lnTo>
                  <a:cubicBezTo>
                    <a:pt x="3743" y="12594"/>
                    <a:pt x="7540" y="14369"/>
                    <a:pt x="11402" y="14369"/>
                  </a:cubicBezTo>
                  <a:cubicBezTo>
                    <a:pt x="15007" y="14369"/>
                    <a:pt x="18667" y="12823"/>
                    <a:pt x="22392" y="9473"/>
                  </a:cubicBezTo>
                  <a:cubicBezTo>
                    <a:pt x="19858" y="8651"/>
                    <a:pt x="16457" y="7533"/>
                    <a:pt x="15773" y="7373"/>
                  </a:cubicBezTo>
                  <a:lnTo>
                    <a:pt x="15681" y="0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8"/>
            <p:cNvSpPr/>
            <p:nvPr/>
          </p:nvSpPr>
          <p:spPr>
            <a:xfrm>
              <a:off x="6614993" y="2577967"/>
              <a:ext cx="446049" cy="107548"/>
            </a:xfrm>
            <a:custGeom>
              <a:avLst/>
              <a:gdLst/>
              <a:ahLst/>
              <a:cxnLst/>
              <a:rect l="l" t="t" r="r" b="b"/>
              <a:pathLst>
                <a:path w="22392" h="5399" extrusionOk="0">
                  <a:moveTo>
                    <a:pt x="1233" y="1"/>
                  </a:moveTo>
                  <a:lnTo>
                    <a:pt x="0" y="389"/>
                  </a:lnTo>
                  <a:cubicBezTo>
                    <a:pt x="3743" y="3624"/>
                    <a:pt x="7540" y="5399"/>
                    <a:pt x="11402" y="5399"/>
                  </a:cubicBezTo>
                  <a:cubicBezTo>
                    <a:pt x="15007" y="5399"/>
                    <a:pt x="18667" y="3853"/>
                    <a:pt x="22392" y="503"/>
                  </a:cubicBezTo>
                  <a:lnTo>
                    <a:pt x="20977" y="1"/>
                  </a:lnTo>
                  <a:cubicBezTo>
                    <a:pt x="17530" y="468"/>
                    <a:pt x="14119" y="720"/>
                    <a:pt x="10750" y="720"/>
                  </a:cubicBezTo>
                  <a:cubicBezTo>
                    <a:pt x="7538" y="720"/>
                    <a:pt x="4364" y="491"/>
                    <a:pt x="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8"/>
            <p:cNvSpPr/>
            <p:nvPr/>
          </p:nvSpPr>
          <p:spPr>
            <a:xfrm>
              <a:off x="6493581" y="2555696"/>
              <a:ext cx="685228" cy="726124"/>
            </a:xfrm>
            <a:custGeom>
              <a:avLst/>
              <a:gdLst/>
              <a:ahLst/>
              <a:cxnLst/>
              <a:rect l="l" t="t" r="r" b="b"/>
              <a:pathLst>
                <a:path w="34399" h="36452" extrusionOk="0">
                  <a:moveTo>
                    <a:pt x="10044" y="0"/>
                  </a:moveTo>
                  <a:lnTo>
                    <a:pt x="3584" y="1781"/>
                  </a:lnTo>
                  <a:cubicBezTo>
                    <a:pt x="366" y="2945"/>
                    <a:pt x="1" y="6140"/>
                    <a:pt x="845" y="8788"/>
                  </a:cubicBezTo>
                  <a:cubicBezTo>
                    <a:pt x="1576" y="12052"/>
                    <a:pt x="2306" y="15293"/>
                    <a:pt x="3037" y="18557"/>
                  </a:cubicBezTo>
                  <a:cubicBezTo>
                    <a:pt x="3653" y="21342"/>
                    <a:pt x="3014" y="30700"/>
                    <a:pt x="2443" y="33279"/>
                  </a:cubicBezTo>
                  <a:cubicBezTo>
                    <a:pt x="6078" y="35591"/>
                    <a:pt x="10721" y="36452"/>
                    <a:pt x="15530" y="36452"/>
                  </a:cubicBezTo>
                  <a:cubicBezTo>
                    <a:pt x="21595" y="36452"/>
                    <a:pt x="27923" y="35084"/>
                    <a:pt x="32824" y="33530"/>
                  </a:cubicBezTo>
                  <a:cubicBezTo>
                    <a:pt x="32253" y="31316"/>
                    <a:pt x="31911" y="29011"/>
                    <a:pt x="31545" y="26751"/>
                  </a:cubicBezTo>
                  <a:cubicBezTo>
                    <a:pt x="31089" y="23738"/>
                    <a:pt x="30952" y="20634"/>
                    <a:pt x="31386" y="17598"/>
                  </a:cubicBezTo>
                  <a:cubicBezTo>
                    <a:pt x="31842" y="14608"/>
                    <a:pt x="32824" y="11710"/>
                    <a:pt x="33554" y="8788"/>
                  </a:cubicBezTo>
                  <a:cubicBezTo>
                    <a:pt x="34399" y="6140"/>
                    <a:pt x="34033" y="2945"/>
                    <a:pt x="30815" y="1781"/>
                  </a:cubicBezTo>
                  <a:lnTo>
                    <a:pt x="23922" y="662"/>
                  </a:lnTo>
                  <a:cubicBezTo>
                    <a:pt x="22484" y="1781"/>
                    <a:pt x="18352" y="3561"/>
                    <a:pt x="17234" y="3584"/>
                  </a:cubicBezTo>
                  <a:cubicBezTo>
                    <a:pt x="17229" y="3584"/>
                    <a:pt x="17224" y="3584"/>
                    <a:pt x="17219" y="3584"/>
                  </a:cubicBezTo>
                  <a:cubicBezTo>
                    <a:pt x="16074" y="3584"/>
                    <a:pt x="11544" y="1091"/>
                    <a:pt x="100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8"/>
            <p:cNvSpPr/>
            <p:nvPr/>
          </p:nvSpPr>
          <p:spPr>
            <a:xfrm>
              <a:off x="6600890" y="3084134"/>
              <a:ext cx="388320" cy="149500"/>
            </a:xfrm>
            <a:custGeom>
              <a:avLst/>
              <a:gdLst/>
              <a:ahLst/>
              <a:cxnLst/>
              <a:rect l="l" t="t" r="r" b="b"/>
              <a:pathLst>
                <a:path w="19494" h="7505" extrusionOk="0">
                  <a:moveTo>
                    <a:pt x="11245" y="1"/>
                  </a:moveTo>
                  <a:cubicBezTo>
                    <a:pt x="8720" y="1"/>
                    <a:pt x="6266" y="189"/>
                    <a:pt x="3904" y="566"/>
                  </a:cubicBezTo>
                  <a:lnTo>
                    <a:pt x="3813" y="589"/>
                  </a:lnTo>
                  <a:lnTo>
                    <a:pt x="3813" y="680"/>
                  </a:lnTo>
                  <a:cubicBezTo>
                    <a:pt x="3881" y="4446"/>
                    <a:pt x="46" y="7322"/>
                    <a:pt x="1" y="7345"/>
                  </a:cubicBezTo>
                  <a:lnTo>
                    <a:pt x="115" y="7505"/>
                  </a:lnTo>
                  <a:cubicBezTo>
                    <a:pt x="160" y="7482"/>
                    <a:pt x="4018" y="4583"/>
                    <a:pt x="4018" y="748"/>
                  </a:cubicBezTo>
                  <a:cubicBezTo>
                    <a:pt x="6358" y="383"/>
                    <a:pt x="8777" y="201"/>
                    <a:pt x="11262" y="201"/>
                  </a:cubicBezTo>
                  <a:cubicBezTo>
                    <a:pt x="13747" y="201"/>
                    <a:pt x="16298" y="383"/>
                    <a:pt x="18900" y="748"/>
                  </a:cubicBezTo>
                  <a:cubicBezTo>
                    <a:pt x="18946" y="977"/>
                    <a:pt x="19037" y="1616"/>
                    <a:pt x="19311" y="2460"/>
                  </a:cubicBezTo>
                  <a:lnTo>
                    <a:pt x="19493" y="2392"/>
                  </a:lnTo>
                  <a:cubicBezTo>
                    <a:pt x="19174" y="1410"/>
                    <a:pt x="19083" y="657"/>
                    <a:pt x="19083" y="657"/>
                  </a:cubicBezTo>
                  <a:lnTo>
                    <a:pt x="19083" y="589"/>
                  </a:lnTo>
                  <a:lnTo>
                    <a:pt x="19014" y="566"/>
                  </a:lnTo>
                  <a:cubicBezTo>
                    <a:pt x="16366" y="189"/>
                    <a:pt x="13770" y="1"/>
                    <a:pt x="11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8"/>
            <p:cNvSpPr/>
            <p:nvPr/>
          </p:nvSpPr>
          <p:spPr>
            <a:xfrm>
              <a:off x="6563161" y="2415200"/>
              <a:ext cx="281470" cy="245992"/>
            </a:xfrm>
            <a:custGeom>
              <a:avLst/>
              <a:gdLst/>
              <a:ahLst/>
              <a:cxnLst/>
              <a:rect l="l" t="t" r="r" b="b"/>
              <a:pathLst>
                <a:path w="14130" h="12349" extrusionOk="0">
                  <a:moveTo>
                    <a:pt x="8856" y="0"/>
                  </a:moveTo>
                  <a:cubicBezTo>
                    <a:pt x="8856" y="0"/>
                    <a:pt x="0" y="3264"/>
                    <a:pt x="731" y="8856"/>
                  </a:cubicBezTo>
                  <a:cubicBezTo>
                    <a:pt x="1666" y="11869"/>
                    <a:pt x="8149" y="11983"/>
                    <a:pt x="14129" y="12349"/>
                  </a:cubicBezTo>
                  <a:lnTo>
                    <a:pt x="13741" y="11093"/>
                  </a:lnTo>
                  <a:cubicBezTo>
                    <a:pt x="13741" y="11093"/>
                    <a:pt x="7875" y="8286"/>
                    <a:pt x="7852" y="7396"/>
                  </a:cubicBezTo>
                  <a:cubicBezTo>
                    <a:pt x="7829" y="6802"/>
                    <a:pt x="8811" y="6619"/>
                    <a:pt x="8811" y="6619"/>
                  </a:cubicBezTo>
                  <a:lnTo>
                    <a:pt x="8834" y="822"/>
                  </a:lnTo>
                  <a:cubicBezTo>
                    <a:pt x="8742" y="639"/>
                    <a:pt x="8925" y="183"/>
                    <a:pt x="8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8"/>
            <p:cNvSpPr/>
            <p:nvPr/>
          </p:nvSpPr>
          <p:spPr>
            <a:xfrm>
              <a:off x="6829591" y="2421555"/>
              <a:ext cx="281011" cy="239638"/>
            </a:xfrm>
            <a:custGeom>
              <a:avLst/>
              <a:gdLst/>
              <a:ahLst/>
              <a:cxnLst/>
              <a:rect l="l" t="t" r="r" b="b"/>
              <a:pathLst>
                <a:path w="14107" h="12030" extrusionOk="0">
                  <a:moveTo>
                    <a:pt x="6004" y="1"/>
                  </a:moveTo>
                  <a:cubicBezTo>
                    <a:pt x="5935" y="183"/>
                    <a:pt x="4931" y="412"/>
                    <a:pt x="4931" y="412"/>
                  </a:cubicBezTo>
                  <a:lnTo>
                    <a:pt x="5000" y="6255"/>
                  </a:lnTo>
                  <a:cubicBezTo>
                    <a:pt x="5000" y="6255"/>
                    <a:pt x="6552" y="6574"/>
                    <a:pt x="6575" y="7077"/>
                  </a:cubicBezTo>
                  <a:cubicBezTo>
                    <a:pt x="6552" y="7967"/>
                    <a:pt x="389" y="10774"/>
                    <a:pt x="389" y="10774"/>
                  </a:cubicBezTo>
                  <a:lnTo>
                    <a:pt x="1" y="12030"/>
                  </a:lnTo>
                  <a:cubicBezTo>
                    <a:pt x="5958" y="11664"/>
                    <a:pt x="12463" y="11550"/>
                    <a:pt x="13376" y="8537"/>
                  </a:cubicBezTo>
                  <a:cubicBezTo>
                    <a:pt x="14107" y="2945"/>
                    <a:pt x="6004" y="1"/>
                    <a:pt x="6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8"/>
            <p:cNvSpPr/>
            <p:nvPr/>
          </p:nvSpPr>
          <p:spPr>
            <a:xfrm>
              <a:off x="6576348" y="2590237"/>
              <a:ext cx="521067" cy="72768"/>
            </a:xfrm>
            <a:custGeom>
              <a:avLst/>
              <a:gdLst/>
              <a:ahLst/>
              <a:cxnLst/>
              <a:rect l="l" t="t" r="r" b="b"/>
              <a:pathLst>
                <a:path w="26158" h="3653" extrusionOk="0">
                  <a:moveTo>
                    <a:pt x="26021" y="1"/>
                  </a:moveTo>
                  <a:cubicBezTo>
                    <a:pt x="24674" y="1530"/>
                    <a:pt x="19881" y="2329"/>
                    <a:pt x="15247" y="3105"/>
                  </a:cubicBezTo>
                  <a:cubicBezTo>
                    <a:pt x="14494" y="3219"/>
                    <a:pt x="13764" y="3333"/>
                    <a:pt x="13033" y="3470"/>
                  </a:cubicBezTo>
                  <a:lnTo>
                    <a:pt x="11846" y="3311"/>
                  </a:lnTo>
                  <a:cubicBezTo>
                    <a:pt x="6619" y="2626"/>
                    <a:pt x="1233" y="1918"/>
                    <a:pt x="160" y="24"/>
                  </a:cubicBezTo>
                  <a:lnTo>
                    <a:pt x="0" y="115"/>
                  </a:lnTo>
                  <a:cubicBezTo>
                    <a:pt x="1096" y="2101"/>
                    <a:pt x="6300" y="2763"/>
                    <a:pt x="11824" y="3493"/>
                  </a:cubicBezTo>
                  <a:lnTo>
                    <a:pt x="13056" y="3653"/>
                  </a:lnTo>
                  <a:cubicBezTo>
                    <a:pt x="13787" y="3539"/>
                    <a:pt x="14540" y="3402"/>
                    <a:pt x="15270" y="3288"/>
                  </a:cubicBezTo>
                  <a:cubicBezTo>
                    <a:pt x="20155" y="2466"/>
                    <a:pt x="24766" y="1713"/>
                    <a:pt x="26158" y="115"/>
                  </a:cubicBezTo>
                  <a:lnTo>
                    <a:pt x="26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8"/>
            <p:cNvSpPr/>
            <p:nvPr/>
          </p:nvSpPr>
          <p:spPr>
            <a:xfrm>
              <a:off x="6690012" y="2512490"/>
              <a:ext cx="31852" cy="54123"/>
            </a:xfrm>
            <a:custGeom>
              <a:avLst/>
              <a:gdLst/>
              <a:ahLst/>
              <a:cxnLst/>
              <a:rect l="l" t="t" r="r" b="b"/>
              <a:pathLst>
                <a:path w="1599" h="2717" extrusionOk="0">
                  <a:moveTo>
                    <a:pt x="1210" y="1"/>
                  </a:moveTo>
                  <a:lnTo>
                    <a:pt x="1210" y="1"/>
                  </a:lnTo>
                  <a:cubicBezTo>
                    <a:pt x="1187" y="24"/>
                    <a:pt x="0" y="1416"/>
                    <a:pt x="1461" y="2717"/>
                  </a:cubicBezTo>
                  <a:lnTo>
                    <a:pt x="1598" y="2580"/>
                  </a:lnTo>
                  <a:cubicBezTo>
                    <a:pt x="252" y="1393"/>
                    <a:pt x="1301" y="183"/>
                    <a:pt x="1347" y="138"/>
                  </a:cubicBezTo>
                  <a:lnTo>
                    <a:pt x="12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8"/>
            <p:cNvSpPr/>
            <p:nvPr/>
          </p:nvSpPr>
          <p:spPr>
            <a:xfrm>
              <a:off x="6958274" y="2522948"/>
              <a:ext cx="24561" cy="43665"/>
            </a:xfrm>
            <a:custGeom>
              <a:avLst/>
              <a:gdLst/>
              <a:ahLst/>
              <a:cxnLst/>
              <a:rect l="l" t="t" r="r" b="b"/>
              <a:pathLst>
                <a:path w="1233" h="2192" extrusionOk="0">
                  <a:moveTo>
                    <a:pt x="320" y="1"/>
                  </a:moveTo>
                  <a:lnTo>
                    <a:pt x="183" y="115"/>
                  </a:lnTo>
                  <a:cubicBezTo>
                    <a:pt x="206" y="161"/>
                    <a:pt x="959" y="1256"/>
                    <a:pt x="0" y="2055"/>
                  </a:cubicBezTo>
                  <a:lnTo>
                    <a:pt x="137" y="2192"/>
                  </a:lnTo>
                  <a:cubicBezTo>
                    <a:pt x="1233" y="1279"/>
                    <a:pt x="343" y="24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8"/>
            <p:cNvSpPr/>
            <p:nvPr/>
          </p:nvSpPr>
          <p:spPr>
            <a:xfrm>
              <a:off x="6801404" y="2637986"/>
              <a:ext cx="4562" cy="231450"/>
            </a:xfrm>
            <a:custGeom>
              <a:avLst/>
              <a:gdLst/>
              <a:ahLst/>
              <a:cxnLst/>
              <a:rect l="l" t="t" r="r" b="b"/>
              <a:pathLst>
                <a:path w="229" h="11619" extrusionOk="0">
                  <a:moveTo>
                    <a:pt x="1" y="1"/>
                  </a:moveTo>
                  <a:lnTo>
                    <a:pt x="1" y="11619"/>
                  </a:lnTo>
                  <a:lnTo>
                    <a:pt x="229" y="11619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8"/>
            <p:cNvSpPr/>
            <p:nvPr/>
          </p:nvSpPr>
          <p:spPr>
            <a:xfrm>
              <a:off x="6800050" y="2865333"/>
              <a:ext cx="7291" cy="20020"/>
            </a:xfrm>
            <a:custGeom>
              <a:avLst/>
              <a:gdLst/>
              <a:ahLst/>
              <a:cxnLst/>
              <a:rect l="l" t="t" r="r" b="b"/>
              <a:pathLst>
                <a:path w="366" h="1005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lnTo>
                    <a:pt x="0" y="822"/>
                  </a:lnTo>
                  <a:cubicBezTo>
                    <a:pt x="0" y="936"/>
                    <a:pt x="91" y="1004"/>
                    <a:pt x="183" y="1004"/>
                  </a:cubicBezTo>
                  <a:cubicBezTo>
                    <a:pt x="297" y="1004"/>
                    <a:pt x="365" y="936"/>
                    <a:pt x="365" y="822"/>
                  </a:cubicBezTo>
                  <a:lnTo>
                    <a:pt x="365" y="183"/>
                  </a:lnTo>
                  <a:cubicBezTo>
                    <a:pt x="365" y="69"/>
                    <a:pt x="297" y="0"/>
                    <a:pt x="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8"/>
            <p:cNvSpPr/>
            <p:nvPr/>
          </p:nvSpPr>
          <p:spPr>
            <a:xfrm>
              <a:off x="6863694" y="2718462"/>
              <a:ext cx="4562" cy="183722"/>
            </a:xfrm>
            <a:custGeom>
              <a:avLst/>
              <a:gdLst/>
              <a:ahLst/>
              <a:cxnLst/>
              <a:rect l="l" t="t" r="r" b="b"/>
              <a:pathLst>
                <a:path w="229" h="9223" extrusionOk="0">
                  <a:moveTo>
                    <a:pt x="1" y="1"/>
                  </a:moveTo>
                  <a:lnTo>
                    <a:pt x="1" y="9222"/>
                  </a:lnTo>
                  <a:lnTo>
                    <a:pt x="229" y="9222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8"/>
            <p:cNvSpPr/>
            <p:nvPr/>
          </p:nvSpPr>
          <p:spPr>
            <a:xfrm>
              <a:off x="6862340" y="2898061"/>
              <a:ext cx="7749" cy="20478"/>
            </a:xfrm>
            <a:custGeom>
              <a:avLst/>
              <a:gdLst/>
              <a:ahLst/>
              <a:cxnLst/>
              <a:rect l="l" t="t" r="r" b="b"/>
              <a:pathLst>
                <a:path w="389" h="1028" extrusionOk="0">
                  <a:moveTo>
                    <a:pt x="183" y="1"/>
                  </a:moveTo>
                  <a:cubicBezTo>
                    <a:pt x="92" y="1"/>
                    <a:pt x="0" y="69"/>
                    <a:pt x="0" y="183"/>
                  </a:cubicBezTo>
                  <a:lnTo>
                    <a:pt x="0" y="822"/>
                  </a:lnTo>
                  <a:cubicBezTo>
                    <a:pt x="0" y="936"/>
                    <a:pt x="92" y="1028"/>
                    <a:pt x="183" y="1028"/>
                  </a:cubicBezTo>
                  <a:cubicBezTo>
                    <a:pt x="297" y="1028"/>
                    <a:pt x="388" y="936"/>
                    <a:pt x="388" y="822"/>
                  </a:cubicBezTo>
                  <a:lnTo>
                    <a:pt x="388" y="183"/>
                  </a:lnTo>
                  <a:cubicBezTo>
                    <a:pt x="388" y="69"/>
                    <a:pt x="297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8"/>
            <p:cNvSpPr/>
            <p:nvPr/>
          </p:nvSpPr>
          <p:spPr>
            <a:xfrm>
              <a:off x="6737302" y="2554780"/>
              <a:ext cx="155515" cy="289199"/>
            </a:xfrm>
            <a:custGeom>
              <a:avLst/>
              <a:gdLst/>
              <a:ahLst/>
              <a:cxnLst/>
              <a:rect l="l" t="t" r="r" b="b"/>
              <a:pathLst>
                <a:path w="7807" h="14518" extrusionOk="0">
                  <a:moveTo>
                    <a:pt x="502" y="1"/>
                  </a:moveTo>
                  <a:cubicBezTo>
                    <a:pt x="229" y="1"/>
                    <a:pt x="0" y="252"/>
                    <a:pt x="0" y="571"/>
                  </a:cubicBezTo>
                  <a:lnTo>
                    <a:pt x="0" y="13947"/>
                  </a:lnTo>
                  <a:cubicBezTo>
                    <a:pt x="0" y="14266"/>
                    <a:pt x="229" y="14517"/>
                    <a:pt x="502" y="14517"/>
                  </a:cubicBezTo>
                  <a:lnTo>
                    <a:pt x="7167" y="14517"/>
                  </a:lnTo>
                  <a:cubicBezTo>
                    <a:pt x="7441" y="14517"/>
                    <a:pt x="7670" y="14266"/>
                    <a:pt x="7670" y="13947"/>
                  </a:cubicBezTo>
                  <a:lnTo>
                    <a:pt x="7670" y="3949"/>
                  </a:lnTo>
                  <a:lnTo>
                    <a:pt x="7807" y="3949"/>
                  </a:lnTo>
                  <a:lnTo>
                    <a:pt x="7807" y="2854"/>
                  </a:lnTo>
                  <a:lnTo>
                    <a:pt x="7670" y="2854"/>
                  </a:lnTo>
                  <a:lnTo>
                    <a:pt x="7670" y="2374"/>
                  </a:lnTo>
                  <a:lnTo>
                    <a:pt x="7807" y="2374"/>
                  </a:lnTo>
                  <a:lnTo>
                    <a:pt x="7807" y="1279"/>
                  </a:lnTo>
                  <a:lnTo>
                    <a:pt x="7670" y="1279"/>
                  </a:lnTo>
                  <a:lnTo>
                    <a:pt x="7670" y="571"/>
                  </a:lnTo>
                  <a:cubicBezTo>
                    <a:pt x="7670" y="252"/>
                    <a:pt x="7441" y="1"/>
                    <a:pt x="7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6890068" y="2611612"/>
              <a:ext cx="2749" cy="7749"/>
            </a:xfrm>
            <a:custGeom>
              <a:avLst/>
              <a:gdLst/>
              <a:ahLst/>
              <a:cxnLst/>
              <a:rect l="l" t="t" r="r" b="b"/>
              <a:pathLst>
                <a:path w="138" h="389" extrusionOk="0">
                  <a:moveTo>
                    <a:pt x="1" y="1"/>
                  </a:moveTo>
                  <a:lnTo>
                    <a:pt x="1" y="389"/>
                  </a:lnTo>
                  <a:lnTo>
                    <a:pt x="138" y="389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6737302" y="2554780"/>
              <a:ext cx="152786" cy="19123"/>
            </a:xfrm>
            <a:custGeom>
              <a:avLst/>
              <a:gdLst/>
              <a:ahLst/>
              <a:cxnLst/>
              <a:rect l="l" t="t" r="r" b="b"/>
              <a:pathLst>
                <a:path w="7670" h="960" extrusionOk="0">
                  <a:moveTo>
                    <a:pt x="502" y="1"/>
                  </a:moveTo>
                  <a:cubicBezTo>
                    <a:pt x="229" y="1"/>
                    <a:pt x="0" y="252"/>
                    <a:pt x="0" y="571"/>
                  </a:cubicBezTo>
                  <a:lnTo>
                    <a:pt x="0" y="959"/>
                  </a:lnTo>
                  <a:cubicBezTo>
                    <a:pt x="0" y="640"/>
                    <a:pt x="229" y="389"/>
                    <a:pt x="502" y="389"/>
                  </a:cubicBezTo>
                  <a:lnTo>
                    <a:pt x="7167" y="389"/>
                  </a:lnTo>
                  <a:cubicBezTo>
                    <a:pt x="7441" y="389"/>
                    <a:pt x="7670" y="640"/>
                    <a:pt x="7670" y="959"/>
                  </a:cubicBezTo>
                  <a:lnTo>
                    <a:pt x="7670" y="571"/>
                  </a:lnTo>
                  <a:cubicBezTo>
                    <a:pt x="7670" y="252"/>
                    <a:pt x="7441" y="1"/>
                    <a:pt x="7167" y="1"/>
                  </a:cubicBez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6890068" y="2580238"/>
              <a:ext cx="2749" cy="7749"/>
            </a:xfrm>
            <a:custGeom>
              <a:avLst/>
              <a:gdLst/>
              <a:ahLst/>
              <a:cxnLst/>
              <a:rect l="l" t="t" r="r" b="b"/>
              <a:pathLst>
                <a:path w="138" h="389" extrusionOk="0">
                  <a:moveTo>
                    <a:pt x="1" y="1"/>
                  </a:moveTo>
                  <a:lnTo>
                    <a:pt x="1" y="389"/>
                  </a:lnTo>
                  <a:lnTo>
                    <a:pt x="138" y="389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rgbClr val="4F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6675908" y="2680734"/>
              <a:ext cx="192806" cy="176890"/>
            </a:xfrm>
            <a:custGeom>
              <a:avLst/>
              <a:gdLst/>
              <a:ahLst/>
              <a:cxnLst/>
              <a:rect l="l" t="t" r="r" b="b"/>
              <a:pathLst>
                <a:path w="9679" h="8880" extrusionOk="0">
                  <a:moveTo>
                    <a:pt x="3082" y="0"/>
                  </a:moveTo>
                  <a:cubicBezTo>
                    <a:pt x="1736" y="1073"/>
                    <a:pt x="480" y="3173"/>
                    <a:pt x="1" y="4314"/>
                  </a:cubicBezTo>
                  <a:cubicBezTo>
                    <a:pt x="389" y="6528"/>
                    <a:pt x="2831" y="8788"/>
                    <a:pt x="3653" y="8879"/>
                  </a:cubicBezTo>
                  <a:cubicBezTo>
                    <a:pt x="3653" y="8879"/>
                    <a:pt x="8652" y="5821"/>
                    <a:pt x="9108" y="4908"/>
                  </a:cubicBezTo>
                  <a:cubicBezTo>
                    <a:pt x="9565" y="3995"/>
                    <a:pt x="9679" y="1666"/>
                    <a:pt x="9245" y="708"/>
                  </a:cubicBezTo>
                  <a:cubicBezTo>
                    <a:pt x="9155" y="513"/>
                    <a:pt x="8835" y="436"/>
                    <a:pt x="8386" y="436"/>
                  </a:cubicBezTo>
                  <a:cubicBezTo>
                    <a:pt x="6675" y="436"/>
                    <a:pt x="3082" y="1552"/>
                    <a:pt x="3082" y="1552"/>
                  </a:cubicBezTo>
                  <a:lnTo>
                    <a:pt x="3082" y="0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6757760" y="2702546"/>
              <a:ext cx="105954" cy="33665"/>
            </a:xfrm>
            <a:custGeom>
              <a:avLst/>
              <a:gdLst/>
              <a:ahLst/>
              <a:cxnLst/>
              <a:rect l="l" t="t" r="r" b="b"/>
              <a:pathLst>
                <a:path w="5319" h="1690" extrusionOk="0">
                  <a:moveTo>
                    <a:pt x="5273" y="1"/>
                  </a:moveTo>
                  <a:lnTo>
                    <a:pt x="0" y="1507"/>
                  </a:lnTo>
                  <a:lnTo>
                    <a:pt x="69" y="1690"/>
                  </a:lnTo>
                  <a:lnTo>
                    <a:pt x="5319" y="183"/>
                  </a:lnTo>
                  <a:lnTo>
                    <a:pt x="52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6774572" y="2725275"/>
              <a:ext cx="91413" cy="37310"/>
            </a:xfrm>
            <a:custGeom>
              <a:avLst/>
              <a:gdLst/>
              <a:ahLst/>
              <a:cxnLst/>
              <a:rect l="l" t="t" r="r" b="b"/>
              <a:pathLst>
                <a:path w="4589" h="1873" extrusionOk="0">
                  <a:moveTo>
                    <a:pt x="4520" y="1"/>
                  </a:moveTo>
                  <a:lnTo>
                    <a:pt x="1" y="1690"/>
                  </a:lnTo>
                  <a:lnTo>
                    <a:pt x="69" y="1873"/>
                  </a:lnTo>
                  <a:lnTo>
                    <a:pt x="4589" y="184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6790050" y="2751211"/>
              <a:ext cx="74580" cy="36394"/>
            </a:xfrm>
            <a:custGeom>
              <a:avLst/>
              <a:gdLst/>
              <a:ahLst/>
              <a:cxnLst/>
              <a:rect l="l" t="t" r="r" b="b"/>
              <a:pathLst>
                <a:path w="3744" h="1827" extrusionOk="0">
                  <a:moveTo>
                    <a:pt x="3675" y="0"/>
                  </a:moveTo>
                  <a:lnTo>
                    <a:pt x="0" y="1666"/>
                  </a:lnTo>
                  <a:lnTo>
                    <a:pt x="91" y="1826"/>
                  </a:lnTo>
                  <a:lnTo>
                    <a:pt x="3743" y="183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6420394" y="2761211"/>
              <a:ext cx="243263" cy="239179"/>
            </a:xfrm>
            <a:custGeom>
              <a:avLst/>
              <a:gdLst/>
              <a:ahLst/>
              <a:cxnLst/>
              <a:rect l="l" t="t" r="r" b="b"/>
              <a:pathLst>
                <a:path w="12212" h="12007" extrusionOk="0">
                  <a:moveTo>
                    <a:pt x="12075" y="0"/>
                  </a:moveTo>
                  <a:lnTo>
                    <a:pt x="0" y="11869"/>
                  </a:lnTo>
                  <a:lnTo>
                    <a:pt x="114" y="12006"/>
                  </a:lnTo>
                  <a:lnTo>
                    <a:pt x="12212" y="137"/>
                  </a:lnTo>
                  <a:lnTo>
                    <a:pt x="120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6551329" y="2873958"/>
              <a:ext cx="209180" cy="271470"/>
            </a:xfrm>
            <a:custGeom>
              <a:avLst/>
              <a:gdLst/>
              <a:ahLst/>
              <a:cxnLst/>
              <a:rect l="l" t="t" r="r" b="b"/>
              <a:pathLst>
                <a:path w="10501" h="13628" extrusionOk="0">
                  <a:moveTo>
                    <a:pt x="10341" y="1"/>
                  </a:moveTo>
                  <a:lnTo>
                    <a:pt x="1" y="13513"/>
                  </a:lnTo>
                  <a:lnTo>
                    <a:pt x="161" y="13628"/>
                  </a:lnTo>
                  <a:lnTo>
                    <a:pt x="10500" y="11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6682283" y="3209012"/>
              <a:ext cx="264179" cy="189220"/>
            </a:xfrm>
            <a:custGeom>
              <a:avLst/>
              <a:gdLst/>
              <a:ahLst/>
              <a:cxnLst/>
              <a:rect l="l" t="t" r="r" b="b"/>
              <a:pathLst>
                <a:path w="13262" h="9499" extrusionOk="0">
                  <a:moveTo>
                    <a:pt x="5967" y="1"/>
                  </a:moveTo>
                  <a:cubicBezTo>
                    <a:pt x="4853" y="1"/>
                    <a:pt x="3703" y="171"/>
                    <a:pt x="3013" y="756"/>
                  </a:cubicBezTo>
                  <a:cubicBezTo>
                    <a:pt x="3013" y="756"/>
                    <a:pt x="366" y="3609"/>
                    <a:pt x="2055" y="4271"/>
                  </a:cubicBezTo>
                  <a:cubicBezTo>
                    <a:pt x="959" y="5550"/>
                    <a:pt x="0" y="6873"/>
                    <a:pt x="343" y="7330"/>
                  </a:cubicBezTo>
                  <a:cubicBezTo>
                    <a:pt x="1073" y="8289"/>
                    <a:pt x="3493" y="9453"/>
                    <a:pt x="4680" y="9498"/>
                  </a:cubicBezTo>
                  <a:cubicBezTo>
                    <a:pt x="4688" y="9499"/>
                    <a:pt x="4697" y="9499"/>
                    <a:pt x="4705" y="9499"/>
                  </a:cubicBezTo>
                  <a:cubicBezTo>
                    <a:pt x="5915" y="9499"/>
                    <a:pt x="10842" y="6394"/>
                    <a:pt x="10842" y="6394"/>
                  </a:cubicBezTo>
                  <a:cubicBezTo>
                    <a:pt x="13262" y="4271"/>
                    <a:pt x="10934" y="460"/>
                    <a:pt x="8218" y="186"/>
                  </a:cubicBezTo>
                  <a:cubicBezTo>
                    <a:pt x="7629" y="97"/>
                    <a:pt x="6808" y="1"/>
                    <a:pt x="5967" y="1"/>
                  </a:cubicBez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6695928" y="3272258"/>
              <a:ext cx="90497" cy="92329"/>
            </a:xfrm>
            <a:custGeom>
              <a:avLst/>
              <a:gdLst/>
              <a:ahLst/>
              <a:cxnLst/>
              <a:rect l="l" t="t" r="r" b="b"/>
              <a:pathLst>
                <a:path w="4543" h="4635" extrusionOk="0">
                  <a:moveTo>
                    <a:pt x="4405" y="1"/>
                  </a:moveTo>
                  <a:lnTo>
                    <a:pt x="0" y="4497"/>
                  </a:lnTo>
                  <a:lnTo>
                    <a:pt x="137" y="4634"/>
                  </a:lnTo>
                  <a:lnTo>
                    <a:pt x="4542" y="138"/>
                  </a:lnTo>
                  <a:lnTo>
                    <a:pt x="44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0" name="Google Shape;1820;p38"/>
            <p:cNvGrpSpPr/>
            <p:nvPr/>
          </p:nvGrpSpPr>
          <p:grpSpPr>
            <a:xfrm>
              <a:off x="6295860" y="1905576"/>
              <a:ext cx="1060335" cy="326723"/>
              <a:chOff x="6316265" y="1730910"/>
              <a:chExt cx="1099933" cy="326723"/>
            </a:xfrm>
          </p:grpSpPr>
          <p:sp>
            <p:nvSpPr>
              <p:cNvPr id="1821" name="Google Shape;1821;p38"/>
              <p:cNvSpPr/>
              <p:nvPr/>
            </p:nvSpPr>
            <p:spPr>
              <a:xfrm>
                <a:off x="6316265" y="1730910"/>
                <a:ext cx="31401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7344" h="4462" extrusionOk="0">
                    <a:moveTo>
                      <a:pt x="0" y="0"/>
                    </a:moveTo>
                    <a:lnTo>
                      <a:pt x="0" y="4462"/>
                    </a:lnTo>
                    <a:lnTo>
                      <a:pt x="17344" y="4462"/>
                    </a:lnTo>
                    <a:lnTo>
                      <a:pt x="17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8"/>
              <p:cNvSpPr/>
              <p:nvPr/>
            </p:nvSpPr>
            <p:spPr>
              <a:xfrm>
                <a:off x="6316265" y="1865684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8"/>
              <p:cNvSpPr/>
              <p:nvPr/>
            </p:nvSpPr>
            <p:spPr>
              <a:xfrm>
                <a:off x="6316265" y="1945074"/>
                <a:ext cx="1099933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31" extrusionOk="0">
                    <a:moveTo>
                      <a:pt x="0" y="1"/>
                    </a:moveTo>
                    <a:lnTo>
                      <a:pt x="0" y="1831"/>
                    </a:lnTo>
                    <a:lnTo>
                      <a:pt x="60752" y="1831"/>
                    </a:lnTo>
                    <a:lnTo>
                      <a:pt x="607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8"/>
              <p:cNvSpPr/>
              <p:nvPr/>
            </p:nvSpPr>
            <p:spPr>
              <a:xfrm>
                <a:off x="6316265" y="2024030"/>
                <a:ext cx="5018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720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7720" y="1856"/>
                    </a:lnTo>
                    <a:lnTo>
                      <a:pt x="277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5" name="Google Shape;1825;p38"/>
            <p:cNvSpPr/>
            <p:nvPr/>
          </p:nvSpPr>
          <p:spPr>
            <a:xfrm>
              <a:off x="6717740" y="3304091"/>
              <a:ext cx="85955" cy="75497"/>
            </a:xfrm>
            <a:custGeom>
              <a:avLst/>
              <a:gdLst/>
              <a:ahLst/>
              <a:cxnLst/>
              <a:rect l="l" t="t" r="r" b="b"/>
              <a:pathLst>
                <a:path w="4315" h="3790" extrusionOk="0">
                  <a:moveTo>
                    <a:pt x="4201" y="1"/>
                  </a:moveTo>
                  <a:lnTo>
                    <a:pt x="1" y="3653"/>
                  </a:lnTo>
                  <a:lnTo>
                    <a:pt x="115" y="3790"/>
                  </a:lnTo>
                  <a:lnTo>
                    <a:pt x="4315" y="137"/>
                  </a:lnTo>
                  <a:lnTo>
                    <a:pt x="42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8"/>
            <p:cNvSpPr/>
            <p:nvPr/>
          </p:nvSpPr>
          <p:spPr>
            <a:xfrm>
              <a:off x="6745031" y="3333652"/>
              <a:ext cx="75497" cy="58664"/>
            </a:xfrm>
            <a:custGeom>
              <a:avLst/>
              <a:gdLst/>
              <a:ahLst/>
              <a:cxnLst/>
              <a:rect l="l" t="t" r="r" b="b"/>
              <a:pathLst>
                <a:path w="3790" h="2945" extrusionOk="0">
                  <a:moveTo>
                    <a:pt x="3675" y="0"/>
                  </a:moveTo>
                  <a:lnTo>
                    <a:pt x="0" y="2808"/>
                  </a:lnTo>
                  <a:lnTo>
                    <a:pt x="114" y="2945"/>
                  </a:lnTo>
                  <a:lnTo>
                    <a:pt x="3789" y="16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6843236" y="3027641"/>
              <a:ext cx="506088" cy="321947"/>
            </a:xfrm>
            <a:custGeom>
              <a:avLst/>
              <a:gdLst/>
              <a:ahLst/>
              <a:cxnLst/>
              <a:rect l="l" t="t" r="r" b="b"/>
              <a:pathLst>
                <a:path w="25406" h="16162" extrusionOk="0">
                  <a:moveTo>
                    <a:pt x="22735" y="1"/>
                  </a:moveTo>
                  <a:lnTo>
                    <a:pt x="1" y="8971"/>
                  </a:lnTo>
                  <a:cubicBezTo>
                    <a:pt x="1849" y="10204"/>
                    <a:pt x="2762" y="12760"/>
                    <a:pt x="3036" y="16161"/>
                  </a:cubicBezTo>
                  <a:cubicBezTo>
                    <a:pt x="3036" y="16161"/>
                    <a:pt x="14586" y="13080"/>
                    <a:pt x="20018" y="11185"/>
                  </a:cubicBezTo>
                  <a:cubicBezTo>
                    <a:pt x="25405" y="9108"/>
                    <a:pt x="22735" y="1"/>
                    <a:pt x="227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6721844" y="3255446"/>
              <a:ext cx="35936" cy="40019"/>
            </a:xfrm>
            <a:custGeom>
              <a:avLst/>
              <a:gdLst/>
              <a:ahLst/>
              <a:cxnLst/>
              <a:rect l="l" t="t" r="r" b="b"/>
              <a:pathLst>
                <a:path w="1804" h="2009" extrusionOk="0">
                  <a:moveTo>
                    <a:pt x="1666" y="0"/>
                  </a:moveTo>
                  <a:lnTo>
                    <a:pt x="0" y="1872"/>
                  </a:lnTo>
                  <a:lnTo>
                    <a:pt x="137" y="2009"/>
                  </a:lnTo>
                  <a:lnTo>
                    <a:pt x="1803" y="137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6836424" y="3072481"/>
              <a:ext cx="387404" cy="117966"/>
            </a:xfrm>
            <a:custGeom>
              <a:avLst/>
              <a:gdLst/>
              <a:ahLst/>
              <a:cxnLst/>
              <a:rect l="l" t="t" r="r" b="b"/>
              <a:pathLst>
                <a:path w="19448" h="5922" extrusionOk="0">
                  <a:moveTo>
                    <a:pt x="16555" y="1"/>
                  </a:moveTo>
                  <a:cubicBezTo>
                    <a:pt x="15568" y="1"/>
                    <a:pt x="14780" y="238"/>
                    <a:pt x="14768" y="238"/>
                  </a:cubicBezTo>
                  <a:lnTo>
                    <a:pt x="0" y="5739"/>
                  </a:lnTo>
                  <a:lnTo>
                    <a:pt x="69" y="5921"/>
                  </a:lnTo>
                  <a:lnTo>
                    <a:pt x="14837" y="420"/>
                  </a:lnTo>
                  <a:cubicBezTo>
                    <a:pt x="14848" y="420"/>
                    <a:pt x="15628" y="183"/>
                    <a:pt x="16592" y="183"/>
                  </a:cubicBezTo>
                  <a:cubicBezTo>
                    <a:pt x="17495" y="183"/>
                    <a:pt x="18560" y="391"/>
                    <a:pt x="19310" y="1196"/>
                  </a:cubicBezTo>
                  <a:lnTo>
                    <a:pt x="19447" y="1082"/>
                  </a:lnTo>
                  <a:cubicBezTo>
                    <a:pt x="18641" y="220"/>
                    <a:pt x="17506" y="1"/>
                    <a:pt x="16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8"/>
            <p:cNvSpPr/>
            <p:nvPr/>
          </p:nvSpPr>
          <p:spPr>
            <a:xfrm>
              <a:off x="7094228" y="2708921"/>
              <a:ext cx="49581" cy="373301"/>
            </a:xfrm>
            <a:custGeom>
              <a:avLst/>
              <a:gdLst/>
              <a:ahLst/>
              <a:cxnLst/>
              <a:rect l="l" t="t" r="r" b="b"/>
              <a:pathLst>
                <a:path w="2489" h="18740" extrusionOk="0">
                  <a:moveTo>
                    <a:pt x="2328" y="0"/>
                  </a:moveTo>
                  <a:cubicBezTo>
                    <a:pt x="0" y="4611"/>
                    <a:pt x="525" y="11207"/>
                    <a:pt x="1392" y="18740"/>
                  </a:cubicBezTo>
                  <a:lnTo>
                    <a:pt x="1575" y="18717"/>
                  </a:lnTo>
                  <a:cubicBezTo>
                    <a:pt x="708" y="11230"/>
                    <a:pt x="183" y="4657"/>
                    <a:pt x="2488" y="92"/>
                  </a:cubicBezTo>
                  <a:lnTo>
                    <a:pt x="2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8"/>
            <p:cNvSpPr/>
            <p:nvPr/>
          </p:nvSpPr>
          <p:spPr>
            <a:xfrm>
              <a:off x="6672741" y="2105564"/>
              <a:ext cx="330572" cy="383301"/>
            </a:xfrm>
            <a:custGeom>
              <a:avLst/>
              <a:gdLst/>
              <a:ahLst/>
              <a:cxnLst/>
              <a:rect l="l" t="t" r="r" b="b"/>
              <a:pathLst>
                <a:path w="16595" h="19242" extrusionOk="0">
                  <a:moveTo>
                    <a:pt x="8286" y="0"/>
                  </a:moveTo>
                  <a:cubicBezTo>
                    <a:pt x="3698" y="0"/>
                    <a:pt x="0" y="4314"/>
                    <a:pt x="0" y="9610"/>
                  </a:cubicBezTo>
                  <a:cubicBezTo>
                    <a:pt x="0" y="14928"/>
                    <a:pt x="1575" y="19242"/>
                    <a:pt x="8286" y="19242"/>
                  </a:cubicBezTo>
                  <a:cubicBezTo>
                    <a:pt x="14996" y="19242"/>
                    <a:pt x="16594" y="14928"/>
                    <a:pt x="16594" y="9610"/>
                  </a:cubicBezTo>
                  <a:cubicBezTo>
                    <a:pt x="16594" y="4314"/>
                    <a:pt x="12874" y="0"/>
                    <a:pt x="8286" y="0"/>
                  </a:cubicBezTo>
                  <a:close/>
                </a:path>
              </a:pathLst>
            </a:custGeom>
            <a:solidFill>
              <a:srgbClr val="1B2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8"/>
            <p:cNvSpPr/>
            <p:nvPr/>
          </p:nvSpPr>
          <p:spPr>
            <a:xfrm>
              <a:off x="6613877" y="2095544"/>
              <a:ext cx="448280" cy="422882"/>
            </a:xfrm>
            <a:custGeom>
              <a:avLst/>
              <a:gdLst/>
              <a:ahLst/>
              <a:cxnLst/>
              <a:rect l="l" t="t" r="r" b="b"/>
              <a:pathLst>
                <a:path w="22504" h="21229" extrusionOk="0">
                  <a:moveTo>
                    <a:pt x="11241" y="1"/>
                  </a:moveTo>
                  <a:lnTo>
                    <a:pt x="5740" y="2169"/>
                  </a:lnTo>
                  <a:cubicBezTo>
                    <a:pt x="4370" y="4224"/>
                    <a:pt x="3868" y="7556"/>
                    <a:pt x="3937" y="10706"/>
                  </a:cubicBezTo>
                  <a:cubicBezTo>
                    <a:pt x="3937" y="10706"/>
                    <a:pt x="3150" y="9928"/>
                    <a:pt x="2303" y="9928"/>
                  </a:cubicBezTo>
                  <a:cubicBezTo>
                    <a:pt x="1798" y="9928"/>
                    <a:pt x="1271" y="10206"/>
                    <a:pt x="878" y="11094"/>
                  </a:cubicBezTo>
                  <a:cubicBezTo>
                    <a:pt x="1" y="13778"/>
                    <a:pt x="1995" y="15073"/>
                    <a:pt x="3318" y="15073"/>
                  </a:cubicBezTo>
                  <a:cubicBezTo>
                    <a:pt x="3716" y="15073"/>
                    <a:pt x="4054" y="14956"/>
                    <a:pt x="4233" y="14723"/>
                  </a:cubicBezTo>
                  <a:cubicBezTo>
                    <a:pt x="4233" y="14723"/>
                    <a:pt x="5192" y="21228"/>
                    <a:pt x="11241" y="21228"/>
                  </a:cubicBezTo>
                  <a:cubicBezTo>
                    <a:pt x="17289" y="21228"/>
                    <a:pt x="18248" y="14723"/>
                    <a:pt x="18248" y="14723"/>
                  </a:cubicBezTo>
                  <a:cubicBezTo>
                    <a:pt x="18428" y="14956"/>
                    <a:pt x="18766" y="15073"/>
                    <a:pt x="19167" y="15073"/>
                  </a:cubicBezTo>
                  <a:cubicBezTo>
                    <a:pt x="20495" y="15073"/>
                    <a:pt x="22503" y="13778"/>
                    <a:pt x="21626" y="11094"/>
                  </a:cubicBezTo>
                  <a:cubicBezTo>
                    <a:pt x="21233" y="10206"/>
                    <a:pt x="20703" y="9928"/>
                    <a:pt x="20193" y="9928"/>
                  </a:cubicBezTo>
                  <a:cubicBezTo>
                    <a:pt x="19341" y="9928"/>
                    <a:pt x="18545" y="10706"/>
                    <a:pt x="18545" y="10706"/>
                  </a:cubicBezTo>
                  <a:cubicBezTo>
                    <a:pt x="18613" y="7556"/>
                    <a:pt x="18111" y="4224"/>
                    <a:pt x="16742" y="2169"/>
                  </a:cubicBezTo>
                  <a:lnTo>
                    <a:pt x="11241" y="1"/>
                  </a:lnTo>
                  <a:close/>
                </a:path>
              </a:pathLst>
            </a:custGeom>
            <a:solidFill>
              <a:srgbClr val="EF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6763676" y="2494303"/>
              <a:ext cx="150974" cy="25936"/>
            </a:xfrm>
            <a:custGeom>
              <a:avLst/>
              <a:gdLst/>
              <a:ahLst/>
              <a:cxnLst/>
              <a:rect l="l" t="t" r="r" b="b"/>
              <a:pathLst>
                <a:path w="7579" h="1302" extrusionOk="0">
                  <a:moveTo>
                    <a:pt x="7464" y="1"/>
                  </a:moveTo>
                  <a:cubicBezTo>
                    <a:pt x="6414" y="731"/>
                    <a:pt x="5159" y="1119"/>
                    <a:pt x="3721" y="1119"/>
                  </a:cubicBezTo>
                  <a:cubicBezTo>
                    <a:pt x="2351" y="1119"/>
                    <a:pt x="1141" y="777"/>
                    <a:pt x="114" y="92"/>
                  </a:cubicBezTo>
                  <a:lnTo>
                    <a:pt x="0" y="252"/>
                  </a:lnTo>
                  <a:cubicBezTo>
                    <a:pt x="1073" y="959"/>
                    <a:pt x="2328" y="1302"/>
                    <a:pt x="3721" y="1302"/>
                  </a:cubicBezTo>
                  <a:cubicBezTo>
                    <a:pt x="5204" y="1302"/>
                    <a:pt x="6505" y="914"/>
                    <a:pt x="7578" y="161"/>
                  </a:cubicBezTo>
                  <a:lnTo>
                    <a:pt x="7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8"/>
            <p:cNvSpPr/>
            <p:nvPr/>
          </p:nvSpPr>
          <p:spPr>
            <a:xfrm>
              <a:off x="6641805" y="2313788"/>
              <a:ext cx="34123" cy="55497"/>
            </a:xfrm>
            <a:custGeom>
              <a:avLst/>
              <a:gdLst/>
              <a:ahLst/>
              <a:cxnLst/>
              <a:rect l="l" t="t" r="r" b="b"/>
              <a:pathLst>
                <a:path w="1713" h="2786" extrusionOk="0">
                  <a:moveTo>
                    <a:pt x="989" y="0"/>
                  </a:moveTo>
                  <a:cubicBezTo>
                    <a:pt x="483" y="0"/>
                    <a:pt x="91" y="428"/>
                    <a:pt x="47" y="1051"/>
                  </a:cubicBezTo>
                  <a:cubicBezTo>
                    <a:pt x="1" y="1827"/>
                    <a:pt x="503" y="2695"/>
                    <a:pt x="1690" y="2786"/>
                  </a:cubicBezTo>
                  <a:lnTo>
                    <a:pt x="1713" y="2603"/>
                  </a:lnTo>
                  <a:cubicBezTo>
                    <a:pt x="640" y="2535"/>
                    <a:pt x="206" y="1759"/>
                    <a:pt x="252" y="1074"/>
                  </a:cubicBezTo>
                  <a:cubicBezTo>
                    <a:pt x="274" y="650"/>
                    <a:pt x="515" y="183"/>
                    <a:pt x="994" y="183"/>
                  </a:cubicBezTo>
                  <a:cubicBezTo>
                    <a:pt x="1005" y="183"/>
                    <a:pt x="1017" y="183"/>
                    <a:pt x="1028" y="184"/>
                  </a:cubicBezTo>
                  <a:lnTo>
                    <a:pt x="1028" y="1"/>
                  </a:lnTo>
                  <a:cubicBezTo>
                    <a:pt x="1015" y="1"/>
                    <a:pt x="1002" y="0"/>
                    <a:pt x="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8"/>
            <p:cNvSpPr/>
            <p:nvPr/>
          </p:nvSpPr>
          <p:spPr>
            <a:xfrm>
              <a:off x="6648180" y="2348329"/>
              <a:ext cx="31852" cy="7769"/>
            </a:xfrm>
            <a:custGeom>
              <a:avLst/>
              <a:gdLst/>
              <a:ahLst/>
              <a:cxnLst/>
              <a:rect l="l" t="t" r="r" b="b"/>
              <a:pathLst>
                <a:path w="1599" h="390" extrusionOk="0">
                  <a:moveTo>
                    <a:pt x="861" y="1"/>
                  </a:moveTo>
                  <a:cubicBezTo>
                    <a:pt x="361" y="1"/>
                    <a:pt x="16" y="214"/>
                    <a:pt x="1" y="230"/>
                  </a:cubicBezTo>
                  <a:lnTo>
                    <a:pt x="115" y="390"/>
                  </a:lnTo>
                  <a:cubicBezTo>
                    <a:pt x="115" y="390"/>
                    <a:pt x="421" y="193"/>
                    <a:pt x="867" y="193"/>
                  </a:cubicBezTo>
                  <a:cubicBezTo>
                    <a:pt x="1065" y="193"/>
                    <a:pt x="1291" y="232"/>
                    <a:pt x="1530" y="344"/>
                  </a:cubicBezTo>
                  <a:lnTo>
                    <a:pt x="1598" y="162"/>
                  </a:lnTo>
                  <a:cubicBezTo>
                    <a:pt x="1332" y="43"/>
                    <a:pt x="1081" y="1"/>
                    <a:pt x="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8"/>
            <p:cNvSpPr/>
            <p:nvPr/>
          </p:nvSpPr>
          <p:spPr>
            <a:xfrm>
              <a:off x="7001919" y="2313788"/>
              <a:ext cx="34123" cy="55497"/>
            </a:xfrm>
            <a:custGeom>
              <a:avLst/>
              <a:gdLst/>
              <a:ahLst/>
              <a:cxnLst/>
              <a:rect l="l" t="t" r="r" b="b"/>
              <a:pathLst>
                <a:path w="1713" h="2786" extrusionOk="0">
                  <a:moveTo>
                    <a:pt x="725" y="0"/>
                  </a:moveTo>
                  <a:cubicBezTo>
                    <a:pt x="712" y="0"/>
                    <a:pt x="699" y="1"/>
                    <a:pt x="685" y="1"/>
                  </a:cubicBezTo>
                  <a:lnTo>
                    <a:pt x="685" y="184"/>
                  </a:lnTo>
                  <a:lnTo>
                    <a:pt x="731" y="184"/>
                  </a:lnTo>
                  <a:cubicBezTo>
                    <a:pt x="1188" y="184"/>
                    <a:pt x="1439" y="640"/>
                    <a:pt x="1461" y="1074"/>
                  </a:cubicBezTo>
                  <a:cubicBezTo>
                    <a:pt x="1507" y="1759"/>
                    <a:pt x="1073" y="2535"/>
                    <a:pt x="1" y="2603"/>
                  </a:cubicBezTo>
                  <a:lnTo>
                    <a:pt x="23" y="2786"/>
                  </a:lnTo>
                  <a:cubicBezTo>
                    <a:pt x="1210" y="2695"/>
                    <a:pt x="1713" y="1827"/>
                    <a:pt x="1644" y="1051"/>
                  </a:cubicBezTo>
                  <a:cubicBezTo>
                    <a:pt x="1622" y="428"/>
                    <a:pt x="1231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8"/>
            <p:cNvSpPr/>
            <p:nvPr/>
          </p:nvSpPr>
          <p:spPr>
            <a:xfrm>
              <a:off x="6997835" y="2348329"/>
              <a:ext cx="31832" cy="7769"/>
            </a:xfrm>
            <a:custGeom>
              <a:avLst/>
              <a:gdLst/>
              <a:ahLst/>
              <a:cxnLst/>
              <a:rect l="l" t="t" r="r" b="b"/>
              <a:pathLst>
                <a:path w="1598" h="390" extrusionOk="0">
                  <a:moveTo>
                    <a:pt x="738" y="1"/>
                  </a:moveTo>
                  <a:cubicBezTo>
                    <a:pt x="517" y="1"/>
                    <a:pt x="266" y="43"/>
                    <a:pt x="0" y="162"/>
                  </a:cubicBezTo>
                  <a:lnTo>
                    <a:pt x="69" y="344"/>
                  </a:lnTo>
                  <a:cubicBezTo>
                    <a:pt x="315" y="228"/>
                    <a:pt x="545" y="188"/>
                    <a:pt x="745" y="188"/>
                  </a:cubicBezTo>
                  <a:cubicBezTo>
                    <a:pt x="1176" y="188"/>
                    <a:pt x="1468" y="374"/>
                    <a:pt x="1484" y="390"/>
                  </a:cubicBezTo>
                  <a:lnTo>
                    <a:pt x="1598" y="230"/>
                  </a:lnTo>
                  <a:cubicBezTo>
                    <a:pt x="1582" y="214"/>
                    <a:pt x="1237" y="1"/>
                    <a:pt x="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8"/>
            <p:cNvSpPr/>
            <p:nvPr/>
          </p:nvSpPr>
          <p:spPr>
            <a:xfrm>
              <a:off x="6691824" y="2346536"/>
              <a:ext cx="8207" cy="42768"/>
            </a:xfrm>
            <a:custGeom>
              <a:avLst/>
              <a:gdLst/>
              <a:ahLst/>
              <a:cxnLst/>
              <a:rect l="l" t="t" r="r" b="b"/>
              <a:pathLst>
                <a:path w="412" h="2147" extrusionOk="0">
                  <a:moveTo>
                    <a:pt x="1" y="1"/>
                  </a:moveTo>
                  <a:cubicBezTo>
                    <a:pt x="24" y="731"/>
                    <a:pt x="92" y="1439"/>
                    <a:pt x="229" y="2146"/>
                  </a:cubicBezTo>
                  <a:lnTo>
                    <a:pt x="412" y="2100"/>
                  </a:lnTo>
                  <a:cubicBezTo>
                    <a:pt x="275" y="1416"/>
                    <a:pt x="206" y="708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8"/>
            <p:cNvSpPr/>
            <p:nvPr/>
          </p:nvSpPr>
          <p:spPr>
            <a:xfrm>
              <a:off x="6975087" y="2346536"/>
              <a:ext cx="8665" cy="42768"/>
            </a:xfrm>
            <a:custGeom>
              <a:avLst/>
              <a:gdLst/>
              <a:ahLst/>
              <a:cxnLst/>
              <a:rect l="l" t="t" r="r" b="b"/>
              <a:pathLst>
                <a:path w="435" h="2147" extrusionOk="0">
                  <a:moveTo>
                    <a:pt x="229" y="1"/>
                  </a:moveTo>
                  <a:cubicBezTo>
                    <a:pt x="229" y="708"/>
                    <a:pt x="138" y="1416"/>
                    <a:pt x="1" y="2100"/>
                  </a:cubicBezTo>
                  <a:lnTo>
                    <a:pt x="184" y="2146"/>
                  </a:lnTo>
                  <a:cubicBezTo>
                    <a:pt x="343" y="1439"/>
                    <a:pt x="412" y="731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8"/>
            <p:cNvSpPr/>
            <p:nvPr/>
          </p:nvSpPr>
          <p:spPr>
            <a:xfrm>
              <a:off x="6796863" y="2405201"/>
              <a:ext cx="85955" cy="15020"/>
            </a:xfrm>
            <a:custGeom>
              <a:avLst/>
              <a:gdLst/>
              <a:ahLst/>
              <a:cxnLst/>
              <a:rect l="l" t="t" r="r" b="b"/>
              <a:pathLst>
                <a:path w="4315" h="754" extrusionOk="0">
                  <a:moveTo>
                    <a:pt x="4223" y="0"/>
                  </a:moveTo>
                  <a:cubicBezTo>
                    <a:pt x="3558" y="385"/>
                    <a:pt x="2868" y="579"/>
                    <a:pt x="2158" y="579"/>
                  </a:cubicBezTo>
                  <a:cubicBezTo>
                    <a:pt x="1480" y="579"/>
                    <a:pt x="782" y="402"/>
                    <a:pt x="69" y="46"/>
                  </a:cubicBezTo>
                  <a:lnTo>
                    <a:pt x="0" y="228"/>
                  </a:lnTo>
                  <a:cubicBezTo>
                    <a:pt x="731" y="593"/>
                    <a:pt x="1438" y="753"/>
                    <a:pt x="2146" y="753"/>
                  </a:cubicBezTo>
                  <a:cubicBezTo>
                    <a:pt x="2899" y="753"/>
                    <a:pt x="3630" y="571"/>
                    <a:pt x="4314" y="160"/>
                  </a:cubicBezTo>
                  <a:lnTo>
                    <a:pt x="42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8"/>
            <p:cNvSpPr/>
            <p:nvPr/>
          </p:nvSpPr>
          <p:spPr>
            <a:xfrm>
              <a:off x="6821862" y="2427013"/>
              <a:ext cx="34581" cy="6833"/>
            </a:xfrm>
            <a:custGeom>
              <a:avLst/>
              <a:gdLst/>
              <a:ahLst/>
              <a:cxnLst/>
              <a:rect l="l" t="t" r="r" b="b"/>
              <a:pathLst>
                <a:path w="1736" h="343" extrusionOk="0">
                  <a:moveTo>
                    <a:pt x="69" y="1"/>
                  </a:moveTo>
                  <a:lnTo>
                    <a:pt x="1" y="183"/>
                  </a:lnTo>
                  <a:cubicBezTo>
                    <a:pt x="320" y="275"/>
                    <a:pt x="617" y="343"/>
                    <a:pt x="891" y="343"/>
                  </a:cubicBezTo>
                  <a:cubicBezTo>
                    <a:pt x="1188" y="343"/>
                    <a:pt x="1462" y="275"/>
                    <a:pt x="1736" y="183"/>
                  </a:cubicBezTo>
                  <a:lnTo>
                    <a:pt x="1690" y="1"/>
                  </a:lnTo>
                  <a:cubicBezTo>
                    <a:pt x="1427" y="92"/>
                    <a:pt x="1165" y="138"/>
                    <a:pt x="897" y="138"/>
                  </a:cubicBezTo>
                  <a:cubicBezTo>
                    <a:pt x="628" y="138"/>
                    <a:pt x="355" y="92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8"/>
            <p:cNvSpPr/>
            <p:nvPr/>
          </p:nvSpPr>
          <p:spPr>
            <a:xfrm>
              <a:off x="6831424" y="2307891"/>
              <a:ext cx="28665" cy="70955"/>
            </a:xfrm>
            <a:custGeom>
              <a:avLst/>
              <a:gdLst/>
              <a:ahLst/>
              <a:cxnLst/>
              <a:rect l="l" t="t" r="r" b="b"/>
              <a:pathLst>
                <a:path w="1439" h="3562" extrusionOk="0">
                  <a:moveTo>
                    <a:pt x="457" y="0"/>
                  </a:moveTo>
                  <a:lnTo>
                    <a:pt x="274" y="69"/>
                  </a:lnTo>
                  <a:lnTo>
                    <a:pt x="1096" y="2420"/>
                  </a:lnTo>
                  <a:cubicBezTo>
                    <a:pt x="1210" y="2785"/>
                    <a:pt x="1187" y="3059"/>
                    <a:pt x="1073" y="3219"/>
                  </a:cubicBezTo>
                  <a:cubicBezTo>
                    <a:pt x="982" y="3356"/>
                    <a:pt x="822" y="3379"/>
                    <a:pt x="708" y="3379"/>
                  </a:cubicBezTo>
                  <a:lnTo>
                    <a:pt x="0" y="3379"/>
                  </a:lnTo>
                  <a:lnTo>
                    <a:pt x="0" y="3561"/>
                  </a:lnTo>
                  <a:lnTo>
                    <a:pt x="708" y="3561"/>
                  </a:lnTo>
                  <a:cubicBezTo>
                    <a:pt x="936" y="3561"/>
                    <a:pt x="1119" y="3493"/>
                    <a:pt x="1233" y="3333"/>
                  </a:cubicBezTo>
                  <a:cubicBezTo>
                    <a:pt x="1347" y="3173"/>
                    <a:pt x="1438" y="2899"/>
                    <a:pt x="1278" y="2351"/>
                  </a:cubicBezTo>
                  <a:lnTo>
                    <a:pt x="4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8"/>
            <p:cNvSpPr/>
            <p:nvPr/>
          </p:nvSpPr>
          <p:spPr>
            <a:xfrm>
              <a:off x="6757301" y="2331078"/>
              <a:ext cx="18207" cy="18665"/>
            </a:xfrm>
            <a:custGeom>
              <a:avLst/>
              <a:gdLst/>
              <a:ahLst/>
              <a:cxnLst/>
              <a:rect l="l" t="t" r="r" b="b"/>
              <a:pathLst>
                <a:path w="914" h="937" extrusionOk="0">
                  <a:moveTo>
                    <a:pt x="457" y="0"/>
                  </a:moveTo>
                  <a:cubicBezTo>
                    <a:pt x="206" y="0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8"/>
            <p:cNvSpPr/>
            <p:nvPr/>
          </p:nvSpPr>
          <p:spPr>
            <a:xfrm>
              <a:off x="6903255" y="2331078"/>
              <a:ext cx="18207" cy="18665"/>
            </a:xfrm>
            <a:custGeom>
              <a:avLst/>
              <a:gdLst/>
              <a:ahLst/>
              <a:cxnLst/>
              <a:rect l="l" t="t" r="r" b="b"/>
              <a:pathLst>
                <a:path w="914" h="937" extrusionOk="0">
                  <a:moveTo>
                    <a:pt x="457" y="0"/>
                  </a:moveTo>
                  <a:cubicBezTo>
                    <a:pt x="206" y="0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8"/>
            <p:cNvSpPr/>
            <p:nvPr/>
          </p:nvSpPr>
          <p:spPr>
            <a:xfrm>
              <a:off x="6735927" y="2295621"/>
              <a:ext cx="61872" cy="15020"/>
            </a:xfrm>
            <a:custGeom>
              <a:avLst/>
              <a:gdLst/>
              <a:ahLst/>
              <a:cxnLst/>
              <a:rect l="l" t="t" r="r" b="b"/>
              <a:pathLst>
                <a:path w="3106" h="754" extrusionOk="0">
                  <a:moveTo>
                    <a:pt x="3105" y="0"/>
                  </a:moveTo>
                  <a:cubicBezTo>
                    <a:pt x="2055" y="0"/>
                    <a:pt x="1005" y="91"/>
                    <a:pt x="1" y="320"/>
                  </a:cubicBezTo>
                  <a:lnTo>
                    <a:pt x="69" y="731"/>
                  </a:lnTo>
                  <a:cubicBezTo>
                    <a:pt x="511" y="679"/>
                    <a:pt x="958" y="655"/>
                    <a:pt x="1408" y="655"/>
                  </a:cubicBezTo>
                  <a:cubicBezTo>
                    <a:pt x="1956" y="655"/>
                    <a:pt x="2508" y="691"/>
                    <a:pt x="3059" y="753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8"/>
            <p:cNvSpPr/>
            <p:nvPr/>
          </p:nvSpPr>
          <p:spPr>
            <a:xfrm>
              <a:off x="6880985" y="2295561"/>
              <a:ext cx="61852" cy="15079"/>
            </a:xfrm>
            <a:custGeom>
              <a:avLst/>
              <a:gdLst/>
              <a:ahLst/>
              <a:cxnLst/>
              <a:rect l="l" t="t" r="r" b="b"/>
              <a:pathLst>
                <a:path w="3105" h="757" extrusionOk="0">
                  <a:moveTo>
                    <a:pt x="264" y="0"/>
                  </a:moveTo>
                  <a:cubicBezTo>
                    <a:pt x="176" y="0"/>
                    <a:pt x="88" y="1"/>
                    <a:pt x="0" y="3"/>
                  </a:cubicBezTo>
                  <a:lnTo>
                    <a:pt x="46" y="756"/>
                  </a:lnTo>
                  <a:cubicBezTo>
                    <a:pt x="585" y="694"/>
                    <a:pt x="1131" y="658"/>
                    <a:pt x="1681" y="658"/>
                  </a:cubicBezTo>
                  <a:cubicBezTo>
                    <a:pt x="2131" y="658"/>
                    <a:pt x="2583" y="682"/>
                    <a:pt x="3036" y="734"/>
                  </a:cubicBezTo>
                  <a:lnTo>
                    <a:pt x="3104" y="323"/>
                  </a:lnTo>
                  <a:cubicBezTo>
                    <a:pt x="2184" y="114"/>
                    <a:pt x="1226" y="0"/>
                    <a:pt x="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8"/>
            <p:cNvSpPr/>
            <p:nvPr/>
          </p:nvSpPr>
          <p:spPr>
            <a:xfrm>
              <a:off x="6636367" y="2158292"/>
              <a:ext cx="130954" cy="150535"/>
            </a:xfrm>
            <a:custGeom>
              <a:avLst/>
              <a:gdLst/>
              <a:ahLst/>
              <a:cxnLst/>
              <a:rect l="l" t="t" r="r" b="b"/>
              <a:pathLst>
                <a:path w="6574" h="7557" extrusionOk="0">
                  <a:moveTo>
                    <a:pt x="6574" y="1"/>
                  </a:moveTo>
                  <a:lnTo>
                    <a:pt x="3036" y="92"/>
                  </a:lnTo>
                  <a:cubicBezTo>
                    <a:pt x="0" y="731"/>
                    <a:pt x="959" y="4452"/>
                    <a:pt x="1849" y="6917"/>
                  </a:cubicBezTo>
                  <a:lnTo>
                    <a:pt x="2830" y="7556"/>
                  </a:lnTo>
                  <a:cubicBezTo>
                    <a:pt x="2602" y="3151"/>
                    <a:pt x="3675" y="435"/>
                    <a:pt x="6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8"/>
            <p:cNvSpPr/>
            <p:nvPr/>
          </p:nvSpPr>
          <p:spPr>
            <a:xfrm>
              <a:off x="6658638" y="2057935"/>
              <a:ext cx="361528" cy="250892"/>
            </a:xfrm>
            <a:custGeom>
              <a:avLst/>
              <a:gdLst/>
              <a:ahLst/>
              <a:cxnLst/>
              <a:rect l="l" t="t" r="r" b="b"/>
              <a:pathLst>
                <a:path w="18149" h="12595" extrusionOk="0">
                  <a:moveTo>
                    <a:pt x="9156" y="1"/>
                  </a:moveTo>
                  <a:cubicBezTo>
                    <a:pt x="8669" y="1"/>
                    <a:pt x="8158" y="21"/>
                    <a:pt x="7624" y="63"/>
                  </a:cubicBezTo>
                  <a:cubicBezTo>
                    <a:pt x="0" y="930"/>
                    <a:pt x="1872" y="5130"/>
                    <a:pt x="1872" y="5130"/>
                  </a:cubicBezTo>
                  <a:lnTo>
                    <a:pt x="3219" y="6089"/>
                  </a:lnTo>
                  <a:cubicBezTo>
                    <a:pt x="4931" y="7106"/>
                    <a:pt x="7991" y="7850"/>
                    <a:pt x="11139" y="7850"/>
                  </a:cubicBezTo>
                  <a:cubicBezTo>
                    <a:pt x="12439" y="7850"/>
                    <a:pt x="13755" y="7723"/>
                    <a:pt x="14997" y="7436"/>
                  </a:cubicBezTo>
                  <a:cubicBezTo>
                    <a:pt x="14997" y="7436"/>
                    <a:pt x="15978" y="8622"/>
                    <a:pt x="16298" y="12594"/>
                  </a:cubicBezTo>
                  <a:cubicBezTo>
                    <a:pt x="16617" y="12320"/>
                    <a:pt x="16891" y="12115"/>
                    <a:pt x="17302" y="11955"/>
                  </a:cubicBezTo>
                  <a:cubicBezTo>
                    <a:pt x="17644" y="10175"/>
                    <a:pt x="17896" y="7892"/>
                    <a:pt x="17553" y="6271"/>
                  </a:cubicBezTo>
                  <a:cubicBezTo>
                    <a:pt x="18149" y="3741"/>
                    <a:pt x="15811" y="1"/>
                    <a:pt x="9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8"/>
            <p:cNvSpPr/>
            <p:nvPr/>
          </p:nvSpPr>
          <p:spPr>
            <a:xfrm>
              <a:off x="6956900" y="2181479"/>
              <a:ext cx="52768" cy="26394"/>
            </a:xfrm>
            <a:custGeom>
              <a:avLst/>
              <a:gdLst/>
              <a:ahLst/>
              <a:cxnLst/>
              <a:rect l="l" t="t" r="r" b="b"/>
              <a:pathLst>
                <a:path w="2649" h="1325" extrusionOk="0">
                  <a:moveTo>
                    <a:pt x="2512" y="1"/>
                  </a:moveTo>
                  <a:cubicBezTo>
                    <a:pt x="1599" y="868"/>
                    <a:pt x="24" y="1119"/>
                    <a:pt x="1" y="1119"/>
                  </a:cubicBezTo>
                  <a:lnTo>
                    <a:pt x="24" y="1325"/>
                  </a:lnTo>
                  <a:cubicBezTo>
                    <a:pt x="92" y="1302"/>
                    <a:pt x="1690" y="1051"/>
                    <a:pt x="2649" y="138"/>
                  </a:cubicBezTo>
                  <a:lnTo>
                    <a:pt x="2512" y="1"/>
                  </a:ln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8"/>
            <p:cNvSpPr/>
            <p:nvPr/>
          </p:nvSpPr>
          <p:spPr>
            <a:xfrm>
              <a:off x="6749572" y="2165583"/>
              <a:ext cx="217367" cy="29103"/>
            </a:xfrm>
            <a:custGeom>
              <a:avLst/>
              <a:gdLst/>
              <a:ahLst/>
              <a:cxnLst/>
              <a:rect l="l" t="t" r="r" b="b"/>
              <a:pathLst>
                <a:path w="10912" h="1461" extrusionOk="0">
                  <a:moveTo>
                    <a:pt x="69" y="0"/>
                  </a:moveTo>
                  <a:lnTo>
                    <a:pt x="1" y="160"/>
                  </a:lnTo>
                  <a:cubicBezTo>
                    <a:pt x="46" y="183"/>
                    <a:pt x="3059" y="1461"/>
                    <a:pt x="6939" y="1461"/>
                  </a:cubicBezTo>
                  <a:cubicBezTo>
                    <a:pt x="8195" y="1461"/>
                    <a:pt x="9542" y="1324"/>
                    <a:pt x="10911" y="982"/>
                  </a:cubicBezTo>
                  <a:lnTo>
                    <a:pt x="10865" y="799"/>
                  </a:lnTo>
                  <a:cubicBezTo>
                    <a:pt x="9522" y="1149"/>
                    <a:pt x="8197" y="1281"/>
                    <a:pt x="6961" y="1281"/>
                  </a:cubicBezTo>
                  <a:cubicBezTo>
                    <a:pt x="3114" y="1281"/>
                    <a:pt x="121" y="0"/>
                    <a:pt x="69" y="0"/>
                  </a:cubicBez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8"/>
            <p:cNvSpPr/>
            <p:nvPr/>
          </p:nvSpPr>
          <p:spPr>
            <a:xfrm>
              <a:off x="6775030" y="2158292"/>
              <a:ext cx="133245" cy="12749"/>
            </a:xfrm>
            <a:custGeom>
              <a:avLst/>
              <a:gdLst/>
              <a:ahLst/>
              <a:cxnLst/>
              <a:rect l="l" t="t" r="r" b="b"/>
              <a:pathLst>
                <a:path w="6689" h="640" extrusionOk="0">
                  <a:moveTo>
                    <a:pt x="46" y="1"/>
                  </a:moveTo>
                  <a:lnTo>
                    <a:pt x="1" y="183"/>
                  </a:lnTo>
                  <a:cubicBezTo>
                    <a:pt x="24" y="183"/>
                    <a:pt x="1872" y="640"/>
                    <a:pt x="4087" y="640"/>
                  </a:cubicBezTo>
                  <a:cubicBezTo>
                    <a:pt x="4908" y="640"/>
                    <a:pt x="5821" y="594"/>
                    <a:pt x="6689" y="412"/>
                  </a:cubicBezTo>
                  <a:lnTo>
                    <a:pt x="6643" y="229"/>
                  </a:lnTo>
                  <a:cubicBezTo>
                    <a:pt x="5801" y="401"/>
                    <a:pt x="4938" y="464"/>
                    <a:pt x="4124" y="464"/>
                  </a:cubicBezTo>
                  <a:cubicBezTo>
                    <a:pt x="1917" y="464"/>
                    <a:pt x="80" y="1"/>
                    <a:pt x="46" y="1"/>
                  </a:cubicBezTo>
                  <a:close/>
                </a:path>
              </a:pathLst>
            </a:custGeom>
            <a:solidFill>
              <a:srgbClr val="3953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8"/>
            <p:cNvSpPr/>
            <p:nvPr/>
          </p:nvSpPr>
          <p:spPr>
            <a:xfrm>
              <a:off x="6472226" y="3951092"/>
              <a:ext cx="183702" cy="62350"/>
            </a:xfrm>
            <a:custGeom>
              <a:avLst/>
              <a:gdLst/>
              <a:ahLst/>
              <a:cxnLst/>
              <a:rect l="l" t="t" r="r" b="b"/>
              <a:pathLst>
                <a:path w="9222" h="3130" extrusionOk="0">
                  <a:moveTo>
                    <a:pt x="9222" y="1"/>
                  </a:moveTo>
                  <a:cubicBezTo>
                    <a:pt x="6975" y="583"/>
                    <a:pt x="4728" y="875"/>
                    <a:pt x="2490" y="875"/>
                  </a:cubicBezTo>
                  <a:cubicBezTo>
                    <a:pt x="1659" y="875"/>
                    <a:pt x="828" y="834"/>
                    <a:pt x="0" y="754"/>
                  </a:cubicBezTo>
                  <a:lnTo>
                    <a:pt x="0" y="754"/>
                  </a:lnTo>
                  <a:lnTo>
                    <a:pt x="571" y="3014"/>
                  </a:lnTo>
                  <a:cubicBezTo>
                    <a:pt x="1273" y="3091"/>
                    <a:pt x="1975" y="3130"/>
                    <a:pt x="2675" y="3130"/>
                  </a:cubicBezTo>
                  <a:cubicBezTo>
                    <a:pt x="4864" y="3130"/>
                    <a:pt x="7043" y="2753"/>
                    <a:pt x="9222" y="2010"/>
                  </a:cubicBezTo>
                  <a:lnTo>
                    <a:pt x="92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8"/>
            <p:cNvSpPr/>
            <p:nvPr/>
          </p:nvSpPr>
          <p:spPr>
            <a:xfrm>
              <a:off x="7038293" y="3951092"/>
              <a:ext cx="183722" cy="62350"/>
            </a:xfrm>
            <a:custGeom>
              <a:avLst/>
              <a:gdLst/>
              <a:ahLst/>
              <a:cxnLst/>
              <a:rect l="l" t="t" r="r" b="b"/>
              <a:pathLst>
                <a:path w="9223" h="3130" extrusionOk="0">
                  <a:moveTo>
                    <a:pt x="1" y="1"/>
                  </a:moveTo>
                  <a:lnTo>
                    <a:pt x="1" y="2010"/>
                  </a:lnTo>
                  <a:cubicBezTo>
                    <a:pt x="2179" y="2753"/>
                    <a:pt x="4358" y="3130"/>
                    <a:pt x="6547" y="3130"/>
                  </a:cubicBezTo>
                  <a:cubicBezTo>
                    <a:pt x="7247" y="3130"/>
                    <a:pt x="7949" y="3091"/>
                    <a:pt x="8651" y="3014"/>
                  </a:cubicBezTo>
                  <a:lnTo>
                    <a:pt x="9222" y="754"/>
                  </a:lnTo>
                  <a:lnTo>
                    <a:pt x="9222" y="754"/>
                  </a:lnTo>
                  <a:cubicBezTo>
                    <a:pt x="8388" y="834"/>
                    <a:pt x="7555" y="875"/>
                    <a:pt x="6723" y="875"/>
                  </a:cubicBezTo>
                  <a:cubicBezTo>
                    <a:pt x="4482" y="875"/>
                    <a:pt x="2247" y="58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4" name="Google Shape;1854;p38"/>
            <p:cNvGrpSpPr/>
            <p:nvPr/>
          </p:nvGrpSpPr>
          <p:grpSpPr>
            <a:xfrm>
              <a:off x="6680908" y="974307"/>
              <a:ext cx="264657" cy="310573"/>
              <a:chOff x="6680908" y="974307"/>
              <a:chExt cx="264657" cy="310573"/>
            </a:xfrm>
          </p:grpSpPr>
          <p:sp>
            <p:nvSpPr>
              <p:cNvPr id="1855" name="Google Shape;1855;p38"/>
              <p:cNvSpPr/>
              <p:nvPr/>
            </p:nvSpPr>
            <p:spPr>
              <a:xfrm>
                <a:off x="6680908" y="1012056"/>
                <a:ext cx="264657" cy="256450"/>
              </a:xfrm>
              <a:custGeom>
                <a:avLst/>
                <a:gdLst/>
                <a:ahLst/>
                <a:cxnLst/>
                <a:rect l="l" t="t" r="r" b="b"/>
                <a:pathLst>
                  <a:path w="13286" h="12874" extrusionOk="0">
                    <a:moveTo>
                      <a:pt x="6643" y="0"/>
                    </a:moveTo>
                    <a:cubicBezTo>
                      <a:pt x="6392" y="0"/>
                      <a:pt x="6209" y="206"/>
                      <a:pt x="6209" y="434"/>
                    </a:cubicBezTo>
                    <a:lnTo>
                      <a:pt x="6209" y="1142"/>
                    </a:lnTo>
                    <a:cubicBezTo>
                      <a:pt x="4064" y="1370"/>
                      <a:pt x="2375" y="3173"/>
                      <a:pt x="2375" y="5387"/>
                    </a:cubicBezTo>
                    <a:cubicBezTo>
                      <a:pt x="2375" y="10044"/>
                      <a:pt x="1" y="10865"/>
                      <a:pt x="1" y="12874"/>
                    </a:cubicBezTo>
                    <a:lnTo>
                      <a:pt x="13285" y="12874"/>
                    </a:lnTo>
                    <a:cubicBezTo>
                      <a:pt x="13285" y="10865"/>
                      <a:pt x="10911" y="10044"/>
                      <a:pt x="10911" y="5387"/>
                    </a:cubicBezTo>
                    <a:cubicBezTo>
                      <a:pt x="10911" y="3173"/>
                      <a:pt x="9222" y="1370"/>
                      <a:pt x="7054" y="1142"/>
                    </a:cubicBezTo>
                    <a:lnTo>
                      <a:pt x="7054" y="434"/>
                    </a:lnTo>
                    <a:cubicBezTo>
                      <a:pt x="7054" y="206"/>
                      <a:pt x="6871" y="0"/>
                      <a:pt x="6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8"/>
              <p:cNvSpPr/>
              <p:nvPr/>
            </p:nvSpPr>
            <p:spPr>
              <a:xfrm>
                <a:off x="6767301" y="1267589"/>
                <a:ext cx="91413" cy="17291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868" extrusionOk="0">
                    <a:moveTo>
                      <a:pt x="1" y="0"/>
                    </a:moveTo>
                    <a:cubicBezTo>
                      <a:pt x="617" y="548"/>
                      <a:pt x="1416" y="868"/>
                      <a:pt x="2306" y="868"/>
                    </a:cubicBezTo>
                    <a:cubicBezTo>
                      <a:pt x="3173" y="868"/>
                      <a:pt x="3972" y="548"/>
                      <a:pt x="45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8"/>
              <p:cNvSpPr/>
              <p:nvPr/>
            </p:nvSpPr>
            <p:spPr>
              <a:xfrm>
                <a:off x="6804591" y="1032972"/>
                <a:ext cx="16832" cy="3645"/>
              </a:xfrm>
              <a:custGeom>
                <a:avLst/>
                <a:gdLst/>
                <a:ahLst/>
                <a:cxnLst/>
                <a:rect l="l" t="t" r="r" b="b"/>
                <a:pathLst>
                  <a:path w="845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845" y="183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8"/>
              <p:cNvSpPr/>
              <p:nvPr/>
            </p:nvSpPr>
            <p:spPr>
              <a:xfrm>
                <a:off x="6767301" y="1265757"/>
                <a:ext cx="91413" cy="4123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207" extrusionOk="0">
                    <a:moveTo>
                      <a:pt x="1" y="1"/>
                    </a:moveTo>
                    <a:lnTo>
                      <a:pt x="1" y="206"/>
                    </a:lnTo>
                    <a:lnTo>
                      <a:pt x="4589" y="206"/>
                    </a:lnTo>
                    <a:lnTo>
                      <a:pt x="45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8"/>
              <p:cNvSpPr/>
              <p:nvPr/>
            </p:nvSpPr>
            <p:spPr>
              <a:xfrm>
                <a:off x="6811404" y="974307"/>
                <a:ext cx="3665" cy="20936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051" extrusionOk="0">
                    <a:moveTo>
                      <a:pt x="1" y="1"/>
                    </a:moveTo>
                    <a:lnTo>
                      <a:pt x="1" y="1051"/>
                    </a:lnTo>
                    <a:lnTo>
                      <a:pt x="183" y="1051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8"/>
              <p:cNvSpPr/>
              <p:nvPr/>
            </p:nvSpPr>
            <p:spPr>
              <a:xfrm>
                <a:off x="6904610" y="1084803"/>
                <a:ext cx="20936" cy="366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84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1051" y="183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8"/>
              <p:cNvSpPr/>
              <p:nvPr/>
            </p:nvSpPr>
            <p:spPr>
              <a:xfrm>
                <a:off x="6700928" y="1084803"/>
                <a:ext cx="20478" cy="366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84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1027" y="183"/>
                    </a:lnTo>
                    <a:lnTo>
                      <a:pt x="10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8"/>
              <p:cNvSpPr/>
              <p:nvPr/>
            </p:nvSpPr>
            <p:spPr>
              <a:xfrm>
                <a:off x="6876423" y="1006139"/>
                <a:ext cx="17310" cy="1731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69" extrusionOk="0">
                    <a:moveTo>
                      <a:pt x="731" y="1"/>
                    </a:moveTo>
                    <a:lnTo>
                      <a:pt x="1" y="731"/>
                    </a:lnTo>
                    <a:lnTo>
                      <a:pt x="138" y="868"/>
                    </a:lnTo>
                    <a:lnTo>
                      <a:pt x="868" y="115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8"/>
              <p:cNvSpPr/>
              <p:nvPr/>
            </p:nvSpPr>
            <p:spPr>
              <a:xfrm>
                <a:off x="6732302" y="1006139"/>
                <a:ext cx="17291" cy="1731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69" extrusionOk="0">
                    <a:moveTo>
                      <a:pt x="137" y="1"/>
                    </a:moveTo>
                    <a:lnTo>
                      <a:pt x="0" y="115"/>
                    </a:lnTo>
                    <a:lnTo>
                      <a:pt x="731" y="868"/>
                    </a:lnTo>
                    <a:lnTo>
                      <a:pt x="868" y="731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4" name="Google Shape;1864;p38"/>
            <p:cNvGrpSpPr/>
            <p:nvPr/>
          </p:nvGrpSpPr>
          <p:grpSpPr>
            <a:xfrm flipH="1">
              <a:off x="5078836" y="1806005"/>
              <a:ext cx="1241062" cy="562685"/>
              <a:chOff x="3850236" y="2782268"/>
              <a:chExt cx="1241062" cy="562685"/>
            </a:xfrm>
          </p:grpSpPr>
          <p:sp>
            <p:nvSpPr>
              <p:cNvPr id="1865" name="Google Shape;1865;p38"/>
              <p:cNvSpPr/>
              <p:nvPr/>
            </p:nvSpPr>
            <p:spPr>
              <a:xfrm>
                <a:off x="4138377" y="2828562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25314"/>
                    </a:lnTo>
                    <a:cubicBezTo>
                      <a:pt x="1" y="27068"/>
                      <a:pt x="1429" y="28522"/>
                      <a:pt x="3209" y="28522"/>
                    </a:cubicBezTo>
                    <a:lnTo>
                      <a:pt x="49424" y="28522"/>
                    </a:lnTo>
                    <a:cubicBezTo>
                      <a:pt x="51204" y="28522"/>
                      <a:pt x="52632" y="27068"/>
                      <a:pt x="52632" y="25314"/>
                    </a:cubicBezTo>
                    <a:lnTo>
                      <a:pt x="52632" y="3183"/>
                    </a:lnTo>
                    <a:cubicBezTo>
                      <a:pt x="52632" y="1429"/>
                      <a:pt x="51204" y="0"/>
                      <a:pt x="49424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8"/>
              <p:cNvSpPr/>
              <p:nvPr/>
            </p:nvSpPr>
            <p:spPr>
              <a:xfrm>
                <a:off x="4097985" y="2788170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25314"/>
                    </a:lnTo>
                    <a:cubicBezTo>
                      <a:pt x="1" y="27094"/>
                      <a:pt x="1455" y="28522"/>
                      <a:pt x="3209" y="28522"/>
                    </a:cubicBezTo>
                    <a:lnTo>
                      <a:pt x="49450" y="28522"/>
                    </a:lnTo>
                    <a:cubicBezTo>
                      <a:pt x="51204" y="28522"/>
                      <a:pt x="52633" y="27094"/>
                      <a:pt x="52633" y="25314"/>
                    </a:cubicBezTo>
                    <a:lnTo>
                      <a:pt x="52633" y="3209"/>
                    </a:lnTo>
                    <a:cubicBezTo>
                      <a:pt x="52633" y="1429"/>
                      <a:pt x="51204" y="1"/>
                      <a:pt x="49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8"/>
              <p:cNvSpPr/>
              <p:nvPr/>
            </p:nvSpPr>
            <p:spPr>
              <a:xfrm>
                <a:off x="4092554" y="2782268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31"/>
                      <a:pt x="52632" y="3535"/>
                    </a:cubicBezTo>
                    <a:lnTo>
                      <a:pt x="52632" y="25640"/>
                    </a:lnTo>
                    <a:cubicBezTo>
                      <a:pt x="52632" y="27244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44"/>
                      <a:pt x="627" y="25640"/>
                    </a:cubicBezTo>
                    <a:lnTo>
                      <a:pt x="627" y="3535"/>
                    </a:lnTo>
                    <a:cubicBezTo>
                      <a:pt x="627" y="1931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35"/>
                    </a:cubicBezTo>
                    <a:lnTo>
                      <a:pt x="0" y="25640"/>
                    </a:lnTo>
                    <a:cubicBezTo>
                      <a:pt x="0" y="27595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80" y="29149"/>
                      <a:pt x="53259" y="27595"/>
                      <a:pt x="53259" y="25640"/>
                    </a:cubicBezTo>
                    <a:lnTo>
                      <a:pt x="53259" y="3535"/>
                    </a:lnTo>
                    <a:cubicBezTo>
                      <a:pt x="53259" y="1580"/>
                      <a:pt x="51680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8"/>
              <p:cNvSpPr/>
              <p:nvPr/>
            </p:nvSpPr>
            <p:spPr>
              <a:xfrm>
                <a:off x="4162421" y="2847735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1"/>
                      <a:pt x="2507" y="94"/>
                    </a:cubicBezTo>
                    <a:lnTo>
                      <a:pt x="126" y="2475"/>
                    </a:lnTo>
                    <a:cubicBezTo>
                      <a:pt x="1" y="2575"/>
                      <a:pt x="1" y="2776"/>
                      <a:pt x="126" y="2901"/>
                    </a:cubicBezTo>
                    <a:cubicBezTo>
                      <a:pt x="201" y="2976"/>
                      <a:pt x="277" y="3001"/>
                      <a:pt x="352" y="3001"/>
                    </a:cubicBezTo>
                    <a:cubicBezTo>
                      <a:pt x="427" y="3001"/>
                      <a:pt x="502" y="2976"/>
                      <a:pt x="577" y="2901"/>
                    </a:cubicBezTo>
                    <a:lnTo>
                      <a:pt x="2958" y="545"/>
                    </a:lnTo>
                    <a:cubicBezTo>
                      <a:pt x="3059" y="420"/>
                      <a:pt x="3059" y="219"/>
                      <a:pt x="2958" y="94"/>
                    </a:cubicBezTo>
                    <a:cubicBezTo>
                      <a:pt x="2896" y="31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8"/>
              <p:cNvSpPr/>
              <p:nvPr/>
            </p:nvSpPr>
            <p:spPr>
              <a:xfrm>
                <a:off x="4162421" y="2847735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1"/>
                      <a:pt x="126" y="94"/>
                    </a:cubicBezTo>
                    <a:cubicBezTo>
                      <a:pt x="1" y="219"/>
                      <a:pt x="1" y="420"/>
                      <a:pt x="126" y="545"/>
                    </a:cubicBezTo>
                    <a:lnTo>
                      <a:pt x="2507" y="2901"/>
                    </a:lnTo>
                    <a:cubicBezTo>
                      <a:pt x="2557" y="2976"/>
                      <a:pt x="2658" y="3001"/>
                      <a:pt x="2733" y="3001"/>
                    </a:cubicBezTo>
                    <a:cubicBezTo>
                      <a:pt x="2808" y="3001"/>
                      <a:pt x="2883" y="2976"/>
                      <a:pt x="2958" y="2901"/>
                    </a:cubicBezTo>
                    <a:cubicBezTo>
                      <a:pt x="3059" y="2776"/>
                      <a:pt x="3059" y="2575"/>
                      <a:pt x="2958" y="2475"/>
                    </a:cubicBezTo>
                    <a:lnTo>
                      <a:pt x="577" y="94"/>
                    </a:lnTo>
                    <a:cubicBezTo>
                      <a:pt x="515" y="31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8"/>
              <p:cNvSpPr/>
              <p:nvPr/>
            </p:nvSpPr>
            <p:spPr>
              <a:xfrm>
                <a:off x="3893344" y="2941085"/>
                <a:ext cx="248690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36" h="5991" extrusionOk="0">
                    <a:moveTo>
                      <a:pt x="301" y="1"/>
                    </a:moveTo>
                    <a:cubicBezTo>
                      <a:pt x="126" y="1"/>
                      <a:pt x="1" y="126"/>
                      <a:pt x="1" y="302"/>
                    </a:cubicBezTo>
                    <a:cubicBezTo>
                      <a:pt x="1" y="477"/>
                      <a:pt x="126" y="627"/>
                      <a:pt x="301" y="627"/>
                    </a:cubicBezTo>
                    <a:cubicBezTo>
                      <a:pt x="3810" y="627"/>
                      <a:pt x="5464" y="2006"/>
                      <a:pt x="7043" y="3334"/>
                    </a:cubicBezTo>
                    <a:cubicBezTo>
                      <a:pt x="8597" y="4637"/>
                      <a:pt x="10201" y="5991"/>
                      <a:pt x="13434" y="5991"/>
                    </a:cubicBezTo>
                    <a:cubicBezTo>
                      <a:pt x="13610" y="5991"/>
                      <a:pt x="13735" y="5840"/>
                      <a:pt x="13735" y="5665"/>
                    </a:cubicBezTo>
                    <a:cubicBezTo>
                      <a:pt x="13735" y="5490"/>
                      <a:pt x="13610" y="5364"/>
                      <a:pt x="13434" y="5364"/>
                    </a:cubicBezTo>
                    <a:cubicBezTo>
                      <a:pt x="10427" y="5364"/>
                      <a:pt x="8973" y="4136"/>
                      <a:pt x="7444" y="2858"/>
                    </a:cubicBezTo>
                    <a:cubicBezTo>
                      <a:pt x="5765" y="1454"/>
                      <a:pt x="4036" y="1"/>
                      <a:pt x="3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8"/>
              <p:cNvSpPr/>
              <p:nvPr/>
            </p:nvSpPr>
            <p:spPr>
              <a:xfrm>
                <a:off x="4136567" y="3022322"/>
                <a:ext cx="42673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2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38"/>
              <p:cNvSpPr/>
              <p:nvPr/>
            </p:nvSpPr>
            <p:spPr>
              <a:xfrm>
                <a:off x="4130665" y="3016420"/>
                <a:ext cx="54460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3008" extrusionOk="0">
                    <a:moveTo>
                      <a:pt x="1504" y="627"/>
                    </a:moveTo>
                    <a:cubicBezTo>
                      <a:pt x="1980" y="627"/>
                      <a:pt x="2381" y="1028"/>
                      <a:pt x="2381" y="1504"/>
                    </a:cubicBezTo>
                    <a:cubicBezTo>
                      <a:pt x="2381" y="1980"/>
                      <a:pt x="1980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0" y="677"/>
                      <a:pt x="0" y="1504"/>
                    </a:cubicBezTo>
                    <a:cubicBezTo>
                      <a:pt x="0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38"/>
              <p:cNvSpPr/>
              <p:nvPr/>
            </p:nvSpPr>
            <p:spPr>
              <a:xfrm>
                <a:off x="3855686" y="2925207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203" y="1"/>
                    </a:moveTo>
                    <a:cubicBezTo>
                      <a:pt x="527" y="1"/>
                      <a:pt x="0" y="527"/>
                      <a:pt x="0" y="1179"/>
                    </a:cubicBezTo>
                    <a:cubicBezTo>
                      <a:pt x="0" y="1830"/>
                      <a:pt x="527" y="2382"/>
                      <a:pt x="1203" y="2382"/>
                    </a:cubicBezTo>
                    <a:cubicBezTo>
                      <a:pt x="1855" y="2382"/>
                      <a:pt x="2381" y="1830"/>
                      <a:pt x="2381" y="1179"/>
                    </a:cubicBezTo>
                    <a:cubicBezTo>
                      <a:pt x="2381" y="527"/>
                      <a:pt x="1855" y="1"/>
                      <a:pt x="1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38"/>
              <p:cNvSpPr/>
              <p:nvPr/>
            </p:nvSpPr>
            <p:spPr>
              <a:xfrm>
                <a:off x="3850236" y="2919304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5"/>
                    </a:cubicBezTo>
                    <a:cubicBezTo>
                      <a:pt x="2382" y="1981"/>
                      <a:pt x="1981" y="2382"/>
                      <a:pt x="1504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504" y="627"/>
                    </a:cubicBezTo>
                    <a:close/>
                    <a:moveTo>
                      <a:pt x="1504" y="1"/>
                    </a:moveTo>
                    <a:cubicBezTo>
                      <a:pt x="677" y="1"/>
                      <a:pt x="1" y="678"/>
                      <a:pt x="1" y="1505"/>
                    </a:cubicBezTo>
                    <a:cubicBezTo>
                      <a:pt x="1" y="2332"/>
                      <a:pt x="677" y="3008"/>
                      <a:pt x="1504" y="3008"/>
                    </a:cubicBezTo>
                    <a:cubicBezTo>
                      <a:pt x="2331" y="3008"/>
                      <a:pt x="3008" y="2332"/>
                      <a:pt x="3008" y="1505"/>
                    </a:cubicBezTo>
                    <a:cubicBezTo>
                      <a:pt x="3008" y="678"/>
                      <a:pt x="2331" y="1"/>
                      <a:pt x="1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8"/>
              <p:cNvSpPr txBox="1"/>
              <p:nvPr/>
            </p:nvSpPr>
            <p:spPr>
              <a:xfrm>
                <a:off x="4311638" y="2854250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api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876" name="Google Shape;1876;p38"/>
            <p:cNvGrpSpPr/>
            <p:nvPr/>
          </p:nvGrpSpPr>
          <p:grpSpPr>
            <a:xfrm>
              <a:off x="7307007" y="1430522"/>
              <a:ext cx="695630" cy="903910"/>
              <a:chOff x="3969132" y="1707772"/>
              <a:chExt cx="695630" cy="903910"/>
            </a:xfrm>
          </p:grpSpPr>
          <p:sp>
            <p:nvSpPr>
              <p:cNvPr id="1877" name="Google Shape;1877;p38"/>
              <p:cNvSpPr/>
              <p:nvPr/>
            </p:nvSpPr>
            <p:spPr>
              <a:xfrm>
                <a:off x="4114787" y="2157446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38"/>
              <p:cNvSpPr/>
              <p:nvPr/>
            </p:nvSpPr>
            <p:spPr>
              <a:xfrm>
                <a:off x="4109337" y="2151544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1" y="627"/>
                    </a:moveTo>
                    <a:lnTo>
                      <a:pt x="2381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1" y="1"/>
                    </a:moveTo>
                    <a:cubicBezTo>
                      <a:pt x="126" y="1"/>
                      <a:pt x="0" y="151"/>
                      <a:pt x="0" y="326"/>
                    </a:cubicBezTo>
                    <a:lnTo>
                      <a:pt x="0" y="2707"/>
                    </a:lnTo>
                    <a:cubicBezTo>
                      <a:pt x="0" y="2883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2" y="1"/>
                    </a:cubicBezTo>
                    <a:close/>
                  </a:path>
                </a:pathLst>
              </a:custGeom>
              <a:solidFill>
                <a:srgbClr val="000E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8"/>
              <p:cNvSpPr/>
              <p:nvPr/>
            </p:nvSpPr>
            <p:spPr>
              <a:xfrm>
                <a:off x="4138377" y="1753596"/>
                <a:ext cx="526385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74" h="46668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43459"/>
                    </a:lnTo>
                    <a:cubicBezTo>
                      <a:pt x="1" y="45239"/>
                      <a:pt x="1429" y="46667"/>
                      <a:pt x="3209" y="46667"/>
                    </a:cubicBezTo>
                    <a:lnTo>
                      <a:pt x="25890" y="46667"/>
                    </a:lnTo>
                    <a:cubicBezTo>
                      <a:pt x="27645" y="46667"/>
                      <a:pt x="29073" y="45239"/>
                      <a:pt x="29073" y="43459"/>
                    </a:cubicBezTo>
                    <a:lnTo>
                      <a:pt x="29073" y="3183"/>
                    </a:lnTo>
                    <a:cubicBezTo>
                      <a:pt x="29073" y="1429"/>
                      <a:pt x="27645" y="0"/>
                      <a:pt x="25890" y="0"/>
                    </a:cubicBezTo>
                    <a:close/>
                  </a:path>
                </a:pathLst>
              </a:custGeom>
              <a:solidFill>
                <a:srgbClr val="8492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8"/>
              <p:cNvSpPr/>
              <p:nvPr/>
            </p:nvSpPr>
            <p:spPr>
              <a:xfrm>
                <a:off x="4097985" y="1713204"/>
                <a:ext cx="526837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8"/>
              <p:cNvSpPr/>
              <p:nvPr/>
            </p:nvSpPr>
            <p:spPr>
              <a:xfrm>
                <a:off x="4092554" y="1707772"/>
                <a:ext cx="537718" cy="856258"/>
              </a:xfrm>
              <a:custGeom>
                <a:avLst/>
                <a:gdLst/>
                <a:ahLst/>
                <a:cxnLst/>
                <a:rect l="l" t="t" r="r" b="b"/>
                <a:pathLst>
                  <a:path w="29700" h="47294" extrusionOk="0">
                    <a:moveTo>
                      <a:pt x="26191" y="627"/>
                    </a:moveTo>
                    <a:cubicBezTo>
                      <a:pt x="27770" y="627"/>
                      <a:pt x="29073" y="1905"/>
                      <a:pt x="29073" y="3509"/>
                    </a:cubicBezTo>
                    <a:lnTo>
                      <a:pt x="29073" y="43785"/>
                    </a:lnTo>
                    <a:cubicBezTo>
                      <a:pt x="29073" y="45364"/>
                      <a:pt x="27770" y="46667"/>
                      <a:pt x="26191" y="46667"/>
                    </a:cubicBezTo>
                    <a:lnTo>
                      <a:pt x="3509" y="46667"/>
                    </a:lnTo>
                    <a:cubicBezTo>
                      <a:pt x="1930" y="46667"/>
                      <a:pt x="627" y="45364"/>
                      <a:pt x="627" y="43785"/>
                    </a:cubicBezTo>
                    <a:lnTo>
                      <a:pt x="627" y="3509"/>
                    </a:lnTo>
                    <a:cubicBezTo>
                      <a:pt x="627" y="1905"/>
                      <a:pt x="1930" y="627"/>
                      <a:pt x="3509" y="627"/>
                    </a:cubicBezTo>
                    <a:close/>
                    <a:moveTo>
                      <a:pt x="3509" y="0"/>
                    </a:moveTo>
                    <a:cubicBezTo>
                      <a:pt x="1579" y="0"/>
                      <a:pt x="0" y="1554"/>
                      <a:pt x="0" y="3509"/>
                    </a:cubicBezTo>
                    <a:lnTo>
                      <a:pt x="0" y="43785"/>
                    </a:lnTo>
                    <a:cubicBezTo>
                      <a:pt x="0" y="45715"/>
                      <a:pt x="1579" y="47294"/>
                      <a:pt x="3509" y="47294"/>
                    </a:cubicBezTo>
                    <a:lnTo>
                      <a:pt x="26191" y="47294"/>
                    </a:lnTo>
                    <a:cubicBezTo>
                      <a:pt x="28121" y="47294"/>
                      <a:pt x="29700" y="45715"/>
                      <a:pt x="29700" y="43785"/>
                    </a:cubicBezTo>
                    <a:lnTo>
                      <a:pt x="29700" y="3509"/>
                    </a:lnTo>
                    <a:cubicBezTo>
                      <a:pt x="29700" y="1554"/>
                      <a:pt x="28121" y="0"/>
                      <a:pt x="26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8"/>
              <p:cNvSpPr/>
              <p:nvPr/>
            </p:nvSpPr>
            <p:spPr>
              <a:xfrm>
                <a:off x="4162421" y="1772769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2"/>
                      <a:pt x="2507" y="94"/>
                    </a:cubicBezTo>
                    <a:lnTo>
                      <a:pt x="126" y="2475"/>
                    </a:lnTo>
                    <a:cubicBezTo>
                      <a:pt x="1" y="2601"/>
                      <a:pt x="1" y="2801"/>
                      <a:pt x="126" y="2901"/>
                    </a:cubicBezTo>
                    <a:cubicBezTo>
                      <a:pt x="201" y="2977"/>
                      <a:pt x="277" y="3002"/>
                      <a:pt x="352" y="3002"/>
                    </a:cubicBezTo>
                    <a:cubicBezTo>
                      <a:pt x="427" y="3002"/>
                      <a:pt x="502" y="2977"/>
                      <a:pt x="577" y="2901"/>
                    </a:cubicBezTo>
                    <a:lnTo>
                      <a:pt x="2958" y="546"/>
                    </a:lnTo>
                    <a:cubicBezTo>
                      <a:pt x="3059" y="420"/>
                      <a:pt x="3059" y="220"/>
                      <a:pt x="2958" y="94"/>
                    </a:cubicBezTo>
                    <a:cubicBezTo>
                      <a:pt x="2896" y="32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8"/>
              <p:cNvSpPr/>
              <p:nvPr/>
            </p:nvSpPr>
            <p:spPr>
              <a:xfrm>
                <a:off x="4162421" y="1772769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2"/>
                      <a:pt x="126" y="94"/>
                    </a:cubicBezTo>
                    <a:cubicBezTo>
                      <a:pt x="1" y="220"/>
                      <a:pt x="1" y="420"/>
                      <a:pt x="126" y="546"/>
                    </a:cubicBezTo>
                    <a:lnTo>
                      <a:pt x="2507" y="2901"/>
                    </a:lnTo>
                    <a:cubicBezTo>
                      <a:pt x="2557" y="2977"/>
                      <a:pt x="2658" y="3002"/>
                      <a:pt x="2733" y="3002"/>
                    </a:cubicBezTo>
                    <a:cubicBezTo>
                      <a:pt x="2808" y="3002"/>
                      <a:pt x="2883" y="2977"/>
                      <a:pt x="2958" y="2901"/>
                    </a:cubicBezTo>
                    <a:cubicBezTo>
                      <a:pt x="3059" y="2801"/>
                      <a:pt x="3059" y="2601"/>
                      <a:pt x="2958" y="2475"/>
                    </a:cubicBezTo>
                    <a:lnTo>
                      <a:pt x="577" y="94"/>
                    </a:lnTo>
                    <a:cubicBezTo>
                      <a:pt x="515" y="32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38"/>
              <p:cNvSpPr/>
              <p:nvPr/>
            </p:nvSpPr>
            <p:spPr>
              <a:xfrm>
                <a:off x="4011769" y="2394314"/>
                <a:ext cx="311768" cy="195588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0803" extrusionOk="0">
                    <a:moveTo>
                      <a:pt x="16893" y="0"/>
                    </a:moveTo>
                    <a:cubicBezTo>
                      <a:pt x="16718" y="0"/>
                      <a:pt x="16593" y="151"/>
                      <a:pt x="16593" y="326"/>
                    </a:cubicBezTo>
                    <a:lnTo>
                      <a:pt x="16593" y="1679"/>
                    </a:lnTo>
                    <a:cubicBezTo>
                      <a:pt x="16593" y="3409"/>
                      <a:pt x="15164" y="4812"/>
                      <a:pt x="13435" y="4812"/>
                    </a:cubicBezTo>
                    <a:cubicBezTo>
                      <a:pt x="9700" y="4812"/>
                      <a:pt x="7971" y="6266"/>
                      <a:pt x="6317" y="7669"/>
                    </a:cubicBezTo>
                    <a:cubicBezTo>
                      <a:pt x="4763" y="8973"/>
                      <a:pt x="3334" y="10176"/>
                      <a:pt x="327" y="10176"/>
                    </a:cubicBezTo>
                    <a:cubicBezTo>
                      <a:pt x="151" y="10176"/>
                      <a:pt x="1" y="10326"/>
                      <a:pt x="1" y="10501"/>
                    </a:cubicBezTo>
                    <a:cubicBezTo>
                      <a:pt x="1" y="10677"/>
                      <a:pt x="151" y="10802"/>
                      <a:pt x="327" y="10802"/>
                    </a:cubicBezTo>
                    <a:cubicBezTo>
                      <a:pt x="3560" y="10802"/>
                      <a:pt x="5164" y="9474"/>
                      <a:pt x="6718" y="8171"/>
                    </a:cubicBezTo>
                    <a:cubicBezTo>
                      <a:pt x="8297" y="6817"/>
                      <a:pt x="9926" y="5439"/>
                      <a:pt x="13435" y="5439"/>
                    </a:cubicBezTo>
                    <a:cubicBezTo>
                      <a:pt x="15515" y="5439"/>
                      <a:pt x="17219" y="3760"/>
                      <a:pt x="17219" y="1679"/>
                    </a:cubicBezTo>
                    <a:lnTo>
                      <a:pt x="17219" y="326"/>
                    </a:lnTo>
                    <a:cubicBezTo>
                      <a:pt x="17219" y="151"/>
                      <a:pt x="17069" y="0"/>
                      <a:pt x="16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8"/>
              <p:cNvSpPr/>
              <p:nvPr/>
            </p:nvSpPr>
            <p:spPr>
              <a:xfrm>
                <a:off x="3974563" y="2563107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8"/>
                    </a:cubicBezTo>
                    <a:cubicBezTo>
                      <a:pt x="1" y="1830"/>
                      <a:pt x="527" y="2356"/>
                      <a:pt x="1179" y="2356"/>
                    </a:cubicBezTo>
                    <a:cubicBezTo>
                      <a:pt x="1855" y="2356"/>
                      <a:pt x="2382" y="1830"/>
                      <a:pt x="2382" y="1178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8"/>
              <p:cNvSpPr/>
              <p:nvPr/>
            </p:nvSpPr>
            <p:spPr>
              <a:xfrm>
                <a:off x="3969132" y="2557204"/>
                <a:ext cx="54007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3009" extrusionOk="0">
                    <a:moveTo>
                      <a:pt x="1479" y="627"/>
                    </a:moveTo>
                    <a:cubicBezTo>
                      <a:pt x="1980" y="627"/>
                      <a:pt x="2356" y="1028"/>
                      <a:pt x="2356" y="1504"/>
                    </a:cubicBezTo>
                    <a:cubicBezTo>
                      <a:pt x="2356" y="1981"/>
                      <a:pt x="1980" y="2382"/>
                      <a:pt x="1479" y="2382"/>
                    </a:cubicBezTo>
                    <a:cubicBezTo>
                      <a:pt x="1003" y="2382"/>
                      <a:pt x="627" y="1981"/>
                      <a:pt x="627" y="1504"/>
                    </a:cubicBezTo>
                    <a:cubicBezTo>
                      <a:pt x="627" y="1028"/>
                      <a:pt x="1003" y="627"/>
                      <a:pt x="1479" y="627"/>
                    </a:cubicBezTo>
                    <a:close/>
                    <a:moveTo>
                      <a:pt x="1479" y="1"/>
                    </a:moveTo>
                    <a:cubicBezTo>
                      <a:pt x="652" y="1"/>
                      <a:pt x="0" y="677"/>
                      <a:pt x="0" y="1504"/>
                    </a:cubicBezTo>
                    <a:cubicBezTo>
                      <a:pt x="0" y="2332"/>
                      <a:pt x="652" y="3008"/>
                      <a:pt x="1479" y="3008"/>
                    </a:cubicBezTo>
                    <a:cubicBezTo>
                      <a:pt x="2306" y="3008"/>
                      <a:pt x="2983" y="2332"/>
                      <a:pt x="2983" y="1504"/>
                    </a:cubicBezTo>
                    <a:cubicBezTo>
                      <a:pt x="2983" y="677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8"/>
              <p:cNvSpPr/>
              <p:nvPr/>
            </p:nvSpPr>
            <p:spPr>
              <a:xfrm>
                <a:off x="4296289" y="2357108"/>
                <a:ext cx="42673" cy="431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1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8"/>
              <p:cNvSpPr/>
              <p:nvPr/>
            </p:nvSpPr>
            <p:spPr>
              <a:xfrm>
                <a:off x="4290387" y="2351206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8"/>
              <p:cNvSpPr txBox="1"/>
              <p:nvPr/>
            </p:nvSpPr>
            <p:spPr>
              <a:xfrm>
                <a:off x="4102513" y="1953300"/>
                <a:ext cx="522000" cy="38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//</a:t>
                </a:r>
                <a:endParaRPr sz="2200">
                  <a:solidFill>
                    <a:schemeClr val="accent6"/>
                  </a:solidFill>
                  <a:latin typeface="Bebas Neue"/>
                  <a:ea typeface="Bebas Neue"/>
                  <a:cs typeface="Bebas Neue"/>
                  <a:sym typeface="Bebas Neue"/>
                </a:endParaRPr>
              </a:p>
            </p:txBody>
          </p:sp>
        </p:grpSp>
        <p:grpSp>
          <p:nvGrpSpPr>
            <p:cNvPr id="1890" name="Google Shape;1890;p38"/>
            <p:cNvGrpSpPr/>
            <p:nvPr/>
          </p:nvGrpSpPr>
          <p:grpSpPr>
            <a:xfrm>
              <a:off x="6656955" y="1484067"/>
              <a:ext cx="362571" cy="49934"/>
              <a:chOff x="4833943" y="1484067"/>
              <a:chExt cx="362571" cy="49934"/>
            </a:xfrm>
          </p:grpSpPr>
          <p:sp>
            <p:nvSpPr>
              <p:cNvPr id="1891" name="Google Shape;1891;p38"/>
              <p:cNvSpPr/>
              <p:nvPr/>
            </p:nvSpPr>
            <p:spPr>
              <a:xfrm>
                <a:off x="4839845" y="1489969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8"/>
              <p:cNvSpPr/>
              <p:nvPr/>
            </p:nvSpPr>
            <p:spPr>
              <a:xfrm>
                <a:off x="4833943" y="1484067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3" name="Google Shape;1893;p38"/>
            <p:cNvGrpSpPr/>
            <p:nvPr/>
          </p:nvGrpSpPr>
          <p:grpSpPr>
            <a:xfrm>
              <a:off x="7366591" y="1484067"/>
              <a:ext cx="49481" cy="49934"/>
              <a:chOff x="5532741" y="1484067"/>
              <a:chExt cx="49481" cy="49934"/>
            </a:xfrm>
          </p:grpSpPr>
          <p:sp>
            <p:nvSpPr>
              <p:cNvPr id="1894" name="Google Shape;1894;p38"/>
              <p:cNvSpPr/>
              <p:nvPr/>
            </p:nvSpPr>
            <p:spPr>
              <a:xfrm>
                <a:off x="5538173" y="1489969"/>
                <a:ext cx="38600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06" extrusionOk="0">
                    <a:moveTo>
                      <a:pt x="1079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79" y="2105"/>
                    </a:cubicBezTo>
                    <a:cubicBezTo>
                      <a:pt x="1655" y="2105"/>
                      <a:pt x="2131" y="1629"/>
                      <a:pt x="2131" y="1053"/>
                    </a:cubicBezTo>
                    <a:cubicBezTo>
                      <a:pt x="2131" y="476"/>
                      <a:pt x="1655" y="0"/>
                      <a:pt x="1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8"/>
              <p:cNvSpPr/>
              <p:nvPr/>
            </p:nvSpPr>
            <p:spPr>
              <a:xfrm>
                <a:off x="5532741" y="1484067"/>
                <a:ext cx="4948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58" extrusionOk="0">
                    <a:moveTo>
                      <a:pt x="1379" y="627"/>
                    </a:moveTo>
                    <a:cubicBezTo>
                      <a:pt x="1780" y="627"/>
                      <a:pt x="2105" y="978"/>
                      <a:pt x="2105" y="1379"/>
                    </a:cubicBezTo>
                    <a:cubicBezTo>
                      <a:pt x="2105" y="1780"/>
                      <a:pt x="1780" y="2131"/>
                      <a:pt x="1379" y="2131"/>
                    </a:cubicBezTo>
                    <a:cubicBezTo>
                      <a:pt x="953" y="2131"/>
                      <a:pt x="627" y="1780"/>
                      <a:pt x="627" y="1379"/>
                    </a:cubicBezTo>
                    <a:cubicBezTo>
                      <a:pt x="627" y="978"/>
                      <a:pt x="953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02" y="0"/>
                      <a:pt x="0" y="627"/>
                      <a:pt x="0" y="1379"/>
                    </a:cubicBezTo>
                    <a:cubicBezTo>
                      <a:pt x="0" y="2131"/>
                      <a:pt x="602" y="2757"/>
                      <a:pt x="1379" y="2757"/>
                    </a:cubicBezTo>
                    <a:cubicBezTo>
                      <a:pt x="2131" y="2757"/>
                      <a:pt x="2732" y="2131"/>
                      <a:pt x="2732" y="1379"/>
                    </a:cubicBezTo>
                    <a:cubicBezTo>
                      <a:pt x="2732" y="627"/>
                      <a:pt x="2131" y="0"/>
                      <a:pt x="1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6" name="Google Shape;1896;p38"/>
            <p:cNvGrpSpPr/>
            <p:nvPr/>
          </p:nvGrpSpPr>
          <p:grpSpPr>
            <a:xfrm>
              <a:off x="6656955" y="3584004"/>
              <a:ext cx="362571" cy="49934"/>
              <a:chOff x="4833943" y="1484067"/>
              <a:chExt cx="362571" cy="49934"/>
            </a:xfrm>
          </p:grpSpPr>
          <p:sp>
            <p:nvSpPr>
              <p:cNvPr id="1897" name="Google Shape;1897;p38"/>
              <p:cNvSpPr/>
              <p:nvPr/>
            </p:nvSpPr>
            <p:spPr>
              <a:xfrm>
                <a:off x="4839845" y="1489969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8"/>
              <p:cNvSpPr/>
              <p:nvPr/>
            </p:nvSpPr>
            <p:spPr>
              <a:xfrm>
                <a:off x="4833943" y="1484067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99" name="Google Shape;1899;p38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1900" name="Google Shape;1900;p38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8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8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CuadroTexto 183">
            <a:extLst>
              <a:ext uri="{FF2B5EF4-FFF2-40B4-BE49-F238E27FC236}">
                <a16:creationId xmlns:a16="http://schemas.microsoft.com/office/drawing/2014/main" id="{F1A44563-B5F1-40B2-9B0B-D56A90C6EF3B}"/>
              </a:ext>
            </a:extLst>
          </p:cNvPr>
          <p:cNvSpPr txBox="1"/>
          <p:nvPr/>
        </p:nvSpPr>
        <p:spPr>
          <a:xfrm>
            <a:off x="859215" y="2211423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sz="2000" b="0" i="0" u="none" strike="noStrike" dirty="0">
                <a:solidFill>
                  <a:srgbClr val="434343"/>
                </a:solidFill>
                <a:effectLst/>
                <a:latin typeface="Quicksand" panose="020B0604020202020204" charset="0"/>
              </a:rPr>
              <a:t>Dispositivos móviles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sz="2000" b="0" i="0" u="none" strike="noStrike" dirty="0">
                <a:solidFill>
                  <a:srgbClr val="434343"/>
                </a:solidFill>
                <a:effectLst/>
                <a:latin typeface="Quicksand" panose="020B0604020202020204" charset="0"/>
              </a:rPr>
              <a:t>Educación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sz="2000" b="0" i="0" u="none" strike="noStrike" dirty="0">
                <a:solidFill>
                  <a:srgbClr val="434343"/>
                </a:solidFill>
                <a:effectLst/>
                <a:latin typeface="Quicksand" panose="020B0604020202020204" charset="0"/>
              </a:rPr>
              <a:t>Servicio al cliente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sz="2000" b="0" i="0" u="none" strike="noStrike" dirty="0">
                <a:solidFill>
                  <a:srgbClr val="434343"/>
                </a:solidFill>
                <a:effectLst/>
                <a:latin typeface="Quicksand" panose="020B0604020202020204" charset="0"/>
              </a:rPr>
              <a:t>Asistencia por discapacidad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sz="2000" b="0" i="0" u="none" strike="noStrike" dirty="0">
                <a:solidFill>
                  <a:srgbClr val="434343"/>
                </a:solidFill>
                <a:effectLst/>
                <a:latin typeface="Quicksand" panose="020B0604020202020204" charset="0"/>
              </a:rPr>
              <a:t>Comunicación manos libres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sz="2000" b="0" i="0" u="none" strike="noStrike" dirty="0">
                <a:solidFill>
                  <a:srgbClr val="434343"/>
                </a:solidFill>
                <a:effectLst/>
                <a:latin typeface="Quicksand" panose="020B0604020202020204" charset="0"/>
              </a:rPr>
              <a:t>Informes judiciales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sz="2000" b="0" i="0" u="none" strike="noStrike" dirty="0">
                <a:solidFill>
                  <a:srgbClr val="434343"/>
                </a:solidFill>
                <a:effectLst/>
                <a:latin typeface="Quicksand" panose="020B0604020202020204" charset="0"/>
              </a:rPr>
              <a:t>Reconocimiento de emociones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7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7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/>
          </p:nvPr>
        </p:nvSpPr>
        <p:spPr>
          <a:xfrm>
            <a:off x="720000" y="2146300"/>
            <a:ext cx="3714000" cy="181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dirty="0">
                <a:solidFill>
                  <a:schemeClr val="accent5"/>
                </a:solidFill>
              </a:rPr>
              <a:t>L</a:t>
            </a:r>
            <a:r>
              <a:rPr lang="en" sz="5100" dirty="0">
                <a:solidFill>
                  <a:schemeClr val="accent5"/>
                </a:solidFill>
              </a:rPr>
              <a:t>ibrerias en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r>
              <a:rPr lang="en" sz="7200" dirty="0">
                <a:solidFill>
                  <a:schemeClr val="lt2"/>
                </a:solidFill>
              </a:rPr>
              <a:t>python</a:t>
            </a:r>
            <a:endParaRPr sz="9100" dirty="0">
              <a:solidFill>
                <a:schemeClr val="lt2"/>
              </a:solidFill>
            </a:endParaRPr>
          </a:p>
        </p:txBody>
      </p:sp>
      <p:sp>
        <p:nvSpPr>
          <p:cNvPr id="747" name="Google Shape;747;p27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748" name="Google Shape;748;p27"/>
          <p:cNvGrpSpPr/>
          <p:nvPr/>
        </p:nvGrpSpPr>
        <p:grpSpPr>
          <a:xfrm>
            <a:off x="5338500" y="1269758"/>
            <a:ext cx="5117119" cy="3804580"/>
            <a:chOff x="5338500" y="1269758"/>
            <a:chExt cx="5117119" cy="3804580"/>
          </a:xfrm>
        </p:grpSpPr>
        <p:grpSp>
          <p:nvGrpSpPr>
            <p:cNvPr id="749" name="Google Shape;749;p27"/>
            <p:cNvGrpSpPr/>
            <p:nvPr/>
          </p:nvGrpSpPr>
          <p:grpSpPr>
            <a:xfrm>
              <a:off x="5455262" y="1269758"/>
              <a:ext cx="4739256" cy="3804580"/>
              <a:chOff x="492625" y="174055"/>
              <a:chExt cx="6376825" cy="5119188"/>
            </a:xfrm>
          </p:grpSpPr>
          <p:sp>
            <p:nvSpPr>
              <p:cNvPr id="750" name="Google Shape;750;p27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7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7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7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7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7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7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7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7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7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7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7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7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7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7"/>
              <p:cNvSpPr/>
              <p:nvPr/>
            </p:nvSpPr>
            <p:spPr>
              <a:xfrm>
                <a:off x="5183876" y="174055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7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7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7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7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7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7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7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7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7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9" name="Google Shape;779;p27"/>
            <p:cNvGrpSpPr/>
            <p:nvPr/>
          </p:nvGrpSpPr>
          <p:grpSpPr>
            <a:xfrm>
              <a:off x="8315845" y="1269762"/>
              <a:ext cx="581075" cy="752144"/>
              <a:chOff x="8163163" y="1229827"/>
              <a:chExt cx="581075" cy="752144"/>
            </a:xfrm>
          </p:grpSpPr>
          <p:sp>
            <p:nvSpPr>
              <p:cNvPr id="780" name="Google Shape;780;p27"/>
              <p:cNvSpPr/>
              <p:nvPr/>
            </p:nvSpPr>
            <p:spPr>
              <a:xfrm>
                <a:off x="8163163" y="1391195"/>
                <a:ext cx="176472" cy="219929"/>
              </a:xfrm>
              <a:custGeom>
                <a:avLst/>
                <a:gdLst/>
                <a:ahLst/>
                <a:cxnLst/>
                <a:rect l="l" t="t" r="r" b="b"/>
                <a:pathLst>
                  <a:path w="8950" h="11154" extrusionOk="0">
                    <a:moveTo>
                      <a:pt x="5195" y="0"/>
                    </a:moveTo>
                    <a:cubicBezTo>
                      <a:pt x="2073" y="0"/>
                      <a:pt x="1" y="6221"/>
                      <a:pt x="481" y="10789"/>
                    </a:cubicBezTo>
                    <a:lnTo>
                      <a:pt x="7557" y="11154"/>
                    </a:lnTo>
                    <a:cubicBezTo>
                      <a:pt x="4773" y="5790"/>
                      <a:pt x="8950" y="631"/>
                      <a:pt x="5617" y="38"/>
                    </a:cubicBezTo>
                    <a:cubicBezTo>
                      <a:pt x="5474" y="13"/>
                      <a:pt x="5334" y="0"/>
                      <a:pt x="5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7"/>
              <p:cNvSpPr/>
              <p:nvPr/>
            </p:nvSpPr>
            <p:spPr>
              <a:xfrm>
                <a:off x="8190649" y="1229827"/>
                <a:ext cx="553589" cy="752144"/>
              </a:xfrm>
              <a:custGeom>
                <a:avLst/>
                <a:gdLst/>
                <a:ahLst/>
                <a:cxnLst/>
                <a:rect l="l" t="t" r="r" b="b"/>
                <a:pathLst>
                  <a:path w="28076" h="38146" extrusionOk="0">
                    <a:moveTo>
                      <a:pt x="16680" y="0"/>
                    </a:moveTo>
                    <a:cubicBezTo>
                      <a:pt x="13098" y="0"/>
                      <a:pt x="9559" y="2443"/>
                      <a:pt x="8217" y="6989"/>
                    </a:cubicBezTo>
                    <a:cubicBezTo>
                      <a:pt x="5410" y="16530"/>
                      <a:pt x="0" y="21871"/>
                      <a:pt x="0" y="21871"/>
                    </a:cubicBezTo>
                    <a:lnTo>
                      <a:pt x="17256" y="38146"/>
                    </a:lnTo>
                    <a:cubicBezTo>
                      <a:pt x="17256" y="38146"/>
                      <a:pt x="28075" y="21232"/>
                      <a:pt x="25770" y="9203"/>
                    </a:cubicBezTo>
                    <a:cubicBezTo>
                      <a:pt x="24566" y="2920"/>
                      <a:pt x="20597" y="0"/>
                      <a:pt x="166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8351327" y="1417577"/>
                <a:ext cx="211096" cy="406871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20635" extrusionOk="0">
                    <a:moveTo>
                      <a:pt x="9815" y="1"/>
                    </a:moveTo>
                    <a:cubicBezTo>
                      <a:pt x="9655" y="24"/>
                      <a:pt x="9541" y="161"/>
                      <a:pt x="9541" y="320"/>
                    </a:cubicBezTo>
                    <a:cubicBezTo>
                      <a:pt x="9541" y="435"/>
                      <a:pt x="10112" y="11710"/>
                      <a:pt x="137" y="20133"/>
                    </a:cubicBezTo>
                    <a:cubicBezTo>
                      <a:pt x="23" y="20224"/>
                      <a:pt x="0" y="20407"/>
                      <a:pt x="91" y="20521"/>
                    </a:cubicBezTo>
                    <a:cubicBezTo>
                      <a:pt x="160" y="20589"/>
                      <a:pt x="228" y="20635"/>
                      <a:pt x="320" y="20635"/>
                    </a:cubicBezTo>
                    <a:cubicBezTo>
                      <a:pt x="388" y="20635"/>
                      <a:pt x="457" y="20612"/>
                      <a:pt x="502" y="20566"/>
                    </a:cubicBezTo>
                    <a:cubicBezTo>
                      <a:pt x="10705" y="11961"/>
                      <a:pt x="10112" y="389"/>
                      <a:pt x="10112" y="275"/>
                    </a:cubicBezTo>
                    <a:cubicBezTo>
                      <a:pt x="10112" y="115"/>
                      <a:pt x="9975" y="1"/>
                      <a:pt x="98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27"/>
            <p:cNvGrpSpPr/>
            <p:nvPr/>
          </p:nvGrpSpPr>
          <p:grpSpPr>
            <a:xfrm rot="-467288">
              <a:off x="6055373" y="2436186"/>
              <a:ext cx="855063" cy="737437"/>
              <a:chOff x="5285528" y="1142775"/>
              <a:chExt cx="855128" cy="737494"/>
            </a:xfrm>
          </p:grpSpPr>
          <p:sp>
            <p:nvSpPr>
              <p:cNvPr id="784" name="Google Shape;784;p27"/>
              <p:cNvSpPr/>
              <p:nvPr/>
            </p:nvSpPr>
            <p:spPr>
              <a:xfrm>
                <a:off x="5882121" y="1298306"/>
                <a:ext cx="221171" cy="328119"/>
              </a:xfrm>
              <a:custGeom>
                <a:avLst/>
                <a:gdLst/>
                <a:ahLst/>
                <a:cxnLst/>
                <a:rect l="l" t="t" r="r" b="b"/>
                <a:pathLst>
                  <a:path w="11217" h="16641" extrusionOk="0">
                    <a:moveTo>
                      <a:pt x="5177" y="1"/>
                    </a:moveTo>
                    <a:cubicBezTo>
                      <a:pt x="756" y="1"/>
                      <a:pt x="1" y="10165"/>
                      <a:pt x="3136" y="16641"/>
                    </a:cubicBezTo>
                    <a:lnTo>
                      <a:pt x="11217" y="15705"/>
                    </a:lnTo>
                    <a:cubicBezTo>
                      <a:pt x="5305" y="11003"/>
                      <a:pt x="9710" y="115"/>
                      <a:pt x="5236" y="1"/>
                    </a:cubicBezTo>
                    <a:cubicBezTo>
                      <a:pt x="5217" y="1"/>
                      <a:pt x="5197" y="1"/>
                      <a:pt x="51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7"/>
              <p:cNvSpPr/>
              <p:nvPr/>
            </p:nvSpPr>
            <p:spPr>
              <a:xfrm>
                <a:off x="5285528" y="1142775"/>
                <a:ext cx="855128" cy="737494"/>
              </a:xfrm>
              <a:custGeom>
                <a:avLst/>
                <a:gdLst/>
                <a:ahLst/>
                <a:cxnLst/>
                <a:rect l="l" t="t" r="r" b="b"/>
                <a:pathLst>
                  <a:path w="43369" h="37403" extrusionOk="0">
                    <a:moveTo>
                      <a:pt x="19556" y="0"/>
                    </a:moveTo>
                    <a:cubicBezTo>
                      <a:pt x="18727" y="0"/>
                      <a:pt x="17827" y="136"/>
                      <a:pt x="16845" y="425"/>
                    </a:cubicBezTo>
                    <a:cubicBezTo>
                      <a:pt x="0" y="5401"/>
                      <a:pt x="17598" y="37402"/>
                      <a:pt x="17598" y="37402"/>
                    </a:cubicBezTo>
                    <a:lnTo>
                      <a:pt x="43368" y="30235"/>
                    </a:lnTo>
                    <a:cubicBezTo>
                      <a:pt x="29092" y="24499"/>
                      <a:pt x="30693" y="0"/>
                      <a:pt x="195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7"/>
              <p:cNvSpPr/>
              <p:nvPr/>
            </p:nvSpPr>
            <p:spPr>
              <a:xfrm>
                <a:off x="5641509" y="1311773"/>
                <a:ext cx="234047" cy="508179"/>
              </a:xfrm>
              <a:custGeom>
                <a:avLst/>
                <a:gdLst/>
                <a:ahLst/>
                <a:cxnLst/>
                <a:rect l="l" t="t" r="r" b="b"/>
                <a:pathLst>
                  <a:path w="11870" h="25773" extrusionOk="0">
                    <a:moveTo>
                      <a:pt x="293" y="0"/>
                    </a:moveTo>
                    <a:cubicBezTo>
                      <a:pt x="279" y="0"/>
                      <a:pt x="266" y="1"/>
                      <a:pt x="252" y="3"/>
                    </a:cubicBezTo>
                    <a:cubicBezTo>
                      <a:pt x="92" y="26"/>
                      <a:pt x="1" y="163"/>
                      <a:pt x="24" y="323"/>
                    </a:cubicBezTo>
                    <a:cubicBezTo>
                      <a:pt x="46" y="459"/>
                      <a:pt x="2146" y="14771"/>
                      <a:pt x="11322" y="25681"/>
                    </a:cubicBezTo>
                    <a:cubicBezTo>
                      <a:pt x="11391" y="25750"/>
                      <a:pt x="11459" y="25773"/>
                      <a:pt x="11550" y="25773"/>
                    </a:cubicBezTo>
                    <a:cubicBezTo>
                      <a:pt x="11596" y="25773"/>
                      <a:pt x="11665" y="25750"/>
                      <a:pt x="11733" y="25704"/>
                    </a:cubicBezTo>
                    <a:cubicBezTo>
                      <a:pt x="11847" y="25613"/>
                      <a:pt x="11870" y="25430"/>
                      <a:pt x="11756" y="25316"/>
                    </a:cubicBezTo>
                    <a:cubicBezTo>
                      <a:pt x="2694" y="14543"/>
                      <a:pt x="594" y="391"/>
                      <a:pt x="571" y="231"/>
                    </a:cubicBezTo>
                    <a:cubicBezTo>
                      <a:pt x="551" y="106"/>
                      <a:pt x="435" y="0"/>
                      <a:pt x="2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7" name="Google Shape;787;p27"/>
            <p:cNvSpPr/>
            <p:nvPr/>
          </p:nvSpPr>
          <p:spPr>
            <a:xfrm>
              <a:off x="5691300" y="1468675"/>
              <a:ext cx="4764320" cy="3134826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8" name="Google Shape;788;p27"/>
            <p:cNvGrpSpPr/>
            <p:nvPr/>
          </p:nvGrpSpPr>
          <p:grpSpPr>
            <a:xfrm rot="-256698">
              <a:off x="7651484" y="4210880"/>
              <a:ext cx="1281877" cy="753652"/>
              <a:chOff x="6915635" y="3201162"/>
              <a:chExt cx="1281894" cy="753662"/>
            </a:xfrm>
          </p:grpSpPr>
          <p:sp>
            <p:nvSpPr>
              <p:cNvPr id="789" name="Google Shape;789;p27"/>
              <p:cNvSpPr/>
              <p:nvPr/>
            </p:nvSpPr>
            <p:spPr>
              <a:xfrm>
                <a:off x="6915635" y="3201162"/>
                <a:ext cx="1281894" cy="753662"/>
              </a:xfrm>
              <a:custGeom>
                <a:avLst/>
                <a:gdLst/>
                <a:ahLst/>
                <a:cxnLst/>
                <a:rect l="l" t="t" r="r" b="b"/>
                <a:pathLst>
                  <a:path w="65013" h="38223" extrusionOk="0">
                    <a:moveTo>
                      <a:pt x="1005" y="0"/>
                    </a:moveTo>
                    <a:lnTo>
                      <a:pt x="0" y="16777"/>
                    </a:lnTo>
                    <a:cubicBezTo>
                      <a:pt x="6698" y="25337"/>
                      <a:pt x="13510" y="25799"/>
                      <a:pt x="21477" y="25799"/>
                    </a:cubicBezTo>
                    <a:cubicBezTo>
                      <a:pt x="22198" y="25799"/>
                      <a:pt x="22929" y="25795"/>
                      <a:pt x="23670" y="25793"/>
                    </a:cubicBezTo>
                    <a:cubicBezTo>
                      <a:pt x="23750" y="25793"/>
                      <a:pt x="23829" y="25792"/>
                      <a:pt x="23909" y="25792"/>
                    </a:cubicBezTo>
                    <a:cubicBezTo>
                      <a:pt x="32775" y="25792"/>
                      <a:pt x="42769" y="28309"/>
                      <a:pt x="47226" y="34010"/>
                    </a:cubicBezTo>
                    <a:cubicBezTo>
                      <a:pt x="49181" y="36511"/>
                      <a:pt x="52850" y="38223"/>
                      <a:pt x="56322" y="38223"/>
                    </a:cubicBezTo>
                    <a:cubicBezTo>
                      <a:pt x="60834" y="38223"/>
                      <a:pt x="65013" y="35332"/>
                      <a:pt x="64664" y="27528"/>
                    </a:cubicBezTo>
                    <a:cubicBezTo>
                      <a:pt x="64061" y="14014"/>
                      <a:pt x="44900" y="1877"/>
                      <a:pt x="28978" y="1877"/>
                    </a:cubicBezTo>
                    <a:cubicBezTo>
                      <a:pt x="28630" y="1877"/>
                      <a:pt x="28283" y="1883"/>
                      <a:pt x="27938" y="1895"/>
                    </a:cubicBezTo>
                    <a:cubicBezTo>
                      <a:pt x="26313" y="1950"/>
                      <a:pt x="24742" y="1975"/>
                      <a:pt x="23231" y="1975"/>
                    </a:cubicBezTo>
                    <a:cubicBezTo>
                      <a:pt x="9752" y="1975"/>
                      <a:pt x="1005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7"/>
              <p:cNvSpPr/>
              <p:nvPr/>
            </p:nvSpPr>
            <p:spPr>
              <a:xfrm>
                <a:off x="6919224" y="3348610"/>
                <a:ext cx="1063956" cy="366529"/>
              </a:xfrm>
              <a:custGeom>
                <a:avLst/>
                <a:gdLst/>
                <a:ahLst/>
                <a:cxnLst/>
                <a:rect l="l" t="t" r="r" b="b"/>
                <a:pathLst>
                  <a:path w="53960" h="18589" extrusionOk="0">
                    <a:moveTo>
                      <a:pt x="327" y="0"/>
                    </a:moveTo>
                    <a:cubicBezTo>
                      <a:pt x="230" y="0"/>
                      <a:pt x="139" y="52"/>
                      <a:pt x="92" y="146"/>
                    </a:cubicBezTo>
                    <a:cubicBezTo>
                      <a:pt x="1" y="283"/>
                      <a:pt x="69" y="466"/>
                      <a:pt x="206" y="534"/>
                    </a:cubicBezTo>
                    <a:cubicBezTo>
                      <a:pt x="12053" y="6651"/>
                      <a:pt x="22415" y="8021"/>
                      <a:pt x="30747" y="9139"/>
                    </a:cubicBezTo>
                    <a:cubicBezTo>
                      <a:pt x="40288" y="10395"/>
                      <a:pt x="47820" y="11399"/>
                      <a:pt x="53412" y="18498"/>
                    </a:cubicBezTo>
                    <a:cubicBezTo>
                      <a:pt x="53481" y="18566"/>
                      <a:pt x="53549" y="18589"/>
                      <a:pt x="53640" y="18589"/>
                    </a:cubicBezTo>
                    <a:cubicBezTo>
                      <a:pt x="53709" y="18589"/>
                      <a:pt x="53777" y="18589"/>
                      <a:pt x="53823" y="18543"/>
                    </a:cubicBezTo>
                    <a:cubicBezTo>
                      <a:pt x="53937" y="18429"/>
                      <a:pt x="53960" y="18269"/>
                      <a:pt x="53869" y="18132"/>
                    </a:cubicBezTo>
                    <a:cubicBezTo>
                      <a:pt x="48117" y="10874"/>
                      <a:pt x="40493" y="9847"/>
                      <a:pt x="30815" y="8569"/>
                    </a:cubicBezTo>
                    <a:cubicBezTo>
                      <a:pt x="22096" y="7404"/>
                      <a:pt x="12212" y="6103"/>
                      <a:pt x="457" y="32"/>
                    </a:cubicBezTo>
                    <a:cubicBezTo>
                      <a:pt x="415" y="11"/>
                      <a:pt x="370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1" name="Google Shape;791;p27"/>
            <p:cNvSpPr/>
            <p:nvPr/>
          </p:nvSpPr>
          <p:spPr>
            <a:xfrm>
              <a:off x="7964325" y="1803449"/>
              <a:ext cx="1231800" cy="2737200"/>
            </a:xfrm>
            <a:prstGeom prst="roundRect">
              <a:avLst>
                <a:gd name="adj" fmla="val 10069"/>
              </a:avLst>
            </a:prstGeom>
            <a:solidFill>
              <a:srgbClr val="000E33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8057200" y="1613600"/>
              <a:ext cx="1138800" cy="2987400"/>
            </a:xfrm>
            <a:prstGeom prst="roundRect">
              <a:avLst>
                <a:gd name="adj" fmla="val 10069"/>
              </a:avLst>
            </a:pr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8205475" y="1963175"/>
              <a:ext cx="990650" cy="2288250"/>
            </a:xfrm>
            <a:custGeom>
              <a:avLst/>
              <a:gdLst/>
              <a:ahLst/>
              <a:cxnLst/>
              <a:rect l="l" t="t" r="r" b="b"/>
              <a:pathLst>
                <a:path w="39626" h="91530" extrusionOk="0">
                  <a:moveTo>
                    <a:pt x="0" y="0"/>
                  </a:moveTo>
                  <a:lnTo>
                    <a:pt x="0" y="91529"/>
                  </a:lnTo>
                  <a:lnTo>
                    <a:pt x="39625" y="91529"/>
                  </a:lnTo>
                  <a:lnTo>
                    <a:pt x="396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8331023" y="2354375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8331023" y="2416292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8331020" y="2476500"/>
              <a:ext cx="550726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8331023" y="2536713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8331025" y="1963175"/>
              <a:ext cx="865100" cy="239675"/>
            </a:xfrm>
            <a:custGeom>
              <a:avLst/>
              <a:gdLst/>
              <a:ahLst/>
              <a:cxnLst/>
              <a:rect l="l" t="t" r="r" b="b"/>
              <a:pathLst>
                <a:path w="34604" h="9587" extrusionOk="0">
                  <a:moveTo>
                    <a:pt x="0" y="0"/>
                  </a:moveTo>
                  <a:lnTo>
                    <a:pt x="0" y="9587"/>
                  </a:lnTo>
                  <a:lnTo>
                    <a:pt x="34603" y="9587"/>
                  </a:lnTo>
                  <a:lnTo>
                    <a:pt x="34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8331025" y="4148675"/>
              <a:ext cx="205450" cy="102750"/>
            </a:xfrm>
            <a:custGeom>
              <a:avLst/>
              <a:gdLst/>
              <a:ahLst/>
              <a:cxnLst/>
              <a:rect l="l" t="t" r="r" b="b"/>
              <a:pathLst>
                <a:path w="8218" h="4110" extrusionOk="0">
                  <a:moveTo>
                    <a:pt x="4109" y="1"/>
                  </a:moveTo>
                  <a:cubicBezTo>
                    <a:pt x="1849" y="1"/>
                    <a:pt x="0" y="1827"/>
                    <a:pt x="0" y="4086"/>
                  </a:cubicBezTo>
                  <a:cubicBezTo>
                    <a:pt x="0" y="4086"/>
                    <a:pt x="0" y="4109"/>
                    <a:pt x="0" y="4109"/>
                  </a:cubicBezTo>
                  <a:lnTo>
                    <a:pt x="8217" y="4109"/>
                  </a:lnTo>
                  <a:cubicBezTo>
                    <a:pt x="8217" y="4109"/>
                    <a:pt x="8217" y="4086"/>
                    <a:pt x="8217" y="4086"/>
                  </a:cubicBezTo>
                  <a:cubicBezTo>
                    <a:pt x="8217" y="1827"/>
                    <a:pt x="6391" y="1"/>
                    <a:pt x="4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8098775" y="1878150"/>
              <a:ext cx="26825" cy="225975"/>
            </a:xfrm>
            <a:custGeom>
              <a:avLst/>
              <a:gdLst/>
              <a:ahLst/>
              <a:cxnLst/>
              <a:rect l="l" t="t" r="r" b="b"/>
              <a:pathLst>
                <a:path w="1073" h="9039" extrusionOk="0">
                  <a:moveTo>
                    <a:pt x="0" y="0"/>
                  </a:moveTo>
                  <a:lnTo>
                    <a:pt x="0" y="9039"/>
                  </a:lnTo>
                  <a:lnTo>
                    <a:pt x="1073" y="9039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8098775" y="2202825"/>
              <a:ext cx="26825" cy="226000"/>
            </a:xfrm>
            <a:custGeom>
              <a:avLst/>
              <a:gdLst/>
              <a:ahLst/>
              <a:cxnLst/>
              <a:rect l="l" t="t" r="r" b="b"/>
              <a:pathLst>
                <a:path w="1073" h="9040" extrusionOk="0">
                  <a:moveTo>
                    <a:pt x="0" y="1"/>
                  </a:moveTo>
                  <a:lnTo>
                    <a:pt x="0" y="9039"/>
                  </a:lnTo>
                  <a:lnTo>
                    <a:pt x="1073" y="9039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8125575" y="1613925"/>
              <a:ext cx="1070550" cy="2987300"/>
            </a:xfrm>
            <a:custGeom>
              <a:avLst/>
              <a:gdLst/>
              <a:ahLst/>
              <a:cxnLst/>
              <a:rect l="l" t="t" r="r" b="b"/>
              <a:pathLst>
                <a:path w="42822" h="119492" extrusionOk="0">
                  <a:moveTo>
                    <a:pt x="4657" y="1"/>
                  </a:moveTo>
                  <a:cubicBezTo>
                    <a:pt x="2078" y="1"/>
                    <a:pt x="1" y="2078"/>
                    <a:pt x="1" y="4657"/>
                  </a:cubicBezTo>
                  <a:lnTo>
                    <a:pt x="1" y="114835"/>
                  </a:lnTo>
                  <a:cubicBezTo>
                    <a:pt x="1" y="117391"/>
                    <a:pt x="2078" y="119491"/>
                    <a:pt x="4657" y="119491"/>
                  </a:cubicBezTo>
                  <a:lnTo>
                    <a:pt x="42821" y="119491"/>
                  </a:lnTo>
                  <a:lnTo>
                    <a:pt x="42821" y="105499"/>
                  </a:lnTo>
                  <a:lnTo>
                    <a:pt x="3196" y="105499"/>
                  </a:lnTo>
                  <a:lnTo>
                    <a:pt x="3196" y="13970"/>
                  </a:lnTo>
                  <a:lnTo>
                    <a:pt x="42821" y="13970"/>
                  </a:lnTo>
                  <a:lnTo>
                    <a:pt x="42821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8331025" y="2246775"/>
              <a:ext cx="80475" cy="65075"/>
            </a:xfrm>
            <a:custGeom>
              <a:avLst/>
              <a:gdLst/>
              <a:ahLst/>
              <a:cxnLst/>
              <a:rect l="l" t="t" r="r" b="b"/>
              <a:pathLst>
                <a:path w="3219" h="2603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598"/>
                    <a:pt x="1621" y="2602"/>
                    <a:pt x="1621" y="2602"/>
                  </a:cubicBezTo>
                  <a:cubicBezTo>
                    <a:pt x="1621" y="2602"/>
                    <a:pt x="3218" y="1552"/>
                    <a:pt x="3218" y="822"/>
                  </a:cubicBezTo>
                  <a:cubicBezTo>
                    <a:pt x="3218" y="365"/>
                    <a:pt x="2853" y="0"/>
                    <a:pt x="2397" y="0"/>
                  </a:cubicBezTo>
                  <a:cubicBezTo>
                    <a:pt x="2031" y="0"/>
                    <a:pt x="1712" y="251"/>
                    <a:pt x="1621" y="594"/>
                  </a:cubicBezTo>
                  <a:cubicBezTo>
                    <a:pt x="1506" y="251"/>
                    <a:pt x="1210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8331025" y="2976600"/>
              <a:ext cx="865100" cy="781225"/>
            </a:xfrm>
            <a:custGeom>
              <a:avLst/>
              <a:gdLst/>
              <a:ahLst/>
              <a:cxnLst/>
              <a:rect l="l" t="t" r="r" b="b"/>
              <a:pathLst>
                <a:path w="34604" h="31249" extrusionOk="0">
                  <a:moveTo>
                    <a:pt x="0" y="1"/>
                  </a:moveTo>
                  <a:lnTo>
                    <a:pt x="0" y="31248"/>
                  </a:lnTo>
                  <a:lnTo>
                    <a:pt x="34603" y="31248"/>
                  </a:lnTo>
                  <a:lnTo>
                    <a:pt x="34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8331025" y="2702125"/>
              <a:ext cx="205450" cy="206025"/>
            </a:xfrm>
            <a:custGeom>
              <a:avLst/>
              <a:gdLst/>
              <a:ahLst/>
              <a:cxnLst/>
              <a:rect l="l" t="t" r="r" b="b"/>
              <a:pathLst>
                <a:path w="8218" h="8241" extrusionOk="0">
                  <a:moveTo>
                    <a:pt x="4109" y="1"/>
                  </a:moveTo>
                  <a:cubicBezTo>
                    <a:pt x="1849" y="1"/>
                    <a:pt x="0" y="1850"/>
                    <a:pt x="0" y="4132"/>
                  </a:cubicBezTo>
                  <a:cubicBezTo>
                    <a:pt x="0" y="6392"/>
                    <a:pt x="1849" y="8241"/>
                    <a:pt x="4109" y="8241"/>
                  </a:cubicBezTo>
                  <a:cubicBezTo>
                    <a:pt x="6391" y="8241"/>
                    <a:pt x="8217" y="6392"/>
                    <a:pt x="8217" y="4132"/>
                  </a:cubicBezTo>
                  <a:cubicBezTo>
                    <a:pt x="8217" y="1850"/>
                    <a:pt x="6391" y="1"/>
                    <a:pt x="4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6" name="Google Shape;806;p27"/>
            <p:cNvGrpSpPr/>
            <p:nvPr/>
          </p:nvGrpSpPr>
          <p:grpSpPr>
            <a:xfrm>
              <a:off x="8781444" y="4392376"/>
              <a:ext cx="476781" cy="65648"/>
              <a:chOff x="1758630" y="1666992"/>
              <a:chExt cx="362571" cy="49934"/>
            </a:xfrm>
          </p:grpSpPr>
          <p:sp>
            <p:nvSpPr>
              <p:cNvPr id="807" name="Google Shape;807;p27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7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9" name="Google Shape;809;p27"/>
            <p:cNvGrpSpPr/>
            <p:nvPr/>
          </p:nvGrpSpPr>
          <p:grpSpPr>
            <a:xfrm flipH="1">
              <a:off x="5856425" y="2731825"/>
              <a:ext cx="2387550" cy="1878975"/>
              <a:chOff x="4529275" y="2572850"/>
              <a:chExt cx="2387550" cy="1878975"/>
            </a:xfrm>
          </p:grpSpPr>
          <p:sp>
            <p:nvSpPr>
              <p:cNvPr id="810" name="Google Shape;810;p27"/>
              <p:cNvSpPr/>
              <p:nvPr/>
            </p:nvSpPr>
            <p:spPr>
              <a:xfrm>
                <a:off x="4781500" y="4031000"/>
                <a:ext cx="5150" cy="35267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4107" extrusionOk="0">
                    <a:moveTo>
                      <a:pt x="0" y="0"/>
                    </a:moveTo>
                    <a:lnTo>
                      <a:pt x="0" y="14106"/>
                    </a:lnTo>
                    <a:lnTo>
                      <a:pt x="206" y="1410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CFD8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7"/>
              <p:cNvSpPr/>
              <p:nvPr/>
            </p:nvSpPr>
            <p:spPr>
              <a:xfrm>
                <a:off x="6577275" y="3961625"/>
                <a:ext cx="315575" cy="488100"/>
              </a:xfrm>
              <a:custGeom>
                <a:avLst/>
                <a:gdLst/>
                <a:ahLst/>
                <a:cxnLst/>
                <a:rect l="l" t="t" r="r" b="b"/>
                <a:pathLst>
                  <a:path w="12623" h="19524" extrusionOk="0">
                    <a:moveTo>
                      <a:pt x="12235" y="0"/>
                    </a:moveTo>
                    <a:cubicBezTo>
                      <a:pt x="7461" y="0"/>
                      <a:pt x="7793" y="6220"/>
                      <a:pt x="4680" y="9623"/>
                    </a:cubicBezTo>
                    <a:cubicBezTo>
                      <a:pt x="3127" y="11015"/>
                      <a:pt x="0" y="12613"/>
                      <a:pt x="0" y="12613"/>
                    </a:cubicBezTo>
                    <a:cubicBezTo>
                      <a:pt x="0" y="12613"/>
                      <a:pt x="659" y="19014"/>
                      <a:pt x="725" y="19014"/>
                    </a:cubicBezTo>
                    <a:cubicBezTo>
                      <a:pt x="729" y="19014"/>
                      <a:pt x="731" y="18996"/>
                      <a:pt x="731" y="18958"/>
                    </a:cubicBezTo>
                    <a:cubicBezTo>
                      <a:pt x="731" y="18958"/>
                      <a:pt x="1659" y="18909"/>
                      <a:pt x="2688" y="18909"/>
                    </a:cubicBezTo>
                    <a:cubicBezTo>
                      <a:pt x="3374" y="18909"/>
                      <a:pt x="4104" y="18931"/>
                      <a:pt x="4634" y="19004"/>
                    </a:cubicBezTo>
                    <a:cubicBezTo>
                      <a:pt x="5237" y="19237"/>
                      <a:pt x="5996" y="19523"/>
                      <a:pt x="6692" y="19523"/>
                    </a:cubicBezTo>
                    <a:cubicBezTo>
                      <a:pt x="7499" y="19523"/>
                      <a:pt x="8220" y="19138"/>
                      <a:pt x="8514" y="17840"/>
                    </a:cubicBezTo>
                    <a:lnTo>
                      <a:pt x="12623" y="13"/>
                    </a:lnTo>
                    <a:cubicBezTo>
                      <a:pt x="12490" y="5"/>
                      <a:pt x="12361" y="0"/>
                      <a:pt x="122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7"/>
              <p:cNvSpPr/>
              <p:nvPr/>
            </p:nvSpPr>
            <p:spPr>
              <a:xfrm>
                <a:off x="6701675" y="3950700"/>
                <a:ext cx="193450" cy="242950"/>
              </a:xfrm>
              <a:custGeom>
                <a:avLst/>
                <a:gdLst/>
                <a:ahLst/>
                <a:cxnLst/>
                <a:rect l="l" t="t" r="r" b="b"/>
                <a:pathLst>
                  <a:path w="7738" h="9718" extrusionOk="0">
                    <a:moveTo>
                      <a:pt x="7038" y="0"/>
                    </a:moveTo>
                    <a:cubicBezTo>
                      <a:pt x="5196" y="0"/>
                      <a:pt x="3136" y="1844"/>
                      <a:pt x="0" y="8439"/>
                    </a:cubicBezTo>
                    <a:lnTo>
                      <a:pt x="5524" y="9717"/>
                    </a:lnTo>
                    <a:lnTo>
                      <a:pt x="7738" y="85"/>
                    </a:lnTo>
                    <a:cubicBezTo>
                      <a:pt x="7507" y="31"/>
                      <a:pt x="7275" y="0"/>
                      <a:pt x="70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7"/>
              <p:cNvSpPr/>
              <p:nvPr/>
            </p:nvSpPr>
            <p:spPr>
              <a:xfrm>
                <a:off x="6781550" y="3940600"/>
                <a:ext cx="135275" cy="511225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20449" extrusionOk="0">
                    <a:moveTo>
                      <a:pt x="4943" y="1"/>
                    </a:moveTo>
                    <a:cubicBezTo>
                      <a:pt x="4771" y="1"/>
                      <a:pt x="4628" y="125"/>
                      <a:pt x="4589" y="284"/>
                    </a:cubicBezTo>
                    <a:lnTo>
                      <a:pt x="46" y="20005"/>
                    </a:lnTo>
                    <a:cubicBezTo>
                      <a:pt x="1" y="20187"/>
                      <a:pt x="115" y="20393"/>
                      <a:pt x="320" y="20438"/>
                    </a:cubicBezTo>
                    <a:lnTo>
                      <a:pt x="389" y="20438"/>
                    </a:lnTo>
                    <a:cubicBezTo>
                      <a:pt x="416" y="20445"/>
                      <a:pt x="443" y="20448"/>
                      <a:pt x="471" y="20448"/>
                    </a:cubicBezTo>
                    <a:cubicBezTo>
                      <a:pt x="629" y="20448"/>
                      <a:pt x="784" y="20340"/>
                      <a:pt x="823" y="20164"/>
                    </a:cubicBezTo>
                    <a:lnTo>
                      <a:pt x="5365" y="466"/>
                    </a:lnTo>
                    <a:cubicBezTo>
                      <a:pt x="5410" y="284"/>
                      <a:pt x="5273" y="78"/>
                      <a:pt x="5091" y="33"/>
                    </a:cubicBezTo>
                    <a:lnTo>
                      <a:pt x="5022" y="10"/>
                    </a:lnTo>
                    <a:cubicBezTo>
                      <a:pt x="4995" y="4"/>
                      <a:pt x="4969" y="1"/>
                      <a:pt x="49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7"/>
              <p:cNvSpPr/>
              <p:nvPr/>
            </p:nvSpPr>
            <p:spPr>
              <a:xfrm>
                <a:off x="6836900" y="3952250"/>
                <a:ext cx="60525" cy="241975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9679" extrusionOk="0">
                    <a:moveTo>
                      <a:pt x="2238" y="0"/>
                    </a:moveTo>
                    <a:lnTo>
                      <a:pt x="1" y="9633"/>
                    </a:lnTo>
                    <a:lnTo>
                      <a:pt x="206" y="9678"/>
                    </a:lnTo>
                    <a:lnTo>
                      <a:pt x="2420" y="23"/>
                    </a:lnTo>
                    <a:lnTo>
                      <a:pt x="22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7"/>
              <p:cNvSpPr/>
              <p:nvPr/>
            </p:nvSpPr>
            <p:spPr>
              <a:xfrm>
                <a:off x="4849400" y="4095475"/>
                <a:ext cx="1812350" cy="355525"/>
              </a:xfrm>
              <a:custGeom>
                <a:avLst/>
                <a:gdLst/>
                <a:ahLst/>
                <a:cxnLst/>
                <a:rect l="l" t="t" r="r" b="b"/>
                <a:pathLst>
                  <a:path w="72494" h="14221" extrusionOk="0">
                    <a:moveTo>
                      <a:pt x="10865" y="0"/>
                    </a:moveTo>
                    <a:lnTo>
                      <a:pt x="0" y="9564"/>
                    </a:lnTo>
                    <a:lnTo>
                      <a:pt x="5661" y="14198"/>
                    </a:lnTo>
                    <a:lnTo>
                      <a:pt x="10203" y="14198"/>
                    </a:lnTo>
                    <a:cubicBezTo>
                      <a:pt x="12186" y="14172"/>
                      <a:pt x="18120" y="14162"/>
                      <a:pt x="25587" y="14162"/>
                    </a:cubicBezTo>
                    <a:cubicBezTo>
                      <a:pt x="44253" y="14162"/>
                      <a:pt x="72493" y="14221"/>
                      <a:pt x="72493" y="14221"/>
                    </a:cubicBezTo>
                    <a:lnTo>
                      <a:pt x="72037" y="4520"/>
                    </a:lnTo>
                    <a:lnTo>
                      <a:pt x="10865" y="0"/>
                    </a:lnTo>
                    <a:close/>
                  </a:path>
                </a:pathLst>
              </a:custGeom>
              <a:solidFill>
                <a:srgbClr val="1D24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7"/>
              <p:cNvSpPr/>
              <p:nvPr/>
            </p:nvSpPr>
            <p:spPr>
              <a:xfrm>
                <a:off x="6070550" y="4189050"/>
                <a:ext cx="518725" cy="236850"/>
              </a:xfrm>
              <a:custGeom>
                <a:avLst/>
                <a:gdLst/>
                <a:ahLst/>
                <a:cxnLst/>
                <a:rect l="l" t="t" r="r" b="b"/>
                <a:pathLst>
                  <a:path w="20749" h="9474" extrusionOk="0">
                    <a:moveTo>
                      <a:pt x="5661" y="1"/>
                    </a:moveTo>
                    <a:cubicBezTo>
                      <a:pt x="5661" y="1"/>
                      <a:pt x="1028" y="2648"/>
                      <a:pt x="457" y="5935"/>
                    </a:cubicBezTo>
                    <a:cubicBezTo>
                      <a:pt x="274" y="7328"/>
                      <a:pt x="0" y="9473"/>
                      <a:pt x="2466" y="9473"/>
                    </a:cubicBezTo>
                    <a:lnTo>
                      <a:pt x="20749" y="9473"/>
                    </a:lnTo>
                    <a:cubicBezTo>
                      <a:pt x="19927" y="4338"/>
                      <a:pt x="13741" y="6232"/>
                      <a:pt x="9633" y="3881"/>
                    </a:cubicBezTo>
                    <a:cubicBezTo>
                      <a:pt x="7921" y="2694"/>
                      <a:pt x="5661" y="1"/>
                      <a:pt x="5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7"/>
              <p:cNvSpPr/>
              <p:nvPr/>
            </p:nvSpPr>
            <p:spPr>
              <a:xfrm>
                <a:off x="6359850" y="4286075"/>
                <a:ext cx="239700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5593" extrusionOk="0">
                    <a:moveTo>
                      <a:pt x="1" y="0"/>
                    </a:moveTo>
                    <a:lnTo>
                      <a:pt x="1" y="5592"/>
                    </a:lnTo>
                    <a:lnTo>
                      <a:pt x="9588" y="5592"/>
                    </a:lnTo>
                    <a:cubicBezTo>
                      <a:pt x="9588" y="3538"/>
                      <a:pt x="7784" y="1758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7"/>
              <p:cNvSpPr/>
              <p:nvPr/>
            </p:nvSpPr>
            <p:spPr>
              <a:xfrm>
                <a:off x="6067125" y="4425875"/>
                <a:ext cx="54612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21845" h="800" extrusionOk="0">
                    <a:moveTo>
                      <a:pt x="366" y="0"/>
                    </a:moveTo>
                    <a:cubicBezTo>
                      <a:pt x="160" y="0"/>
                      <a:pt x="1" y="160"/>
                      <a:pt x="1" y="365"/>
                    </a:cubicBezTo>
                    <a:lnTo>
                      <a:pt x="1" y="411"/>
                    </a:lnTo>
                    <a:cubicBezTo>
                      <a:pt x="1" y="617"/>
                      <a:pt x="160" y="799"/>
                      <a:pt x="366" y="799"/>
                    </a:cubicBezTo>
                    <a:lnTo>
                      <a:pt x="21479" y="799"/>
                    </a:lnTo>
                    <a:cubicBezTo>
                      <a:pt x="21685" y="799"/>
                      <a:pt x="21844" y="617"/>
                      <a:pt x="21844" y="411"/>
                    </a:cubicBezTo>
                    <a:lnTo>
                      <a:pt x="21844" y="365"/>
                    </a:lnTo>
                    <a:cubicBezTo>
                      <a:pt x="21844" y="160"/>
                      <a:pt x="21685" y="0"/>
                      <a:pt x="214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7"/>
              <p:cNvSpPr/>
              <p:nvPr/>
            </p:nvSpPr>
            <p:spPr>
              <a:xfrm>
                <a:off x="6359850" y="4423575"/>
                <a:ext cx="239700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18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9588" y="184"/>
                    </a:lnTo>
                    <a:lnTo>
                      <a:pt x="95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7"/>
              <p:cNvSpPr/>
              <p:nvPr/>
            </p:nvSpPr>
            <p:spPr>
              <a:xfrm>
                <a:off x="4729000" y="3499375"/>
                <a:ext cx="1521325" cy="951075"/>
              </a:xfrm>
              <a:custGeom>
                <a:avLst/>
                <a:gdLst/>
                <a:ahLst/>
                <a:cxnLst/>
                <a:rect l="l" t="t" r="r" b="b"/>
                <a:pathLst>
                  <a:path w="60853" h="38043" extrusionOk="0">
                    <a:moveTo>
                      <a:pt x="34114" y="1"/>
                    </a:moveTo>
                    <a:cubicBezTo>
                      <a:pt x="32246" y="1"/>
                      <a:pt x="30336" y="778"/>
                      <a:pt x="28646" y="2160"/>
                    </a:cubicBezTo>
                    <a:lnTo>
                      <a:pt x="10888" y="18640"/>
                    </a:lnTo>
                    <a:lnTo>
                      <a:pt x="0" y="33408"/>
                    </a:lnTo>
                    <a:cubicBezTo>
                      <a:pt x="0" y="33408"/>
                      <a:pt x="3240" y="38042"/>
                      <a:pt x="10076" y="38042"/>
                    </a:cubicBezTo>
                    <a:cubicBezTo>
                      <a:pt x="10126" y="38042"/>
                      <a:pt x="10176" y="38042"/>
                      <a:pt x="10226" y="38042"/>
                    </a:cubicBezTo>
                    <a:cubicBezTo>
                      <a:pt x="17165" y="37950"/>
                      <a:pt x="21045" y="32746"/>
                      <a:pt x="21045" y="32746"/>
                    </a:cubicBezTo>
                    <a:lnTo>
                      <a:pt x="34854" y="17179"/>
                    </a:lnTo>
                    <a:lnTo>
                      <a:pt x="52453" y="35508"/>
                    </a:lnTo>
                    <a:lnTo>
                      <a:pt x="60852" y="27154"/>
                    </a:lnTo>
                    <a:lnTo>
                      <a:pt x="39009" y="2160"/>
                    </a:lnTo>
                    <a:cubicBezTo>
                      <a:pt x="37556" y="675"/>
                      <a:pt x="35853" y="1"/>
                      <a:pt x="34114" y="1"/>
                    </a:cubicBez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7"/>
              <p:cNvSpPr/>
              <p:nvPr/>
            </p:nvSpPr>
            <p:spPr>
              <a:xfrm>
                <a:off x="5578100" y="3846675"/>
                <a:ext cx="56500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3539" extrusionOk="0">
                    <a:moveTo>
                      <a:pt x="2077" y="1"/>
                    </a:moveTo>
                    <a:lnTo>
                      <a:pt x="890" y="3014"/>
                    </a:lnTo>
                    <a:lnTo>
                      <a:pt x="183" y="1051"/>
                    </a:lnTo>
                    <a:lnTo>
                      <a:pt x="0" y="1119"/>
                    </a:lnTo>
                    <a:lnTo>
                      <a:pt x="890" y="3539"/>
                    </a:lnTo>
                    <a:lnTo>
                      <a:pt x="2260" y="69"/>
                    </a:lnTo>
                    <a:lnTo>
                      <a:pt x="20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7"/>
              <p:cNvSpPr/>
              <p:nvPr/>
            </p:nvSpPr>
            <p:spPr>
              <a:xfrm>
                <a:off x="5999225" y="4126275"/>
                <a:ext cx="209450" cy="220875"/>
              </a:xfrm>
              <a:custGeom>
                <a:avLst/>
                <a:gdLst/>
                <a:ahLst/>
                <a:cxnLst/>
                <a:rect l="l" t="t" r="r" b="b"/>
                <a:pathLst>
                  <a:path w="8378" h="8835" extrusionOk="0">
                    <a:moveTo>
                      <a:pt x="8240" y="1"/>
                    </a:moveTo>
                    <a:lnTo>
                      <a:pt x="0" y="8720"/>
                    </a:lnTo>
                    <a:lnTo>
                      <a:pt x="137" y="8834"/>
                    </a:lnTo>
                    <a:lnTo>
                      <a:pt x="8377" y="138"/>
                    </a:lnTo>
                    <a:lnTo>
                      <a:pt x="82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7"/>
              <p:cNvSpPr/>
              <p:nvPr/>
            </p:nvSpPr>
            <p:spPr>
              <a:xfrm>
                <a:off x="4997200" y="3413575"/>
                <a:ext cx="326425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2600" extrusionOk="0">
                    <a:moveTo>
                      <a:pt x="8354" y="0"/>
                    </a:moveTo>
                    <a:lnTo>
                      <a:pt x="0" y="5570"/>
                    </a:lnTo>
                    <a:lnTo>
                      <a:pt x="4679" y="12600"/>
                    </a:lnTo>
                    <a:lnTo>
                      <a:pt x="13056" y="7030"/>
                    </a:lnTo>
                    <a:lnTo>
                      <a:pt x="8354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7"/>
              <p:cNvSpPr/>
              <p:nvPr/>
            </p:nvSpPr>
            <p:spPr>
              <a:xfrm>
                <a:off x="4727075" y="3141875"/>
                <a:ext cx="5312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251" h="21111" extrusionOk="0">
                    <a:moveTo>
                      <a:pt x="7155" y="0"/>
                    </a:moveTo>
                    <a:cubicBezTo>
                      <a:pt x="2454" y="0"/>
                      <a:pt x="0" y="4920"/>
                      <a:pt x="3136" y="9658"/>
                    </a:cubicBezTo>
                    <a:cubicBezTo>
                      <a:pt x="3136" y="9658"/>
                      <a:pt x="6879" y="15525"/>
                      <a:pt x="11376" y="21094"/>
                    </a:cubicBezTo>
                    <a:cubicBezTo>
                      <a:pt x="11445" y="21105"/>
                      <a:pt x="11517" y="21111"/>
                      <a:pt x="11593" y="21111"/>
                    </a:cubicBezTo>
                    <a:cubicBezTo>
                      <a:pt x="14416" y="21111"/>
                      <a:pt x="21251" y="13389"/>
                      <a:pt x="20939" y="12900"/>
                    </a:cubicBezTo>
                    <a:cubicBezTo>
                      <a:pt x="20939" y="12900"/>
                      <a:pt x="17059" y="4317"/>
                      <a:pt x="11581" y="1282"/>
                    </a:cubicBezTo>
                    <a:cubicBezTo>
                      <a:pt x="9978" y="390"/>
                      <a:pt x="8478" y="0"/>
                      <a:pt x="7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7"/>
              <p:cNvSpPr/>
              <p:nvPr/>
            </p:nvSpPr>
            <p:spPr>
              <a:xfrm>
                <a:off x="5115025" y="2708275"/>
                <a:ext cx="125850" cy="195450"/>
              </a:xfrm>
              <a:custGeom>
                <a:avLst/>
                <a:gdLst/>
                <a:ahLst/>
                <a:cxnLst/>
                <a:rect l="l" t="t" r="r" b="b"/>
                <a:pathLst>
                  <a:path w="5034" h="7818" extrusionOk="0">
                    <a:moveTo>
                      <a:pt x="3687" y="0"/>
                    </a:moveTo>
                    <a:lnTo>
                      <a:pt x="1952" y="1187"/>
                    </a:lnTo>
                    <a:cubicBezTo>
                      <a:pt x="1952" y="1187"/>
                      <a:pt x="1" y="7818"/>
                      <a:pt x="1310" y="7818"/>
                    </a:cubicBezTo>
                    <a:cubicBezTo>
                      <a:pt x="1506" y="7818"/>
                      <a:pt x="1775" y="7669"/>
                      <a:pt x="2135" y="7327"/>
                    </a:cubicBezTo>
                    <a:cubicBezTo>
                      <a:pt x="4577" y="5022"/>
                      <a:pt x="5033" y="2420"/>
                      <a:pt x="4988" y="1621"/>
                    </a:cubicBezTo>
                    <a:cubicBezTo>
                      <a:pt x="5033" y="1529"/>
                      <a:pt x="3687" y="0"/>
                      <a:pt x="36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7"/>
              <p:cNvSpPr/>
              <p:nvPr/>
            </p:nvSpPr>
            <p:spPr>
              <a:xfrm>
                <a:off x="4801450" y="2656350"/>
                <a:ext cx="409750" cy="588900"/>
              </a:xfrm>
              <a:custGeom>
                <a:avLst/>
                <a:gdLst/>
                <a:ahLst/>
                <a:cxnLst/>
                <a:rect l="l" t="t" r="r" b="b"/>
                <a:pathLst>
                  <a:path w="16390" h="23556" extrusionOk="0">
                    <a:moveTo>
                      <a:pt x="8560" y="0"/>
                    </a:moveTo>
                    <a:lnTo>
                      <a:pt x="3539" y="2876"/>
                    </a:lnTo>
                    <a:lnTo>
                      <a:pt x="572" y="10842"/>
                    </a:lnTo>
                    <a:lnTo>
                      <a:pt x="1" y="17849"/>
                    </a:lnTo>
                    <a:cubicBezTo>
                      <a:pt x="37" y="20640"/>
                      <a:pt x="1470" y="23555"/>
                      <a:pt x="5056" y="23555"/>
                    </a:cubicBezTo>
                    <a:cubicBezTo>
                      <a:pt x="6075" y="23555"/>
                      <a:pt x="7268" y="23320"/>
                      <a:pt x="8652" y="22780"/>
                    </a:cubicBezTo>
                    <a:cubicBezTo>
                      <a:pt x="8652" y="22780"/>
                      <a:pt x="8583" y="19767"/>
                      <a:pt x="8515" y="18352"/>
                    </a:cubicBezTo>
                    <a:lnTo>
                      <a:pt x="8515" y="18352"/>
                    </a:lnTo>
                    <a:cubicBezTo>
                      <a:pt x="8820" y="18436"/>
                      <a:pt x="9112" y="18483"/>
                      <a:pt x="9382" y="18483"/>
                    </a:cubicBezTo>
                    <a:cubicBezTo>
                      <a:pt x="9476" y="18483"/>
                      <a:pt x="9568" y="18478"/>
                      <a:pt x="9656" y="18466"/>
                    </a:cubicBezTo>
                    <a:cubicBezTo>
                      <a:pt x="9660" y="18466"/>
                      <a:pt x="9664" y="18466"/>
                      <a:pt x="9667" y="18466"/>
                    </a:cubicBezTo>
                    <a:cubicBezTo>
                      <a:pt x="14521" y="18466"/>
                      <a:pt x="16390" y="3789"/>
                      <a:pt x="16390" y="3789"/>
                    </a:cubicBezTo>
                    <a:lnTo>
                      <a:pt x="15545" y="3629"/>
                    </a:lnTo>
                    <a:lnTo>
                      <a:pt x="13262" y="1849"/>
                    </a:lnTo>
                    <a:lnTo>
                      <a:pt x="8560" y="0"/>
                    </a:ln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7"/>
              <p:cNvSpPr/>
              <p:nvPr/>
            </p:nvSpPr>
            <p:spPr>
              <a:xfrm>
                <a:off x="4750100" y="2572850"/>
                <a:ext cx="550125" cy="360675"/>
              </a:xfrm>
              <a:custGeom>
                <a:avLst/>
                <a:gdLst/>
                <a:ahLst/>
                <a:cxnLst/>
                <a:rect l="l" t="t" r="r" b="b"/>
                <a:pathLst>
                  <a:path w="22005" h="14427" extrusionOk="0">
                    <a:moveTo>
                      <a:pt x="9705" y="0"/>
                    </a:moveTo>
                    <a:cubicBezTo>
                      <a:pt x="8719" y="0"/>
                      <a:pt x="7747" y="163"/>
                      <a:pt x="6825" y="555"/>
                    </a:cubicBezTo>
                    <a:cubicBezTo>
                      <a:pt x="5273" y="1400"/>
                      <a:pt x="4474" y="2313"/>
                      <a:pt x="3790" y="3705"/>
                    </a:cubicBezTo>
                    <a:cubicBezTo>
                      <a:pt x="868" y="4641"/>
                      <a:pt x="1" y="8453"/>
                      <a:pt x="2557" y="14296"/>
                    </a:cubicBezTo>
                    <a:cubicBezTo>
                      <a:pt x="2848" y="14383"/>
                      <a:pt x="3127" y="14427"/>
                      <a:pt x="3395" y="14427"/>
                    </a:cubicBezTo>
                    <a:cubicBezTo>
                      <a:pt x="3967" y="14427"/>
                      <a:pt x="4487" y="14229"/>
                      <a:pt x="4954" y="13840"/>
                    </a:cubicBezTo>
                    <a:cubicBezTo>
                      <a:pt x="3014" y="11860"/>
                      <a:pt x="3769" y="9486"/>
                      <a:pt x="5448" y="9486"/>
                    </a:cubicBezTo>
                    <a:cubicBezTo>
                      <a:pt x="5705" y="9486"/>
                      <a:pt x="5984" y="9541"/>
                      <a:pt x="6278" y="9663"/>
                    </a:cubicBezTo>
                    <a:cubicBezTo>
                      <a:pt x="6917" y="9982"/>
                      <a:pt x="7236" y="10507"/>
                      <a:pt x="7099" y="11466"/>
                    </a:cubicBezTo>
                    <a:cubicBezTo>
                      <a:pt x="7944" y="11443"/>
                      <a:pt x="8286" y="8887"/>
                      <a:pt x="8651" y="6376"/>
                    </a:cubicBezTo>
                    <a:cubicBezTo>
                      <a:pt x="8651" y="6376"/>
                      <a:pt x="13559" y="8499"/>
                      <a:pt x="17782" y="8521"/>
                    </a:cubicBezTo>
                    <a:cubicBezTo>
                      <a:pt x="20270" y="8521"/>
                      <a:pt x="21593" y="5280"/>
                      <a:pt x="22004" y="3568"/>
                    </a:cubicBezTo>
                    <a:lnTo>
                      <a:pt x="22004" y="3568"/>
                    </a:lnTo>
                    <a:cubicBezTo>
                      <a:pt x="21708" y="3648"/>
                      <a:pt x="21399" y="3682"/>
                      <a:pt x="21091" y="3682"/>
                    </a:cubicBezTo>
                    <a:cubicBezTo>
                      <a:pt x="20783" y="3682"/>
                      <a:pt x="20475" y="3648"/>
                      <a:pt x="20178" y="3591"/>
                    </a:cubicBezTo>
                    <a:cubicBezTo>
                      <a:pt x="19174" y="3386"/>
                      <a:pt x="18284" y="2838"/>
                      <a:pt x="17394" y="2381"/>
                    </a:cubicBezTo>
                    <a:cubicBezTo>
                      <a:pt x="16572" y="1971"/>
                      <a:pt x="15750" y="1583"/>
                      <a:pt x="14906" y="1217"/>
                    </a:cubicBezTo>
                    <a:cubicBezTo>
                      <a:pt x="13559" y="670"/>
                      <a:pt x="12167" y="213"/>
                      <a:pt x="10706" y="53"/>
                    </a:cubicBezTo>
                    <a:cubicBezTo>
                      <a:pt x="10372" y="19"/>
                      <a:pt x="10037" y="0"/>
                      <a:pt x="97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7"/>
              <p:cNvSpPr/>
              <p:nvPr/>
            </p:nvSpPr>
            <p:spPr>
              <a:xfrm>
                <a:off x="5097625" y="2877175"/>
                <a:ext cx="34825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3813" extrusionOk="0">
                    <a:moveTo>
                      <a:pt x="845" y="0"/>
                    </a:moveTo>
                    <a:lnTo>
                      <a:pt x="662" y="23"/>
                    </a:lnTo>
                    <a:cubicBezTo>
                      <a:pt x="913" y="1393"/>
                      <a:pt x="1142" y="2922"/>
                      <a:pt x="1050" y="3082"/>
                    </a:cubicBezTo>
                    <a:cubicBezTo>
                      <a:pt x="936" y="3242"/>
                      <a:pt x="343" y="3516"/>
                      <a:pt x="0" y="3653"/>
                    </a:cubicBezTo>
                    <a:lnTo>
                      <a:pt x="69" y="3812"/>
                    </a:lnTo>
                    <a:cubicBezTo>
                      <a:pt x="160" y="3789"/>
                      <a:pt x="1027" y="3447"/>
                      <a:pt x="1210" y="3196"/>
                    </a:cubicBezTo>
                    <a:cubicBezTo>
                      <a:pt x="1393" y="2968"/>
                      <a:pt x="1005" y="891"/>
                      <a:pt x="8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7"/>
              <p:cNvSpPr/>
              <p:nvPr/>
            </p:nvSpPr>
            <p:spPr>
              <a:xfrm>
                <a:off x="5064525" y="2993575"/>
                <a:ext cx="7250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686" extrusionOk="0">
                    <a:moveTo>
                      <a:pt x="115" y="1"/>
                    </a:moveTo>
                    <a:lnTo>
                      <a:pt x="0" y="161"/>
                    </a:lnTo>
                    <a:cubicBezTo>
                      <a:pt x="571" y="571"/>
                      <a:pt x="1187" y="686"/>
                      <a:pt x="1712" y="686"/>
                    </a:cubicBezTo>
                    <a:cubicBezTo>
                      <a:pt x="2351" y="686"/>
                      <a:pt x="2876" y="503"/>
                      <a:pt x="2899" y="480"/>
                    </a:cubicBezTo>
                    <a:lnTo>
                      <a:pt x="2831" y="320"/>
                    </a:lnTo>
                    <a:cubicBezTo>
                      <a:pt x="2831" y="320"/>
                      <a:pt x="2348" y="500"/>
                      <a:pt x="1715" y="500"/>
                    </a:cubicBezTo>
                    <a:cubicBezTo>
                      <a:pt x="1221" y="500"/>
                      <a:pt x="635" y="391"/>
                      <a:pt x="1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7"/>
              <p:cNvSpPr/>
              <p:nvPr/>
            </p:nvSpPr>
            <p:spPr>
              <a:xfrm>
                <a:off x="5040550" y="2869375"/>
                <a:ext cx="234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19" extrusionOk="0">
                    <a:moveTo>
                      <a:pt x="456" y="0"/>
                    </a:moveTo>
                    <a:cubicBezTo>
                      <a:pt x="318" y="0"/>
                      <a:pt x="188" y="66"/>
                      <a:pt x="115" y="198"/>
                    </a:cubicBezTo>
                    <a:cubicBezTo>
                      <a:pt x="1" y="381"/>
                      <a:pt x="46" y="632"/>
                      <a:pt x="252" y="746"/>
                    </a:cubicBezTo>
                    <a:cubicBezTo>
                      <a:pt x="318" y="796"/>
                      <a:pt x="393" y="818"/>
                      <a:pt x="468" y="818"/>
                    </a:cubicBezTo>
                    <a:cubicBezTo>
                      <a:pt x="599" y="818"/>
                      <a:pt x="727" y="748"/>
                      <a:pt x="800" y="632"/>
                    </a:cubicBezTo>
                    <a:cubicBezTo>
                      <a:pt x="937" y="427"/>
                      <a:pt x="868" y="176"/>
                      <a:pt x="686" y="61"/>
                    </a:cubicBezTo>
                    <a:cubicBezTo>
                      <a:pt x="612" y="21"/>
                      <a:pt x="533" y="0"/>
                      <a:pt x="4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7"/>
              <p:cNvSpPr/>
              <p:nvPr/>
            </p:nvSpPr>
            <p:spPr>
              <a:xfrm>
                <a:off x="5152400" y="2880350"/>
                <a:ext cx="234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20" extrusionOk="0">
                    <a:moveTo>
                      <a:pt x="482" y="0"/>
                    </a:moveTo>
                    <a:cubicBezTo>
                      <a:pt x="338" y="0"/>
                      <a:pt x="191" y="71"/>
                      <a:pt x="115" y="193"/>
                    </a:cubicBezTo>
                    <a:cubicBezTo>
                      <a:pt x="1" y="376"/>
                      <a:pt x="69" y="650"/>
                      <a:pt x="252" y="764"/>
                    </a:cubicBezTo>
                    <a:cubicBezTo>
                      <a:pt x="320" y="802"/>
                      <a:pt x="394" y="819"/>
                      <a:pt x="465" y="819"/>
                    </a:cubicBezTo>
                    <a:cubicBezTo>
                      <a:pt x="609" y="819"/>
                      <a:pt x="746" y="748"/>
                      <a:pt x="822" y="627"/>
                    </a:cubicBezTo>
                    <a:cubicBezTo>
                      <a:pt x="936" y="421"/>
                      <a:pt x="868" y="170"/>
                      <a:pt x="685" y="56"/>
                    </a:cubicBezTo>
                    <a:cubicBezTo>
                      <a:pt x="624" y="18"/>
                      <a:pt x="553" y="0"/>
                      <a:pt x="4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7"/>
              <p:cNvSpPr/>
              <p:nvPr/>
            </p:nvSpPr>
            <p:spPr>
              <a:xfrm>
                <a:off x="5039425" y="2844825"/>
                <a:ext cx="41100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336" extrusionOk="0">
                    <a:moveTo>
                      <a:pt x="774" y="1"/>
                    </a:moveTo>
                    <a:cubicBezTo>
                      <a:pt x="525" y="1"/>
                      <a:pt x="267" y="36"/>
                      <a:pt x="0" y="108"/>
                    </a:cubicBezTo>
                    <a:lnTo>
                      <a:pt x="46" y="290"/>
                    </a:lnTo>
                    <a:cubicBezTo>
                      <a:pt x="292" y="218"/>
                      <a:pt x="534" y="183"/>
                      <a:pt x="768" y="183"/>
                    </a:cubicBezTo>
                    <a:cubicBezTo>
                      <a:pt x="1052" y="183"/>
                      <a:pt x="1324" y="235"/>
                      <a:pt x="1575" y="336"/>
                    </a:cubicBezTo>
                    <a:lnTo>
                      <a:pt x="1644" y="153"/>
                    </a:lnTo>
                    <a:cubicBezTo>
                      <a:pt x="1367" y="53"/>
                      <a:pt x="1078" y="1"/>
                      <a:pt x="7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7"/>
              <p:cNvSpPr/>
              <p:nvPr/>
            </p:nvSpPr>
            <p:spPr>
              <a:xfrm>
                <a:off x="5153550" y="2855775"/>
                <a:ext cx="3482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69" extrusionOk="0">
                    <a:moveTo>
                      <a:pt x="235" y="1"/>
                    </a:moveTo>
                    <a:cubicBezTo>
                      <a:pt x="157" y="1"/>
                      <a:pt x="79" y="4"/>
                      <a:pt x="0" y="12"/>
                    </a:cubicBezTo>
                    <a:lnTo>
                      <a:pt x="23" y="195"/>
                    </a:lnTo>
                    <a:cubicBezTo>
                      <a:pt x="95" y="187"/>
                      <a:pt x="168" y="183"/>
                      <a:pt x="240" y="183"/>
                    </a:cubicBezTo>
                    <a:cubicBezTo>
                      <a:pt x="601" y="183"/>
                      <a:pt x="959" y="278"/>
                      <a:pt x="1301" y="468"/>
                    </a:cubicBezTo>
                    <a:lnTo>
                      <a:pt x="1393" y="309"/>
                    </a:lnTo>
                    <a:cubicBezTo>
                      <a:pt x="1011" y="99"/>
                      <a:pt x="630" y="1"/>
                      <a:pt x="2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7"/>
              <p:cNvSpPr/>
              <p:nvPr/>
            </p:nvSpPr>
            <p:spPr>
              <a:xfrm>
                <a:off x="4911600" y="3012975"/>
                <a:ext cx="103300" cy="104450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4178" extrusionOk="0">
                    <a:moveTo>
                      <a:pt x="183" y="1"/>
                    </a:moveTo>
                    <a:lnTo>
                      <a:pt x="0" y="47"/>
                    </a:lnTo>
                    <a:cubicBezTo>
                      <a:pt x="0" y="69"/>
                      <a:pt x="845" y="3539"/>
                      <a:pt x="4086" y="4178"/>
                    </a:cubicBezTo>
                    <a:lnTo>
                      <a:pt x="4132" y="3995"/>
                    </a:lnTo>
                    <a:cubicBezTo>
                      <a:pt x="1005" y="3379"/>
                      <a:pt x="183" y="24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7"/>
              <p:cNvSpPr/>
              <p:nvPr/>
            </p:nvSpPr>
            <p:spPr>
              <a:xfrm>
                <a:off x="4860800" y="2831275"/>
                <a:ext cx="47975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2864" extrusionOk="0">
                    <a:moveTo>
                      <a:pt x="1255" y="0"/>
                    </a:moveTo>
                    <a:cubicBezTo>
                      <a:pt x="848" y="0"/>
                      <a:pt x="518" y="163"/>
                      <a:pt x="320" y="467"/>
                    </a:cubicBezTo>
                    <a:cubicBezTo>
                      <a:pt x="1" y="1015"/>
                      <a:pt x="161" y="2019"/>
                      <a:pt x="1096" y="2864"/>
                    </a:cubicBezTo>
                    <a:lnTo>
                      <a:pt x="1211" y="2704"/>
                    </a:lnTo>
                    <a:cubicBezTo>
                      <a:pt x="366" y="1928"/>
                      <a:pt x="206" y="1060"/>
                      <a:pt x="503" y="581"/>
                    </a:cubicBezTo>
                    <a:cubicBezTo>
                      <a:pt x="652" y="327"/>
                      <a:pt x="919" y="190"/>
                      <a:pt x="1265" y="190"/>
                    </a:cubicBezTo>
                    <a:cubicBezTo>
                      <a:pt x="1447" y="190"/>
                      <a:pt x="1652" y="228"/>
                      <a:pt x="1872" y="307"/>
                    </a:cubicBezTo>
                    <a:lnTo>
                      <a:pt x="1918" y="125"/>
                    </a:lnTo>
                    <a:cubicBezTo>
                      <a:pt x="1682" y="41"/>
                      <a:pt x="1459" y="0"/>
                      <a:pt x="12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7"/>
              <p:cNvSpPr/>
              <p:nvPr/>
            </p:nvSpPr>
            <p:spPr>
              <a:xfrm>
                <a:off x="4868225" y="2866900"/>
                <a:ext cx="302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663" extrusionOk="0">
                    <a:moveTo>
                      <a:pt x="23" y="1"/>
                    </a:moveTo>
                    <a:lnTo>
                      <a:pt x="1" y="206"/>
                    </a:lnTo>
                    <a:cubicBezTo>
                      <a:pt x="936" y="252"/>
                      <a:pt x="1028" y="640"/>
                      <a:pt x="1028" y="663"/>
                    </a:cubicBezTo>
                    <a:lnTo>
                      <a:pt x="1210" y="617"/>
                    </a:lnTo>
                    <a:cubicBezTo>
                      <a:pt x="1210" y="594"/>
                      <a:pt x="1119" y="69"/>
                      <a:pt x="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7"/>
              <p:cNvSpPr/>
              <p:nvPr/>
            </p:nvSpPr>
            <p:spPr>
              <a:xfrm>
                <a:off x="4984625" y="2806975"/>
                <a:ext cx="1210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5228" extrusionOk="0">
                    <a:moveTo>
                      <a:pt x="2557" y="184"/>
                    </a:moveTo>
                    <a:cubicBezTo>
                      <a:pt x="2649" y="184"/>
                      <a:pt x="2740" y="184"/>
                      <a:pt x="2831" y="206"/>
                    </a:cubicBezTo>
                    <a:cubicBezTo>
                      <a:pt x="3402" y="298"/>
                      <a:pt x="3881" y="617"/>
                      <a:pt x="4201" y="1119"/>
                    </a:cubicBezTo>
                    <a:cubicBezTo>
                      <a:pt x="4520" y="1644"/>
                      <a:pt x="4634" y="2283"/>
                      <a:pt x="4543" y="2923"/>
                    </a:cubicBezTo>
                    <a:cubicBezTo>
                      <a:pt x="4452" y="3562"/>
                      <a:pt x="4132" y="4132"/>
                      <a:pt x="3676" y="4543"/>
                    </a:cubicBezTo>
                    <a:cubicBezTo>
                      <a:pt x="3303" y="4860"/>
                      <a:pt x="2854" y="5025"/>
                      <a:pt x="2404" y="5025"/>
                    </a:cubicBezTo>
                    <a:cubicBezTo>
                      <a:pt x="2302" y="5025"/>
                      <a:pt x="2201" y="5016"/>
                      <a:pt x="2101" y="5000"/>
                    </a:cubicBezTo>
                    <a:cubicBezTo>
                      <a:pt x="960" y="4840"/>
                      <a:pt x="184" y="3607"/>
                      <a:pt x="389" y="2283"/>
                    </a:cubicBezTo>
                    <a:cubicBezTo>
                      <a:pt x="503" y="1644"/>
                      <a:pt x="800" y="1074"/>
                      <a:pt x="1279" y="686"/>
                    </a:cubicBezTo>
                    <a:cubicBezTo>
                      <a:pt x="1644" y="366"/>
                      <a:pt x="2101" y="184"/>
                      <a:pt x="2557" y="184"/>
                    </a:cubicBezTo>
                    <a:close/>
                    <a:moveTo>
                      <a:pt x="2565" y="1"/>
                    </a:moveTo>
                    <a:cubicBezTo>
                      <a:pt x="2056" y="1"/>
                      <a:pt x="1559" y="185"/>
                      <a:pt x="1142" y="526"/>
                    </a:cubicBezTo>
                    <a:cubicBezTo>
                      <a:pt x="640" y="960"/>
                      <a:pt x="320" y="1576"/>
                      <a:pt x="206" y="2261"/>
                    </a:cubicBezTo>
                    <a:cubicBezTo>
                      <a:pt x="1" y="3699"/>
                      <a:pt x="823" y="5000"/>
                      <a:pt x="2078" y="5205"/>
                    </a:cubicBezTo>
                    <a:cubicBezTo>
                      <a:pt x="2169" y="5205"/>
                      <a:pt x="2283" y="5228"/>
                      <a:pt x="2375" y="5228"/>
                    </a:cubicBezTo>
                    <a:cubicBezTo>
                      <a:pt x="2877" y="5228"/>
                      <a:pt x="3379" y="5045"/>
                      <a:pt x="3790" y="4680"/>
                    </a:cubicBezTo>
                    <a:cubicBezTo>
                      <a:pt x="4292" y="4269"/>
                      <a:pt x="4634" y="3653"/>
                      <a:pt x="4726" y="2945"/>
                    </a:cubicBezTo>
                    <a:cubicBezTo>
                      <a:pt x="4840" y="2261"/>
                      <a:pt x="4703" y="1576"/>
                      <a:pt x="4361" y="1028"/>
                    </a:cubicBezTo>
                    <a:cubicBezTo>
                      <a:pt x="3995" y="480"/>
                      <a:pt x="3470" y="115"/>
                      <a:pt x="2877" y="24"/>
                    </a:cubicBezTo>
                    <a:cubicBezTo>
                      <a:pt x="2773" y="8"/>
                      <a:pt x="2669" y="1"/>
                      <a:pt x="25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7"/>
              <p:cNvSpPr/>
              <p:nvPr/>
            </p:nvSpPr>
            <p:spPr>
              <a:xfrm>
                <a:off x="5128425" y="2828700"/>
                <a:ext cx="115875" cy="130100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5204" extrusionOk="0">
                    <a:moveTo>
                      <a:pt x="2443" y="182"/>
                    </a:moveTo>
                    <a:cubicBezTo>
                      <a:pt x="2534" y="182"/>
                      <a:pt x="2603" y="182"/>
                      <a:pt x="2694" y="205"/>
                    </a:cubicBezTo>
                    <a:cubicBezTo>
                      <a:pt x="3744" y="365"/>
                      <a:pt x="4429" y="1574"/>
                      <a:pt x="4224" y="2898"/>
                    </a:cubicBezTo>
                    <a:cubicBezTo>
                      <a:pt x="4132" y="3537"/>
                      <a:pt x="3836" y="4108"/>
                      <a:pt x="3402" y="4519"/>
                    </a:cubicBezTo>
                    <a:cubicBezTo>
                      <a:pt x="3042" y="4841"/>
                      <a:pt x="2635" y="5021"/>
                      <a:pt x="2207" y="5021"/>
                    </a:cubicBezTo>
                    <a:cubicBezTo>
                      <a:pt x="2119" y="5021"/>
                      <a:pt x="2030" y="5014"/>
                      <a:pt x="1941" y="4998"/>
                    </a:cubicBezTo>
                    <a:cubicBezTo>
                      <a:pt x="891" y="4838"/>
                      <a:pt x="206" y="3629"/>
                      <a:pt x="412" y="2305"/>
                    </a:cubicBezTo>
                    <a:cubicBezTo>
                      <a:pt x="594" y="1095"/>
                      <a:pt x="1485" y="182"/>
                      <a:pt x="2443" y="182"/>
                    </a:cubicBezTo>
                    <a:close/>
                    <a:moveTo>
                      <a:pt x="2443" y="1"/>
                    </a:moveTo>
                    <a:cubicBezTo>
                      <a:pt x="1382" y="1"/>
                      <a:pt x="418" y="957"/>
                      <a:pt x="229" y="2282"/>
                    </a:cubicBezTo>
                    <a:cubicBezTo>
                      <a:pt x="1" y="3697"/>
                      <a:pt x="754" y="5021"/>
                      <a:pt x="1918" y="5203"/>
                    </a:cubicBezTo>
                    <a:lnTo>
                      <a:pt x="2192" y="5203"/>
                    </a:lnTo>
                    <a:cubicBezTo>
                      <a:pt x="2671" y="5203"/>
                      <a:pt x="3128" y="5021"/>
                      <a:pt x="3539" y="4656"/>
                    </a:cubicBezTo>
                    <a:cubicBezTo>
                      <a:pt x="3995" y="4222"/>
                      <a:pt x="4315" y="3606"/>
                      <a:pt x="4429" y="2921"/>
                    </a:cubicBezTo>
                    <a:cubicBezTo>
                      <a:pt x="4634" y="1506"/>
                      <a:pt x="3881" y="182"/>
                      <a:pt x="2717" y="22"/>
                    </a:cubicBezTo>
                    <a:cubicBezTo>
                      <a:pt x="2625" y="8"/>
                      <a:pt x="2534" y="1"/>
                      <a:pt x="24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7"/>
              <p:cNvSpPr/>
              <p:nvPr/>
            </p:nvSpPr>
            <p:spPr>
              <a:xfrm>
                <a:off x="5099900" y="2862675"/>
                <a:ext cx="405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604" extrusionOk="0">
                    <a:moveTo>
                      <a:pt x="681" y="1"/>
                    </a:moveTo>
                    <a:cubicBezTo>
                      <a:pt x="449" y="1"/>
                      <a:pt x="215" y="79"/>
                      <a:pt x="1" y="238"/>
                    </a:cubicBezTo>
                    <a:lnTo>
                      <a:pt x="115" y="398"/>
                    </a:lnTo>
                    <a:cubicBezTo>
                      <a:pt x="301" y="258"/>
                      <a:pt x="499" y="191"/>
                      <a:pt x="694" y="191"/>
                    </a:cubicBezTo>
                    <a:cubicBezTo>
                      <a:pt x="977" y="191"/>
                      <a:pt x="1254" y="333"/>
                      <a:pt x="1484" y="603"/>
                    </a:cubicBezTo>
                    <a:lnTo>
                      <a:pt x="1621" y="489"/>
                    </a:lnTo>
                    <a:cubicBezTo>
                      <a:pt x="1351" y="165"/>
                      <a:pt x="1018" y="1"/>
                      <a:pt x="6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7"/>
              <p:cNvSpPr/>
              <p:nvPr/>
            </p:nvSpPr>
            <p:spPr>
              <a:xfrm>
                <a:off x="5186075" y="2891450"/>
                <a:ext cx="513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366" extrusionOk="0">
                    <a:moveTo>
                      <a:pt x="23" y="0"/>
                    </a:moveTo>
                    <a:lnTo>
                      <a:pt x="0" y="183"/>
                    </a:lnTo>
                    <a:lnTo>
                      <a:pt x="2032" y="365"/>
                    </a:lnTo>
                    <a:lnTo>
                      <a:pt x="2055" y="183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7"/>
              <p:cNvSpPr/>
              <p:nvPr/>
            </p:nvSpPr>
            <p:spPr>
              <a:xfrm>
                <a:off x="4927000" y="2857200"/>
                <a:ext cx="656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366" extrusionOk="0">
                    <a:moveTo>
                      <a:pt x="23" y="1"/>
                    </a:moveTo>
                    <a:lnTo>
                      <a:pt x="1" y="183"/>
                    </a:lnTo>
                    <a:lnTo>
                      <a:pt x="2603" y="366"/>
                    </a:lnTo>
                    <a:lnTo>
                      <a:pt x="2625" y="160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7"/>
              <p:cNvSpPr/>
              <p:nvPr/>
            </p:nvSpPr>
            <p:spPr>
              <a:xfrm>
                <a:off x="4529275" y="3094575"/>
                <a:ext cx="608325" cy="1261700"/>
              </a:xfrm>
              <a:custGeom>
                <a:avLst/>
                <a:gdLst/>
                <a:ahLst/>
                <a:cxnLst/>
                <a:rect l="l" t="t" r="r" b="b"/>
                <a:pathLst>
                  <a:path w="24333" h="50468" extrusionOk="0">
                    <a:moveTo>
                      <a:pt x="10683" y="1"/>
                    </a:moveTo>
                    <a:cubicBezTo>
                      <a:pt x="10683" y="1"/>
                      <a:pt x="388" y="4064"/>
                      <a:pt x="23" y="14951"/>
                    </a:cubicBezTo>
                    <a:cubicBezTo>
                      <a:pt x="0" y="34193"/>
                      <a:pt x="7167" y="50468"/>
                      <a:pt x="7167" y="50468"/>
                    </a:cubicBezTo>
                    <a:lnTo>
                      <a:pt x="7989" y="49600"/>
                    </a:lnTo>
                    <a:lnTo>
                      <a:pt x="24218" y="29879"/>
                    </a:lnTo>
                    <a:cubicBezTo>
                      <a:pt x="24218" y="29879"/>
                      <a:pt x="24332" y="11893"/>
                      <a:pt x="23761" y="9291"/>
                    </a:cubicBezTo>
                    <a:cubicBezTo>
                      <a:pt x="23191" y="6666"/>
                      <a:pt x="19562" y="4087"/>
                      <a:pt x="19562" y="4087"/>
                    </a:cubicBezTo>
                    <a:cubicBezTo>
                      <a:pt x="19004" y="4243"/>
                      <a:pt x="18465" y="4315"/>
                      <a:pt x="17942" y="4315"/>
                    </a:cubicBezTo>
                    <a:cubicBezTo>
                      <a:pt x="15101" y="4315"/>
                      <a:pt x="12745" y="2198"/>
                      <a:pt x="10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7"/>
              <p:cNvSpPr/>
              <p:nvPr/>
            </p:nvSpPr>
            <p:spPr>
              <a:xfrm>
                <a:off x="5092475" y="3316550"/>
                <a:ext cx="45125" cy="40232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6093" extrusionOk="0">
                    <a:moveTo>
                      <a:pt x="183" y="1"/>
                    </a:moveTo>
                    <a:lnTo>
                      <a:pt x="1" y="47"/>
                    </a:lnTo>
                    <a:cubicBezTo>
                      <a:pt x="777" y="3128"/>
                      <a:pt x="1599" y="10318"/>
                      <a:pt x="1599" y="16093"/>
                    </a:cubicBezTo>
                    <a:lnTo>
                      <a:pt x="1804" y="16093"/>
                    </a:lnTo>
                    <a:cubicBezTo>
                      <a:pt x="1781" y="10295"/>
                      <a:pt x="960" y="3082"/>
                      <a:pt x="1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7"/>
              <p:cNvSpPr/>
              <p:nvPr/>
            </p:nvSpPr>
            <p:spPr>
              <a:xfrm>
                <a:off x="5310475" y="3665225"/>
                <a:ext cx="4167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548" extrusionOk="0">
                    <a:moveTo>
                      <a:pt x="91" y="0"/>
                    </a:moveTo>
                    <a:lnTo>
                      <a:pt x="0" y="160"/>
                    </a:lnTo>
                    <a:cubicBezTo>
                      <a:pt x="525" y="502"/>
                      <a:pt x="1004" y="548"/>
                      <a:pt x="1324" y="548"/>
                    </a:cubicBezTo>
                    <a:cubicBezTo>
                      <a:pt x="1529" y="548"/>
                      <a:pt x="1644" y="525"/>
                      <a:pt x="1666" y="525"/>
                    </a:cubicBezTo>
                    <a:lnTo>
                      <a:pt x="1621" y="343"/>
                    </a:lnTo>
                    <a:cubicBezTo>
                      <a:pt x="1621" y="343"/>
                      <a:pt x="1510" y="367"/>
                      <a:pt x="1328" y="367"/>
                    </a:cubicBezTo>
                    <a:cubicBezTo>
                      <a:pt x="1042" y="367"/>
                      <a:pt x="580" y="307"/>
                      <a:pt x="91" y="0"/>
                    </a:cubicBezTo>
                    <a:close/>
                  </a:path>
                </a:pathLst>
              </a:custGeom>
              <a:solidFill>
                <a:srgbClr val="343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7"/>
              <p:cNvSpPr/>
              <p:nvPr/>
            </p:nvSpPr>
            <p:spPr>
              <a:xfrm>
                <a:off x="5688225" y="3107700"/>
                <a:ext cx="136975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3311" extrusionOk="0">
                    <a:moveTo>
                      <a:pt x="982" y="1"/>
                    </a:moveTo>
                    <a:lnTo>
                      <a:pt x="1" y="2991"/>
                    </a:lnTo>
                    <a:lnTo>
                      <a:pt x="4748" y="3311"/>
                    </a:lnTo>
                    <a:lnTo>
                      <a:pt x="4976" y="3288"/>
                    </a:lnTo>
                    <a:lnTo>
                      <a:pt x="5113" y="3242"/>
                    </a:lnTo>
                    <a:lnTo>
                      <a:pt x="5273" y="3082"/>
                    </a:lnTo>
                    <a:lnTo>
                      <a:pt x="5433" y="2534"/>
                    </a:lnTo>
                    <a:cubicBezTo>
                      <a:pt x="5479" y="2215"/>
                      <a:pt x="5205" y="1941"/>
                      <a:pt x="4954" y="1850"/>
                    </a:cubicBezTo>
                    <a:lnTo>
                      <a:pt x="9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7"/>
              <p:cNvSpPr/>
              <p:nvPr/>
            </p:nvSpPr>
            <p:spPr>
              <a:xfrm>
                <a:off x="5506200" y="3118550"/>
                <a:ext cx="313675" cy="63950"/>
              </a:xfrm>
              <a:custGeom>
                <a:avLst/>
                <a:gdLst/>
                <a:ahLst/>
                <a:cxnLst/>
                <a:rect l="l" t="t" r="r" b="b"/>
                <a:pathLst>
                  <a:path w="12547" h="2558" extrusionOk="0">
                    <a:moveTo>
                      <a:pt x="8012" y="1"/>
                    </a:moveTo>
                    <a:lnTo>
                      <a:pt x="7396" y="1872"/>
                    </a:lnTo>
                    <a:lnTo>
                      <a:pt x="274" y="1484"/>
                    </a:lnTo>
                    <a:lnTo>
                      <a:pt x="0" y="2557"/>
                    </a:lnTo>
                    <a:lnTo>
                      <a:pt x="12098" y="2557"/>
                    </a:lnTo>
                    <a:cubicBezTo>
                      <a:pt x="12106" y="2558"/>
                      <a:pt x="12113" y="2558"/>
                      <a:pt x="12121" y="2558"/>
                    </a:cubicBezTo>
                    <a:cubicBezTo>
                      <a:pt x="12403" y="2558"/>
                      <a:pt x="12546" y="2165"/>
                      <a:pt x="12257" y="2009"/>
                    </a:cubicBezTo>
                    <a:lnTo>
                      <a:pt x="80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7"/>
              <p:cNvSpPr/>
              <p:nvPr/>
            </p:nvSpPr>
            <p:spPr>
              <a:xfrm>
                <a:off x="4623425" y="3422125"/>
                <a:ext cx="362525" cy="638350"/>
              </a:xfrm>
              <a:custGeom>
                <a:avLst/>
                <a:gdLst/>
                <a:ahLst/>
                <a:cxnLst/>
                <a:rect l="l" t="t" r="r" b="b"/>
                <a:pathLst>
                  <a:path w="14501" h="25534" extrusionOk="0">
                    <a:moveTo>
                      <a:pt x="11596" y="1"/>
                    </a:moveTo>
                    <a:cubicBezTo>
                      <a:pt x="11573" y="23"/>
                      <a:pt x="11550" y="23"/>
                      <a:pt x="11527" y="23"/>
                    </a:cubicBezTo>
                    <a:cubicBezTo>
                      <a:pt x="10432" y="343"/>
                      <a:pt x="9336" y="640"/>
                      <a:pt x="8240" y="936"/>
                    </a:cubicBezTo>
                    <a:cubicBezTo>
                      <a:pt x="7031" y="1302"/>
                      <a:pt x="5844" y="1690"/>
                      <a:pt x="4634" y="2055"/>
                    </a:cubicBezTo>
                    <a:cubicBezTo>
                      <a:pt x="3424" y="2443"/>
                      <a:pt x="2237" y="2808"/>
                      <a:pt x="1028" y="3105"/>
                    </a:cubicBezTo>
                    <a:cubicBezTo>
                      <a:pt x="685" y="3196"/>
                      <a:pt x="343" y="3265"/>
                      <a:pt x="0" y="3356"/>
                    </a:cubicBezTo>
                    <a:cubicBezTo>
                      <a:pt x="1507" y="10226"/>
                      <a:pt x="3995" y="21045"/>
                      <a:pt x="5022" y="22415"/>
                    </a:cubicBezTo>
                    <a:cubicBezTo>
                      <a:pt x="6199" y="24632"/>
                      <a:pt x="7840" y="25533"/>
                      <a:pt x="9414" y="25533"/>
                    </a:cubicBezTo>
                    <a:cubicBezTo>
                      <a:pt x="12053" y="25533"/>
                      <a:pt x="14501" y="22998"/>
                      <a:pt x="14243" y="19881"/>
                    </a:cubicBezTo>
                    <a:cubicBezTo>
                      <a:pt x="14472" y="17234"/>
                      <a:pt x="13194" y="7282"/>
                      <a:pt x="11596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7"/>
              <p:cNvSpPr/>
              <p:nvPr/>
            </p:nvSpPr>
            <p:spPr>
              <a:xfrm>
                <a:off x="4706275" y="3566300"/>
                <a:ext cx="709175" cy="494475"/>
              </a:xfrm>
              <a:custGeom>
                <a:avLst/>
                <a:gdLst/>
                <a:ahLst/>
                <a:cxnLst/>
                <a:rect l="l" t="t" r="r" b="b"/>
                <a:pathLst>
                  <a:path w="28367" h="19779" extrusionOk="0">
                    <a:moveTo>
                      <a:pt x="25121" y="1"/>
                    </a:moveTo>
                    <a:cubicBezTo>
                      <a:pt x="24748" y="1"/>
                      <a:pt x="24372" y="95"/>
                      <a:pt x="24031" y="305"/>
                    </a:cubicBezTo>
                    <a:cubicBezTo>
                      <a:pt x="24031" y="305"/>
                      <a:pt x="5383" y="9686"/>
                      <a:pt x="3922" y="11763"/>
                    </a:cubicBezTo>
                    <a:cubicBezTo>
                      <a:pt x="0" y="16104"/>
                      <a:pt x="2700" y="19778"/>
                      <a:pt x="6380" y="19778"/>
                    </a:cubicBezTo>
                    <a:cubicBezTo>
                      <a:pt x="7112" y="19778"/>
                      <a:pt x="7882" y="19633"/>
                      <a:pt x="8647" y="19319"/>
                    </a:cubicBezTo>
                    <a:cubicBezTo>
                      <a:pt x="13212" y="17766"/>
                      <a:pt x="26542" y="3615"/>
                      <a:pt x="26542" y="3615"/>
                    </a:cubicBezTo>
                    <a:cubicBezTo>
                      <a:pt x="28367" y="1846"/>
                      <a:pt x="26774" y="1"/>
                      <a:pt x="25121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7"/>
              <p:cNvSpPr/>
              <p:nvPr/>
            </p:nvSpPr>
            <p:spPr>
              <a:xfrm>
                <a:off x="4567525" y="3202900"/>
                <a:ext cx="399450" cy="563325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22533" extrusionOk="0">
                    <a:moveTo>
                      <a:pt x="6152" y="1"/>
                    </a:moveTo>
                    <a:cubicBezTo>
                      <a:pt x="2756" y="1"/>
                      <a:pt x="1" y="3239"/>
                      <a:pt x="707" y="7925"/>
                    </a:cubicBezTo>
                    <a:cubicBezTo>
                      <a:pt x="707" y="7925"/>
                      <a:pt x="1666" y="15047"/>
                      <a:pt x="3423" y="22214"/>
                    </a:cubicBezTo>
                    <a:cubicBezTo>
                      <a:pt x="3754" y="22436"/>
                      <a:pt x="4247" y="22533"/>
                      <a:pt x="4849" y="22533"/>
                    </a:cubicBezTo>
                    <a:cubicBezTo>
                      <a:pt x="8449" y="22533"/>
                      <a:pt x="15941" y="19093"/>
                      <a:pt x="15863" y="18584"/>
                    </a:cubicBezTo>
                    <a:cubicBezTo>
                      <a:pt x="15863" y="18584"/>
                      <a:pt x="15977" y="8838"/>
                      <a:pt x="12188" y="3657"/>
                    </a:cubicBezTo>
                    <a:cubicBezTo>
                      <a:pt x="10331" y="1101"/>
                      <a:pt x="8132" y="1"/>
                      <a:pt x="6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7"/>
              <p:cNvSpPr/>
              <p:nvPr/>
            </p:nvSpPr>
            <p:spPr>
              <a:xfrm>
                <a:off x="4582350" y="3401025"/>
                <a:ext cx="73050" cy="3578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14312" extrusionOk="0">
                    <a:moveTo>
                      <a:pt x="205" y="0"/>
                    </a:moveTo>
                    <a:lnTo>
                      <a:pt x="0" y="23"/>
                    </a:lnTo>
                    <a:cubicBezTo>
                      <a:pt x="23" y="91"/>
                      <a:pt x="1004" y="7213"/>
                      <a:pt x="2739" y="14312"/>
                    </a:cubicBezTo>
                    <a:lnTo>
                      <a:pt x="2922" y="14266"/>
                    </a:lnTo>
                    <a:cubicBezTo>
                      <a:pt x="1187" y="7190"/>
                      <a:pt x="205" y="69"/>
                      <a:pt x="2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7"/>
              <p:cNvSpPr/>
              <p:nvPr/>
            </p:nvSpPr>
            <p:spPr>
              <a:xfrm>
                <a:off x="4689050" y="3200200"/>
                <a:ext cx="278500" cy="467325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18693" extrusionOk="0">
                    <a:moveTo>
                      <a:pt x="1285" y="0"/>
                    </a:moveTo>
                    <a:cubicBezTo>
                      <a:pt x="854" y="0"/>
                      <a:pt x="424" y="52"/>
                      <a:pt x="0" y="158"/>
                    </a:cubicBezTo>
                    <a:lnTo>
                      <a:pt x="46" y="364"/>
                    </a:lnTo>
                    <a:cubicBezTo>
                      <a:pt x="460" y="256"/>
                      <a:pt x="882" y="204"/>
                      <a:pt x="1305" y="204"/>
                    </a:cubicBezTo>
                    <a:cubicBezTo>
                      <a:pt x="3405" y="204"/>
                      <a:pt x="5569" y="1494"/>
                      <a:pt x="7259" y="3810"/>
                    </a:cubicBezTo>
                    <a:cubicBezTo>
                      <a:pt x="9199" y="6481"/>
                      <a:pt x="10089" y="10384"/>
                      <a:pt x="10500" y="13192"/>
                    </a:cubicBezTo>
                    <a:cubicBezTo>
                      <a:pt x="10934" y="16227"/>
                      <a:pt x="10911" y="18670"/>
                      <a:pt x="10911" y="18692"/>
                    </a:cubicBezTo>
                    <a:lnTo>
                      <a:pt x="11116" y="18692"/>
                    </a:lnTo>
                    <a:cubicBezTo>
                      <a:pt x="11116" y="18670"/>
                      <a:pt x="11139" y="16205"/>
                      <a:pt x="10683" y="13146"/>
                    </a:cubicBezTo>
                    <a:cubicBezTo>
                      <a:pt x="10272" y="10338"/>
                      <a:pt x="9382" y="6390"/>
                      <a:pt x="7396" y="3696"/>
                    </a:cubicBezTo>
                    <a:cubicBezTo>
                      <a:pt x="5663" y="1316"/>
                      <a:pt x="3454" y="0"/>
                      <a:pt x="12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7"/>
              <p:cNvSpPr/>
              <p:nvPr/>
            </p:nvSpPr>
            <p:spPr>
              <a:xfrm>
                <a:off x="4860225" y="3750800"/>
                <a:ext cx="10960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2763" extrusionOk="0">
                    <a:moveTo>
                      <a:pt x="4269" y="1"/>
                    </a:moveTo>
                    <a:lnTo>
                      <a:pt x="1" y="2603"/>
                    </a:lnTo>
                    <a:lnTo>
                      <a:pt x="92" y="2763"/>
                    </a:lnTo>
                    <a:lnTo>
                      <a:pt x="4383" y="161"/>
                    </a:lnTo>
                    <a:lnTo>
                      <a:pt x="42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7"/>
              <p:cNvSpPr/>
              <p:nvPr/>
            </p:nvSpPr>
            <p:spPr>
              <a:xfrm>
                <a:off x="5371525" y="3169900"/>
                <a:ext cx="452525" cy="461100"/>
              </a:xfrm>
              <a:custGeom>
                <a:avLst/>
                <a:gdLst/>
                <a:ahLst/>
                <a:cxnLst/>
                <a:rect l="l" t="t" r="r" b="b"/>
                <a:pathLst>
                  <a:path w="18101" h="18444" extrusionOk="0">
                    <a:moveTo>
                      <a:pt x="18101" y="1"/>
                    </a:moveTo>
                    <a:lnTo>
                      <a:pt x="18082" y="74"/>
                    </a:lnTo>
                    <a:lnTo>
                      <a:pt x="18082" y="74"/>
                    </a:lnTo>
                    <a:cubicBezTo>
                      <a:pt x="18089" y="51"/>
                      <a:pt x="18095" y="27"/>
                      <a:pt x="18101" y="1"/>
                    </a:cubicBezTo>
                    <a:close/>
                    <a:moveTo>
                      <a:pt x="18082" y="74"/>
                    </a:moveTo>
                    <a:cubicBezTo>
                      <a:pt x="17956" y="486"/>
                      <a:pt x="17602" y="503"/>
                      <a:pt x="17277" y="503"/>
                    </a:cubicBezTo>
                    <a:cubicBezTo>
                      <a:pt x="17247" y="503"/>
                      <a:pt x="17217" y="503"/>
                      <a:pt x="17188" y="503"/>
                    </a:cubicBezTo>
                    <a:lnTo>
                      <a:pt x="4680" y="503"/>
                    </a:lnTo>
                    <a:lnTo>
                      <a:pt x="0" y="18444"/>
                    </a:lnTo>
                    <a:lnTo>
                      <a:pt x="13308" y="18444"/>
                    </a:lnTo>
                    <a:lnTo>
                      <a:pt x="18082" y="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7"/>
              <p:cNvSpPr/>
              <p:nvPr/>
            </p:nvSpPr>
            <p:spPr>
              <a:xfrm>
                <a:off x="5133000" y="3579625"/>
                <a:ext cx="159225" cy="85625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3425" extrusionOk="0">
                    <a:moveTo>
                      <a:pt x="6300" y="0"/>
                    </a:moveTo>
                    <a:lnTo>
                      <a:pt x="0" y="3264"/>
                    </a:lnTo>
                    <a:lnTo>
                      <a:pt x="92" y="3424"/>
                    </a:lnTo>
                    <a:lnTo>
                      <a:pt x="6369" y="160"/>
                    </a:lnTo>
                    <a:lnTo>
                      <a:pt x="63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7"/>
              <p:cNvSpPr/>
              <p:nvPr/>
            </p:nvSpPr>
            <p:spPr>
              <a:xfrm>
                <a:off x="5382925" y="3181900"/>
                <a:ext cx="117575" cy="435975"/>
              </a:xfrm>
              <a:custGeom>
                <a:avLst/>
                <a:gdLst/>
                <a:ahLst/>
                <a:cxnLst/>
                <a:rect l="l" t="t" r="r" b="b"/>
                <a:pathLst>
                  <a:path w="4703" h="17439" extrusionOk="0">
                    <a:moveTo>
                      <a:pt x="4498" y="0"/>
                    </a:moveTo>
                    <a:lnTo>
                      <a:pt x="1" y="17393"/>
                    </a:lnTo>
                    <a:lnTo>
                      <a:pt x="184" y="17439"/>
                    </a:lnTo>
                    <a:lnTo>
                      <a:pt x="4703" y="46"/>
                    </a:lnTo>
                    <a:lnTo>
                      <a:pt x="44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7"/>
              <p:cNvSpPr/>
              <p:nvPr/>
            </p:nvSpPr>
            <p:spPr>
              <a:xfrm>
                <a:off x="5681950" y="3181900"/>
                <a:ext cx="122150" cy="449675"/>
              </a:xfrm>
              <a:custGeom>
                <a:avLst/>
                <a:gdLst/>
                <a:ahLst/>
                <a:cxnLst/>
                <a:rect l="l" t="t" r="r" b="b"/>
                <a:pathLst>
                  <a:path w="4886" h="17987" extrusionOk="0">
                    <a:moveTo>
                      <a:pt x="4702" y="0"/>
                    </a:moveTo>
                    <a:lnTo>
                      <a:pt x="0" y="17941"/>
                    </a:lnTo>
                    <a:lnTo>
                      <a:pt x="183" y="17986"/>
                    </a:lnTo>
                    <a:lnTo>
                      <a:pt x="4885" y="46"/>
                    </a:lnTo>
                    <a:lnTo>
                      <a:pt x="47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7"/>
              <p:cNvSpPr/>
              <p:nvPr/>
            </p:nvSpPr>
            <p:spPr>
              <a:xfrm>
                <a:off x="5263675" y="3446275"/>
                <a:ext cx="347025" cy="241925"/>
              </a:xfrm>
              <a:custGeom>
                <a:avLst/>
                <a:gdLst/>
                <a:ahLst/>
                <a:cxnLst/>
                <a:rect l="l" t="t" r="r" b="b"/>
                <a:pathLst>
                  <a:path w="13881" h="9677" extrusionOk="0">
                    <a:moveTo>
                      <a:pt x="6171" y="1"/>
                    </a:moveTo>
                    <a:cubicBezTo>
                      <a:pt x="5722" y="1"/>
                      <a:pt x="3095" y="1906"/>
                      <a:pt x="2625" y="2641"/>
                    </a:cubicBezTo>
                    <a:lnTo>
                      <a:pt x="1119" y="4467"/>
                    </a:lnTo>
                    <a:cubicBezTo>
                      <a:pt x="92" y="5745"/>
                      <a:pt x="0" y="8941"/>
                      <a:pt x="2169" y="9237"/>
                    </a:cubicBezTo>
                    <a:cubicBezTo>
                      <a:pt x="2169" y="9237"/>
                      <a:pt x="5646" y="9676"/>
                      <a:pt x="7720" y="9676"/>
                    </a:cubicBezTo>
                    <a:cubicBezTo>
                      <a:pt x="8104" y="9676"/>
                      <a:pt x="8440" y="9661"/>
                      <a:pt x="8697" y="9626"/>
                    </a:cubicBezTo>
                    <a:cubicBezTo>
                      <a:pt x="10340" y="9397"/>
                      <a:pt x="12600" y="6955"/>
                      <a:pt x="12600" y="6955"/>
                    </a:cubicBezTo>
                    <a:cubicBezTo>
                      <a:pt x="13036" y="6581"/>
                      <a:pt x="13151" y="5413"/>
                      <a:pt x="12841" y="5413"/>
                    </a:cubicBezTo>
                    <a:cubicBezTo>
                      <a:pt x="12816" y="5413"/>
                      <a:pt x="12788" y="5420"/>
                      <a:pt x="12758" y="5436"/>
                    </a:cubicBezTo>
                    <a:lnTo>
                      <a:pt x="12758" y="5436"/>
                    </a:lnTo>
                    <a:cubicBezTo>
                      <a:pt x="13713" y="4873"/>
                      <a:pt x="13494" y="3961"/>
                      <a:pt x="13017" y="3961"/>
                    </a:cubicBezTo>
                    <a:cubicBezTo>
                      <a:pt x="12972" y="3961"/>
                      <a:pt x="12924" y="3970"/>
                      <a:pt x="12874" y="3988"/>
                    </a:cubicBezTo>
                    <a:cubicBezTo>
                      <a:pt x="13810" y="3554"/>
                      <a:pt x="13718" y="2527"/>
                      <a:pt x="13308" y="2390"/>
                    </a:cubicBezTo>
                    <a:cubicBezTo>
                      <a:pt x="13856" y="2187"/>
                      <a:pt x="13880" y="791"/>
                      <a:pt x="13123" y="791"/>
                    </a:cubicBezTo>
                    <a:cubicBezTo>
                      <a:pt x="13030" y="791"/>
                      <a:pt x="12924" y="813"/>
                      <a:pt x="12805" y="861"/>
                    </a:cubicBezTo>
                    <a:cubicBezTo>
                      <a:pt x="12805" y="861"/>
                      <a:pt x="8639" y="3032"/>
                      <a:pt x="7184" y="3032"/>
                    </a:cubicBezTo>
                    <a:cubicBezTo>
                      <a:pt x="7155" y="3032"/>
                      <a:pt x="7126" y="3031"/>
                      <a:pt x="7099" y="3029"/>
                    </a:cubicBezTo>
                    <a:cubicBezTo>
                      <a:pt x="5296" y="2961"/>
                      <a:pt x="6004" y="906"/>
                      <a:pt x="6004" y="906"/>
                    </a:cubicBezTo>
                    <a:lnTo>
                      <a:pt x="6232" y="85"/>
                    </a:lnTo>
                    <a:cubicBezTo>
                      <a:pt x="6246" y="27"/>
                      <a:pt x="6223" y="1"/>
                      <a:pt x="6171" y="1"/>
                    </a:cubicBezTo>
                    <a:close/>
                  </a:path>
                </a:pathLst>
              </a:custGeom>
              <a:solidFill>
                <a:srgbClr val="EF9D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7"/>
              <p:cNvSpPr/>
              <p:nvPr/>
            </p:nvSpPr>
            <p:spPr>
              <a:xfrm>
                <a:off x="5481075" y="3504300"/>
                <a:ext cx="11645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658" h="2169" extrusionOk="0">
                    <a:moveTo>
                      <a:pt x="4566" y="0"/>
                    </a:moveTo>
                    <a:cubicBezTo>
                      <a:pt x="3128" y="845"/>
                      <a:pt x="1599" y="1507"/>
                      <a:pt x="1" y="1986"/>
                    </a:cubicBezTo>
                    <a:lnTo>
                      <a:pt x="69" y="2169"/>
                    </a:lnTo>
                    <a:cubicBezTo>
                      <a:pt x="1667" y="1690"/>
                      <a:pt x="3219" y="1005"/>
                      <a:pt x="4657" y="160"/>
                    </a:cubicBezTo>
                    <a:lnTo>
                      <a:pt x="45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7"/>
              <p:cNvSpPr/>
              <p:nvPr/>
            </p:nvSpPr>
            <p:spPr>
              <a:xfrm>
                <a:off x="5497075" y="3579625"/>
                <a:ext cx="89025" cy="536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2146" extrusionOk="0">
                    <a:moveTo>
                      <a:pt x="3447" y="0"/>
                    </a:moveTo>
                    <a:cubicBezTo>
                      <a:pt x="2260" y="891"/>
                      <a:pt x="1118" y="1530"/>
                      <a:pt x="0" y="1963"/>
                    </a:cubicBezTo>
                    <a:lnTo>
                      <a:pt x="68" y="2146"/>
                    </a:lnTo>
                    <a:cubicBezTo>
                      <a:pt x="1210" y="1689"/>
                      <a:pt x="2351" y="1050"/>
                      <a:pt x="3561" y="160"/>
                    </a:cubicBez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7"/>
              <p:cNvSpPr/>
              <p:nvPr/>
            </p:nvSpPr>
            <p:spPr>
              <a:xfrm>
                <a:off x="5490775" y="3543100"/>
                <a:ext cx="97050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2010" extrusionOk="0">
                    <a:moveTo>
                      <a:pt x="3790" y="1"/>
                    </a:moveTo>
                    <a:cubicBezTo>
                      <a:pt x="2672" y="754"/>
                      <a:pt x="1439" y="1347"/>
                      <a:pt x="1" y="1827"/>
                    </a:cubicBezTo>
                    <a:lnTo>
                      <a:pt x="69" y="2009"/>
                    </a:lnTo>
                    <a:cubicBezTo>
                      <a:pt x="1507" y="1530"/>
                      <a:pt x="2763" y="914"/>
                      <a:pt x="3881" y="160"/>
                    </a:cubicBezTo>
                    <a:lnTo>
                      <a:pt x="379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7"/>
              <p:cNvSpPr/>
              <p:nvPr/>
            </p:nvSpPr>
            <p:spPr>
              <a:xfrm>
                <a:off x="5287075" y="3550525"/>
                <a:ext cx="17700" cy="6792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2717" extrusionOk="0">
                    <a:moveTo>
                      <a:pt x="320" y="0"/>
                    </a:moveTo>
                    <a:cubicBezTo>
                      <a:pt x="320" y="46"/>
                      <a:pt x="0" y="1575"/>
                      <a:pt x="525" y="2716"/>
                    </a:cubicBezTo>
                    <a:lnTo>
                      <a:pt x="708" y="2625"/>
                    </a:lnTo>
                    <a:cubicBezTo>
                      <a:pt x="206" y="1552"/>
                      <a:pt x="502" y="46"/>
                      <a:pt x="525" y="23"/>
                    </a:cubicBez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7"/>
              <p:cNvSpPr/>
              <p:nvPr/>
            </p:nvSpPr>
            <p:spPr>
              <a:xfrm>
                <a:off x="5531300" y="3281175"/>
                <a:ext cx="210025" cy="4600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84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8400" y="183"/>
                    </a:lnTo>
                    <a:lnTo>
                      <a:pt x="840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7"/>
              <p:cNvSpPr/>
              <p:nvPr/>
            </p:nvSpPr>
            <p:spPr>
              <a:xfrm>
                <a:off x="5545575" y="3326250"/>
                <a:ext cx="16492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6597" h="207" extrusionOk="0">
                    <a:moveTo>
                      <a:pt x="0" y="1"/>
                    </a:moveTo>
                    <a:lnTo>
                      <a:pt x="0" y="206"/>
                    </a:lnTo>
                    <a:lnTo>
                      <a:pt x="6597" y="206"/>
                    </a:lnTo>
                    <a:lnTo>
                      <a:pt x="65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7"/>
              <p:cNvSpPr/>
              <p:nvPr/>
            </p:nvSpPr>
            <p:spPr>
              <a:xfrm>
                <a:off x="5778950" y="3252075"/>
                <a:ext cx="2400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960" h="709" extrusionOk="0">
                    <a:moveTo>
                      <a:pt x="183" y="1"/>
                    </a:moveTo>
                    <a:lnTo>
                      <a:pt x="1" y="708"/>
                    </a:lnTo>
                    <a:lnTo>
                      <a:pt x="777" y="708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7"/>
              <p:cNvSpPr/>
              <p:nvPr/>
            </p:nvSpPr>
            <p:spPr>
              <a:xfrm>
                <a:off x="5703625" y="3535125"/>
                <a:ext cx="2570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754" extrusionOk="0">
                    <a:moveTo>
                      <a:pt x="206" y="0"/>
                    </a:moveTo>
                    <a:lnTo>
                      <a:pt x="1" y="753"/>
                    </a:lnTo>
                    <a:lnTo>
                      <a:pt x="822" y="753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7"/>
              <p:cNvSpPr/>
              <p:nvPr/>
            </p:nvSpPr>
            <p:spPr>
              <a:xfrm>
                <a:off x="5180350" y="4323150"/>
                <a:ext cx="400625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16025" h="5137" extrusionOk="0">
                    <a:moveTo>
                      <a:pt x="2626" y="1"/>
                    </a:moveTo>
                    <a:cubicBezTo>
                      <a:pt x="1256" y="1"/>
                      <a:pt x="1" y="1256"/>
                      <a:pt x="1" y="2626"/>
                    </a:cubicBezTo>
                    <a:cubicBezTo>
                      <a:pt x="1" y="4018"/>
                      <a:pt x="1279" y="5136"/>
                      <a:pt x="2626" y="5136"/>
                    </a:cubicBezTo>
                    <a:lnTo>
                      <a:pt x="16024" y="5136"/>
                    </a:lnTo>
                    <a:lnTo>
                      <a:pt x="16024" y="4406"/>
                    </a:lnTo>
                    <a:lnTo>
                      <a:pt x="15317" y="4406"/>
                    </a:lnTo>
                    <a:lnTo>
                      <a:pt x="15317" y="868"/>
                    </a:lnTo>
                    <a:lnTo>
                      <a:pt x="16024" y="868"/>
                    </a:lnTo>
                    <a:lnTo>
                      <a:pt x="16024" y="138"/>
                    </a:lnTo>
                    <a:lnTo>
                      <a:pt x="26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7"/>
              <p:cNvSpPr/>
              <p:nvPr/>
            </p:nvSpPr>
            <p:spPr>
              <a:xfrm>
                <a:off x="5318450" y="4323150"/>
                <a:ext cx="400625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16025" h="5137" extrusionOk="0">
                    <a:moveTo>
                      <a:pt x="2603" y="1"/>
                    </a:moveTo>
                    <a:cubicBezTo>
                      <a:pt x="1256" y="1"/>
                      <a:pt x="1" y="1256"/>
                      <a:pt x="1" y="2626"/>
                    </a:cubicBezTo>
                    <a:cubicBezTo>
                      <a:pt x="1" y="4018"/>
                      <a:pt x="1256" y="5136"/>
                      <a:pt x="2626" y="5136"/>
                    </a:cubicBezTo>
                    <a:lnTo>
                      <a:pt x="16024" y="5136"/>
                    </a:lnTo>
                    <a:lnTo>
                      <a:pt x="16024" y="4406"/>
                    </a:lnTo>
                    <a:lnTo>
                      <a:pt x="15294" y="4406"/>
                    </a:lnTo>
                    <a:lnTo>
                      <a:pt x="15294" y="868"/>
                    </a:lnTo>
                    <a:lnTo>
                      <a:pt x="16024" y="868"/>
                    </a:lnTo>
                    <a:lnTo>
                      <a:pt x="16024" y="138"/>
                    </a:lnTo>
                    <a:lnTo>
                      <a:pt x="2603" y="1"/>
                    </a:lnTo>
                    <a:close/>
                  </a:path>
                </a:pathLst>
              </a:custGeom>
              <a:solidFill>
                <a:srgbClr val="E88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7"/>
              <p:cNvSpPr/>
              <p:nvPr/>
            </p:nvSpPr>
            <p:spPr>
              <a:xfrm>
                <a:off x="5344125" y="4344850"/>
                <a:ext cx="356675" cy="88450"/>
              </a:xfrm>
              <a:custGeom>
                <a:avLst/>
                <a:gdLst/>
                <a:ahLst/>
                <a:cxnLst/>
                <a:rect l="l" t="t" r="r" b="b"/>
                <a:pathLst>
                  <a:path w="14267" h="3538" extrusionOk="0">
                    <a:moveTo>
                      <a:pt x="1758" y="0"/>
                    </a:moveTo>
                    <a:cubicBezTo>
                      <a:pt x="777" y="0"/>
                      <a:pt x="1" y="799"/>
                      <a:pt x="1" y="1780"/>
                    </a:cubicBezTo>
                    <a:cubicBezTo>
                      <a:pt x="1" y="2762"/>
                      <a:pt x="777" y="3538"/>
                      <a:pt x="1758" y="3538"/>
                    </a:cubicBezTo>
                    <a:lnTo>
                      <a:pt x="14267" y="3538"/>
                    </a:lnTo>
                    <a:lnTo>
                      <a:pt x="142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7"/>
              <p:cNvSpPr/>
              <p:nvPr/>
            </p:nvSpPr>
            <p:spPr>
              <a:xfrm>
                <a:off x="5370950" y="4356250"/>
                <a:ext cx="3298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13194" h="458" extrusionOk="0">
                    <a:moveTo>
                      <a:pt x="13194" y="1"/>
                    </a:moveTo>
                    <a:lnTo>
                      <a:pt x="1" y="274"/>
                    </a:lnTo>
                    <a:lnTo>
                      <a:pt x="23" y="457"/>
                    </a:lnTo>
                    <a:lnTo>
                      <a:pt x="13194" y="206"/>
                    </a:lnTo>
                    <a:lnTo>
                      <a:pt x="131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7"/>
              <p:cNvSpPr/>
              <p:nvPr/>
            </p:nvSpPr>
            <p:spPr>
              <a:xfrm>
                <a:off x="5409175" y="4385925"/>
                <a:ext cx="29162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11665" h="229" extrusionOk="0">
                    <a:moveTo>
                      <a:pt x="11665" y="0"/>
                    </a:moveTo>
                    <a:lnTo>
                      <a:pt x="1" y="46"/>
                    </a:lnTo>
                    <a:lnTo>
                      <a:pt x="1" y="229"/>
                    </a:lnTo>
                    <a:lnTo>
                      <a:pt x="11665" y="183"/>
                    </a:lnTo>
                    <a:lnTo>
                      <a:pt x="1166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7"/>
              <p:cNvSpPr/>
              <p:nvPr/>
            </p:nvSpPr>
            <p:spPr>
              <a:xfrm>
                <a:off x="5388075" y="4419600"/>
                <a:ext cx="3127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12509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12509" y="183"/>
                    </a:lnTo>
                    <a:lnTo>
                      <a:pt x="12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7"/>
              <p:cNvSpPr/>
              <p:nvPr/>
            </p:nvSpPr>
            <p:spPr>
              <a:xfrm>
                <a:off x="5174075" y="4278075"/>
                <a:ext cx="529575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921" extrusionOk="0">
                    <a:moveTo>
                      <a:pt x="298" y="0"/>
                    </a:moveTo>
                    <a:cubicBezTo>
                      <a:pt x="138" y="0"/>
                      <a:pt x="24" y="137"/>
                      <a:pt x="24" y="297"/>
                    </a:cubicBezTo>
                    <a:lnTo>
                      <a:pt x="1" y="1530"/>
                    </a:lnTo>
                    <a:cubicBezTo>
                      <a:pt x="1" y="1690"/>
                      <a:pt x="138" y="1827"/>
                      <a:pt x="298" y="1827"/>
                    </a:cubicBezTo>
                    <a:lnTo>
                      <a:pt x="20886" y="1918"/>
                    </a:lnTo>
                    <a:cubicBezTo>
                      <a:pt x="20898" y="1919"/>
                      <a:pt x="20910" y="1920"/>
                      <a:pt x="20921" y="1920"/>
                    </a:cubicBezTo>
                    <a:cubicBezTo>
                      <a:pt x="21065" y="1920"/>
                      <a:pt x="21183" y="1792"/>
                      <a:pt x="21183" y="1644"/>
                    </a:cubicBezTo>
                    <a:lnTo>
                      <a:pt x="21183" y="411"/>
                    </a:lnTo>
                    <a:cubicBezTo>
                      <a:pt x="21183" y="252"/>
                      <a:pt x="21069" y="115"/>
                      <a:pt x="20909" y="115"/>
                    </a:cubicBez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7"/>
              <p:cNvSpPr/>
              <p:nvPr/>
            </p:nvSpPr>
            <p:spPr>
              <a:xfrm>
                <a:off x="5214025" y="4278650"/>
                <a:ext cx="29125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1827" extrusionOk="0">
                    <a:moveTo>
                      <a:pt x="23" y="0"/>
                    </a:moveTo>
                    <a:lnTo>
                      <a:pt x="1" y="1804"/>
                    </a:lnTo>
                    <a:lnTo>
                      <a:pt x="1142" y="1826"/>
                    </a:lnTo>
                    <a:lnTo>
                      <a:pt x="11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7"/>
              <p:cNvSpPr/>
              <p:nvPr/>
            </p:nvSpPr>
            <p:spPr>
              <a:xfrm>
                <a:off x="5635150" y="4280350"/>
                <a:ext cx="28550" cy="456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827" extrusionOk="0">
                    <a:moveTo>
                      <a:pt x="24" y="1"/>
                    </a:moveTo>
                    <a:lnTo>
                      <a:pt x="1" y="1827"/>
                    </a:lnTo>
                    <a:lnTo>
                      <a:pt x="1142" y="1827"/>
                    </a:lnTo>
                    <a:lnTo>
                      <a:pt x="1142" y="2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7"/>
              <p:cNvSpPr/>
              <p:nvPr/>
            </p:nvSpPr>
            <p:spPr>
              <a:xfrm>
                <a:off x="5200900" y="4106875"/>
                <a:ext cx="216300" cy="172375"/>
              </a:xfrm>
              <a:custGeom>
                <a:avLst/>
                <a:gdLst/>
                <a:ahLst/>
                <a:cxnLst/>
                <a:rect l="l" t="t" r="r" b="b"/>
                <a:pathLst>
                  <a:path w="8652" h="6895" extrusionOk="0">
                    <a:moveTo>
                      <a:pt x="1" y="1"/>
                    </a:moveTo>
                    <a:lnTo>
                      <a:pt x="1" y="3562"/>
                    </a:lnTo>
                    <a:cubicBezTo>
                      <a:pt x="1" y="5388"/>
                      <a:pt x="1507" y="6894"/>
                      <a:pt x="3310" y="6894"/>
                    </a:cubicBezTo>
                    <a:lnTo>
                      <a:pt x="5342" y="6894"/>
                    </a:lnTo>
                    <a:cubicBezTo>
                      <a:pt x="7145" y="6894"/>
                      <a:pt x="8651" y="5388"/>
                      <a:pt x="8651" y="3562"/>
                    </a:cubicBezTo>
                    <a:lnTo>
                      <a:pt x="8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7"/>
              <p:cNvSpPr/>
              <p:nvPr/>
            </p:nvSpPr>
            <p:spPr>
              <a:xfrm>
                <a:off x="5156975" y="4125725"/>
                <a:ext cx="101600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292" extrusionOk="0">
                    <a:moveTo>
                      <a:pt x="2853" y="388"/>
                    </a:moveTo>
                    <a:cubicBezTo>
                      <a:pt x="3310" y="388"/>
                      <a:pt x="3675" y="753"/>
                      <a:pt x="3675" y="1210"/>
                    </a:cubicBezTo>
                    <a:lnTo>
                      <a:pt x="3675" y="3082"/>
                    </a:lnTo>
                    <a:cubicBezTo>
                      <a:pt x="3675" y="3538"/>
                      <a:pt x="3310" y="3903"/>
                      <a:pt x="2853" y="3903"/>
                    </a:cubicBezTo>
                    <a:lnTo>
                      <a:pt x="1187" y="3903"/>
                    </a:lnTo>
                    <a:cubicBezTo>
                      <a:pt x="731" y="3903"/>
                      <a:pt x="365" y="3538"/>
                      <a:pt x="365" y="3082"/>
                    </a:cubicBezTo>
                    <a:lnTo>
                      <a:pt x="365" y="1210"/>
                    </a:lnTo>
                    <a:cubicBezTo>
                      <a:pt x="365" y="753"/>
                      <a:pt x="731" y="388"/>
                      <a:pt x="1187" y="388"/>
                    </a:cubicBezTo>
                    <a:close/>
                    <a:moveTo>
                      <a:pt x="1187" y="0"/>
                    </a:moveTo>
                    <a:cubicBezTo>
                      <a:pt x="525" y="0"/>
                      <a:pt x="0" y="548"/>
                      <a:pt x="0" y="1210"/>
                    </a:cubicBezTo>
                    <a:lnTo>
                      <a:pt x="0" y="3082"/>
                    </a:lnTo>
                    <a:cubicBezTo>
                      <a:pt x="0" y="3743"/>
                      <a:pt x="525" y="4291"/>
                      <a:pt x="1187" y="4291"/>
                    </a:cubicBezTo>
                    <a:lnTo>
                      <a:pt x="2853" y="4291"/>
                    </a:lnTo>
                    <a:cubicBezTo>
                      <a:pt x="3515" y="4291"/>
                      <a:pt x="4063" y="3743"/>
                      <a:pt x="4063" y="3082"/>
                    </a:cubicBezTo>
                    <a:lnTo>
                      <a:pt x="4063" y="1210"/>
                    </a:lnTo>
                    <a:cubicBezTo>
                      <a:pt x="4063" y="548"/>
                      <a:pt x="3515" y="0"/>
                      <a:pt x="28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7" name="Google Shape;877;p27"/>
            <p:cNvSpPr/>
            <p:nvPr/>
          </p:nvSpPr>
          <p:spPr>
            <a:xfrm>
              <a:off x="8607197" y="2822300"/>
              <a:ext cx="274604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8607203" y="2762700"/>
              <a:ext cx="589000" cy="3359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8331023" y="3924825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8331023" y="3986742"/>
              <a:ext cx="865123" cy="33589"/>
            </a:xfrm>
            <a:custGeom>
              <a:avLst/>
              <a:gdLst/>
              <a:ahLst/>
              <a:cxnLst/>
              <a:rect l="l" t="t" r="r" b="b"/>
              <a:pathLst>
                <a:path w="60753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60752" y="1855"/>
                  </a:lnTo>
                  <a:lnTo>
                    <a:pt x="60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1" name="Google Shape;881;p27"/>
            <p:cNvGrpSpPr/>
            <p:nvPr/>
          </p:nvGrpSpPr>
          <p:grpSpPr>
            <a:xfrm>
              <a:off x="8781444" y="1756576"/>
              <a:ext cx="476781" cy="65648"/>
              <a:chOff x="1758630" y="1666992"/>
              <a:chExt cx="362571" cy="49934"/>
            </a:xfrm>
          </p:grpSpPr>
          <p:sp>
            <p:nvSpPr>
              <p:cNvPr id="882" name="Google Shape;882;p27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7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84" name="Google Shape;884;p27"/>
            <p:cNvCxnSpPr/>
            <p:nvPr/>
          </p:nvCxnSpPr>
          <p:spPr>
            <a:xfrm rot="10800000">
              <a:off x="5338500" y="4603500"/>
              <a:ext cx="3857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5" name="Google Shape;885;p27"/>
            <p:cNvSpPr/>
            <p:nvPr/>
          </p:nvSpPr>
          <p:spPr>
            <a:xfrm>
              <a:off x="7185100" y="1822227"/>
              <a:ext cx="1020422" cy="606592"/>
            </a:xfrm>
            <a:custGeom>
              <a:avLst/>
              <a:gdLst/>
              <a:ahLst/>
              <a:cxnLst/>
              <a:rect l="l" t="t" r="r" b="b"/>
              <a:pathLst>
                <a:path w="52633" h="28522" extrusionOk="0">
                  <a:moveTo>
                    <a:pt x="3208" y="0"/>
                  </a:moveTo>
                  <a:cubicBezTo>
                    <a:pt x="1454" y="0"/>
                    <a:pt x="0" y="1429"/>
                    <a:pt x="0" y="3208"/>
                  </a:cubicBezTo>
                  <a:lnTo>
                    <a:pt x="0" y="25314"/>
                  </a:lnTo>
                  <a:cubicBezTo>
                    <a:pt x="0" y="27093"/>
                    <a:pt x="1454" y="28522"/>
                    <a:pt x="3208" y="28522"/>
                  </a:cubicBezTo>
                  <a:lnTo>
                    <a:pt x="49449" y="28522"/>
                  </a:lnTo>
                  <a:cubicBezTo>
                    <a:pt x="51204" y="28522"/>
                    <a:pt x="52632" y="27093"/>
                    <a:pt x="52632" y="25314"/>
                  </a:cubicBezTo>
                  <a:lnTo>
                    <a:pt x="52632" y="3208"/>
                  </a:lnTo>
                  <a:cubicBezTo>
                    <a:pt x="52632" y="1429"/>
                    <a:pt x="51204" y="0"/>
                    <a:pt x="49449" y="0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6" name="Google Shape;886;p27"/>
            <p:cNvGrpSpPr/>
            <p:nvPr/>
          </p:nvGrpSpPr>
          <p:grpSpPr>
            <a:xfrm>
              <a:off x="7136820" y="1740573"/>
              <a:ext cx="1376127" cy="649094"/>
              <a:chOff x="7136820" y="1800773"/>
              <a:chExt cx="1376127" cy="649094"/>
            </a:xfrm>
          </p:grpSpPr>
          <p:sp>
            <p:nvSpPr>
              <p:cNvPr id="887" name="Google Shape;887;p27"/>
              <p:cNvSpPr/>
              <p:nvPr/>
            </p:nvSpPr>
            <p:spPr>
              <a:xfrm rot="-5400000" flipH="1">
                <a:off x="7335361" y="1615345"/>
                <a:ext cx="635959" cy="1019929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8" name="Google Shape;888;p27"/>
              <p:cNvGrpSpPr/>
              <p:nvPr/>
            </p:nvGrpSpPr>
            <p:grpSpPr>
              <a:xfrm>
                <a:off x="7136820" y="1800773"/>
                <a:ext cx="1376127" cy="649094"/>
                <a:chOff x="7136820" y="1800773"/>
                <a:chExt cx="1376127" cy="649094"/>
              </a:xfrm>
            </p:grpSpPr>
            <p:sp>
              <p:nvSpPr>
                <p:cNvPr id="889" name="Google Shape;889;p27"/>
                <p:cNvSpPr txBox="1"/>
                <p:nvPr/>
              </p:nvSpPr>
              <p:spPr>
                <a:xfrm flipH="1">
                  <a:off x="7351823" y="1894274"/>
                  <a:ext cx="630000" cy="467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200" dirty="0">
                      <a:solidFill>
                        <a:schemeClr val="accent6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?</a:t>
                  </a:r>
                  <a:endParaRPr sz="2200" dirty="0">
                    <a:solidFill>
                      <a:schemeClr val="accent6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890" name="Google Shape;890;p27"/>
                <p:cNvSpPr/>
                <p:nvPr/>
              </p:nvSpPr>
              <p:spPr>
                <a:xfrm rot="-5400000" flipH="1">
                  <a:off x="7329078" y="1608515"/>
                  <a:ext cx="649094" cy="1033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0" h="47294" extrusionOk="0">
                      <a:moveTo>
                        <a:pt x="26191" y="627"/>
                      </a:moveTo>
                      <a:cubicBezTo>
                        <a:pt x="27770" y="627"/>
                        <a:pt x="29073" y="1905"/>
                        <a:pt x="29073" y="3509"/>
                      </a:cubicBezTo>
                      <a:lnTo>
                        <a:pt x="29073" y="43785"/>
                      </a:lnTo>
                      <a:cubicBezTo>
                        <a:pt x="29073" y="45364"/>
                        <a:pt x="27770" y="46667"/>
                        <a:pt x="26191" y="46667"/>
                      </a:cubicBezTo>
                      <a:lnTo>
                        <a:pt x="3509" y="46667"/>
                      </a:lnTo>
                      <a:cubicBezTo>
                        <a:pt x="1930" y="46667"/>
                        <a:pt x="627" y="45364"/>
                        <a:pt x="627" y="43785"/>
                      </a:cubicBezTo>
                      <a:lnTo>
                        <a:pt x="627" y="3509"/>
                      </a:lnTo>
                      <a:cubicBezTo>
                        <a:pt x="627" y="1905"/>
                        <a:pt x="1930" y="627"/>
                        <a:pt x="3509" y="627"/>
                      </a:cubicBezTo>
                      <a:close/>
                      <a:moveTo>
                        <a:pt x="3509" y="0"/>
                      </a:moveTo>
                      <a:cubicBezTo>
                        <a:pt x="1579" y="0"/>
                        <a:pt x="0" y="1554"/>
                        <a:pt x="0" y="3509"/>
                      </a:cubicBezTo>
                      <a:lnTo>
                        <a:pt x="0" y="43785"/>
                      </a:lnTo>
                      <a:cubicBezTo>
                        <a:pt x="0" y="45715"/>
                        <a:pt x="1579" y="47294"/>
                        <a:pt x="3509" y="47294"/>
                      </a:cubicBezTo>
                      <a:lnTo>
                        <a:pt x="26191" y="47294"/>
                      </a:lnTo>
                      <a:cubicBezTo>
                        <a:pt x="28121" y="47294"/>
                        <a:pt x="29700" y="45715"/>
                        <a:pt x="29700" y="43785"/>
                      </a:cubicBezTo>
                      <a:lnTo>
                        <a:pt x="29700" y="3509"/>
                      </a:lnTo>
                      <a:cubicBezTo>
                        <a:pt x="29700" y="1554"/>
                        <a:pt x="28121" y="0"/>
                        <a:pt x="2619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27"/>
                <p:cNvSpPr/>
                <p:nvPr/>
              </p:nvSpPr>
              <p:spPr>
                <a:xfrm rot="-5400000" flipH="1">
                  <a:off x="7214655" y="1885733"/>
                  <a:ext cx="66854" cy="6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02" extrusionOk="0">
                      <a:moveTo>
                        <a:pt x="2733" y="0"/>
                      </a:moveTo>
                      <a:cubicBezTo>
                        <a:pt x="2651" y="0"/>
                        <a:pt x="2570" y="32"/>
                        <a:pt x="2507" y="94"/>
                      </a:cubicBezTo>
                      <a:lnTo>
                        <a:pt x="126" y="2475"/>
                      </a:lnTo>
                      <a:cubicBezTo>
                        <a:pt x="1" y="2601"/>
                        <a:pt x="1" y="2801"/>
                        <a:pt x="126" y="2901"/>
                      </a:cubicBezTo>
                      <a:cubicBezTo>
                        <a:pt x="201" y="2977"/>
                        <a:pt x="277" y="3002"/>
                        <a:pt x="352" y="3002"/>
                      </a:cubicBezTo>
                      <a:cubicBezTo>
                        <a:pt x="427" y="3002"/>
                        <a:pt x="502" y="2977"/>
                        <a:pt x="577" y="2901"/>
                      </a:cubicBezTo>
                      <a:lnTo>
                        <a:pt x="2958" y="546"/>
                      </a:lnTo>
                      <a:cubicBezTo>
                        <a:pt x="3059" y="420"/>
                        <a:pt x="3059" y="220"/>
                        <a:pt x="2958" y="94"/>
                      </a:cubicBezTo>
                      <a:cubicBezTo>
                        <a:pt x="2896" y="32"/>
                        <a:pt x="2814" y="0"/>
                        <a:pt x="27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27"/>
                <p:cNvSpPr/>
                <p:nvPr/>
              </p:nvSpPr>
              <p:spPr>
                <a:xfrm rot="-5400000" flipH="1">
                  <a:off x="7214655" y="1885733"/>
                  <a:ext cx="66854" cy="6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" h="3002" extrusionOk="0">
                      <a:moveTo>
                        <a:pt x="352" y="0"/>
                      </a:moveTo>
                      <a:cubicBezTo>
                        <a:pt x="270" y="0"/>
                        <a:pt x="189" y="32"/>
                        <a:pt x="126" y="94"/>
                      </a:cubicBezTo>
                      <a:cubicBezTo>
                        <a:pt x="1" y="220"/>
                        <a:pt x="1" y="420"/>
                        <a:pt x="126" y="546"/>
                      </a:cubicBezTo>
                      <a:lnTo>
                        <a:pt x="2507" y="2901"/>
                      </a:lnTo>
                      <a:cubicBezTo>
                        <a:pt x="2557" y="2977"/>
                        <a:pt x="2658" y="3002"/>
                        <a:pt x="2733" y="3002"/>
                      </a:cubicBezTo>
                      <a:cubicBezTo>
                        <a:pt x="2808" y="3002"/>
                        <a:pt x="2883" y="2977"/>
                        <a:pt x="2958" y="2901"/>
                      </a:cubicBezTo>
                      <a:cubicBezTo>
                        <a:pt x="3059" y="2801"/>
                        <a:pt x="3059" y="2601"/>
                        <a:pt x="2958" y="2475"/>
                      </a:cubicBezTo>
                      <a:lnTo>
                        <a:pt x="577" y="94"/>
                      </a:lnTo>
                      <a:cubicBezTo>
                        <a:pt x="515" y="32"/>
                        <a:pt x="433" y="0"/>
                        <a:pt x="35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93" name="Google Shape;893;p27"/>
                <p:cNvGrpSpPr/>
                <p:nvPr/>
              </p:nvGrpSpPr>
              <p:grpSpPr>
                <a:xfrm>
                  <a:off x="8036174" y="2019940"/>
                  <a:ext cx="476773" cy="215767"/>
                  <a:chOff x="1458232" y="2264583"/>
                  <a:chExt cx="334906" cy="151575"/>
                </a:xfrm>
              </p:grpSpPr>
              <p:sp>
                <p:nvSpPr>
                  <p:cNvPr id="894" name="Google Shape;894;p27"/>
                  <p:cNvSpPr/>
                  <p:nvPr/>
                </p:nvSpPr>
                <p:spPr>
                  <a:xfrm>
                    <a:off x="1500887" y="2285911"/>
                    <a:ext cx="249143" cy="1084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1" h="5991" extrusionOk="0">
                        <a:moveTo>
                          <a:pt x="327" y="1"/>
                        </a:moveTo>
                        <a:cubicBezTo>
                          <a:pt x="151" y="1"/>
                          <a:pt x="1" y="151"/>
                          <a:pt x="1" y="327"/>
                        </a:cubicBezTo>
                        <a:cubicBezTo>
                          <a:pt x="1" y="502"/>
                          <a:pt x="151" y="627"/>
                          <a:pt x="327" y="627"/>
                        </a:cubicBezTo>
                        <a:cubicBezTo>
                          <a:pt x="3835" y="627"/>
                          <a:pt x="5464" y="2006"/>
                          <a:pt x="7069" y="3359"/>
                        </a:cubicBezTo>
                        <a:cubicBezTo>
                          <a:pt x="8622" y="4663"/>
                          <a:pt x="10226" y="5991"/>
                          <a:pt x="13434" y="5991"/>
                        </a:cubicBezTo>
                        <a:cubicBezTo>
                          <a:pt x="13610" y="5991"/>
                          <a:pt x="13760" y="5866"/>
                          <a:pt x="13760" y="5690"/>
                        </a:cubicBezTo>
                        <a:cubicBezTo>
                          <a:pt x="13760" y="5515"/>
                          <a:pt x="13610" y="5364"/>
                          <a:pt x="13434" y="5364"/>
                        </a:cubicBezTo>
                        <a:cubicBezTo>
                          <a:pt x="10452" y="5364"/>
                          <a:pt x="8998" y="4161"/>
                          <a:pt x="7470" y="2858"/>
                        </a:cubicBezTo>
                        <a:cubicBezTo>
                          <a:pt x="5790" y="1454"/>
                          <a:pt x="4061" y="1"/>
                          <a:pt x="327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5" name="Google Shape;895;p27"/>
                  <p:cNvSpPr/>
                  <p:nvPr/>
                </p:nvSpPr>
                <p:spPr>
                  <a:xfrm>
                    <a:off x="1744110" y="2367601"/>
                    <a:ext cx="43126" cy="42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2" h="2357" extrusionOk="0">
                        <a:moveTo>
                          <a:pt x="1203" y="0"/>
                        </a:moveTo>
                        <a:cubicBezTo>
                          <a:pt x="552" y="0"/>
                          <a:pt x="0" y="526"/>
                          <a:pt x="0" y="1178"/>
                        </a:cubicBezTo>
                        <a:cubicBezTo>
                          <a:pt x="0" y="1830"/>
                          <a:pt x="552" y="2356"/>
                          <a:pt x="1203" y="2356"/>
                        </a:cubicBezTo>
                        <a:cubicBezTo>
                          <a:pt x="1855" y="2356"/>
                          <a:pt x="2381" y="1830"/>
                          <a:pt x="2381" y="1178"/>
                        </a:cubicBezTo>
                        <a:cubicBezTo>
                          <a:pt x="2381" y="526"/>
                          <a:pt x="1855" y="0"/>
                          <a:pt x="1203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6" name="Google Shape;896;p27"/>
                  <p:cNvSpPr/>
                  <p:nvPr/>
                </p:nvSpPr>
                <p:spPr>
                  <a:xfrm>
                    <a:off x="1738660" y="2361699"/>
                    <a:ext cx="54478" cy="544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9" h="3008" extrusionOk="0">
                        <a:moveTo>
                          <a:pt x="1504" y="627"/>
                        </a:moveTo>
                        <a:cubicBezTo>
                          <a:pt x="1981" y="627"/>
                          <a:pt x="2382" y="1028"/>
                          <a:pt x="2382" y="1504"/>
                        </a:cubicBezTo>
                        <a:cubicBezTo>
                          <a:pt x="2382" y="1980"/>
                          <a:pt x="1981" y="2381"/>
                          <a:pt x="1504" y="2381"/>
                        </a:cubicBezTo>
                        <a:cubicBezTo>
                          <a:pt x="1028" y="2381"/>
                          <a:pt x="627" y="1980"/>
                          <a:pt x="627" y="1504"/>
                        </a:cubicBezTo>
                        <a:cubicBezTo>
                          <a:pt x="627" y="1028"/>
                          <a:pt x="1028" y="627"/>
                          <a:pt x="1504" y="627"/>
                        </a:cubicBezTo>
                        <a:close/>
                        <a:moveTo>
                          <a:pt x="1504" y="0"/>
                        </a:moveTo>
                        <a:cubicBezTo>
                          <a:pt x="677" y="0"/>
                          <a:pt x="1" y="677"/>
                          <a:pt x="1" y="1504"/>
                        </a:cubicBezTo>
                        <a:cubicBezTo>
                          <a:pt x="1" y="2331"/>
                          <a:pt x="677" y="3008"/>
                          <a:pt x="1504" y="3008"/>
                        </a:cubicBezTo>
                        <a:cubicBezTo>
                          <a:pt x="2332" y="3008"/>
                          <a:pt x="3008" y="2331"/>
                          <a:pt x="3008" y="1504"/>
                        </a:cubicBezTo>
                        <a:cubicBezTo>
                          <a:pt x="3008" y="677"/>
                          <a:pt x="2332" y="0"/>
                          <a:pt x="150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7" name="Google Shape;897;p27"/>
                  <p:cNvSpPr/>
                  <p:nvPr/>
                </p:nvSpPr>
                <p:spPr>
                  <a:xfrm>
                    <a:off x="1463681" y="2270486"/>
                    <a:ext cx="43126" cy="42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2" h="2357" extrusionOk="0">
                        <a:moveTo>
                          <a:pt x="1179" y="1"/>
                        </a:moveTo>
                        <a:cubicBezTo>
                          <a:pt x="527" y="1"/>
                          <a:pt x="1" y="527"/>
                          <a:pt x="1" y="1179"/>
                        </a:cubicBezTo>
                        <a:cubicBezTo>
                          <a:pt x="1" y="1830"/>
                          <a:pt x="527" y="2357"/>
                          <a:pt x="1179" y="2357"/>
                        </a:cubicBezTo>
                        <a:cubicBezTo>
                          <a:pt x="1855" y="2357"/>
                          <a:pt x="2382" y="1830"/>
                          <a:pt x="2382" y="1179"/>
                        </a:cubicBezTo>
                        <a:cubicBezTo>
                          <a:pt x="2382" y="527"/>
                          <a:pt x="1855" y="1"/>
                          <a:pt x="1179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8" name="Google Shape;898;p27"/>
                  <p:cNvSpPr/>
                  <p:nvPr/>
                </p:nvSpPr>
                <p:spPr>
                  <a:xfrm>
                    <a:off x="1458232" y="2264583"/>
                    <a:ext cx="54025" cy="54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4" h="3009" extrusionOk="0">
                        <a:moveTo>
                          <a:pt x="1480" y="627"/>
                        </a:moveTo>
                        <a:cubicBezTo>
                          <a:pt x="1981" y="627"/>
                          <a:pt x="2357" y="1028"/>
                          <a:pt x="2357" y="1505"/>
                        </a:cubicBezTo>
                        <a:cubicBezTo>
                          <a:pt x="2357" y="1981"/>
                          <a:pt x="1981" y="2382"/>
                          <a:pt x="1480" y="2382"/>
                        </a:cubicBezTo>
                        <a:cubicBezTo>
                          <a:pt x="1003" y="2382"/>
                          <a:pt x="627" y="1981"/>
                          <a:pt x="627" y="1505"/>
                        </a:cubicBezTo>
                        <a:cubicBezTo>
                          <a:pt x="627" y="1028"/>
                          <a:pt x="1003" y="627"/>
                          <a:pt x="1480" y="627"/>
                        </a:cubicBezTo>
                        <a:close/>
                        <a:moveTo>
                          <a:pt x="1480" y="1"/>
                        </a:moveTo>
                        <a:cubicBezTo>
                          <a:pt x="653" y="1"/>
                          <a:pt x="1" y="678"/>
                          <a:pt x="1" y="1505"/>
                        </a:cubicBezTo>
                        <a:cubicBezTo>
                          <a:pt x="1" y="2332"/>
                          <a:pt x="653" y="3008"/>
                          <a:pt x="1480" y="3008"/>
                        </a:cubicBezTo>
                        <a:cubicBezTo>
                          <a:pt x="2307" y="3008"/>
                          <a:pt x="2983" y="2332"/>
                          <a:pt x="2983" y="1505"/>
                        </a:cubicBezTo>
                        <a:cubicBezTo>
                          <a:pt x="2983" y="678"/>
                          <a:pt x="2307" y="1"/>
                          <a:pt x="1480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899" name="Google Shape;899;p27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900" name="Google Shape;900;p27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816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International Programmers Day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564</Words>
  <Application>Microsoft Office PowerPoint</Application>
  <PresentationFormat>Presentación en pantalla (16:9)</PresentationFormat>
  <Paragraphs>113</Paragraphs>
  <Slides>24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Courier New</vt:lpstr>
      <vt:lpstr>Livvic</vt:lpstr>
      <vt:lpstr>Roboto Condensed Light</vt:lpstr>
      <vt:lpstr>Bebas Neue</vt:lpstr>
      <vt:lpstr>Arial</vt:lpstr>
      <vt:lpstr>Quicksand</vt:lpstr>
      <vt:lpstr>International Programmers Day by Slidesgo</vt:lpstr>
      <vt:lpstr>RECONOCIMIENTO VOZ A TEXTO EN PYTHON</vt:lpstr>
      <vt:lpstr>INDICE</vt:lpstr>
      <vt:lpstr>SPEECH RECOGNITION</vt:lpstr>
      <vt:lpstr>¿ QUE ES EL SPEECH RECOGNITION ?</vt:lpstr>
      <vt:lpstr>¿COMO FUNCIONA?</vt:lpstr>
      <vt:lpstr>02.</vt:lpstr>
      <vt:lpstr>CLASE RECOGNIZER</vt:lpstr>
      <vt:lpstr>Aplicaciones</vt:lpstr>
      <vt:lpstr>Librerias en python</vt:lpstr>
      <vt:lpstr>LIBRERIAS USADAS</vt:lpstr>
      <vt:lpstr>Demostración en python A continuación haremos la demostración de nuestra aplicación con las librerías mencionadas </vt:lpstr>
      <vt:lpstr>ASISTENTE DE VOZ </vt:lpstr>
      <vt:lpstr>TRADUCCION</vt:lpstr>
      <vt:lpstr>BROMA</vt:lpstr>
      <vt:lpstr>BROMA</vt:lpstr>
      <vt:lpstr>REPRODUCIR</vt:lpstr>
      <vt:lpstr>Presentación de PowerPoint</vt:lpstr>
      <vt:lpstr>RECONOCIMIENTO DE VOZ EN PAGINA WEB </vt:lpstr>
      <vt:lpstr>Instalacion: Speech recognition</vt:lpstr>
      <vt:lpstr>Instalacion: pyaudio</vt:lpstr>
      <vt:lpstr>Instalacion: pyaudio</vt:lpstr>
      <vt:lpstr>Instalacion: pocketsphinx</vt:lpstr>
      <vt:lpstr>Presentación de PowerPoint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PROGRAMMERS DAY</dc:title>
  <cp:lastModifiedBy>Zuloeta Lopez, Mirella Jazmin</cp:lastModifiedBy>
  <cp:revision>6</cp:revision>
  <dcterms:modified xsi:type="dcterms:W3CDTF">2021-11-13T15:52:35Z</dcterms:modified>
</cp:coreProperties>
</file>