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Lst>
  <p:sldSz cy="6858000" cx="12192000"/>
  <p:notesSz cx="6858000" cy="9144000"/>
  <p:embeddedFontLst>
    <p:embeddedFont>
      <p:font typeface="Book Antiqua"/>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6" roundtripDataSignature="AMtx7mh9bFDpwIXpdHeAiIrRWOV6pWy1f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font" Target="fonts/BookAntiqua-regular.fntdata"/><Relationship Id="rId21" Type="http://schemas.openxmlformats.org/officeDocument/2006/relationships/slide" Target="slides/slide17.xml"/><Relationship Id="rId24" Type="http://schemas.openxmlformats.org/officeDocument/2006/relationships/font" Target="fonts/BookAntiqua-italic.fntdata"/><Relationship Id="rId23" Type="http://schemas.openxmlformats.org/officeDocument/2006/relationships/font" Target="fonts/BookAntiqua-bold.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customschemas.google.com/relationships/presentationmetadata" Target="metadata"/><Relationship Id="rId25" Type="http://schemas.openxmlformats.org/officeDocument/2006/relationships/font" Target="fonts/BookAntiqua-bold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GB"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7" name="Google Shape;97;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8" name="Google Shape;98;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GB"/>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306b62da1b8_0_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6" name="Google Shape;186;g306b62da1b8_0_3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7" name="Google Shape;187;g306b62da1b8_0_3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GB"/>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306b62da1b8_0_4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4" name="Google Shape;194;g306b62da1b8_0_4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5" name="Google Shape;195;g306b62da1b8_0_4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GB"/>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306b62da1b8_0_4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1" name="Google Shape;201;g306b62da1b8_0_4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2" name="Google Shape;202;g306b62da1b8_0_4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GB"/>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306b62da1b8_0_5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8" name="Google Shape;208;g306b62da1b8_0_5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9" name="Google Shape;209;g306b62da1b8_0_5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GB"/>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306b62da1b8_0_15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5" name="Google Shape;215;g306b62da1b8_0_15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228600" lvl="0" marL="457200" marR="0" rtl="0" algn="l">
              <a:lnSpc>
                <a:spcPct val="100000"/>
              </a:lnSpc>
              <a:spcBef>
                <a:spcPts val="0"/>
              </a:spcBef>
              <a:spcAft>
                <a:spcPts val="0"/>
              </a:spcAft>
              <a:buSzPts val="1400"/>
              <a:buNone/>
            </a:pPr>
            <a:r>
              <a:t/>
            </a:r>
            <a:endParaRPr/>
          </a:p>
        </p:txBody>
      </p:sp>
      <p:sp>
        <p:nvSpPr>
          <p:cNvPr id="216" name="Google Shape;216;g306b62da1b8_0_15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fld id="{00000000-1234-1234-1234-123412341234}" type="slidenum">
              <a:rPr lang="en-GB"/>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306b62da1b8_0_15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3" name="Google Shape;223;g306b62da1b8_0_15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4" name="Google Shape;224;g306b62da1b8_0_15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GB"/>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306b62da1b8_0_25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0" name="Google Shape;230;g306b62da1b8_0_25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228600" lvl="0" marL="457200" marR="0" rtl="0" algn="l">
              <a:lnSpc>
                <a:spcPct val="100000"/>
              </a:lnSpc>
              <a:spcBef>
                <a:spcPts val="0"/>
              </a:spcBef>
              <a:spcAft>
                <a:spcPts val="0"/>
              </a:spcAft>
              <a:buSzPts val="1400"/>
              <a:buNone/>
            </a:pPr>
            <a:r>
              <a:t/>
            </a:r>
            <a:endParaRPr/>
          </a:p>
        </p:txBody>
      </p:sp>
      <p:sp>
        <p:nvSpPr>
          <p:cNvPr id="231" name="Google Shape;231;g306b62da1b8_0_25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fld id="{00000000-1234-1234-1234-123412341234}" type="slidenum">
              <a:rPr lang="en-GB"/>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306b62da1b8_0_5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8" name="Google Shape;238;g306b62da1b8_0_5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9" name="Google Shape;239;g306b62da1b8_0_5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GB"/>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9" name="Google Shape;109;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5" name="Google Shape;115;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fc01616b40_0_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7" name="Google Shape;137;g2fc01616b40_0_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228600" lvl="0" marL="457200" marR="0" rtl="0" algn="l">
              <a:lnSpc>
                <a:spcPct val="100000"/>
              </a:lnSpc>
              <a:spcBef>
                <a:spcPts val="0"/>
              </a:spcBef>
              <a:spcAft>
                <a:spcPts val="0"/>
              </a:spcAft>
              <a:buSzPts val="1400"/>
              <a:buNone/>
            </a:pPr>
            <a:r>
              <a:t/>
            </a:r>
            <a:endParaRPr/>
          </a:p>
        </p:txBody>
      </p:sp>
      <p:sp>
        <p:nvSpPr>
          <p:cNvPr id="138" name="Google Shape;138;g2fc01616b40_0_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fld id="{00000000-1234-1234-1234-123412341234}" type="slidenum">
              <a:rPr lang="en-GB"/>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fc01616b40_0_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5" name="Google Shape;145;g2fc01616b40_0_2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228600" lvl="0" marL="457200" marR="0" rtl="0" algn="l">
              <a:lnSpc>
                <a:spcPct val="100000"/>
              </a:lnSpc>
              <a:spcBef>
                <a:spcPts val="0"/>
              </a:spcBef>
              <a:spcAft>
                <a:spcPts val="0"/>
              </a:spcAft>
              <a:buSzPts val="1400"/>
              <a:buNone/>
            </a:pPr>
            <a:r>
              <a:t/>
            </a:r>
            <a:endParaRPr/>
          </a:p>
        </p:txBody>
      </p:sp>
      <p:sp>
        <p:nvSpPr>
          <p:cNvPr id="146" name="Google Shape;146;g2fc01616b40_0_2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fld id="{00000000-1234-1234-1234-123412341234}" type="slidenum">
              <a:rPr lang="en-GB"/>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306b62da1b8_0_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3" name="Google Shape;153;g306b62da1b8_0_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228600" lvl="0" marL="457200" marR="0" rtl="0" algn="l">
              <a:lnSpc>
                <a:spcPct val="100000"/>
              </a:lnSpc>
              <a:spcBef>
                <a:spcPts val="0"/>
              </a:spcBef>
              <a:spcAft>
                <a:spcPts val="0"/>
              </a:spcAft>
              <a:buSzPts val="1400"/>
              <a:buNone/>
            </a:pPr>
            <a:r>
              <a:t/>
            </a:r>
            <a:endParaRPr/>
          </a:p>
        </p:txBody>
      </p:sp>
      <p:sp>
        <p:nvSpPr>
          <p:cNvPr id="154" name="Google Shape;154;g306b62da1b8_0_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fld id="{00000000-1234-1234-1234-123412341234}" type="slidenum">
              <a:rPr lang="en-GB"/>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306b62da1b8_0_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1" name="Google Shape;161;g306b62da1b8_0_1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228600" lvl="0" marL="457200" marR="0" rtl="0" algn="l">
              <a:lnSpc>
                <a:spcPct val="100000"/>
              </a:lnSpc>
              <a:spcBef>
                <a:spcPts val="0"/>
              </a:spcBef>
              <a:spcAft>
                <a:spcPts val="0"/>
              </a:spcAft>
              <a:buSzPts val="1400"/>
              <a:buNone/>
            </a:pPr>
            <a:r>
              <a:t/>
            </a:r>
            <a:endParaRPr/>
          </a:p>
        </p:txBody>
      </p:sp>
      <p:sp>
        <p:nvSpPr>
          <p:cNvPr id="162" name="Google Shape;162;g306b62da1b8_0_1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fld id="{00000000-1234-1234-1234-123412341234}" type="slidenum">
              <a:rPr lang="en-GB"/>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306b62da1b8_0_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0" name="Google Shape;170;g306b62da1b8_0_1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228600" lvl="0" marL="457200" marR="0" rtl="0" algn="l">
              <a:lnSpc>
                <a:spcPct val="100000"/>
              </a:lnSpc>
              <a:spcBef>
                <a:spcPts val="0"/>
              </a:spcBef>
              <a:spcAft>
                <a:spcPts val="0"/>
              </a:spcAft>
              <a:buSzPts val="1400"/>
              <a:buNone/>
            </a:pPr>
            <a:r>
              <a:t/>
            </a:r>
            <a:endParaRPr/>
          </a:p>
        </p:txBody>
      </p:sp>
      <p:sp>
        <p:nvSpPr>
          <p:cNvPr id="171" name="Google Shape;171;g306b62da1b8_0_1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fld id="{00000000-1234-1234-1234-123412341234}" type="slidenum">
              <a:rPr lang="en-GB"/>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306b62da1b8_0_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8" name="Google Shape;178;g306b62da1b8_0_2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228600" lvl="0" marL="457200" marR="0" rtl="0" algn="l">
              <a:lnSpc>
                <a:spcPct val="100000"/>
              </a:lnSpc>
              <a:spcBef>
                <a:spcPts val="0"/>
              </a:spcBef>
              <a:spcAft>
                <a:spcPts val="0"/>
              </a:spcAft>
              <a:buSzPts val="1400"/>
              <a:buNone/>
            </a:pPr>
            <a:r>
              <a:t/>
            </a:r>
            <a:endParaRPr/>
          </a:p>
        </p:txBody>
      </p:sp>
      <p:sp>
        <p:nvSpPr>
          <p:cNvPr id="179" name="Google Shape;179;g306b62da1b8_0_2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fld id="{00000000-1234-1234-1234-123412341234}" type="slidenum">
              <a:rPr lang="en-GB"/>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4.png"/><Relationship Id="rId3" Type="http://schemas.openxmlformats.org/officeDocument/2006/relationships/image" Target="../media/image13.png"/><Relationship Id="rId4" Type="http://schemas.openxmlformats.org/officeDocument/2006/relationships/image" Target="../media/image3.png"/><Relationship Id="rId10" Type="http://schemas.openxmlformats.org/officeDocument/2006/relationships/image" Target="../media/image4.png"/><Relationship Id="rId9" Type="http://schemas.openxmlformats.org/officeDocument/2006/relationships/hyperlink" Target="mailto:info@ucu.ac.ug" TargetMode="External"/><Relationship Id="rId5" Type="http://schemas.openxmlformats.org/officeDocument/2006/relationships/hyperlink" Target="https://ucu.ac.ug/" TargetMode="External"/><Relationship Id="rId6" Type="http://schemas.openxmlformats.org/officeDocument/2006/relationships/hyperlink" Target="mailto:info@ucu.ac.ug" TargetMode="External"/><Relationship Id="rId7" Type="http://schemas.openxmlformats.org/officeDocument/2006/relationships/image" Target="../media/image5.png"/><Relationship Id="rId8" Type="http://schemas.openxmlformats.org/officeDocument/2006/relationships/image" Target="../media/image10.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2" name="Shape 22"/>
        <p:cNvGrpSpPr/>
        <p:nvPr/>
      </p:nvGrpSpPr>
      <p:grpSpPr>
        <a:xfrm>
          <a:off x="0" y="0"/>
          <a:ext cx="0" cy="0"/>
          <a:chOff x="0" y="0"/>
          <a:chExt cx="0" cy="0"/>
        </a:xfrm>
      </p:grpSpPr>
      <p:sp>
        <p:nvSpPr>
          <p:cNvPr id="23" name="Google Shape;23;p11"/>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rgbClr val="1F497D"/>
              </a:buClr>
              <a:buSzPts val="6000"/>
              <a:buFont typeface="Trebuchet MS"/>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11"/>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SzPts val="2400"/>
              <a:buNone/>
              <a:defRPr sz="2400"/>
            </a:lvl1pPr>
            <a:lvl2pPr lvl="1" algn="ctr">
              <a:lnSpc>
                <a:spcPct val="90000"/>
              </a:lnSpc>
              <a:spcBef>
                <a:spcPts val="500"/>
              </a:spcBef>
              <a:spcAft>
                <a:spcPts val="0"/>
              </a:spcAft>
              <a:buSzPts val="1900"/>
              <a:buNone/>
              <a:defRPr sz="2000"/>
            </a:lvl2pPr>
            <a:lvl3pPr lvl="2" algn="ctr">
              <a:lnSpc>
                <a:spcPct val="90000"/>
              </a:lnSpc>
              <a:spcBef>
                <a:spcPts val="500"/>
              </a:spcBef>
              <a:spcAft>
                <a:spcPts val="0"/>
              </a:spcAft>
              <a:buSzPts val="1620"/>
              <a:buNone/>
              <a:defRPr sz="1800"/>
            </a:lvl3pPr>
            <a:lvl4pPr lvl="3" algn="ctr">
              <a:lnSpc>
                <a:spcPct val="90000"/>
              </a:lnSpc>
              <a:spcBef>
                <a:spcPts val="500"/>
              </a:spcBef>
              <a:spcAft>
                <a:spcPts val="0"/>
              </a:spcAft>
              <a:buSzPts val="1408"/>
              <a:buNone/>
              <a:defRPr sz="1600"/>
            </a:lvl4pPr>
            <a:lvl5pPr lvl="4" algn="ctr">
              <a:lnSpc>
                <a:spcPct val="90000"/>
              </a:lnSpc>
              <a:spcBef>
                <a:spcPts val="500"/>
              </a:spcBef>
              <a:spcAft>
                <a:spcPts val="0"/>
              </a:spcAft>
              <a:buSzPts val="1376"/>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5" name="Google Shape;25;p11"/>
          <p:cNvSpPr txBox="1"/>
          <p:nvPr>
            <p:ph idx="10" type="dt"/>
          </p:nvPr>
        </p:nvSpPr>
        <p:spPr>
          <a:xfrm>
            <a:off x="838200" y="6356350"/>
            <a:ext cx="1028178"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11"/>
          <p:cNvSpPr txBox="1"/>
          <p:nvPr>
            <p:ph idx="11" type="ftr"/>
          </p:nvPr>
        </p:nvSpPr>
        <p:spPr>
          <a:xfrm>
            <a:off x="2116899" y="6356350"/>
            <a:ext cx="8129391"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11"/>
          <p:cNvSpPr txBox="1"/>
          <p:nvPr>
            <p:ph idx="12" type="sldNum"/>
          </p:nvPr>
        </p:nvSpPr>
        <p:spPr>
          <a:xfrm>
            <a:off x="10809962" y="6356350"/>
            <a:ext cx="543838"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8" name="Shape 28"/>
        <p:cNvGrpSpPr/>
        <p:nvPr/>
      </p:nvGrpSpPr>
      <p:grpSpPr>
        <a:xfrm>
          <a:off x="0" y="0"/>
          <a:ext cx="0" cy="0"/>
          <a:chOff x="0" y="0"/>
          <a:chExt cx="0" cy="0"/>
        </a:xfrm>
      </p:grpSpPr>
      <p:sp>
        <p:nvSpPr>
          <p:cNvPr id="29" name="Google Shape;29;p12"/>
          <p:cNvSpPr txBox="1"/>
          <p:nvPr>
            <p:ph type="title"/>
          </p:nvPr>
        </p:nvSpPr>
        <p:spPr>
          <a:xfrm>
            <a:off x="838200" y="365126"/>
            <a:ext cx="10515600" cy="11430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1F497D"/>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12"/>
          <p:cNvSpPr txBox="1"/>
          <p:nvPr>
            <p:ph idx="1" type="body"/>
          </p:nvPr>
        </p:nvSpPr>
        <p:spPr>
          <a:xfrm>
            <a:off x="838200" y="1687514"/>
            <a:ext cx="10515600" cy="448945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SzPts val="1800"/>
              <a:buChar char="❑"/>
              <a:defRPr/>
            </a:lvl1pPr>
            <a:lvl2pPr indent="-337185" lvl="1" marL="914400" algn="l">
              <a:lnSpc>
                <a:spcPct val="90000"/>
              </a:lnSpc>
              <a:spcBef>
                <a:spcPts val="500"/>
              </a:spcBef>
              <a:spcAft>
                <a:spcPts val="0"/>
              </a:spcAft>
              <a:buSzPts val="1710"/>
              <a:buChar char="❑"/>
              <a:defRPr/>
            </a:lvl2pPr>
            <a:lvl3pPr indent="-331469" lvl="2" marL="1371600" algn="l">
              <a:lnSpc>
                <a:spcPct val="90000"/>
              </a:lnSpc>
              <a:spcBef>
                <a:spcPts val="500"/>
              </a:spcBef>
              <a:spcAft>
                <a:spcPts val="0"/>
              </a:spcAft>
              <a:buSzPts val="1620"/>
              <a:buChar char="❑"/>
              <a:defRPr/>
            </a:lvl3pPr>
            <a:lvl4pPr indent="-329183" lvl="3" marL="1828800" algn="l">
              <a:lnSpc>
                <a:spcPct val="90000"/>
              </a:lnSpc>
              <a:spcBef>
                <a:spcPts val="500"/>
              </a:spcBef>
              <a:spcAft>
                <a:spcPts val="0"/>
              </a:spcAft>
              <a:buSzPts val="1584"/>
              <a:buChar char="❑"/>
              <a:defRPr/>
            </a:lvl4pPr>
            <a:lvl5pPr indent="-326898" lvl="4" marL="2286000" algn="l">
              <a:lnSpc>
                <a:spcPct val="90000"/>
              </a:lnSpc>
              <a:spcBef>
                <a:spcPts val="500"/>
              </a:spcBef>
              <a:spcAft>
                <a:spcPts val="0"/>
              </a:spcAft>
              <a:buSzPts val="1548"/>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1" name="Google Shape;31;p12"/>
          <p:cNvSpPr txBox="1"/>
          <p:nvPr>
            <p:ph idx="10" type="dt"/>
          </p:nvPr>
        </p:nvSpPr>
        <p:spPr>
          <a:xfrm>
            <a:off x="838200" y="6356350"/>
            <a:ext cx="1028178"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12"/>
          <p:cNvSpPr txBox="1"/>
          <p:nvPr>
            <p:ph idx="11" type="ftr"/>
          </p:nvPr>
        </p:nvSpPr>
        <p:spPr>
          <a:xfrm>
            <a:off x="2116899" y="6356350"/>
            <a:ext cx="8129391"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12"/>
          <p:cNvSpPr txBox="1"/>
          <p:nvPr>
            <p:ph idx="12" type="sldNum"/>
          </p:nvPr>
        </p:nvSpPr>
        <p:spPr>
          <a:xfrm>
            <a:off x="10809962" y="6356350"/>
            <a:ext cx="543838"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4" name="Shape 34"/>
        <p:cNvGrpSpPr/>
        <p:nvPr/>
      </p:nvGrpSpPr>
      <p:grpSpPr>
        <a:xfrm>
          <a:off x="0" y="0"/>
          <a:ext cx="0" cy="0"/>
          <a:chOff x="0" y="0"/>
          <a:chExt cx="0" cy="0"/>
        </a:xfrm>
      </p:grpSpPr>
      <p:sp>
        <p:nvSpPr>
          <p:cNvPr id="35" name="Google Shape;35;p13"/>
          <p:cNvSpPr txBox="1"/>
          <p:nvPr>
            <p:ph type="title"/>
          </p:nvPr>
        </p:nvSpPr>
        <p:spPr>
          <a:xfrm>
            <a:off x="838200" y="365126"/>
            <a:ext cx="10515600" cy="11430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1F497D"/>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13"/>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SzPts val="1800"/>
              <a:buChar char="❑"/>
              <a:defRPr/>
            </a:lvl1pPr>
            <a:lvl2pPr indent="-337185" lvl="1" marL="914400" algn="l">
              <a:lnSpc>
                <a:spcPct val="90000"/>
              </a:lnSpc>
              <a:spcBef>
                <a:spcPts val="500"/>
              </a:spcBef>
              <a:spcAft>
                <a:spcPts val="0"/>
              </a:spcAft>
              <a:buSzPts val="1710"/>
              <a:buChar char="❑"/>
              <a:defRPr/>
            </a:lvl2pPr>
            <a:lvl3pPr indent="-331469" lvl="2" marL="1371600" algn="l">
              <a:lnSpc>
                <a:spcPct val="90000"/>
              </a:lnSpc>
              <a:spcBef>
                <a:spcPts val="500"/>
              </a:spcBef>
              <a:spcAft>
                <a:spcPts val="0"/>
              </a:spcAft>
              <a:buSzPts val="1620"/>
              <a:buChar char="❑"/>
              <a:defRPr/>
            </a:lvl3pPr>
            <a:lvl4pPr indent="-329183" lvl="3" marL="1828800" algn="l">
              <a:lnSpc>
                <a:spcPct val="90000"/>
              </a:lnSpc>
              <a:spcBef>
                <a:spcPts val="500"/>
              </a:spcBef>
              <a:spcAft>
                <a:spcPts val="0"/>
              </a:spcAft>
              <a:buSzPts val="1584"/>
              <a:buChar char="❑"/>
              <a:defRPr/>
            </a:lvl4pPr>
            <a:lvl5pPr indent="-326898" lvl="4" marL="2286000" algn="l">
              <a:lnSpc>
                <a:spcPct val="90000"/>
              </a:lnSpc>
              <a:spcBef>
                <a:spcPts val="500"/>
              </a:spcBef>
              <a:spcAft>
                <a:spcPts val="0"/>
              </a:spcAft>
              <a:buSzPts val="1548"/>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13"/>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SzPts val="1800"/>
              <a:buChar char="❑"/>
              <a:defRPr/>
            </a:lvl1pPr>
            <a:lvl2pPr indent="-337185" lvl="1" marL="914400" algn="l">
              <a:lnSpc>
                <a:spcPct val="90000"/>
              </a:lnSpc>
              <a:spcBef>
                <a:spcPts val="500"/>
              </a:spcBef>
              <a:spcAft>
                <a:spcPts val="0"/>
              </a:spcAft>
              <a:buSzPts val="1710"/>
              <a:buChar char="❑"/>
              <a:defRPr/>
            </a:lvl2pPr>
            <a:lvl3pPr indent="-331469" lvl="2" marL="1371600" algn="l">
              <a:lnSpc>
                <a:spcPct val="90000"/>
              </a:lnSpc>
              <a:spcBef>
                <a:spcPts val="500"/>
              </a:spcBef>
              <a:spcAft>
                <a:spcPts val="0"/>
              </a:spcAft>
              <a:buSzPts val="1620"/>
              <a:buChar char="❑"/>
              <a:defRPr/>
            </a:lvl3pPr>
            <a:lvl4pPr indent="-329183" lvl="3" marL="1828800" algn="l">
              <a:lnSpc>
                <a:spcPct val="90000"/>
              </a:lnSpc>
              <a:spcBef>
                <a:spcPts val="500"/>
              </a:spcBef>
              <a:spcAft>
                <a:spcPts val="0"/>
              </a:spcAft>
              <a:buSzPts val="1584"/>
              <a:buChar char="❑"/>
              <a:defRPr/>
            </a:lvl4pPr>
            <a:lvl5pPr indent="-326898" lvl="4" marL="2286000" algn="l">
              <a:lnSpc>
                <a:spcPct val="90000"/>
              </a:lnSpc>
              <a:spcBef>
                <a:spcPts val="500"/>
              </a:spcBef>
              <a:spcAft>
                <a:spcPts val="0"/>
              </a:spcAft>
              <a:buSzPts val="1548"/>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8" name="Google Shape;38;p13"/>
          <p:cNvSpPr txBox="1"/>
          <p:nvPr>
            <p:ph idx="10" type="dt"/>
          </p:nvPr>
        </p:nvSpPr>
        <p:spPr>
          <a:xfrm>
            <a:off x="838200" y="6356350"/>
            <a:ext cx="1028178"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13"/>
          <p:cNvSpPr txBox="1"/>
          <p:nvPr>
            <p:ph idx="11" type="ftr"/>
          </p:nvPr>
        </p:nvSpPr>
        <p:spPr>
          <a:xfrm>
            <a:off x="2116899" y="6356350"/>
            <a:ext cx="8129391"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13"/>
          <p:cNvSpPr txBox="1"/>
          <p:nvPr>
            <p:ph idx="12" type="sldNum"/>
          </p:nvPr>
        </p:nvSpPr>
        <p:spPr>
          <a:xfrm>
            <a:off x="10809962" y="6356350"/>
            <a:ext cx="543838"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ast Slide">
  <p:cSld name="Last Slide">
    <p:spTree>
      <p:nvGrpSpPr>
        <p:cNvPr id="41" name="Shape 41"/>
        <p:cNvGrpSpPr/>
        <p:nvPr/>
      </p:nvGrpSpPr>
      <p:grpSpPr>
        <a:xfrm>
          <a:off x="0" y="0"/>
          <a:ext cx="0" cy="0"/>
          <a:chOff x="0" y="0"/>
          <a:chExt cx="0" cy="0"/>
        </a:xfrm>
      </p:grpSpPr>
      <p:sp>
        <p:nvSpPr>
          <p:cNvPr id="42" name="Google Shape;42;p18"/>
          <p:cNvSpPr txBox="1"/>
          <p:nvPr>
            <p:ph idx="12" type="sldNum"/>
          </p:nvPr>
        </p:nvSpPr>
        <p:spPr>
          <a:xfrm>
            <a:off x="10809962" y="6356350"/>
            <a:ext cx="543838"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GB"/>
              <a:t>‹#›</a:t>
            </a:fld>
            <a:endParaRPr/>
          </a:p>
        </p:txBody>
      </p:sp>
      <p:sp>
        <p:nvSpPr>
          <p:cNvPr id="43" name="Google Shape;43;p18"/>
          <p:cNvSpPr txBox="1"/>
          <p:nvPr>
            <p:ph idx="10" type="dt"/>
          </p:nvPr>
        </p:nvSpPr>
        <p:spPr>
          <a:xfrm>
            <a:off x="838200" y="6356350"/>
            <a:ext cx="1028178"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18"/>
          <p:cNvSpPr txBox="1"/>
          <p:nvPr>
            <p:ph idx="11" type="ftr"/>
          </p:nvPr>
        </p:nvSpPr>
        <p:spPr>
          <a:xfrm>
            <a:off x="2116899" y="6251714"/>
            <a:ext cx="8129391" cy="469762"/>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grpSp>
        <p:nvGrpSpPr>
          <p:cNvPr id="45" name="Google Shape;45;p18"/>
          <p:cNvGrpSpPr/>
          <p:nvPr/>
        </p:nvGrpSpPr>
        <p:grpSpPr>
          <a:xfrm>
            <a:off x="888267" y="4604423"/>
            <a:ext cx="5551131" cy="1360803"/>
            <a:chOff x="3063490" y="4400284"/>
            <a:chExt cx="5551131" cy="1360803"/>
          </a:xfrm>
        </p:grpSpPr>
        <p:grpSp>
          <p:nvGrpSpPr>
            <p:cNvPr id="46" name="Google Shape;46;p18"/>
            <p:cNvGrpSpPr/>
            <p:nvPr/>
          </p:nvGrpSpPr>
          <p:grpSpPr>
            <a:xfrm>
              <a:off x="4215162" y="4400284"/>
              <a:ext cx="4399459" cy="1360286"/>
              <a:chOff x="3595675" y="3836538"/>
              <a:chExt cx="5247402" cy="1632365"/>
            </a:xfrm>
          </p:grpSpPr>
          <p:pic>
            <p:nvPicPr>
              <p:cNvPr descr="facebook instagram whatsapp PNG image with transparent background | TOPpng" id="47" name="Google Shape;47;p18"/>
              <p:cNvPicPr preferRelativeResize="0"/>
              <p:nvPr/>
            </p:nvPicPr>
            <p:blipFill rotWithShape="1">
              <a:blip r:embed="rId2">
                <a:alphaModFix/>
              </a:blip>
              <a:srcRect b="67238" l="0" r="66494" t="0"/>
              <a:stretch/>
            </p:blipFill>
            <p:spPr>
              <a:xfrm>
                <a:off x="3693167" y="4915321"/>
                <a:ext cx="249211" cy="259159"/>
              </a:xfrm>
              <a:prstGeom prst="rect">
                <a:avLst/>
              </a:prstGeom>
              <a:noFill/>
              <a:ln>
                <a:noFill/>
              </a:ln>
            </p:spPr>
          </p:pic>
          <p:pic>
            <p:nvPicPr>
              <p:cNvPr descr="facebook instagram whatsapp PNG image with transparent background | TOPpng" id="48" name="Google Shape;48;p18"/>
              <p:cNvPicPr preferRelativeResize="0"/>
              <p:nvPr/>
            </p:nvPicPr>
            <p:blipFill rotWithShape="1">
              <a:blip r:embed="rId3">
                <a:alphaModFix/>
              </a:blip>
              <a:srcRect b="69905" l="67402" r="0" t="0"/>
              <a:stretch/>
            </p:blipFill>
            <p:spPr>
              <a:xfrm>
                <a:off x="3685804" y="5173122"/>
                <a:ext cx="263933" cy="259160"/>
              </a:xfrm>
              <a:prstGeom prst="rect">
                <a:avLst/>
              </a:prstGeom>
              <a:noFill/>
              <a:ln>
                <a:noFill/>
              </a:ln>
            </p:spPr>
          </p:pic>
          <p:pic>
            <p:nvPicPr>
              <p:cNvPr descr="Round black telephone logo, Telephone Icon, Phone File, electronics, logo,  black And White png | PNGWing" id="49" name="Google Shape;49;p18"/>
              <p:cNvPicPr preferRelativeResize="0"/>
              <p:nvPr/>
            </p:nvPicPr>
            <p:blipFill rotWithShape="1">
              <a:blip r:embed="rId4">
                <a:alphaModFix/>
              </a:blip>
              <a:srcRect b="0" l="0" r="0" t="0"/>
              <a:stretch/>
            </p:blipFill>
            <p:spPr>
              <a:xfrm>
                <a:off x="3693167" y="4579064"/>
                <a:ext cx="249209" cy="259159"/>
              </a:xfrm>
              <a:prstGeom prst="rect">
                <a:avLst/>
              </a:prstGeom>
              <a:noFill/>
              <a:ln>
                <a:noFill/>
              </a:ln>
            </p:spPr>
          </p:pic>
          <p:sp>
            <p:nvSpPr>
              <p:cNvPr id="50" name="Google Shape;50;p18"/>
              <p:cNvSpPr txBox="1"/>
              <p:nvPr/>
            </p:nvSpPr>
            <p:spPr>
              <a:xfrm>
                <a:off x="3943860" y="4840719"/>
                <a:ext cx="2964236" cy="33240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n-GB" sz="1200" u="none" cap="none" strike="noStrike">
                    <a:solidFill>
                      <a:srgbClr val="000000"/>
                    </a:solidFill>
                    <a:latin typeface="Trebuchet MS"/>
                    <a:ea typeface="Trebuchet MS"/>
                    <a:cs typeface="Trebuchet MS"/>
                    <a:sym typeface="Trebuchet MS"/>
                  </a:rPr>
                  <a:t>@ugandachristianuniversity</a:t>
                </a:r>
                <a:endParaRPr b="0" i="0" sz="1200" u="none" cap="none" strike="noStrike">
                  <a:solidFill>
                    <a:srgbClr val="000000"/>
                  </a:solidFill>
                  <a:latin typeface="Trebuchet MS"/>
                  <a:ea typeface="Trebuchet MS"/>
                  <a:cs typeface="Trebuchet MS"/>
                  <a:sym typeface="Trebuchet MS"/>
                </a:endParaRPr>
              </a:p>
            </p:txBody>
          </p:sp>
          <p:sp>
            <p:nvSpPr>
              <p:cNvPr id="51" name="Google Shape;51;p18"/>
              <p:cNvSpPr txBox="1"/>
              <p:nvPr/>
            </p:nvSpPr>
            <p:spPr>
              <a:xfrm>
                <a:off x="6724749" y="4848559"/>
                <a:ext cx="1781016" cy="3693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350"/>
                  <a:buFont typeface="Arial"/>
                  <a:buNone/>
                </a:pPr>
                <a:r>
                  <a:rPr b="0" i="0" lang="en-GB" sz="1350" u="none" cap="none" strike="noStrike">
                    <a:solidFill>
                      <a:srgbClr val="0C0C0C"/>
                    </a:solidFill>
                    <a:latin typeface="Trebuchet MS"/>
                    <a:ea typeface="Trebuchet MS"/>
                    <a:cs typeface="Trebuchet MS"/>
                    <a:sym typeface="Trebuchet MS"/>
                  </a:rPr>
                  <a:t>@</a:t>
                </a:r>
                <a:r>
                  <a:rPr b="0" i="0" lang="en-GB" sz="1200" u="none" cap="none" strike="noStrike">
                    <a:solidFill>
                      <a:srgbClr val="0C0C0C"/>
                    </a:solidFill>
                    <a:latin typeface="Trebuchet MS"/>
                    <a:ea typeface="Trebuchet MS"/>
                    <a:cs typeface="Trebuchet MS"/>
                    <a:sym typeface="Trebuchet MS"/>
                  </a:rPr>
                  <a:t>UCUniversity</a:t>
                </a:r>
                <a:endParaRPr b="0" i="0" sz="1350" u="none" cap="none" strike="noStrike">
                  <a:solidFill>
                    <a:srgbClr val="0C0C0C"/>
                  </a:solidFill>
                  <a:latin typeface="Trebuchet MS"/>
                  <a:ea typeface="Trebuchet MS"/>
                  <a:cs typeface="Trebuchet MS"/>
                  <a:sym typeface="Trebuchet MS"/>
                </a:endParaRPr>
              </a:p>
            </p:txBody>
          </p:sp>
          <p:sp>
            <p:nvSpPr>
              <p:cNvPr id="52" name="Google Shape;52;p18"/>
              <p:cNvSpPr txBox="1"/>
              <p:nvPr/>
            </p:nvSpPr>
            <p:spPr>
              <a:xfrm>
                <a:off x="3961223" y="5136500"/>
                <a:ext cx="3240066" cy="33240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n-GB" sz="1200" u="none" cap="none" strike="noStrike">
                    <a:solidFill>
                      <a:srgbClr val="0C0C0C"/>
                    </a:solidFill>
                    <a:latin typeface="Trebuchet MS"/>
                    <a:ea typeface="Trebuchet MS"/>
                    <a:cs typeface="Trebuchet MS"/>
                    <a:sym typeface="Trebuchet MS"/>
                  </a:rPr>
                  <a:t>@UgandaChristianUniversity</a:t>
                </a:r>
                <a:endParaRPr b="0" i="0" sz="1200" u="none" cap="none" strike="noStrike">
                  <a:solidFill>
                    <a:srgbClr val="0C0C0C"/>
                  </a:solidFill>
                  <a:latin typeface="Trebuchet MS"/>
                  <a:ea typeface="Trebuchet MS"/>
                  <a:cs typeface="Trebuchet MS"/>
                  <a:sym typeface="Trebuchet MS"/>
                </a:endParaRPr>
              </a:p>
            </p:txBody>
          </p:sp>
          <p:sp>
            <p:nvSpPr>
              <p:cNvPr id="53" name="Google Shape;53;p18"/>
              <p:cNvSpPr txBox="1"/>
              <p:nvPr/>
            </p:nvSpPr>
            <p:spPr>
              <a:xfrm>
                <a:off x="3619181" y="4118017"/>
                <a:ext cx="5223896" cy="72020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100"/>
                  <a:buFont typeface="Arial"/>
                  <a:buNone/>
                </a:pPr>
                <a:r>
                  <a:rPr b="0" i="0" lang="en-GB" sz="1100" u="none" cap="none" strike="noStrike">
                    <a:solidFill>
                      <a:srgbClr val="1E4E79"/>
                    </a:solidFill>
                    <a:latin typeface="Trebuchet MS"/>
                    <a:ea typeface="Trebuchet MS"/>
                    <a:cs typeface="Trebuchet MS"/>
                    <a:sym typeface="Trebuchet MS"/>
                  </a:rPr>
                  <a:t>P.O. Box 4 Mukono, Uganda</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en-GB" sz="1100" u="none" cap="none" strike="noStrike">
                    <a:solidFill>
                      <a:srgbClr val="1E4E79"/>
                    </a:solidFill>
                    <a:latin typeface="Trebuchet MS"/>
                    <a:ea typeface="Trebuchet MS"/>
                    <a:cs typeface="Trebuchet MS"/>
                    <a:sym typeface="Trebuchet MS"/>
                  </a:rPr>
                  <a:t>Tel: 256-312-350800</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FF"/>
                  </a:buClr>
                  <a:buSzPts val="1100"/>
                  <a:buFont typeface="Trebuchet MS"/>
                  <a:buNone/>
                </a:pPr>
                <a:r>
                  <a:rPr b="0" i="0" lang="en-GB" sz="1100" u="sng" cap="none" strike="noStrike">
                    <a:solidFill>
                      <a:srgbClr val="0000FF"/>
                    </a:solidFill>
                    <a:latin typeface="Trebuchet MS"/>
                    <a:ea typeface="Trebuchet MS"/>
                    <a:cs typeface="Trebuchet MS"/>
                    <a:sym typeface="Trebuchet MS"/>
                    <a:hlinkClick r:id="rId5">
                      <a:extLst>
                        <a:ext uri="{A12FA001-AC4F-418D-AE19-62706E023703}">
                          <ahyp:hlinkClr val="tx"/>
                        </a:ext>
                      </a:extLst>
                    </a:hlinkClick>
                  </a:rPr>
                  <a:t>      https://ucu.ac.ug/</a:t>
                </a:r>
                <a:r>
                  <a:rPr b="0" i="0" lang="en-GB" sz="1100" u="none" cap="none" strike="noStrike">
                    <a:solidFill>
                      <a:srgbClr val="0000FF"/>
                    </a:solidFill>
                    <a:latin typeface="Trebuchet MS"/>
                    <a:ea typeface="Trebuchet MS"/>
                    <a:cs typeface="Trebuchet MS"/>
                    <a:sym typeface="Trebuchet MS"/>
                  </a:rPr>
                  <a:t> </a:t>
                </a:r>
                <a:r>
                  <a:rPr b="0" i="0" lang="en-GB" sz="1100" u="none" cap="none" strike="noStrike">
                    <a:solidFill>
                      <a:srgbClr val="1E4E79"/>
                    </a:solidFill>
                    <a:latin typeface="Trebuchet MS"/>
                    <a:ea typeface="Trebuchet MS"/>
                    <a:cs typeface="Trebuchet MS"/>
                    <a:sym typeface="Trebuchet MS"/>
                  </a:rPr>
                  <a:t>   Email: </a:t>
                </a:r>
                <a:r>
                  <a:rPr b="0" i="0" lang="en-GB" sz="1100" u="sng" cap="none" strike="noStrike">
                    <a:solidFill>
                      <a:srgbClr val="0000FF"/>
                    </a:solidFill>
                    <a:latin typeface="Trebuchet MS"/>
                    <a:ea typeface="Trebuchet MS"/>
                    <a:cs typeface="Trebuchet MS"/>
                    <a:sym typeface="Trebuchet MS"/>
                    <a:hlinkClick r:id="rId6">
                      <a:extLst>
                        <a:ext uri="{A12FA001-AC4F-418D-AE19-62706E023703}">
                          <ahyp:hlinkClr val="tx"/>
                        </a:ext>
                      </a:extLst>
                    </a:hlinkClick>
                  </a:rPr>
                  <a:t>info@ucu.ac.ug</a:t>
                </a:r>
                <a:r>
                  <a:rPr b="0" i="0" lang="en-GB" sz="1100" u="none" cap="none" strike="noStrike">
                    <a:solidFill>
                      <a:srgbClr val="0000FF"/>
                    </a:solidFill>
                    <a:latin typeface="Trebuchet MS"/>
                    <a:ea typeface="Trebuchet MS"/>
                    <a:cs typeface="Trebuchet MS"/>
                    <a:sym typeface="Trebuchet MS"/>
                  </a:rPr>
                  <a:t>.   </a:t>
                </a:r>
                <a:endParaRPr b="0" i="0" sz="1400" u="none" cap="none" strike="noStrike">
                  <a:solidFill>
                    <a:srgbClr val="000000"/>
                  </a:solidFill>
                  <a:latin typeface="Arial"/>
                  <a:ea typeface="Arial"/>
                  <a:cs typeface="Arial"/>
                  <a:sym typeface="Arial"/>
                </a:endParaRPr>
              </a:p>
            </p:txBody>
          </p:sp>
          <p:sp>
            <p:nvSpPr>
              <p:cNvPr id="54" name="Google Shape;54;p18"/>
              <p:cNvSpPr txBox="1"/>
              <p:nvPr/>
            </p:nvSpPr>
            <p:spPr>
              <a:xfrm>
                <a:off x="3595675" y="3836538"/>
                <a:ext cx="4174870" cy="40627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GB" sz="1600" u="none" cap="none" strike="noStrike">
                    <a:solidFill>
                      <a:srgbClr val="1E4E79"/>
                    </a:solidFill>
                    <a:latin typeface="Trebuchet MS"/>
                    <a:ea typeface="Trebuchet MS"/>
                    <a:cs typeface="Trebuchet MS"/>
                    <a:sym typeface="Trebuchet MS"/>
                  </a:rPr>
                  <a:t>Uganda Christian University</a:t>
                </a:r>
                <a:endParaRPr b="0" i="0" sz="1600" u="none" cap="none" strike="noStrike">
                  <a:solidFill>
                    <a:srgbClr val="1E4E79"/>
                  </a:solidFill>
                  <a:latin typeface="Trebuchet MS"/>
                  <a:ea typeface="Trebuchet MS"/>
                  <a:cs typeface="Trebuchet MS"/>
                  <a:sym typeface="Trebuchet MS"/>
                </a:endParaRPr>
              </a:p>
            </p:txBody>
          </p:sp>
          <p:pic>
            <p:nvPicPr>
              <p:cNvPr descr="facebook instagram whatsapp PNG image with transparent background | TOPpng" id="55" name="Google Shape;55;p18"/>
              <p:cNvPicPr preferRelativeResize="0"/>
              <p:nvPr/>
            </p:nvPicPr>
            <p:blipFill rotWithShape="1">
              <a:blip r:embed="rId3">
                <a:alphaModFix/>
              </a:blip>
              <a:srcRect b="31937" l="0" r="64675" t="34921"/>
              <a:stretch/>
            </p:blipFill>
            <p:spPr>
              <a:xfrm>
                <a:off x="6492923" y="4908033"/>
                <a:ext cx="260459" cy="259903"/>
              </a:xfrm>
              <a:prstGeom prst="rect">
                <a:avLst/>
              </a:prstGeom>
              <a:noFill/>
              <a:ln>
                <a:noFill/>
              </a:ln>
            </p:spPr>
          </p:pic>
        </p:grpSp>
        <p:pic>
          <p:nvPicPr>
            <p:cNvPr id="56" name="Google Shape;56;p18"/>
            <p:cNvPicPr preferRelativeResize="0"/>
            <p:nvPr/>
          </p:nvPicPr>
          <p:blipFill rotWithShape="1">
            <a:blip r:embed="rId7">
              <a:alphaModFix/>
            </a:blip>
            <a:srcRect b="16736" l="4177" r="77310" t="16271"/>
            <a:stretch/>
          </p:blipFill>
          <p:spPr>
            <a:xfrm>
              <a:off x="3063490" y="4440462"/>
              <a:ext cx="1197778" cy="1320625"/>
            </a:xfrm>
            <a:prstGeom prst="rect">
              <a:avLst/>
            </a:prstGeom>
            <a:noFill/>
            <a:ln>
              <a:noFill/>
            </a:ln>
          </p:spPr>
        </p:pic>
      </p:grpSp>
      <p:pic>
        <p:nvPicPr>
          <p:cNvPr descr="Red button thank you icon Royalty Free Vector Image" id="57" name="Google Shape;57;p18"/>
          <p:cNvPicPr preferRelativeResize="0"/>
          <p:nvPr/>
        </p:nvPicPr>
        <p:blipFill rotWithShape="1">
          <a:blip r:embed="rId8">
            <a:alphaModFix/>
          </a:blip>
          <a:srcRect b="13039" l="0" r="0" t="0"/>
          <a:stretch/>
        </p:blipFill>
        <p:spPr>
          <a:xfrm>
            <a:off x="5409985" y="1899157"/>
            <a:ext cx="1825644" cy="1704122"/>
          </a:xfrm>
          <a:prstGeom prst="rect">
            <a:avLst/>
          </a:prstGeom>
          <a:noFill/>
          <a:ln>
            <a:noFill/>
          </a:ln>
        </p:spPr>
      </p:pic>
      <p:grpSp>
        <p:nvGrpSpPr>
          <p:cNvPr id="58" name="Google Shape;58;p18"/>
          <p:cNvGrpSpPr/>
          <p:nvPr/>
        </p:nvGrpSpPr>
        <p:grpSpPr>
          <a:xfrm>
            <a:off x="8223082" y="4505034"/>
            <a:ext cx="4710416" cy="1774757"/>
            <a:chOff x="4261082" y="3159912"/>
            <a:chExt cx="5618294" cy="2129734"/>
          </a:xfrm>
        </p:grpSpPr>
        <p:pic>
          <p:nvPicPr>
            <p:cNvPr descr="facebook instagram whatsapp PNG image with transparent background | TOPpng" id="59" name="Google Shape;59;p18"/>
            <p:cNvPicPr preferRelativeResize="0"/>
            <p:nvPr/>
          </p:nvPicPr>
          <p:blipFill rotWithShape="1">
            <a:blip r:embed="rId2">
              <a:alphaModFix/>
            </a:blip>
            <a:srcRect b="67238" l="0" r="66494" t="0"/>
            <a:stretch/>
          </p:blipFill>
          <p:spPr>
            <a:xfrm>
              <a:off x="4333142" y="4196730"/>
              <a:ext cx="277638" cy="288721"/>
            </a:xfrm>
            <a:prstGeom prst="rect">
              <a:avLst/>
            </a:prstGeom>
            <a:noFill/>
            <a:ln>
              <a:noFill/>
            </a:ln>
          </p:spPr>
        </p:pic>
        <p:pic>
          <p:nvPicPr>
            <p:cNvPr descr="Round black telephone logo, Telephone Icon, Phone File, electronics, logo,  black And White png | PNGWing" id="60" name="Google Shape;60;p18"/>
            <p:cNvPicPr preferRelativeResize="0"/>
            <p:nvPr/>
          </p:nvPicPr>
          <p:blipFill rotWithShape="1">
            <a:blip r:embed="rId4">
              <a:alphaModFix/>
            </a:blip>
            <a:srcRect b="0" l="0" r="0" t="0"/>
            <a:stretch/>
          </p:blipFill>
          <p:spPr>
            <a:xfrm>
              <a:off x="4362423" y="4497666"/>
              <a:ext cx="245303" cy="255097"/>
            </a:xfrm>
            <a:prstGeom prst="rect">
              <a:avLst/>
            </a:prstGeom>
            <a:noFill/>
            <a:ln>
              <a:noFill/>
            </a:ln>
          </p:spPr>
        </p:pic>
        <p:sp>
          <p:nvSpPr>
            <p:cNvPr id="61" name="Google Shape;61;p18"/>
            <p:cNvSpPr txBox="1"/>
            <p:nvPr/>
          </p:nvSpPr>
          <p:spPr>
            <a:xfrm>
              <a:off x="4629313" y="4929543"/>
              <a:ext cx="2964236" cy="36010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350"/>
                <a:buFont typeface="Arial"/>
                <a:buNone/>
              </a:pPr>
              <a:r>
                <a:t/>
              </a:r>
              <a:endParaRPr b="0" i="0" sz="1350" u="none" cap="none" strike="noStrike">
                <a:solidFill>
                  <a:srgbClr val="000000"/>
                </a:solidFill>
                <a:latin typeface="Trebuchet MS"/>
                <a:ea typeface="Trebuchet MS"/>
                <a:cs typeface="Trebuchet MS"/>
                <a:sym typeface="Trebuchet MS"/>
              </a:endParaRPr>
            </a:p>
          </p:txBody>
        </p:sp>
        <p:sp>
          <p:nvSpPr>
            <p:cNvPr id="62" name="Google Shape;62;p18"/>
            <p:cNvSpPr txBox="1"/>
            <p:nvPr/>
          </p:nvSpPr>
          <p:spPr>
            <a:xfrm>
              <a:off x="4547946" y="4468247"/>
              <a:ext cx="1959178" cy="31393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100"/>
                <a:buFont typeface="Arial"/>
                <a:buNone/>
              </a:pPr>
              <a:r>
                <a:rPr b="0" i="0" lang="en-GB" sz="1100" u="none" cap="none" strike="noStrike">
                  <a:solidFill>
                    <a:srgbClr val="0000FF"/>
                  </a:solidFill>
                  <a:latin typeface="Trebuchet MS"/>
                  <a:ea typeface="Trebuchet MS"/>
                  <a:cs typeface="Trebuchet MS"/>
                  <a:sym typeface="Trebuchet MS"/>
                </a:rPr>
                <a:t>https://cse.ucu.ac.ug/</a:t>
              </a:r>
              <a:endParaRPr b="0" i="0" sz="1100" u="none" cap="none" strike="noStrike">
                <a:solidFill>
                  <a:srgbClr val="0000FF"/>
                </a:solidFill>
                <a:latin typeface="Trebuchet MS"/>
                <a:ea typeface="Trebuchet MS"/>
                <a:cs typeface="Trebuchet MS"/>
                <a:sym typeface="Trebuchet MS"/>
              </a:endParaRPr>
            </a:p>
          </p:txBody>
        </p:sp>
        <p:sp>
          <p:nvSpPr>
            <p:cNvPr id="63" name="Google Shape;63;p18"/>
            <p:cNvSpPr txBox="1"/>
            <p:nvPr/>
          </p:nvSpPr>
          <p:spPr>
            <a:xfrm>
              <a:off x="6285518" y="4170852"/>
              <a:ext cx="1750610" cy="33240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n-GB" sz="1200" u="none" cap="none" strike="noStrike">
                  <a:solidFill>
                    <a:srgbClr val="0C0C0C"/>
                  </a:solidFill>
                  <a:latin typeface="Trebuchet MS"/>
                  <a:ea typeface="Trebuchet MS"/>
                  <a:cs typeface="Trebuchet MS"/>
                  <a:sym typeface="Trebuchet MS"/>
                </a:rPr>
                <a:t>@ucu_ComputEng</a:t>
              </a:r>
              <a:endParaRPr b="0" i="0" sz="1200" u="none" cap="none" strike="noStrike">
                <a:solidFill>
                  <a:srgbClr val="0C0C0C"/>
                </a:solidFill>
                <a:latin typeface="Trebuchet MS"/>
                <a:ea typeface="Trebuchet MS"/>
                <a:cs typeface="Trebuchet MS"/>
                <a:sym typeface="Trebuchet MS"/>
              </a:endParaRPr>
            </a:p>
          </p:txBody>
        </p:sp>
        <p:sp>
          <p:nvSpPr>
            <p:cNvPr id="64" name="Google Shape;64;p18"/>
            <p:cNvSpPr txBox="1"/>
            <p:nvPr/>
          </p:nvSpPr>
          <p:spPr>
            <a:xfrm>
              <a:off x="4547946" y="4152767"/>
              <a:ext cx="1581881" cy="31393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100"/>
                <a:buFont typeface="Arial"/>
                <a:buNone/>
              </a:pPr>
              <a:r>
                <a:rPr b="0" i="0" lang="en-GB" sz="1100" u="none" cap="none" strike="noStrike">
                  <a:solidFill>
                    <a:srgbClr val="0C0C0C"/>
                  </a:solidFill>
                  <a:latin typeface="Trebuchet MS"/>
                  <a:ea typeface="Trebuchet MS"/>
                  <a:cs typeface="Trebuchet MS"/>
                  <a:sym typeface="Trebuchet MS"/>
                </a:rPr>
                <a:t>@ucucomputeng</a:t>
              </a:r>
              <a:endParaRPr b="0" i="0" sz="1100" u="none" cap="none" strike="noStrike">
                <a:solidFill>
                  <a:srgbClr val="0C0C0C"/>
                </a:solidFill>
                <a:latin typeface="Trebuchet MS"/>
                <a:ea typeface="Trebuchet MS"/>
                <a:cs typeface="Trebuchet MS"/>
                <a:sym typeface="Trebuchet MS"/>
              </a:endParaRPr>
            </a:p>
          </p:txBody>
        </p:sp>
        <p:sp>
          <p:nvSpPr>
            <p:cNvPr id="65" name="Google Shape;65;p18"/>
            <p:cNvSpPr txBox="1"/>
            <p:nvPr/>
          </p:nvSpPr>
          <p:spPr>
            <a:xfrm>
              <a:off x="4281392" y="3800378"/>
              <a:ext cx="5597984" cy="31393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100"/>
                <a:buFont typeface="Arial"/>
                <a:buNone/>
              </a:pPr>
              <a:r>
                <a:rPr b="0" i="0" lang="en-GB" sz="1100" u="none" cap="none" strike="noStrike">
                  <a:solidFill>
                    <a:srgbClr val="1E4E79"/>
                  </a:solidFill>
                  <a:latin typeface="Trebuchet MS"/>
                  <a:ea typeface="Trebuchet MS"/>
                  <a:cs typeface="Trebuchet MS"/>
                  <a:sym typeface="Trebuchet MS"/>
                </a:rPr>
                <a:t>Tel: +256 (0) 312 350 863 | WhatsApp: +256 (0) 708 114 300</a:t>
              </a:r>
              <a:endParaRPr b="0" i="0" sz="1400" u="none" cap="none" strike="noStrike">
                <a:solidFill>
                  <a:srgbClr val="000000"/>
                </a:solidFill>
                <a:latin typeface="Arial"/>
                <a:ea typeface="Arial"/>
                <a:cs typeface="Arial"/>
                <a:sym typeface="Arial"/>
              </a:endParaRPr>
            </a:p>
          </p:txBody>
        </p:sp>
        <p:sp>
          <p:nvSpPr>
            <p:cNvPr id="66" name="Google Shape;66;p18"/>
            <p:cNvSpPr txBox="1"/>
            <p:nvPr/>
          </p:nvSpPr>
          <p:spPr>
            <a:xfrm>
              <a:off x="4261082" y="3159912"/>
              <a:ext cx="5597985" cy="62787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GB" sz="1600" u="none" cap="none" strike="noStrike">
                  <a:solidFill>
                    <a:srgbClr val="1E4E79"/>
                  </a:solidFill>
                  <a:latin typeface="Trebuchet MS"/>
                  <a:ea typeface="Trebuchet MS"/>
                  <a:cs typeface="Trebuchet MS"/>
                  <a:sym typeface="Trebuchet MS"/>
                </a:rPr>
                <a:t>Department of Computing &amp; Technology</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1" i="0" lang="en-GB" sz="1200" u="none" cap="none" strike="noStrike">
                  <a:solidFill>
                    <a:srgbClr val="C00000"/>
                  </a:solidFill>
                  <a:latin typeface="Trebuchet MS"/>
                  <a:ea typeface="Trebuchet MS"/>
                  <a:cs typeface="Trebuchet MS"/>
                  <a:sym typeface="Trebuchet MS"/>
                </a:rPr>
                <a:t>FACULTY OF ENGINEERING, DESIGN AND TECHNOLOGY</a:t>
              </a:r>
              <a:endParaRPr b="0" i="0" sz="1200" u="none" cap="none" strike="noStrike">
                <a:solidFill>
                  <a:srgbClr val="C00000"/>
                </a:solidFill>
                <a:latin typeface="Trebuchet MS"/>
                <a:ea typeface="Trebuchet MS"/>
                <a:cs typeface="Trebuchet MS"/>
                <a:sym typeface="Trebuchet MS"/>
              </a:endParaRPr>
            </a:p>
          </p:txBody>
        </p:sp>
        <p:pic>
          <p:nvPicPr>
            <p:cNvPr descr="facebook instagram whatsapp PNG image with transparent background | TOPpng" id="67" name="Google Shape;67;p18"/>
            <p:cNvPicPr preferRelativeResize="0"/>
            <p:nvPr/>
          </p:nvPicPr>
          <p:blipFill rotWithShape="1">
            <a:blip r:embed="rId3">
              <a:alphaModFix/>
            </a:blip>
            <a:srcRect b="31937" l="0" r="64675" t="34921"/>
            <a:stretch/>
          </p:blipFill>
          <p:spPr>
            <a:xfrm>
              <a:off x="6070315" y="4226614"/>
              <a:ext cx="301120" cy="300476"/>
            </a:xfrm>
            <a:prstGeom prst="rect">
              <a:avLst/>
            </a:prstGeom>
            <a:noFill/>
            <a:ln>
              <a:noFill/>
            </a:ln>
          </p:spPr>
        </p:pic>
      </p:grpSp>
      <p:sp>
        <p:nvSpPr>
          <p:cNvPr id="68" name="Google Shape;68;p18"/>
          <p:cNvSpPr txBox="1"/>
          <p:nvPr/>
        </p:nvSpPr>
        <p:spPr>
          <a:xfrm>
            <a:off x="10081508" y="5598486"/>
            <a:ext cx="2000745" cy="2616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100"/>
              <a:buFont typeface="Arial"/>
              <a:buNone/>
            </a:pPr>
            <a:r>
              <a:rPr b="0" i="0" lang="en-GB" sz="1100" u="none" cap="none" strike="noStrike">
                <a:solidFill>
                  <a:srgbClr val="1E4E79"/>
                </a:solidFill>
                <a:latin typeface="Trebuchet MS"/>
                <a:ea typeface="Trebuchet MS"/>
                <a:cs typeface="Trebuchet MS"/>
                <a:sym typeface="Trebuchet MS"/>
              </a:rPr>
              <a:t>Email: dct-</a:t>
            </a:r>
            <a:r>
              <a:rPr b="0" i="0" lang="en-GB" sz="1100" u="sng" cap="none" strike="noStrike">
                <a:solidFill>
                  <a:srgbClr val="0000FF"/>
                </a:solidFill>
                <a:latin typeface="Trebuchet MS"/>
                <a:ea typeface="Trebuchet MS"/>
                <a:cs typeface="Trebuchet MS"/>
                <a:sym typeface="Trebuchet MS"/>
                <a:hlinkClick r:id="rId9">
                  <a:extLst>
                    <a:ext uri="{A12FA001-AC4F-418D-AE19-62706E023703}">
                      <ahyp:hlinkClr val="tx"/>
                    </a:ext>
                  </a:extLst>
                </a:hlinkClick>
              </a:rPr>
              <a:t>info@ucu.ac.ug</a:t>
            </a:r>
            <a:endParaRPr b="0" i="0" sz="1100" u="none" cap="none" strike="noStrike">
              <a:solidFill>
                <a:srgbClr val="0000FF"/>
              </a:solidFill>
              <a:latin typeface="Trebuchet MS"/>
              <a:ea typeface="Trebuchet MS"/>
              <a:cs typeface="Trebuchet MS"/>
              <a:sym typeface="Trebuchet MS"/>
            </a:endParaRPr>
          </a:p>
        </p:txBody>
      </p:sp>
      <p:pic>
        <p:nvPicPr>
          <p:cNvPr id="69" name="Google Shape;69;p18"/>
          <p:cNvPicPr preferRelativeResize="0"/>
          <p:nvPr/>
        </p:nvPicPr>
        <p:blipFill rotWithShape="1">
          <a:blip r:embed="rId10">
            <a:alphaModFix/>
          </a:blip>
          <a:srcRect b="0" l="0" r="0" t="0"/>
          <a:stretch/>
        </p:blipFill>
        <p:spPr>
          <a:xfrm flipH="1">
            <a:off x="7631107" y="4473507"/>
            <a:ext cx="634564" cy="1407474"/>
          </a:xfrm>
          <a:prstGeom prst="rect">
            <a:avLst/>
          </a:prstGeom>
          <a:noFill/>
          <a:ln>
            <a:noFill/>
          </a:ln>
        </p:spPr>
      </p:pic>
      <p:cxnSp>
        <p:nvCxnSpPr>
          <p:cNvPr id="70" name="Google Shape;70;p18"/>
          <p:cNvCxnSpPr/>
          <p:nvPr/>
        </p:nvCxnSpPr>
        <p:spPr>
          <a:xfrm flipH="1">
            <a:off x="345989" y="4505034"/>
            <a:ext cx="11846011" cy="105016"/>
          </a:xfrm>
          <a:prstGeom prst="straightConnector1">
            <a:avLst/>
          </a:prstGeom>
          <a:noFill/>
          <a:ln cap="flat" cmpd="sng" w="9525">
            <a:solidFill>
              <a:schemeClr val="accent1"/>
            </a:solidFill>
            <a:prstDash val="solid"/>
            <a:miter lim="800000"/>
            <a:headEnd len="sm" w="sm" type="none"/>
            <a:tailEnd len="sm" w="sm" type="none"/>
          </a:ln>
        </p:spPr>
      </p:cxnSp>
      <p:sp>
        <p:nvSpPr>
          <p:cNvPr id="71" name="Google Shape;71;p18"/>
          <p:cNvSpPr txBox="1"/>
          <p:nvPr>
            <p:ph type="title"/>
          </p:nvPr>
        </p:nvSpPr>
        <p:spPr>
          <a:xfrm>
            <a:off x="838200" y="365126"/>
            <a:ext cx="10515600" cy="11430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1F497D"/>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72" name="Shape 72"/>
        <p:cNvGrpSpPr/>
        <p:nvPr/>
      </p:nvGrpSpPr>
      <p:grpSpPr>
        <a:xfrm>
          <a:off x="0" y="0"/>
          <a:ext cx="0" cy="0"/>
          <a:chOff x="0" y="0"/>
          <a:chExt cx="0" cy="0"/>
        </a:xfrm>
      </p:grpSpPr>
      <p:sp>
        <p:nvSpPr>
          <p:cNvPr id="73" name="Google Shape;73;p19"/>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1F497D"/>
              </a:buClr>
              <a:buSzPts val="6000"/>
              <a:buFont typeface="Trebuchet MS"/>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19"/>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SzPts val="2400"/>
              <a:buNone/>
              <a:defRPr sz="2400">
                <a:solidFill>
                  <a:srgbClr val="888888"/>
                </a:solidFill>
              </a:defRPr>
            </a:lvl1pPr>
            <a:lvl2pPr indent="-228600" lvl="1" marL="914400" algn="l">
              <a:lnSpc>
                <a:spcPct val="90000"/>
              </a:lnSpc>
              <a:spcBef>
                <a:spcPts val="500"/>
              </a:spcBef>
              <a:spcAft>
                <a:spcPts val="0"/>
              </a:spcAft>
              <a:buSzPts val="1900"/>
              <a:buNone/>
              <a:defRPr sz="2000">
                <a:solidFill>
                  <a:srgbClr val="888888"/>
                </a:solidFill>
              </a:defRPr>
            </a:lvl2pPr>
            <a:lvl3pPr indent="-228600" lvl="2" marL="1371600" algn="l">
              <a:lnSpc>
                <a:spcPct val="90000"/>
              </a:lnSpc>
              <a:spcBef>
                <a:spcPts val="500"/>
              </a:spcBef>
              <a:spcAft>
                <a:spcPts val="0"/>
              </a:spcAft>
              <a:buSzPts val="1620"/>
              <a:buNone/>
              <a:defRPr sz="1800">
                <a:solidFill>
                  <a:srgbClr val="888888"/>
                </a:solidFill>
              </a:defRPr>
            </a:lvl3pPr>
            <a:lvl4pPr indent="-228600" lvl="3" marL="1828800" algn="l">
              <a:lnSpc>
                <a:spcPct val="90000"/>
              </a:lnSpc>
              <a:spcBef>
                <a:spcPts val="500"/>
              </a:spcBef>
              <a:spcAft>
                <a:spcPts val="0"/>
              </a:spcAft>
              <a:buSzPts val="1408"/>
              <a:buNone/>
              <a:defRPr sz="1600">
                <a:solidFill>
                  <a:srgbClr val="888888"/>
                </a:solidFill>
              </a:defRPr>
            </a:lvl4pPr>
            <a:lvl5pPr indent="-228600" lvl="4" marL="2286000" algn="l">
              <a:lnSpc>
                <a:spcPct val="90000"/>
              </a:lnSpc>
              <a:spcBef>
                <a:spcPts val="500"/>
              </a:spcBef>
              <a:spcAft>
                <a:spcPts val="0"/>
              </a:spcAft>
              <a:buSzPts val="1376"/>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75" name="Google Shape;75;p19"/>
          <p:cNvSpPr txBox="1"/>
          <p:nvPr>
            <p:ph idx="10" type="dt"/>
          </p:nvPr>
        </p:nvSpPr>
        <p:spPr>
          <a:xfrm>
            <a:off x="838200" y="6356350"/>
            <a:ext cx="1028178"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9"/>
          <p:cNvSpPr txBox="1"/>
          <p:nvPr>
            <p:ph idx="11" type="ftr"/>
          </p:nvPr>
        </p:nvSpPr>
        <p:spPr>
          <a:xfrm>
            <a:off x="2116899" y="6356350"/>
            <a:ext cx="8129391"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19"/>
          <p:cNvSpPr txBox="1"/>
          <p:nvPr>
            <p:ph idx="12" type="sldNum"/>
          </p:nvPr>
        </p:nvSpPr>
        <p:spPr>
          <a:xfrm>
            <a:off x="10809962" y="6356350"/>
            <a:ext cx="543838"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8" name="Shape 78"/>
        <p:cNvGrpSpPr/>
        <p:nvPr/>
      </p:nvGrpSpPr>
      <p:grpSpPr>
        <a:xfrm>
          <a:off x="0" y="0"/>
          <a:ext cx="0" cy="0"/>
          <a:chOff x="0" y="0"/>
          <a:chExt cx="0" cy="0"/>
        </a:xfrm>
      </p:grpSpPr>
      <p:sp>
        <p:nvSpPr>
          <p:cNvPr id="79" name="Google Shape;79;p20"/>
          <p:cNvSpPr txBox="1"/>
          <p:nvPr>
            <p:ph type="title"/>
          </p:nvPr>
        </p:nvSpPr>
        <p:spPr>
          <a:xfrm>
            <a:off x="838200" y="365126"/>
            <a:ext cx="10515600" cy="11430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1F497D"/>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20"/>
          <p:cNvSpPr txBox="1"/>
          <p:nvPr>
            <p:ph idx="10" type="dt"/>
          </p:nvPr>
        </p:nvSpPr>
        <p:spPr>
          <a:xfrm>
            <a:off x="838200" y="6356350"/>
            <a:ext cx="1028178"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1" name="Google Shape;81;p20"/>
          <p:cNvSpPr txBox="1"/>
          <p:nvPr>
            <p:ph idx="11" type="ftr"/>
          </p:nvPr>
        </p:nvSpPr>
        <p:spPr>
          <a:xfrm>
            <a:off x="2116899" y="6356350"/>
            <a:ext cx="8129391"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20"/>
          <p:cNvSpPr txBox="1"/>
          <p:nvPr>
            <p:ph idx="12" type="sldNum"/>
          </p:nvPr>
        </p:nvSpPr>
        <p:spPr>
          <a:xfrm>
            <a:off x="10809962" y="6356350"/>
            <a:ext cx="543838"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3" name="Shape 83"/>
        <p:cNvGrpSpPr/>
        <p:nvPr/>
      </p:nvGrpSpPr>
      <p:grpSpPr>
        <a:xfrm>
          <a:off x="0" y="0"/>
          <a:ext cx="0" cy="0"/>
          <a:chOff x="0" y="0"/>
          <a:chExt cx="0" cy="0"/>
        </a:xfrm>
      </p:grpSpPr>
      <p:sp>
        <p:nvSpPr>
          <p:cNvPr id="84" name="Google Shape;84;p21"/>
          <p:cNvSpPr txBox="1"/>
          <p:nvPr>
            <p:ph type="title"/>
          </p:nvPr>
        </p:nvSpPr>
        <p:spPr>
          <a:xfrm>
            <a:off x="838200" y="365126"/>
            <a:ext cx="10515600" cy="11430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1F497D"/>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5" name="Google Shape;85;p21"/>
          <p:cNvSpPr txBox="1"/>
          <p:nvPr>
            <p:ph idx="1" type="body"/>
          </p:nvPr>
        </p:nvSpPr>
        <p:spPr>
          <a:xfrm rot="5400000">
            <a:off x="3851275" y="-1325561"/>
            <a:ext cx="4489450"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SzPts val="1800"/>
              <a:buChar char="❑"/>
              <a:defRPr/>
            </a:lvl1pPr>
            <a:lvl2pPr indent="-337185" lvl="1" marL="914400" algn="l">
              <a:lnSpc>
                <a:spcPct val="90000"/>
              </a:lnSpc>
              <a:spcBef>
                <a:spcPts val="500"/>
              </a:spcBef>
              <a:spcAft>
                <a:spcPts val="0"/>
              </a:spcAft>
              <a:buSzPts val="1710"/>
              <a:buChar char="❑"/>
              <a:defRPr/>
            </a:lvl2pPr>
            <a:lvl3pPr indent="-331469" lvl="2" marL="1371600" algn="l">
              <a:lnSpc>
                <a:spcPct val="90000"/>
              </a:lnSpc>
              <a:spcBef>
                <a:spcPts val="500"/>
              </a:spcBef>
              <a:spcAft>
                <a:spcPts val="0"/>
              </a:spcAft>
              <a:buSzPts val="1620"/>
              <a:buChar char="❑"/>
              <a:defRPr/>
            </a:lvl3pPr>
            <a:lvl4pPr indent="-329183" lvl="3" marL="1828800" algn="l">
              <a:lnSpc>
                <a:spcPct val="90000"/>
              </a:lnSpc>
              <a:spcBef>
                <a:spcPts val="500"/>
              </a:spcBef>
              <a:spcAft>
                <a:spcPts val="0"/>
              </a:spcAft>
              <a:buSzPts val="1584"/>
              <a:buChar char="❑"/>
              <a:defRPr/>
            </a:lvl4pPr>
            <a:lvl5pPr indent="-326898" lvl="4" marL="2286000" algn="l">
              <a:lnSpc>
                <a:spcPct val="90000"/>
              </a:lnSpc>
              <a:spcBef>
                <a:spcPts val="500"/>
              </a:spcBef>
              <a:spcAft>
                <a:spcPts val="0"/>
              </a:spcAft>
              <a:buSzPts val="1548"/>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6" name="Google Shape;86;p21"/>
          <p:cNvSpPr txBox="1"/>
          <p:nvPr>
            <p:ph idx="10" type="dt"/>
          </p:nvPr>
        </p:nvSpPr>
        <p:spPr>
          <a:xfrm>
            <a:off x="838200" y="6356350"/>
            <a:ext cx="1028178"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7" name="Google Shape;87;p21"/>
          <p:cNvSpPr txBox="1"/>
          <p:nvPr>
            <p:ph idx="11" type="ftr"/>
          </p:nvPr>
        </p:nvSpPr>
        <p:spPr>
          <a:xfrm>
            <a:off x="2116899" y="6356350"/>
            <a:ext cx="8129391"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8" name="Google Shape;88;p21"/>
          <p:cNvSpPr txBox="1"/>
          <p:nvPr>
            <p:ph idx="12" type="sldNum"/>
          </p:nvPr>
        </p:nvSpPr>
        <p:spPr>
          <a:xfrm>
            <a:off x="10809962" y="6356350"/>
            <a:ext cx="543838"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9" name="Shape 89"/>
        <p:cNvGrpSpPr/>
        <p:nvPr/>
      </p:nvGrpSpPr>
      <p:grpSpPr>
        <a:xfrm>
          <a:off x="0" y="0"/>
          <a:ext cx="0" cy="0"/>
          <a:chOff x="0" y="0"/>
          <a:chExt cx="0" cy="0"/>
        </a:xfrm>
      </p:grpSpPr>
      <p:sp>
        <p:nvSpPr>
          <p:cNvPr id="90" name="Google Shape;90;p2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1F497D"/>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1" name="Google Shape;91;p2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SzPts val="1800"/>
              <a:buChar char="❑"/>
              <a:defRPr/>
            </a:lvl1pPr>
            <a:lvl2pPr indent="-337185" lvl="1" marL="914400" algn="l">
              <a:lnSpc>
                <a:spcPct val="90000"/>
              </a:lnSpc>
              <a:spcBef>
                <a:spcPts val="500"/>
              </a:spcBef>
              <a:spcAft>
                <a:spcPts val="0"/>
              </a:spcAft>
              <a:buSzPts val="1710"/>
              <a:buChar char="❑"/>
              <a:defRPr/>
            </a:lvl2pPr>
            <a:lvl3pPr indent="-331469" lvl="2" marL="1371600" algn="l">
              <a:lnSpc>
                <a:spcPct val="90000"/>
              </a:lnSpc>
              <a:spcBef>
                <a:spcPts val="500"/>
              </a:spcBef>
              <a:spcAft>
                <a:spcPts val="0"/>
              </a:spcAft>
              <a:buSzPts val="1620"/>
              <a:buChar char="❑"/>
              <a:defRPr/>
            </a:lvl3pPr>
            <a:lvl4pPr indent="-329183" lvl="3" marL="1828800" algn="l">
              <a:lnSpc>
                <a:spcPct val="90000"/>
              </a:lnSpc>
              <a:spcBef>
                <a:spcPts val="500"/>
              </a:spcBef>
              <a:spcAft>
                <a:spcPts val="0"/>
              </a:spcAft>
              <a:buSzPts val="1584"/>
              <a:buChar char="❑"/>
              <a:defRPr/>
            </a:lvl4pPr>
            <a:lvl5pPr indent="-326898" lvl="4" marL="2286000" algn="l">
              <a:lnSpc>
                <a:spcPct val="90000"/>
              </a:lnSpc>
              <a:spcBef>
                <a:spcPts val="500"/>
              </a:spcBef>
              <a:spcAft>
                <a:spcPts val="0"/>
              </a:spcAft>
              <a:buSzPts val="1548"/>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2" name="Google Shape;92;p22"/>
          <p:cNvSpPr txBox="1"/>
          <p:nvPr>
            <p:ph idx="10" type="dt"/>
          </p:nvPr>
        </p:nvSpPr>
        <p:spPr>
          <a:xfrm>
            <a:off x="838200" y="6356350"/>
            <a:ext cx="1028178"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3" name="Google Shape;93;p22"/>
          <p:cNvSpPr txBox="1"/>
          <p:nvPr>
            <p:ph idx="11" type="ftr"/>
          </p:nvPr>
        </p:nvSpPr>
        <p:spPr>
          <a:xfrm>
            <a:off x="2116899" y="6356350"/>
            <a:ext cx="8129391"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4" name="Google Shape;94;p22"/>
          <p:cNvSpPr txBox="1"/>
          <p:nvPr>
            <p:ph idx="12" type="sldNum"/>
          </p:nvPr>
        </p:nvSpPr>
        <p:spPr>
          <a:xfrm>
            <a:off x="10809962" y="6356350"/>
            <a:ext cx="543838"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7.xml"/><Relationship Id="rId10" Type="http://schemas.openxmlformats.org/officeDocument/2006/relationships/slideLayout" Target="../slideLayouts/slideLayout6.xml"/><Relationship Id="rId13" Type="http://schemas.openxmlformats.org/officeDocument/2006/relationships/theme" Target="../theme/theme1.xml"/><Relationship Id="rId12" Type="http://schemas.openxmlformats.org/officeDocument/2006/relationships/slideLayout" Target="../slideLayouts/slideLayout8.xml"/><Relationship Id="rId1" Type="http://schemas.openxmlformats.org/officeDocument/2006/relationships/image" Target="../media/image5.png"/><Relationship Id="rId2" Type="http://schemas.openxmlformats.org/officeDocument/2006/relationships/hyperlink" Target="mailto:info@ucu.ac.ug" TargetMode="External"/><Relationship Id="rId3" Type="http://schemas.openxmlformats.org/officeDocument/2006/relationships/hyperlink" Target="http://www.ucu.ac.ug/" TargetMode="External"/><Relationship Id="rId4" Type="http://schemas.openxmlformats.org/officeDocument/2006/relationships/image" Target="../media/image4.png"/><Relationship Id="rId9" Type="http://schemas.openxmlformats.org/officeDocument/2006/relationships/slideLayout" Target="../slideLayouts/slideLayout5.xml"/><Relationship Id="rId5" Type="http://schemas.openxmlformats.org/officeDocument/2006/relationships/slideLayout" Target="../slideLayouts/slideLayout1.xml"/><Relationship Id="rId6" Type="http://schemas.openxmlformats.org/officeDocument/2006/relationships/slideLayout" Target="../slideLayouts/slideLayout2.xml"/><Relationship Id="rId7" Type="http://schemas.openxmlformats.org/officeDocument/2006/relationships/slideLayout" Target="../slideLayouts/slideLayout3.xml"/><Relationship Id="rId8"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pic>
        <p:nvPicPr>
          <p:cNvPr id="10" name="Google Shape;10;p10"/>
          <p:cNvPicPr preferRelativeResize="0"/>
          <p:nvPr/>
        </p:nvPicPr>
        <p:blipFill rotWithShape="1">
          <a:blip r:embed="rId1">
            <a:alphaModFix/>
          </a:blip>
          <a:srcRect b="0" l="0" r="0" t="0"/>
          <a:stretch/>
        </p:blipFill>
        <p:spPr>
          <a:xfrm>
            <a:off x="9776791" y="0"/>
            <a:ext cx="2415209" cy="735885"/>
          </a:xfrm>
          <a:prstGeom prst="rect">
            <a:avLst/>
          </a:prstGeom>
          <a:noFill/>
          <a:ln>
            <a:noFill/>
          </a:ln>
        </p:spPr>
      </p:pic>
      <p:sp>
        <p:nvSpPr>
          <p:cNvPr id="11" name="Google Shape;11;p10"/>
          <p:cNvSpPr txBox="1"/>
          <p:nvPr>
            <p:ph type="title"/>
          </p:nvPr>
        </p:nvSpPr>
        <p:spPr>
          <a:xfrm>
            <a:off x="838200" y="365126"/>
            <a:ext cx="10515600" cy="1143000"/>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rgbClr val="1F497D"/>
              </a:buClr>
              <a:buSzPts val="4400"/>
              <a:buFont typeface="Trebuchet MS"/>
              <a:buNone/>
              <a:defRPr b="0" i="0" sz="4400" u="none" cap="none" strike="noStrike">
                <a:solidFill>
                  <a:srgbClr val="1F497D"/>
                </a:solidFill>
                <a:latin typeface="Trebuchet MS"/>
                <a:ea typeface="Trebuchet MS"/>
                <a:cs typeface="Trebuchet MS"/>
                <a:sym typeface="Trebuchet M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2" name="Google Shape;12;p10"/>
          <p:cNvSpPr txBox="1"/>
          <p:nvPr>
            <p:ph idx="1" type="body"/>
          </p:nvPr>
        </p:nvSpPr>
        <p:spPr>
          <a:xfrm>
            <a:off x="838200" y="1687514"/>
            <a:ext cx="10515600" cy="4489450"/>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rgbClr val="D7014D"/>
              </a:buClr>
              <a:buSzPts val="2800"/>
              <a:buFont typeface="Noto Sans Symbols"/>
              <a:buChar char="❑"/>
              <a:defRPr b="0" i="0" sz="2800" u="none" cap="none" strike="noStrike">
                <a:solidFill>
                  <a:schemeClr val="dk1"/>
                </a:solidFill>
                <a:latin typeface="Trebuchet MS"/>
                <a:ea typeface="Trebuchet MS"/>
                <a:cs typeface="Trebuchet MS"/>
                <a:sym typeface="Trebuchet MS"/>
              </a:defRPr>
            </a:lvl1pPr>
            <a:lvl2pPr indent="-373380" lvl="1" marL="914400" marR="0" rtl="0" algn="l">
              <a:lnSpc>
                <a:spcPct val="90000"/>
              </a:lnSpc>
              <a:spcBef>
                <a:spcPts val="500"/>
              </a:spcBef>
              <a:spcAft>
                <a:spcPts val="0"/>
              </a:spcAft>
              <a:buClr>
                <a:srgbClr val="0B3D91"/>
              </a:buClr>
              <a:buSzPts val="2280"/>
              <a:buFont typeface="Noto Sans Symbols"/>
              <a:buChar char="❑"/>
              <a:defRPr b="0" i="0" sz="2400" u="none" cap="none" strike="noStrike">
                <a:solidFill>
                  <a:schemeClr val="dk1"/>
                </a:solidFill>
                <a:latin typeface="Trebuchet MS"/>
                <a:ea typeface="Trebuchet MS"/>
                <a:cs typeface="Trebuchet MS"/>
                <a:sym typeface="Trebuchet MS"/>
              </a:defRPr>
            </a:lvl2pPr>
            <a:lvl3pPr indent="-342900" lvl="2" marL="1371600" marR="0" rtl="0" algn="l">
              <a:lnSpc>
                <a:spcPct val="90000"/>
              </a:lnSpc>
              <a:spcBef>
                <a:spcPts val="500"/>
              </a:spcBef>
              <a:spcAft>
                <a:spcPts val="0"/>
              </a:spcAft>
              <a:buClr>
                <a:srgbClr val="D70167"/>
              </a:buClr>
              <a:buSzPts val="1800"/>
              <a:buFont typeface="Noto Sans Symbols"/>
              <a:buChar char="❑"/>
              <a:defRPr b="0" i="0" sz="2000" u="none" cap="none" strike="noStrike">
                <a:solidFill>
                  <a:schemeClr val="dk1"/>
                </a:solidFill>
                <a:latin typeface="Trebuchet MS"/>
                <a:ea typeface="Trebuchet MS"/>
                <a:cs typeface="Trebuchet MS"/>
                <a:sym typeface="Trebuchet MS"/>
              </a:defRPr>
            </a:lvl3pPr>
            <a:lvl4pPr indent="-329183" lvl="3" marL="1828800" marR="0" rtl="0" algn="l">
              <a:lnSpc>
                <a:spcPct val="90000"/>
              </a:lnSpc>
              <a:spcBef>
                <a:spcPts val="500"/>
              </a:spcBef>
              <a:spcAft>
                <a:spcPts val="0"/>
              </a:spcAft>
              <a:buClr>
                <a:srgbClr val="D70167"/>
              </a:buClr>
              <a:buSzPts val="1584"/>
              <a:buFont typeface="Noto Sans Symbols"/>
              <a:buChar char="❑"/>
              <a:defRPr b="0" i="0" sz="1800" u="none" cap="none" strike="noStrike">
                <a:solidFill>
                  <a:schemeClr val="dk1"/>
                </a:solidFill>
                <a:latin typeface="Trebuchet MS"/>
                <a:ea typeface="Trebuchet MS"/>
                <a:cs typeface="Trebuchet MS"/>
                <a:sym typeface="Trebuchet MS"/>
              </a:defRPr>
            </a:lvl4pPr>
            <a:lvl5pPr indent="-326898" lvl="4" marL="2286000" marR="0" rtl="0" algn="l">
              <a:lnSpc>
                <a:spcPct val="90000"/>
              </a:lnSpc>
              <a:spcBef>
                <a:spcPts val="500"/>
              </a:spcBef>
              <a:spcAft>
                <a:spcPts val="0"/>
              </a:spcAft>
              <a:buClr>
                <a:srgbClr val="007931"/>
              </a:buClr>
              <a:buSzPts val="1548"/>
              <a:buFont typeface="Noto Sans Symbols"/>
              <a:buChar char="❑"/>
              <a:defRPr b="0" i="0" sz="1800" u="none" cap="none" strike="noStrike">
                <a:solidFill>
                  <a:schemeClr val="dk1"/>
                </a:solidFill>
                <a:latin typeface="Trebuchet MS"/>
                <a:ea typeface="Trebuchet MS"/>
                <a:cs typeface="Trebuchet MS"/>
                <a:sym typeface="Trebuchet MS"/>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9pPr>
          </a:lstStyle>
          <a:p/>
        </p:txBody>
      </p:sp>
      <p:sp>
        <p:nvSpPr>
          <p:cNvPr id="13" name="Google Shape;13;p10"/>
          <p:cNvSpPr/>
          <p:nvPr/>
        </p:nvSpPr>
        <p:spPr>
          <a:xfrm>
            <a:off x="838200" y="1508126"/>
            <a:ext cx="11353800" cy="179387"/>
          </a:xfrm>
          <a:prstGeom prst="rect">
            <a:avLst/>
          </a:prstGeom>
          <a:solidFill>
            <a:srgbClr val="0B3D9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rebuchet MS"/>
              <a:ea typeface="Trebuchet MS"/>
              <a:cs typeface="Trebuchet MS"/>
              <a:sym typeface="Trebuchet MS"/>
            </a:endParaRPr>
          </a:p>
        </p:txBody>
      </p:sp>
      <p:sp>
        <p:nvSpPr>
          <p:cNvPr id="14" name="Google Shape;14;p10"/>
          <p:cNvSpPr/>
          <p:nvPr/>
        </p:nvSpPr>
        <p:spPr>
          <a:xfrm>
            <a:off x="0" y="1508126"/>
            <a:ext cx="838200" cy="179387"/>
          </a:xfrm>
          <a:prstGeom prst="rect">
            <a:avLst/>
          </a:prstGeom>
          <a:solidFill>
            <a:srgbClr val="D7014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rebuchet MS"/>
              <a:ea typeface="Trebuchet MS"/>
              <a:cs typeface="Trebuchet MS"/>
              <a:sym typeface="Trebuchet MS"/>
            </a:endParaRPr>
          </a:p>
        </p:txBody>
      </p:sp>
      <p:sp>
        <p:nvSpPr>
          <p:cNvPr id="15" name="Google Shape;15;p10"/>
          <p:cNvSpPr/>
          <p:nvPr/>
        </p:nvSpPr>
        <p:spPr>
          <a:xfrm>
            <a:off x="838200" y="1508125"/>
            <a:ext cx="838200" cy="179387"/>
          </a:xfrm>
          <a:prstGeom prst="rect">
            <a:avLst/>
          </a:prstGeom>
          <a:solidFill>
            <a:srgbClr val="FFD93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rebuchet MS"/>
              <a:ea typeface="Trebuchet MS"/>
              <a:cs typeface="Trebuchet MS"/>
              <a:sym typeface="Trebuchet MS"/>
            </a:endParaRPr>
          </a:p>
        </p:txBody>
      </p:sp>
      <p:sp>
        <p:nvSpPr>
          <p:cNvPr id="16" name="Google Shape;16;p10"/>
          <p:cNvSpPr txBox="1"/>
          <p:nvPr>
            <p:ph idx="10" type="dt"/>
          </p:nvPr>
        </p:nvSpPr>
        <p:spPr>
          <a:xfrm>
            <a:off x="838200" y="6356350"/>
            <a:ext cx="1028178"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Trebuchet MS"/>
                <a:ea typeface="Trebuchet MS"/>
                <a:cs typeface="Trebuchet MS"/>
                <a:sym typeface="Trebuchet M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9pPr>
          </a:lstStyle>
          <a:p/>
        </p:txBody>
      </p:sp>
      <p:sp>
        <p:nvSpPr>
          <p:cNvPr id="17" name="Google Shape;17;p10"/>
          <p:cNvSpPr txBox="1"/>
          <p:nvPr>
            <p:ph idx="11" type="ftr"/>
          </p:nvPr>
        </p:nvSpPr>
        <p:spPr>
          <a:xfrm>
            <a:off x="2116899" y="6251714"/>
            <a:ext cx="8129391" cy="469762"/>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Trebuchet MS"/>
                <a:ea typeface="Trebuchet MS"/>
                <a:cs typeface="Trebuchet MS"/>
                <a:sym typeface="Trebuchet M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9pPr>
          </a:lstStyle>
          <a:p/>
        </p:txBody>
      </p:sp>
      <p:sp>
        <p:nvSpPr>
          <p:cNvPr id="18" name="Google Shape;18;p10"/>
          <p:cNvSpPr txBox="1"/>
          <p:nvPr/>
        </p:nvSpPr>
        <p:spPr>
          <a:xfrm>
            <a:off x="2116899" y="6356350"/>
            <a:ext cx="7517429" cy="43088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850"/>
              <a:buFont typeface="Arial"/>
              <a:buNone/>
            </a:pPr>
            <a:r>
              <a:rPr b="1" i="0" lang="en-GB" sz="850" u="none" cap="none" strike="noStrike">
                <a:solidFill>
                  <a:srgbClr val="0B3D91"/>
                </a:solidFill>
                <a:latin typeface="Trebuchet MS"/>
                <a:ea typeface="Trebuchet MS"/>
                <a:cs typeface="Trebuchet MS"/>
                <a:sym typeface="Trebuchet MS"/>
              </a:rPr>
              <a:t>A Complete Education for A Complete Person</a:t>
            </a:r>
            <a:br>
              <a:rPr b="0" i="0" lang="en-GB" sz="700" u="none" cap="none" strike="noStrike">
                <a:solidFill>
                  <a:schemeClr val="dk1"/>
                </a:solidFill>
                <a:latin typeface="Trebuchet MS"/>
                <a:ea typeface="Trebuchet MS"/>
                <a:cs typeface="Trebuchet MS"/>
                <a:sym typeface="Trebuchet MS"/>
              </a:rPr>
            </a:br>
            <a:r>
              <a:rPr b="0" i="0" lang="en-GB" sz="700" u="none" cap="none" strike="noStrike">
                <a:solidFill>
                  <a:schemeClr val="dk1"/>
                </a:solidFill>
                <a:latin typeface="Trebuchet MS"/>
                <a:ea typeface="Trebuchet MS"/>
                <a:cs typeface="Trebuchet MS"/>
                <a:sym typeface="Trebuchet MS"/>
              </a:rPr>
              <a:t>P.O. Box 4, Mukono, Uganda, Plot 67-173, Bishop Tucker Road, Mukono Hill | Tel: +256 (0) 312 350 800 Email: </a:t>
            </a:r>
            <a:r>
              <a:rPr b="0" i="0" lang="en-GB" sz="700" u="sng" cap="none" strike="noStrike">
                <a:solidFill>
                  <a:srgbClr val="0000FF"/>
                </a:solidFill>
                <a:latin typeface="Trebuchet MS"/>
                <a:ea typeface="Trebuchet MS"/>
                <a:cs typeface="Trebuchet MS"/>
                <a:sym typeface="Trebuchet MS"/>
                <a:hlinkClick r:id="rId2">
                  <a:extLst>
                    <a:ext uri="{A12FA001-AC4F-418D-AE19-62706E023703}">
                      <ahyp:hlinkClr val="tx"/>
                    </a:ext>
                  </a:extLst>
                </a:hlinkClick>
              </a:rPr>
              <a:t>info@ucu.ac.ug</a:t>
            </a:r>
            <a:r>
              <a:rPr b="0" i="0" lang="en-GB" sz="700" u="none" cap="none" strike="noStrike">
                <a:solidFill>
                  <a:srgbClr val="0000FF"/>
                </a:solidFill>
                <a:latin typeface="Trebuchet MS"/>
                <a:ea typeface="Trebuchet MS"/>
                <a:cs typeface="Trebuchet MS"/>
                <a:sym typeface="Trebuchet MS"/>
              </a:rPr>
              <a:t> </a:t>
            </a:r>
            <a:r>
              <a:rPr b="0" i="0" lang="en-GB" sz="700" u="none" cap="none" strike="noStrike">
                <a:solidFill>
                  <a:schemeClr val="dk1"/>
                </a:solidFill>
                <a:latin typeface="Trebuchet MS"/>
                <a:ea typeface="Trebuchet MS"/>
                <a:cs typeface="Trebuchet MS"/>
                <a:sym typeface="Trebuchet MS"/>
              </a:rPr>
              <a:t>Web: </a:t>
            </a:r>
            <a:r>
              <a:rPr b="0" i="0" lang="en-GB" sz="700" u="sng" cap="none" strike="noStrike">
                <a:solidFill>
                  <a:srgbClr val="0000FF"/>
                </a:solidFill>
                <a:latin typeface="Trebuchet MS"/>
                <a:ea typeface="Trebuchet MS"/>
                <a:cs typeface="Trebuchet MS"/>
                <a:sym typeface="Trebuchet MS"/>
              </a:rPr>
              <a:t>https://</a:t>
            </a:r>
            <a:r>
              <a:rPr b="0" i="0" lang="en-GB" sz="700" u="sng" cap="none" strike="noStrike">
                <a:solidFill>
                  <a:srgbClr val="0000FF"/>
                </a:solidFill>
                <a:latin typeface="Trebuchet MS"/>
                <a:ea typeface="Trebuchet MS"/>
                <a:cs typeface="Trebuchet MS"/>
                <a:sym typeface="Trebuchet MS"/>
                <a:hlinkClick r:id="rId3">
                  <a:extLst>
                    <a:ext uri="{A12FA001-AC4F-418D-AE19-62706E023703}">
                      <ahyp:hlinkClr val="tx"/>
                    </a:ext>
                  </a:extLst>
                </a:hlinkClick>
              </a:rPr>
              <a:t>ucu.ac.ug</a:t>
            </a:r>
            <a:endParaRPr b="0" i="0" sz="700" u="sng" cap="none" strike="noStrike">
              <a:solidFill>
                <a:srgbClr val="0000FF"/>
              </a:solidFill>
              <a:latin typeface="Trebuchet MS"/>
              <a:ea typeface="Trebuchet MS"/>
              <a:cs typeface="Trebuchet MS"/>
              <a:sym typeface="Trebuchet MS"/>
            </a:endParaRPr>
          </a:p>
          <a:p>
            <a:pPr indent="0" lvl="0" marL="0" marR="0" rtl="0" algn="ctr">
              <a:lnSpc>
                <a:spcPct val="100000"/>
              </a:lnSpc>
              <a:spcBef>
                <a:spcPts val="0"/>
              </a:spcBef>
              <a:spcAft>
                <a:spcPts val="0"/>
              </a:spcAft>
              <a:buClr>
                <a:srgbClr val="000000"/>
              </a:buClr>
              <a:buSzPts val="650"/>
              <a:buFont typeface="Arial"/>
              <a:buNone/>
            </a:pPr>
            <a:r>
              <a:rPr b="0" i="0" lang="en-GB" sz="650" u="none" cap="none" strike="noStrike">
                <a:solidFill>
                  <a:schemeClr val="dk1"/>
                </a:solidFill>
                <a:latin typeface="Trebuchet MS"/>
                <a:ea typeface="Trebuchet MS"/>
                <a:cs typeface="Trebuchet MS"/>
                <a:sym typeface="Trebuchet MS"/>
              </a:rPr>
              <a:t>Founded by the Province of the Church of Uganda. Chartered by the Government of Uganda</a:t>
            </a:r>
            <a:endParaRPr b="0" i="0" sz="650" u="none" cap="none" strike="noStrike">
              <a:solidFill>
                <a:schemeClr val="dk1"/>
              </a:solidFill>
              <a:latin typeface="Trebuchet MS"/>
              <a:ea typeface="Trebuchet MS"/>
              <a:cs typeface="Trebuchet MS"/>
              <a:sym typeface="Trebuchet MS"/>
            </a:endParaRPr>
          </a:p>
        </p:txBody>
      </p:sp>
      <p:cxnSp>
        <p:nvCxnSpPr>
          <p:cNvPr id="19" name="Google Shape;19;p10"/>
          <p:cNvCxnSpPr/>
          <p:nvPr/>
        </p:nvCxnSpPr>
        <p:spPr>
          <a:xfrm>
            <a:off x="0" y="6395027"/>
            <a:ext cx="12192000" cy="0"/>
          </a:xfrm>
          <a:prstGeom prst="straightConnector1">
            <a:avLst/>
          </a:prstGeom>
          <a:noFill/>
          <a:ln cap="flat" cmpd="sng" w="12700">
            <a:solidFill>
              <a:srgbClr val="D70167"/>
            </a:solidFill>
            <a:prstDash val="solid"/>
            <a:miter lim="800000"/>
            <a:headEnd len="sm" w="sm" type="none"/>
            <a:tailEnd len="sm" w="sm" type="none"/>
          </a:ln>
        </p:spPr>
      </p:cxnSp>
      <p:pic>
        <p:nvPicPr>
          <p:cNvPr id="20" name="Google Shape;20;p10"/>
          <p:cNvPicPr preferRelativeResize="0"/>
          <p:nvPr/>
        </p:nvPicPr>
        <p:blipFill rotWithShape="1">
          <a:blip r:embed="rId4">
            <a:alphaModFix/>
          </a:blip>
          <a:srcRect b="42643" l="0" r="0" t="0"/>
          <a:stretch/>
        </p:blipFill>
        <p:spPr>
          <a:xfrm>
            <a:off x="0" y="5412967"/>
            <a:ext cx="1162289" cy="1445033"/>
          </a:xfrm>
          <a:prstGeom prst="rect">
            <a:avLst/>
          </a:prstGeom>
          <a:noFill/>
          <a:ln>
            <a:noFill/>
          </a:ln>
        </p:spPr>
      </p:pic>
      <p:sp>
        <p:nvSpPr>
          <p:cNvPr id="21" name="Google Shape;21;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rebuchet MS"/>
                <a:ea typeface="Trebuchet MS"/>
                <a:cs typeface="Trebuchet MS"/>
                <a:sym typeface="Trebuchet MS"/>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rebuchet MS"/>
                <a:ea typeface="Trebuchet MS"/>
                <a:cs typeface="Trebuchet MS"/>
                <a:sym typeface="Trebuchet MS"/>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rebuchet MS"/>
                <a:ea typeface="Trebuchet MS"/>
                <a:cs typeface="Trebuchet MS"/>
                <a:sym typeface="Trebuchet MS"/>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rebuchet MS"/>
                <a:ea typeface="Trebuchet MS"/>
                <a:cs typeface="Trebuchet MS"/>
                <a:sym typeface="Trebuchet MS"/>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rebuchet MS"/>
                <a:ea typeface="Trebuchet MS"/>
                <a:cs typeface="Trebuchet MS"/>
                <a:sym typeface="Trebuchet MS"/>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rebuchet MS"/>
                <a:ea typeface="Trebuchet MS"/>
                <a:cs typeface="Trebuchet MS"/>
                <a:sym typeface="Trebuchet MS"/>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rebuchet MS"/>
                <a:ea typeface="Trebuchet MS"/>
                <a:cs typeface="Trebuchet MS"/>
                <a:sym typeface="Trebuchet MS"/>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rebuchet MS"/>
                <a:ea typeface="Trebuchet MS"/>
                <a:cs typeface="Trebuchet MS"/>
                <a:sym typeface="Trebuchet MS"/>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9" r:id="rId5"/>
    <p:sldLayoutId id="2147483650" r:id="rId6"/>
    <p:sldLayoutId id="2147483651" r:id="rId7"/>
    <p:sldLayoutId id="2147483652" r:id="rId8"/>
    <p:sldLayoutId id="2147483653" r:id="rId9"/>
    <p:sldLayoutId id="2147483654" r:id="rId10"/>
    <p:sldLayoutId id="2147483655" r:id="rId11"/>
    <p:sldLayoutId id="2147483656"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SzPts val="2400"/>
              <a:buNone/>
            </a:pPr>
            <a:r>
              <a:rPr lang="en-GB"/>
              <a:t>Topic: </a:t>
            </a:r>
            <a:r>
              <a:rPr i="1" lang="en-GB"/>
              <a:t>Descriptive Statistics</a:t>
            </a:r>
            <a:endParaRPr/>
          </a:p>
        </p:txBody>
      </p:sp>
      <p:sp>
        <p:nvSpPr>
          <p:cNvPr id="101" name="Google Shape;101;p1"/>
          <p:cNvSpPr txBox="1"/>
          <p:nvPr/>
        </p:nvSpPr>
        <p:spPr>
          <a:xfrm>
            <a:off x="1007534" y="5551742"/>
            <a:ext cx="3733800" cy="820381"/>
          </a:xfrm>
          <a:prstGeom prst="rect">
            <a:avLst/>
          </a:prstGeom>
          <a:solidFill>
            <a:srgbClr val="F2F2F2"/>
          </a:solidFill>
          <a:ln cap="flat" cmpd="sng" w="9525">
            <a:solidFill>
              <a:srgbClr val="F2F2F2"/>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rebuchet MS"/>
              <a:ea typeface="Trebuchet MS"/>
              <a:cs typeface="Trebuchet MS"/>
              <a:sym typeface="Trebuchet MS"/>
            </a:endParaRPr>
          </a:p>
        </p:txBody>
      </p:sp>
      <p:sp>
        <p:nvSpPr>
          <p:cNvPr id="102" name="Google Shape;102;p1"/>
          <p:cNvSpPr txBox="1"/>
          <p:nvPr/>
        </p:nvSpPr>
        <p:spPr>
          <a:xfrm>
            <a:off x="937001" y="5579763"/>
            <a:ext cx="3804333" cy="831859"/>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2000"/>
              <a:buFont typeface="Trebuchet MS"/>
              <a:buNone/>
            </a:pPr>
            <a:r>
              <a:rPr b="0" i="0" lang="en-GB" sz="2000" u="none" cap="none" strike="noStrike">
                <a:solidFill>
                  <a:schemeClr val="dk1"/>
                </a:solidFill>
                <a:latin typeface="Trebuchet MS"/>
                <a:ea typeface="Trebuchet MS"/>
                <a:cs typeface="Trebuchet MS"/>
                <a:sym typeface="Trebuchet MS"/>
              </a:rPr>
              <a:t>Dr. Daphne Nyachaki Bitalo</a:t>
            </a:r>
            <a:endParaRPr b="0" i="0" sz="2000" u="none" cap="none" strike="noStrike">
              <a:solidFill>
                <a:schemeClr val="dk1"/>
              </a:solidFill>
              <a:latin typeface="Trebuchet MS"/>
              <a:ea typeface="Trebuchet MS"/>
              <a:cs typeface="Trebuchet MS"/>
              <a:sym typeface="Trebuchet MS"/>
            </a:endParaRPr>
          </a:p>
          <a:p>
            <a:pPr indent="0" lvl="0" marL="0" marR="0" rtl="0" algn="l">
              <a:lnSpc>
                <a:spcPct val="90000"/>
              </a:lnSpc>
              <a:spcBef>
                <a:spcPts val="0"/>
              </a:spcBef>
              <a:spcAft>
                <a:spcPts val="0"/>
              </a:spcAft>
              <a:buClr>
                <a:srgbClr val="002060"/>
              </a:buClr>
              <a:buSzPts val="1400"/>
              <a:buFont typeface="Trebuchet MS"/>
              <a:buNone/>
            </a:pPr>
            <a:r>
              <a:rPr b="1" i="0" lang="en-GB" sz="1400" u="none" cap="none" strike="noStrike">
                <a:solidFill>
                  <a:srgbClr val="002060"/>
                </a:solidFill>
                <a:latin typeface="Trebuchet MS"/>
                <a:ea typeface="Trebuchet MS"/>
                <a:cs typeface="Trebuchet MS"/>
                <a:sym typeface="Trebuchet MS"/>
              </a:rPr>
              <a:t>Department of Computing &amp; Technology</a:t>
            </a:r>
            <a:endParaRPr b="0" i="0" sz="1400" u="none" cap="none" strike="noStrike">
              <a:solidFill>
                <a:srgbClr val="000000"/>
              </a:solidFill>
              <a:latin typeface="Arial"/>
              <a:ea typeface="Arial"/>
              <a:cs typeface="Arial"/>
              <a:sym typeface="Arial"/>
            </a:endParaRPr>
          </a:p>
          <a:p>
            <a:pPr indent="0" lvl="0" marL="0" marR="0" rtl="0" algn="l">
              <a:lnSpc>
                <a:spcPct val="90000"/>
              </a:lnSpc>
              <a:spcBef>
                <a:spcPts val="0"/>
              </a:spcBef>
              <a:spcAft>
                <a:spcPts val="0"/>
              </a:spcAft>
              <a:buClr>
                <a:srgbClr val="C00000"/>
              </a:buClr>
              <a:buSzPts val="1400"/>
              <a:buFont typeface="Trebuchet MS"/>
              <a:buNone/>
            </a:pPr>
            <a:r>
              <a:rPr b="0" i="0" lang="en-GB" sz="1400" u="none" cap="none" strike="noStrike">
                <a:solidFill>
                  <a:srgbClr val="C00000"/>
                </a:solidFill>
                <a:latin typeface="Trebuchet MS"/>
                <a:ea typeface="Trebuchet MS"/>
                <a:cs typeface="Trebuchet MS"/>
                <a:sym typeface="Trebuchet MS"/>
              </a:rPr>
              <a:t>Faculty of Engineering, Design &amp; Technology</a:t>
            </a:r>
            <a:endParaRPr b="0" i="0" sz="1400" u="none" cap="none" strike="noStrike">
              <a:solidFill>
                <a:srgbClr val="000000"/>
              </a:solidFill>
              <a:latin typeface="Arial"/>
              <a:ea typeface="Arial"/>
              <a:cs typeface="Arial"/>
              <a:sym typeface="Arial"/>
            </a:endParaRPr>
          </a:p>
        </p:txBody>
      </p:sp>
      <p:sp>
        <p:nvSpPr>
          <p:cNvPr id="103" name="Google Shape;103;p1"/>
          <p:cNvSpPr txBox="1"/>
          <p:nvPr/>
        </p:nvSpPr>
        <p:spPr>
          <a:xfrm>
            <a:off x="1" y="2156859"/>
            <a:ext cx="12191999" cy="1325563"/>
          </a:xfrm>
          <a:prstGeom prst="rect">
            <a:avLst/>
          </a:prstGeom>
          <a:solidFill>
            <a:srgbClr val="0A3D91"/>
          </a:solidFill>
          <a:ln cap="flat" cmpd="sng" w="9525">
            <a:solidFill>
              <a:srgbClr val="0A3D9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chemeClr val="dk1"/>
              </a:buClr>
              <a:buSzPts val="2800"/>
              <a:buFont typeface="Trebuchet MS"/>
              <a:buNone/>
            </a:pPr>
            <a:r>
              <a:t/>
            </a:r>
            <a:endParaRPr b="0" i="0" sz="2800" u="none" cap="none" strike="noStrike">
              <a:solidFill>
                <a:srgbClr val="FFFF00"/>
              </a:solidFill>
              <a:latin typeface="Trebuchet MS"/>
              <a:ea typeface="Trebuchet MS"/>
              <a:cs typeface="Trebuchet MS"/>
              <a:sym typeface="Trebuchet MS"/>
            </a:endParaRPr>
          </a:p>
        </p:txBody>
      </p:sp>
      <p:sp>
        <p:nvSpPr>
          <p:cNvPr id="104" name="Google Shape;104;p1"/>
          <p:cNvSpPr txBox="1"/>
          <p:nvPr/>
        </p:nvSpPr>
        <p:spPr>
          <a:xfrm>
            <a:off x="1" y="2181298"/>
            <a:ext cx="12191999" cy="889481"/>
          </a:xfrm>
          <a:prstGeom prst="rect">
            <a:avLst/>
          </a:prstGeom>
          <a:noFill/>
          <a:ln cap="flat" cmpd="sng" w="9525">
            <a:solidFill>
              <a:srgbClr val="0A3D9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rgbClr val="000000"/>
              </a:buClr>
              <a:buSzPts val="4800"/>
              <a:buFont typeface="Arial"/>
              <a:buNone/>
            </a:pPr>
            <a:r>
              <a:rPr b="0" i="0" lang="en-GB" sz="4800" u="none" cap="none" strike="noStrike">
                <a:solidFill>
                  <a:schemeClr val="lt1"/>
                </a:solidFill>
                <a:latin typeface="Trebuchet MS"/>
                <a:ea typeface="Trebuchet MS"/>
                <a:cs typeface="Trebuchet MS"/>
                <a:sym typeface="Trebuchet MS"/>
              </a:rPr>
              <a:t>MTH1203: Probability and Statistics</a:t>
            </a:r>
            <a:endParaRPr b="0" i="0" sz="1400" u="none" cap="none" strike="noStrike">
              <a:solidFill>
                <a:srgbClr val="000000"/>
              </a:solidFill>
              <a:latin typeface="Arial"/>
              <a:ea typeface="Arial"/>
              <a:cs typeface="Arial"/>
              <a:sym typeface="Arial"/>
            </a:endParaRPr>
          </a:p>
        </p:txBody>
      </p:sp>
      <p:sp>
        <p:nvSpPr>
          <p:cNvPr id="105" name="Google Shape;105;p1"/>
          <p:cNvSpPr txBox="1"/>
          <p:nvPr/>
        </p:nvSpPr>
        <p:spPr>
          <a:xfrm>
            <a:off x="-2" y="2819880"/>
            <a:ext cx="12191999" cy="609120"/>
          </a:xfrm>
          <a:prstGeom prst="rect">
            <a:avLst/>
          </a:prstGeom>
          <a:noFill/>
          <a:ln cap="flat" cmpd="sng" w="9525">
            <a:solidFill>
              <a:srgbClr val="0A3D9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rgbClr val="FFFF00"/>
              </a:buClr>
              <a:buSzPts val="2800"/>
              <a:buFont typeface="Trebuchet MS"/>
              <a:buNone/>
            </a:pPr>
            <a:r>
              <a:rPr b="0" i="0" lang="en-GB" sz="2800" u="none" cap="none" strike="noStrike">
                <a:solidFill>
                  <a:srgbClr val="FFFF00"/>
                </a:solidFill>
                <a:latin typeface="Trebuchet MS"/>
                <a:ea typeface="Trebuchet MS"/>
                <a:cs typeface="Trebuchet MS"/>
                <a:sym typeface="Trebuchet MS"/>
              </a:rPr>
              <a:t>Lecture 0</a:t>
            </a:r>
            <a:r>
              <a:rPr lang="en-GB" sz="2800">
                <a:solidFill>
                  <a:srgbClr val="FFFF00"/>
                </a:solidFill>
                <a:latin typeface="Trebuchet MS"/>
                <a:ea typeface="Trebuchet MS"/>
                <a:cs typeface="Trebuchet MS"/>
                <a:sym typeface="Trebuchet MS"/>
              </a:rPr>
              <a:t>5</a:t>
            </a:r>
            <a:r>
              <a:rPr b="0" i="0" lang="en-GB" sz="2800" u="none" cap="none" strike="noStrike">
                <a:solidFill>
                  <a:srgbClr val="FFFF00"/>
                </a:solidFill>
                <a:latin typeface="Trebuchet MS"/>
                <a:ea typeface="Trebuchet MS"/>
                <a:cs typeface="Trebuchet MS"/>
                <a:sym typeface="Trebuchet MS"/>
              </a:rPr>
              <a:t> (BSCS, BSDS, BSIT)</a:t>
            </a:r>
            <a:endParaRPr b="0" i="0" sz="2800" u="none" cap="none" strike="noStrike">
              <a:solidFill>
                <a:srgbClr val="FFFF00"/>
              </a:solidFill>
              <a:latin typeface="Trebuchet MS"/>
              <a:ea typeface="Trebuchet MS"/>
              <a:cs typeface="Trebuchet MS"/>
              <a:sym typeface="Trebuchet MS"/>
            </a:endParaRPr>
          </a:p>
        </p:txBody>
      </p:sp>
      <p:sp>
        <p:nvSpPr>
          <p:cNvPr id="106" name="Google Shape;106;p1"/>
          <p:cNvSpPr txBox="1"/>
          <p:nvPr/>
        </p:nvSpPr>
        <p:spPr>
          <a:xfrm>
            <a:off x="9656407" y="5971302"/>
            <a:ext cx="2535600" cy="4404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chemeClr val="accent5"/>
              </a:buClr>
              <a:buSzPts val="1600"/>
              <a:buFont typeface="Trebuchet MS"/>
              <a:buNone/>
            </a:pPr>
            <a:r>
              <a:rPr b="0" i="0" lang="en-GB" sz="1600" u="none" cap="none" strike="noStrike">
                <a:solidFill>
                  <a:schemeClr val="accent5"/>
                </a:solidFill>
                <a:latin typeface="Trebuchet MS"/>
                <a:ea typeface="Trebuchet MS"/>
                <a:cs typeface="Trebuchet MS"/>
                <a:sym typeface="Trebuchet MS"/>
              </a:rPr>
              <a:t>Fri 6</a:t>
            </a:r>
            <a:r>
              <a:rPr b="0" baseline="30000" i="0" lang="en-GB" sz="1600" u="none" cap="none" strike="noStrike">
                <a:solidFill>
                  <a:schemeClr val="accent5"/>
                </a:solidFill>
                <a:latin typeface="Trebuchet MS"/>
                <a:ea typeface="Trebuchet MS"/>
                <a:cs typeface="Trebuchet MS"/>
                <a:sym typeface="Trebuchet MS"/>
              </a:rPr>
              <a:t>th</a:t>
            </a:r>
            <a:r>
              <a:rPr b="0" i="0" lang="en-GB" sz="1600" u="none" cap="none" strike="noStrike">
                <a:solidFill>
                  <a:schemeClr val="accent5"/>
                </a:solidFill>
                <a:latin typeface="Trebuchet MS"/>
                <a:ea typeface="Trebuchet MS"/>
                <a:cs typeface="Trebuchet MS"/>
                <a:sym typeface="Trebuchet MS"/>
              </a:rPr>
              <a:t> Sept 2024</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g306b62da1b8_0_33"/>
          <p:cNvSpPr txBox="1"/>
          <p:nvPr>
            <p:ph type="title"/>
          </p:nvPr>
        </p:nvSpPr>
        <p:spPr>
          <a:xfrm>
            <a:off x="838200" y="365126"/>
            <a:ext cx="10515600" cy="11430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1800"/>
              <a:buNone/>
            </a:pPr>
            <a:r>
              <a:rPr lang="en-GB"/>
              <a:t>Defining the descriptive statistics</a:t>
            </a:r>
            <a:endParaRPr/>
          </a:p>
        </p:txBody>
      </p:sp>
      <p:sp>
        <p:nvSpPr>
          <p:cNvPr id="190" name="Google Shape;190;g306b62da1b8_0_33"/>
          <p:cNvSpPr txBox="1"/>
          <p:nvPr>
            <p:ph idx="1" type="body"/>
          </p:nvPr>
        </p:nvSpPr>
        <p:spPr>
          <a:xfrm>
            <a:off x="838200" y="1687525"/>
            <a:ext cx="11046900" cy="2484300"/>
          </a:xfrm>
          <a:prstGeom prst="rect">
            <a:avLst/>
          </a:prstGeom>
          <a:noFill/>
          <a:ln>
            <a:noFill/>
          </a:ln>
        </p:spPr>
        <p:txBody>
          <a:bodyPr anchorCtr="0" anchor="t" bIns="45700" lIns="91425" spcFirstLastPara="1" rIns="91425" wrap="square" tIns="45700">
            <a:noAutofit/>
          </a:bodyPr>
          <a:lstStyle/>
          <a:p>
            <a:pPr indent="0" lvl="0" marL="0" rtl="0" algn="l">
              <a:lnSpc>
                <a:spcPct val="95000"/>
              </a:lnSpc>
              <a:spcBef>
                <a:spcPts val="0"/>
              </a:spcBef>
              <a:spcAft>
                <a:spcPts val="0"/>
              </a:spcAft>
              <a:buClr>
                <a:schemeClr val="dk1"/>
              </a:buClr>
              <a:buSzPts val="935"/>
              <a:buFont typeface="Arial"/>
              <a:buNone/>
            </a:pPr>
            <a:r>
              <a:rPr b="1" lang="en-GB" sz="2480">
                <a:latin typeface="Book Antiqua"/>
                <a:ea typeface="Book Antiqua"/>
                <a:cs typeface="Book Antiqua"/>
                <a:sym typeface="Book Antiqua"/>
              </a:rPr>
              <a:t>3. Interquartile Range (IQR)</a:t>
            </a:r>
            <a:endParaRPr b="1" sz="2480">
              <a:latin typeface="Book Antiqua"/>
              <a:ea typeface="Book Antiqua"/>
              <a:cs typeface="Book Antiqua"/>
              <a:sym typeface="Book Antiqua"/>
            </a:endParaRPr>
          </a:p>
          <a:p>
            <a:pPr indent="0" lvl="0" marL="0" rtl="0" algn="l">
              <a:lnSpc>
                <a:spcPct val="95000"/>
              </a:lnSpc>
              <a:spcBef>
                <a:spcPts val="0"/>
              </a:spcBef>
              <a:spcAft>
                <a:spcPts val="0"/>
              </a:spcAft>
              <a:buClr>
                <a:schemeClr val="dk1"/>
              </a:buClr>
              <a:buSzPts val="935"/>
              <a:buFont typeface="Arial"/>
              <a:buNone/>
            </a:pPr>
            <a:r>
              <a:rPr lang="en-GB" sz="2480">
                <a:latin typeface="Book Antiqua"/>
                <a:ea typeface="Book Antiqua"/>
                <a:cs typeface="Book Antiqua"/>
                <a:sym typeface="Book Antiqua"/>
              </a:rPr>
              <a:t>Quartiles divide the data into 4 parts. IQR  corresponds to the difference between the first and third quartiles - is sometimes used as a robust alternative to the standard deviation.</a:t>
            </a:r>
            <a:endParaRPr sz="2480">
              <a:latin typeface="Book Antiqua"/>
              <a:ea typeface="Book Antiqua"/>
              <a:cs typeface="Book Antiqua"/>
              <a:sym typeface="Book Antiqua"/>
            </a:endParaRPr>
          </a:p>
          <a:p>
            <a:pPr indent="0" lvl="0" marL="12700" rtl="0" algn="l">
              <a:lnSpc>
                <a:spcPct val="95000"/>
              </a:lnSpc>
              <a:spcBef>
                <a:spcPts val="0"/>
              </a:spcBef>
              <a:spcAft>
                <a:spcPts val="0"/>
              </a:spcAft>
              <a:buClr>
                <a:schemeClr val="dk1"/>
              </a:buClr>
              <a:buSzPts val="935"/>
              <a:buFont typeface="Arial"/>
              <a:buNone/>
            </a:pPr>
            <a:r>
              <a:t/>
            </a:r>
            <a:endParaRPr sz="2480">
              <a:latin typeface="Book Antiqua"/>
              <a:ea typeface="Book Antiqua"/>
              <a:cs typeface="Book Antiqua"/>
              <a:sym typeface="Book Antiqua"/>
            </a:endParaRPr>
          </a:p>
          <a:p>
            <a:pPr indent="0" lvl="0" marL="12700" rtl="0" algn="l">
              <a:lnSpc>
                <a:spcPct val="95000"/>
              </a:lnSpc>
              <a:spcBef>
                <a:spcPts val="0"/>
              </a:spcBef>
              <a:spcAft>
                <a:spcPts val="0"/>
              </a:spcAft>
              <a:buClr>
                <a:schemeClr val="dk1"/>
              </a:buClr>
              <a:buSzPts val="935"/>
              <a:buFont typeface="Arial"/>
              <a:buNone/>
            </a:pPr>
            <a:r>
              <a:t/>
            </a:r>
            <a:endParaRPr sz="2055">
              <a:latin typeface="Book Antiqua"/>
              <a:ea typeface="Book Antiqua"/>
              <a:cs typeface="Book Antiqua"/>
              <a:sym typeface="Book Antiqua"/>
            </a:endParaRPr>
          </a:p>
          <a:p>
            <a:pPr indent="0" lvl="0" marL="0" rtl="0" algn="l">
              <a:lnSpc>
                <a:spcPct val="70000"/>
              </a:lnSpc>
              <a:spcBef>
                <a:spcPts val="1000"/>
              </a:spcBef>
              <a:spcAft>
                <a:spcPts val="0"/>
              </a:spcAft>
              <a:buSzPts val="1974"/>
              <a:buNone/>
            </a:pPr>
            <a:r>
              <a:t/>
            </a:r>
            <a:endParaRPr sz="2480">
              <a:latin typeface="Book Antiqua"/>
              <a:ea typeface="Book Antiqua"/>
              <a:cs typeface="Book Antiqua"/>
              <a:sym typeface="Book Antiqua"/>
            </a:endParaRPr>
          </a:p>
        </p:txBody>
      </p:sp>
      <p:pic>
        <p:nvPicPr>
          <p:cNvPr id="191" name="Google Shape;191;g306b62da1b8_0_33"/>
          <p:cNvPicPr preferRelativeResize="0"/>
          <p:nvPr/>
        </p:nvPicPr>
        <p:blipFill>
          <a:blip r:embed="rId3">
            <a:alphaModFix/>
          </a:blip>
          <a:stretch>
            <a:fillRect/>
          </a:stretch>
        </p:blipFill>
        <p:spPr>
          <a:xfrm>
            <a:off x="2190950" y="3376475"/>
            <a:ext cx="7818425" cy="26388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g306b62da1b8_0_40"/>
          <p:cNvSpPr txBox="1"/>
          <p:nvPr>
            <p:ph type="title"/>
          </p:nvPr>
        </p:nvSpPr>
        <p:spPr>
          <a:xfrm>
            <a:off x="838200" y="365126"/>
            <a:ext cx="10515600" cy="11430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1800"/>
              <a:buNone/>
            </a:pPr>
            <a:r>
              <a:rPr lang="en-GB"/>
              <a:t>Purpose of each descriptive statistic</a:t>
            </a:r>
            <a:endParaRPr/>
          </a:p>
        </p:txBody>
      </p:sp>
      <p:sp>
        <p:nvSpPr>
          <p:cNvPr id="198" name="Google Shape;198;g306b62da1b8_0_40"/>
          <p:cNvSpPr txBox="1"/>
          <p:nvPr>
            <p:ph idx="1" type="body"/>
          </p:nvPr>
        </p:nvSpPr>
        <p:spPr>
          <a:xfrm>
            <a:off x="838200" y="1687514"/>
            <a:ext cx="10515600" cy="4489500"/>
          </a:xfrm>
          <a:prstGeom prst="rect">
            <a:avLst/>
          </a:prstGeom>
          <a:noFill/>
          <a:ln>
            <a:noFill/>
          </a:ln>
        </p:spPr>
        <p:txBody>
          <a:bodyPr anchorCtr="0" anchor="t" bIns="45700" lIns="91425" spcFirstLastPara="1" rIns="91425" wrap="square" tIns="45700">
            <a:noAutofit/>
          </a:bodyPr>
          <a:lstStyle/>
          <a:p>
            <a:pPr indent="0" lvl="0" marL="0" rtl="0" algn="l">
              <a:lnSpc>
                <a:spcPct val="95000"/>
              </a:lnSpc>
              <a:spcBef>
                <a:spcPts val="0"/>
              </a:spcBef>
              <a:spcAft>
                <a:spcPts val="0"/>
              </a:spcAft>
              <a:buClr>
                <a:schemeClr val="dk1"/>
              </a:buClr>
              <a:buSzPts val="852"/>
              <a:buFont typeface="Arial"/>
              <a:buNone/>
            </a:pPr>
            <a:r>
              <a:rPr lang="en-GB" sz="2470">
                <a:latin typeface="Book Antiqua"/>
                <a:ea typeface="Book Antiqua"/>
                <a:cs typeface="Book Antiqua"/>
                <a:sym typeface="Book Antiqua"/>
              </a:rPr>
              <a:t>1. </a:t>
            </a:r>
            <a:r>
              <a:rPr lang="en-GB" sz="2470">
                <a:solidFill>
                  <a:srgbClr val="FF0000"/>
                </a:solidFill>
                <a:latin typeface="Book Antiqua"/>
                <a:ea typeface="Book Antiqua"/>
                <a:cs typeface="Book Antiqua"/>
                <a:sym typeface="Book Antiqua"/>
              </a:rPr>
              <a:t>Range. </a:t>
            </a:r>
            <a:r>
              <a:rPr lang="en-GB" sz="2470">
                <a:latin typeface="Book Antiqua"/>
                <a:ea typeface="Book Antiqua"/>
                <a:cs typeface="Book Antiqua"/>
                <a:sym typeface="Book Antiqua"/>
              </a:rPr>
              <a:t>It’s not often used because it’s very sensitive to outliers.</a:t>
            </a:r>
            <a:endParaRPr sz="2470">
              <a:latin typeface="Book Antiqua"/>
              <a:ea typeface="Book Antiqua"/>
              <a:cs typeface="Book Antiqua"/>
              <a:sym typeface="Book Antiqua"/>
            </a:endParaRPr>
          </a:p>
          <a:p>
            <a:pPr indent="0" lvl="0" marL="0" rtl="0" algn="l">
              <a:lnSpc>
                <a:spcPct val="95000"/>
              </a:lnSpc>
              <a:spcBef>
                <a:spcPts val="0"/>
              </a:spcBef>
              <a:spcAft>
                <a:spcPts val="0"/>
              </a:spcAft>
              <a:buClr>
                <a:schemeClr val="dk1"/>
              </a:buClr>
              <a:buSzPts val="852"/>
              <a:buFont typeface="Arial"/>
              <a:buNone/>
            </a:pPr>
            <a:r>
              <a:rPr lang="en-GB" sz="2470">
                <a:latin typeface="Book Antiqua"/>
                <a:ea typeface="Book Antiqua"/>
                <a:cs typeface="Book Antiqua"/>
                <a:sym typeface="Book Antiqua"/>
              </a:rPr>
              <a:t>2. </a:t>
            </a:r>
            <a:r>
              <a:rPr lang="en-GB" sz="2470">
                <a:solidFill>
                  <a:srgbClr val="FF0000"/>
                </a:solidFill>
                <a:latin typeface="Book Antiqua"/>
                <a:ea typeface="Book Antiqua"/>
                <a:cs typeface="Book Antiqua"/>
                <a:sym typeface="Book Antiqua"/>
              </a:rPr>
              <a:t>IQR</a:t>
            </a:r>
            <a:r>
              <a:rPr lang="en-GB" sz="2470">
                <a:latin typeface="Book Antiqua"/>
                <a:ea typeface="Book Antiqua"/>
                <a:cs typeface="Book Antiqua"/>
                <a:sym typeface="Book Antiqua"/>
              </a:rPr>
              <a:t>. It’s pretty robust to outliers. </a:t>
            </a:r>
            <a:endParaRPr sz="2470">
              <a:latin typeface="Book Antiqua"/>
              <a:ea typeface="Book Antiqua"/>
              <a:cs typeface="Book Antiqua"/>
              <a:sym typeface="Book Antiqua"/>
            </a:endParaRPr>
          </a:p>
          <a:p>
            <a:pPr indent="0" lvl="0" marL="0" rtl="0" algn="l">
              <a:lnSpc>
                <a:spcPct val="95000"/>
              </a:lnSpc>
              <a:spcBef>
                <a:spcPts val="0"/>
              </a:spcBef>
              <a:spcAft>
                <a:spcPts val="0"/>
              </a:spcAft>
              <a:buClr>
                <a:schemeClr val="dk1"/>
              </a:buClr>
              <a:buSzPts val="852"/>
              <a:buFont typeface="Arial"/>
              <a:buNone/>
            </a:pPr>
            <a:r>
              <a:rPr lang="en-GB" sz="2470">
                <a:latin typeface="Book Antiqua"/>
                <a:ea typeface="Book Antiqua"/>
                <a:cs typeface="Book Antiqua"/>
                <a:sym typeface="Book Antiqua"/>
              </a:rPr>
              <a:t>3. </a:t>
            </a:r>
            <a:r>
              <a:rPr lang="en-GB" sz="2470">
                <a:solidFill>
                  <a:srgbClr val="FF0000"/>
                </a:solidFill>
                <a:latin typeface="Book Antiqua"/>
                <a:ea typeface="Book Antiqua"/>
                <a:cs typeface="Book Antiqua"/>
                <a:sym typeface="Book Antiqua"/>
              </a:rPr>
              <a:t>Variance</a:t>
            </a:r>
            <a:r>
              <a:rPr lang="en-GB" sz="2470">
                <a:latin typeface="Book Antiqua"/>
                <a:ea typeface="Book Antiqua"/>
                <a:cs typeface="Book Antiqua"/>
                <a:sym typeface="Book Antiqua"/>
              </a:rPr>
              <a:t>. It’s completely uninterpretable because it doesn’t use the same units as the data. It’s almost never used </a:t>
            </a:r>
            <a:endParaRPr sz="2470">
              <a:latin typeface="Book Antiqua"/>
              <a:ea typeface="Book Antiqua"/>
              <a:cs typeface="Book Antiqua"/>
              <a:sym typeface="Book Antiqua"/>
            </a:endParaRPr>
          </a:p>
          <a:p>
            <a:pPr indent="0" lvl="0" marL="0" rtl="0" algn="l">
              <a:lnSpc>
                <a:spcPct val="95000"/>
              </a:lnSpc>
              <a:spcBef>
                <a:spcPts val="0"/>
              </a:spcBef>
              <a:spcAft>
                <a:spcPts val="0"/>
              </a:spcAft>
              <a:buClr>
                <a:schemeClr val="dk1"/>
              </a:buClr>
              <a:buSzPts val="852"/>
              <a:buFont typeface="Arial"/>
              <a:buNone/>
            </a:pPr>
            <a:r>
              <a:rPr lang="en-GB" sz="2470">
                <a:latin typeface="Book Antiqua"/>
                <a:ea typeface="Book Antiqua"/>
                <a:cs typeface="Book Antiqua"/>
                <a:sym typeface="Book Antiqua"/>
              </a:rPr>
              <a:t>4. </a:t>
            </a:r>
            <a:r>
              <a:rPr lang="en-GB" sz="2470">
                <a:solidFill>
                  <a:srgbClr val="FF0000"/>
                </a:solidFill>
                <a:latin typeface="Book Antiqua"/>
                <a:ea typeface="Book Antiqua"/>
                <a:cs typeface="Book Antiqua"/>
                <a:sym typeface="Book Antiqua"/>
              </a:rPr>
              <a:t>Standard deviation</a:t>
            </a:r>
            <a:r>
              <a:rPr lang="en-GB" sz="2470">
                <a:latin typeface="Book Antiqua"/>
                <a:ea typeface="Book Antiqua"/>
                <a:cs typeface="Book Antiqua"/>
                <a:sym typeface="Book Antiqua"/>
              </a:rPr>
              <a:t>. This is the square root of the variance. It’s expressed in the same units as the data. The standard deviation is often used in the situation where the mean is the measure of central tendency.</a:t>
            </a:r>
            <a:endParaRPr sz="2470">
              <a:latin typeface="Book Antiqua"/>
              <a:ea typeface="Book Antiqua"/>
              <a:cs typeface="Book Antiqua"/>
              <a:sym typeface="Book Antiqua"/>
            </a:endParaRPr>
          </a:p>
          <a:p>
            <a:pPr indent="0" lvl="0" marL="0" rtl="0" algn="l">
              <a:lnSpc>
                <a:spcPct val="95000"/>
              </a:lnSpc>
              <a:spcBef>
                <a:spcPts val="0"/>
              </a:spcBef>
              <a:spcAft>
                <a:spcPts val="0"/>
              </a:spcAft>
              <a:buClr>
                <a:schemeClr val="dk1"/>
              </a:buClr>
              <a:buSzPts val="852"/>
              <a:buFont typeface="Arial"/>
              <a:buNone/>
            </a:pPr>
            <a:r>
              <a:rPr lang="en-GB" sz="2470">
                <a:latin typeface="Book Antiqua"/>
                <a:ea typeface="Book Antiqua"/>
                <a:cs typeface="Book Antiqua"/>
                <a:sym typeface="Book Antiqua"/>
              </a:rPr>
              <a:t>5. </a:t>
            </a:r>
            <a:r>
              <a:rPr lang="en-GB" sz="2470">
                <a:solidFill>
                  <a:srgbClr val="FF0000"/>
                </a:solidFill>
                <a:latin typeface="Book Antiqua"/>
                <a:ea typeface="Book Antiqua"/>
                <a:cs typeface="Book Antiqua"/>
                <a:sym typeface="Book Antiqua"/>
              </a:rPr>
              <a:t>Median</a:t>
            </a:r>
            <a:r>
              <a:rPr lang="en-GB" sz="2470">
                <a:latin typeface="Book Antiqua"/>
                <a:ea typeface="Book Antiqua"/>
                <a:cs typeface="Book Antiqua"/>
                <a:sym typeface="Book Antiqua"/>
              </a:rPr>
              <a:t>. It’s a robust way to impute for missing data, for data with outliers. Used with continuous data that is not normally distributed.</a:t>
            </a:r>
            <a:endParaRPr sz="2470">
              <a:latin typeface="Book Antiqua"/>
              <a:ea typeface="Book Antiqua"/>
              <a:cs typeface="Book Antiqua"/>
              <a:sym typeface="Book Antiqua"/>
            </a:endParaRPr>
          </a:p>
          <a:p>
            <a:pPr indent="0" lvl="0" marL="0" rtl="0" algn="l">
              <a:lnSpc>
                <a:spcPct val="95000"/>
              </a:lnSpc>
              <a:spcBef>
                <a:spcPts val="0"/>
              </a:spcBef>
              <a:spcAft>
                <a:spcPts val="0"/>
              </a:spcAft>
              <a:buClr>
                <a:schemeClr val="dk1"/>
              </a:buClr>
              <a:buSzPts val="852"/>
              <a:buFont typeface="Arial"/>
              <a:buNone/>
            </a:pPr>
            <a:r>
              <a:rPr lang="en-GB" sz="2470">
                <a:latin typeface="Book Antiqua"/>
                <a:ea typeface="Book Antiqua"/>
                <a:cs typeface="Book Antiqua"/>
                <a:sym typeface="Book Antiqua"/>
              </a:rPr>
              <a:t>6. </a:t>
            </a:r>
            <a:r>
              <a:rPr lang="en-GB" sz="2470">
                <a:solidFill>
                  <a:srgbClr val="FF0000"/>
                </a:solidFill>
                <a:latin typeface="Book Antiqua"/>
                <a:ea typeface="Book Antiqua"/>
                <a:cs typeface="Book Antiqua"/>
                <a:sym typeface="Book Antiqua"/>
              </a:rPr>
              <a:t>Mode</a:t>
            </a:r>
            <a:r>
              <a:rPr lang="en-GB" sz="2470">
                <a:latin typeface="Book Antiqua"/>
                <a:ea typeface="Book Antiqua"/>
                <a:cs typeface="Book Antiqua"/>
                <a:sym typeface="Book Antiqua"/>
              </a:rPr>
              <a:t>. Imputes for missing data that is categorical</a:t>
            </a:r>
            <a:endParaRPr sz="2470">
              <a:latin typeface="Book Antiqua"/>
              <a:ea typeface="Book Antiqua"/>
              <a:cs typeface="Book Antiqua"/>
              <a:sym typeface="Book Antiqua"/>
            </a:endParaRPr>
          </a:p>
          <a:p>
            <a:pPr indent="0" lvl="0" marL="0" rtl="0" algn="l">
              <a:lnSpc>
                <a:spcPct val="95000"/>
              </a:lnSpc>
              <a:spcBef>
                <a:spcPts val="0"/>
              </a:spcBef>
              <a:spcAft>
                <a:spcPts val="0"/>
              </a:spcAft>
              <a:buClr>
                <a:schemeClr val="dk1"/>
              </a:buClr>
              <a:buSzPts val="852"/>
              <a:buFont typeface="Arial"/>
              <a:buNone/>
            </a:pPr>
            <a:r>
              <a:rPr lang="en-GB" sz="2470">
                <a:latin typeface="Book Antiqua"/>
                <a:ea typeface="Book Antiqua"/>
                <a:cs typeface="Book Antiqua"/>
                <a:sym typeface="Book Antiqua"/>
              </a:rPr>
              <a:t>7. </a:t>
            </a:r>
            <a:r>
              <a:rPr lang="en-GB" sz="2470">
                <a:solidFill>
                  <a:srgbClr val="FF0000"/>
                </a:solidFill>
                <a:latin typeface="Book Antiqua"/>
                <a:ea typeface="Book Antiqua"/>
                <a:cs typeface="Book Antiqua"/>
                <a:sym typeface="Book Antiqua"/>
              </a:rPr>
              <a:t>Mean</a:t>
            </a:r>
            <a:r>
              <a:rPr lang="en-GB" sz="2470">
                <a:latin typeface="Book Antiqua"/>
                <a:ea typeface="Book Antiqua"/>
                <a:cs typeface="Book Antiqua"/>
                <a:sym typeface="Book Antiqua"/>
              </a:rPr>
              <a:t>. Imputes for missing continuous data that is normally distributed</a:t>
            </a:r>
            <a:endParaRPr sz="2470">
              <a:latin typeface="Book Antiqua"/>
              <a:ea typeface="Book Antiqua"/>
              <a:cs typeface="Book Antiqua"/>
              <a:sym typeface="Book Antiqua"/>
            </a:endParaRPr>
          </a:p>
          <a:p>
            <a:pPr indent="-12700" lvl="0" marL="12700" rtl="0" algn="l">
              <a:lnSpc>
                <a:spcPct val="78181"/>
              </a:lnSpc>
              <a:spcBef>
                <a:spcPts val="1000"/>
              </a:spcBef>
              <a:spcAft>
                <a:spcPts val="0"/>
              </a:spcAft>
              <a:buClr>
                <a:schemeClr val="dk1"/>
              </a:buClr>
              <a:buSzPts val="852"/>
              <a:buFont typeface="Arial"/>
              <a:buNone/>
            </a:pPr>
            <a:r>
              <a:t/>
            </a:r>
            <a:endParaRPr sz="2805">
              <a:latin typeface="Book Antiqua"/>
              <a:ea typeface="Book Antiqua"/>
              <a:cs typeface="Book Antiqua"/>
              <a:sym typeface="Book Antiqua"/>
            </a:endParaRPr>
          </a:p>
          <a:p>
            <a:pPr indent="0" lvl="0" marL="0" rtl="0" algn="l">
              <a:lnSpc>
                <a:spcPct val="70000"/>
              </a:lnSpc>
              <a:spcBef>
                <a:spcPts val="1000"/>
              </a:spcBef>
              <a:spcAft>
                <a:spcPts val="0"/>
              </a:spcAft>
              <a:buSzPts val="1641"/>
              <a:buNone/>
            </a:pPr>
            <a:r>
              <a:t/>
            </a:r>
            <a:endParaRPr sz="2470">
              <a:latin typeface="Book Antiqua"/>
              <a:ea typeface="Book Antiqua"/>
              <a:cs typeface="Book Antiqua"/>
              <a:sym typeface="Book Antiqua"/>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g306b62da1b8_0_46"/>
          <p:cNvSpPr txBox="1"/>
          <p:nvPr>
            <p:ph type="title"/>
          </p:nvPr>
        </p:nvSpPr>
        <p:spPr>
          <a:xfrm>
            <a:off x="838200" y="365126"/>
            <a:ext cx="10515600" cy="11430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1800"/>
              <a:buNone/>
            </a:pPr>
            <a:r>
              <a:rPr lang="en-GB"/>
              <a:t>Testing for normal distribution</a:t>
            </a:r>
            <a:endParaRPr/>
          </a:p>
        </p:txBody>
      </p:sp>
      <p:sp>
        <p:nvSpPr>
          <p:cNvPr id="205" name="Google Shape;205;g306b62da1b8_0_46"/>
          <p:cNvSpPr txBox="1"/>
          <p:nvPr>
            <p:ph idx="1" type="body"/>
          </p:nvPr>
        </p:nvSpPr>
        <p:spPr>
          <a:xfrm>
            <a:off x="838200" y="1687514"/>
            <a:ext cx="10515600" cy="4489500"/>
          </a:xfrm>
          <a:prstGeom prst="rect">
            <a:avLst/>
          </a:prstGeom>
          <a:noFill/>
          <a:ln>
            <a:noFill/>
          </a:ln>
        </p:spPr>
        <p:txBody>
          <a:bodyPr anchorCtr="0" anchor="t" bIns="45700" lIns="91425" spcFirstLastPara="1" rIns="91425" wrap="square" tIns="45700">
            <a:noAutofit/>
          </a:bodyPr>
          <a:lstStyle/>
          <a:p>
            <a:pPr indent="0" lvl="0" marL="0" rtl="0" algn="ctr">
              <a:lnSpc>
                <a:spcPct val="105000"/>
              </a:lnSpc>
              <a:spcBef>
                <a:spcPts val="0"/>
              </a:spcBef>
              <a:spcAft>
                <a:spcPts val="0"/>
              </a:spcAft>
              <a:buClr>
                <a:schemeClr val="dk1"/>
              </a:buClr>
              <a:buSzPts val="1100"/>
              <a:buFont typeface="Arial"/>
              <a:buNone/>
            </a:pPr>
            <a:r>
              <a:rPr b="1" lang="en-GB" sz="3000">
                <a:latin typeface="Book Antiqua"/>
                <a:ea typeface="Book Antiqua"/>
                <a:cs typeface="Book Antiqua"/>
                <a:sym typeface="Book Antiqua"/>
              </a:rPr>
              <a:t>Rule of thumb:</a:t>
            </a:r>
            <a:endParaRPr b="1" sz="3000">
              <a:latin typeface="Book Antiqua"/>
              <a:ea typeface="Book Antiqua"/>
              <a:cs typeface="Book Antiqua"/>
              <a:sym typeface="Book Antiqua"/>
            </a:endParaRPr>
          </a:p>
          <a:p>
            <a:pPr indent="0" lvl="0" marL="0" rtl="0" algn="ctr">
              <a:lnSpc>
                <a:spcPct val="105000"/>
              </a:lnSpc>
              <a:spcBef>
                <a:spcPts val="0"/>
              </a:spcBef>
              <a:spcAft>
                <a:spcPts val="0"/>
              </a:spcAft>
              <a:buClr>
                <a:schemeClr val="dk1"/>
              </a:buClr>
              <a:buSzPts val="1100"/>
              <a:buFont typeface="Arial"/>
              <a:buNone/>
            </a:pPr>
            <a:r>
              <a:rPr lang="en-GB" sz="3000">
                <a:latin typeface="Book Antiqua"/>
                <a:ea typeface="Book Antiqua"/>
                <a:cs typeface="Book Antiqua"/>
                <a:sym typeface="Book Antiqua"/>
              </a:rPr>
              <a:t>Many of the statistical tests including correlation, regression, t-test, and analysis of variance (ANOVA) assume some certain characteristics about the data. They require the data to follow a normal distribution or Gaussian distribution. These tests are called parametric tests, because their validity depends on the distribution of the data.</a:t>
            </a:r>
            <a:endParaRPr sz="3000">
              <a:latin typeface="Book Antiqua"/>
              <a:ea typeface="Book Antiqua"/>
              <a:cs typeface="Book Antiqua"/>
              <a:sym typeface="Book Antiqua"/>
            </a:endParaRPr>
          </a:p>
          <a:p>
            <a:pPr indent="-12700" lvl="0" marL="12700" rtl="0" algn="l">
              <a:lnSpc>
                <a:spcPct val="88181"/>
              </a:lnSpc>
              <a:spcBef>
                <a:spcPts val="1000"/>
              </a:spcBef>
              <a:spcAft>
                <a:spcPts val="0"/>
              </a:spcAft>
              <a:buClr>
                <a:schemeClr val="dk1"/>
              </a:buClr>
              <a:buSzPts val="1100"/>
              <a:buFont typeface="Arial"/>
              <a:buNone/>
            </a:pPr>
            <a:r>
              <a:t/>
            </a:r>
            <a:endParaRPr sz="3433">
              <a:latin typeface="Book Antiqua"/>
              <a:ea typeface="Book Antiqua"/>
              <a:cs typeface="Book Antiqua"/>
              <a:sym typeface="Book Antiqua"/>
            </a:endParaRPr>
          </a:p>
          <a:p>
            <a:pPr indent="0" lvl="0" marL="0" rtl="0" algn="l">
              <a:lnSpc>
                <a:spcPct val="80000"/>
              </a:lnSpc>
              <a:spcBef>
                <a:spcPts val="1000"/>
              </a:spcBef>
              <a:spcAft>
                <a:spcPts val="0"/>
              </a:spcAft>
              <a:buSzPts val="2118"/>
              <a:buNone/>
            </a:pPr>
            <a:r>
              <a:t/>
            </a:r>
            <a:endParaRPr sz="3000">
              <a:latin typeface="Book Antiqua"/>
              <a:ea typeface="Book Antiqua"/>
              <a:cs typeface="Book Antiqua"/>
              <a:sym typeface="Book Antiqua"/>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g306b62da1b8_0_52"/>
          <p:cNvSpPr txBox="1"/>
          <p:nvPr>
            <p:ph type="title"/>
          </p:nvPr>
        </p:nvSpPr>
        <p:spPr>
          <a:xfrm>
            <a:off x="838200" y="365126"/>
            <a:ext cx="10515600" cy="11430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1800"/>
              <a:buNone/>
            </a:pPr>
            <a:r>
              <a:rPr lang="en-GB"/>
              <a:t>Testing for normal distribution</a:t>
            </a:r>
            <a:endParaRPr/>
          </a:p>
        </p:txBody>
      </p:sp>
      <p:sp>
        <p:nvSpPr>
          <p:cNvPr id="212" name="Google Shape;212;g306b62da1b8_0_52"/>
          <p:cNvSpPr txBox="1"/>
          <p:nvPr>
            <p:ph idx="1" type="body"/>
          </p:nvPr>
        </p:nvSpPr>
        <p:spPr>
          <a:xfrm>
            <a:off x="838200" y="1687514"/>
            <a:ext cx="10515600" cy="44895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lang="en-GB" sz="3000">
                <a:latin typeface="Book Antiqua"/>
                <a:ea typeface="Book Antiqua"/>
                <a:cs typeface="Book Antiqua"/>
                <a:sym typeface="Book Antiqua"/>
              </a:rPr>
              <a:t>So the distribution of data has to be testing using the following:</a:t>
            </a:r>
            <a:endParaRPr sz="3000">
              <a:latin typeface="Book Antiqua"/>
              <a:ea typeface="Book Antiqua"/>
              <a:cs typeface="Book Antiqua"/>
              <a:sym typeface="Book Antiqua"/>
            </a:endParaRPr>
          </a:p>
          <a:p>
            <a:pPr indent="0" lvl="0" marL="0" rtl="0" algn="l">
              <a:lnSpc>
                <a:spcPct val="115000"/>
              </a:lnSpc>
              <a:spcBef>
                <a:spcPts val="0"/>
              </a:spcBef>
              <a:spcAft>
                <a:spcPts val="0"/>
              </a:spcAft>
              <a:buClr>
                <a:schemeClr val="dk1"/>
              </a:buClr>
              <a:buSzPts val="1100"/>
              <a:buFont typeface="Arial"/>
              <a:buNone/>
            </a:pPr>
            <a:r>
              <a:rPr lang="en-GB" sz="3000">
                <a:latin typeface="Book Antiqua"/>
                <a:ea typeface="Book Antiqua"/>
                <a:cs typeface="Book Antiqua"/>
                <a:sym typeface="Book Antiqua"/>
              </a:rPr>
              <a:t>1. </a:t>
            </a:r>
            <a:r>
              <a:rPr lang="en-GB" sz="3000">
                <a:solidFill>
                  <a:srgbClr val="FF0000"/>
                </a:solidFill>
                <a:latin typeface="Book Antiqua"/>
                <a:ea typeface="Book Antiqua"/>
                <a:cs typeface="Book Antiqua"/>
                <a:sym typeface="Book Antiqua"/>
              </a:rPr>
              <a:t>Visual inspection </a:t>
            </a:r>
            <a:r>
              <a:rPr lang="en-GB" sz="3000">
                <a:latin typeface="Book Antiqua"/>
                <a:ea typeface="Book Antiqua"/>
                <a:cs typeface="Book Antiqua"/>
                <a:sym typeface="Book Antiqua"/>
              </a:rPr>
              <a:t>[normal plots (histogram), Q-Q plot (quantile-quantile plot)], boxplots)</a:t>
            </a:r>
            <a:endParaRPr sz="3000">
              <a:latin typeface="Book Antiqua"/>
              <a:ea typeface="Book Antiqua"/>
              <a:cs typeface="Book Antiqua"/>
              <a:sym typeface="Book Antiqua"/>
            </a:endParaRPr>
          </a:p>
          <a:p>
            <a:pPr indent="0" lvl="0" marL="0" rtl="0" algn="l">
              <a:lnSpc>
                <a:spcPct val="115000"/>
              </a:lnSpc>
              <a:spcBef>
                <a:spcPts val="0"/>
              </a:spcBef>
              <a:spcAft>
                <a:spcPts val="0"/>
              </a:spcAft>
              <a:buClr>
                <a:schemeClr val="dk1"/>
              </a:buClr>
              <a:buSzPts val="1100"/>
              <a:buFont typeface="Arial"/>
              <a:buNone/>
            </a:pPr>
            <a:r>
              <a:rPr lang="en-GB" sz="3000">
                <a:latin typeface="Book Antiqua"/>
                <a:ea typeface="Book Antiqua"/>
                <a:cs typeface="Book Antiqua"/>
                <a:sym typeface="Book Antiqua"/>
              </a:rPr>
              <a:t>2. </a:t>
            </a:r>
            <a:r>
              <a:rPr lang="en-GB" sz="3000">
                <a:solidFill>
                  <a:srgbClr val="FF0000"/>
                </a:solidFill>
                <a:latin typeface="Book Antiqua"/>
                <a:ea typeface="Book Antiqua"/>
                <a:cs typeface="Book Antiqua"/>
                <a:sym typeface="Book Antiqua"/>
              </a:rPr>
              <a:t>Significance tests</a:t>
            </a:r>
            <a:r>
              <a:rPr lang="en-GB" sz="3000">
                <a:latin typeface="Book Antiqua"/>
                <a:ea typeface="Book Antiqua"/>
                <a:cs typeface="Book Antiqua"/>
                <a:sym typeface="Book Antiqua"/>
              </a:rPr>
              <a:t>. Such as Shapiro-Wilk’s test (samples &gt;3&lt; 5000) and Kolmogorov-Smirnov (K-S) test (samples &gt; 5000)</a:t>
            </a:r>
            <a:endParaRPr sz="3000">
              <a:latin typeface="Book Antiqua"/>
              <a:ea typeface="Book Antiqua"/>
              <a:cs typeface="Book Antiqua"/>
              <a:sym typeface="Book Antiqua"/>
            </a:endParaRPr>
          </a:p>
          <a:p>
            <a:pPr indent="0" lvl="0" marL="0" rtl="0" algn="ctr">
              <a:lnSpc>
                <a:spcPct val="105000"/>
              </a:lnSpc>
              <a:spcBef>
                <a:spcPts val="0"/>
              </a:spcBef>
              <a:spcAft>
                <a:spcPts val="0"/>
              </a:spcAft>
              <a:buClr>
                <a:schemeClr val="dk1"/>
              </a:buClr>
              <a:buSzPts val="1100"/>
              <a:buFont typeface="Arial"/>
              <a:buNone/>
            </a:pPr>
            <a:r>
              <a:rPr b="1" lang="en-GB" sz="2900">
                <a:latin typeface="Book Antiqua"/>
                <a:ea typeface="Book Antiqua"/>
                <a:cs typeface="Book Antiqua"/>
                <a:sym typeface="Book Antiqua"/>
              </a:rPr>
              <a:t>Data distribution also informs how missing data is handled</a:t>
            </a:r>
            <a:endParaRPr b="1" sz="2900">
              <a:latin typeface="Book Antiqua"/>
              <a:ea typeface="Book Antiqua"/>
              <a:cs typeface="Book Antiqua"/>
              <a:sym typeface="Book Antiqua"/>
            </a:endParaRPr>
          </a:p>
          <a:p>
            <a:pPr indent="-12700" lvl="0" marL="12700" rtl="0" algn="l">
              <a:lnSpc>
                <a:spcPct val="88181"/>
              </a:lnSpc>
              <a:spcBef>
                <a:spcPts val="1000"/>
              </a:spcBef>
              <a:spcAft>
                <a:spcPts val="0"/>
              </a:spcAft>
              <a:buClr>
                <a:schemeClr val="dk1"/>
              </a:buClr>
              <a:buSzPts val="1100"/>
              <a:buFont typeface="Arial"/>
              <a:buNone/>
            </a:pPr>
            <a:r>
              <a:t/>
            </a:r>
            <a:endParaRPr sz="3633">
              <a:latin typeface="Book Antiqua"/>
              <a:ea typeface="Book Antiqua"/>
              <a:cs typeface="Book Antiqua"/>
              <a:sym typeface="Book Antiqua"/>
            </a:endParaRPr>
          </a:p>
          <a:p>
            <a:pPr indent="0" lvl="0" marL="0" rtl="0" algn="l">
              <a:lnSpc>
                <a:spcPct val="80000"/>
              </a:lnSpc>
              <a:spcBef>
                <a:spcPts val="1000"/>
              </a:spcBef>
              <a:spcAft>
                <a:spcPts val="0"/>
              </a:spcAft>
              <a:buSzPts val="2118"/>
              <a:buNone/>
            </a:pPr>
            <a:r>
              <a:t/>
            </a:r>
            <a:endParaRPr sz="3200">
              <a:latin typeface="Book Antiqua"/>
              <a:ea typeface="Book Antiqua"/>
              <a:cs typeface="Book Antiqua"/>
              <a:sym typeface="Book Antiqua"/>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g306b62da1b8_0_150"/>
          <p:cNvSpPr txBox="1"/>
          <p:nvPr/>
        </p:nvSpPr>
        <p:spPr>
          <a:xfrm>
            <a:off x="203200" y="219337"/>
            <a:ext cx="10515600" cy="9234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4800"/>
              <a:buFont typeface="Arial"/>
              <a:buNone/>
            </a:pPr>
            <a:r>
              <a:rPr b="1" lang="en-GB" sz="4800">
                <a:solidFill>
                  <a:srgbClr val="0B3D91"/>
                </a:solidFill>
                <a:latin typeface="Trebuchet MS"/>
                <a:ea typeface="Trebuchet MS"/>
                <a:cs typeface="Trebuchet MS"/>
                <a:sym typeface="Trebuchet MS"/>
              </a:rPr>
              <a:t>Correlation and Covariation</a:t>
            </a:r>
            <a:endParaRPr b="0" i="0" sz="1400" u="none" cap="none" strike="noStrike">
              <a:solidFill>
                <a:srgbClr val="000000"/>
              </a:solidFill>
              <a:latin typeface="Arial"/>
              <a:ea typeface="Arial"/>
              <a:cs typeface="Arial"/>
              <a:sym typeface="Arial"/>
            </a:endParaRPr>
          </a:p>
        </p:txBody>
      </p:sp>
      <p:sp>
        <p:nvSpPr>
          <p:cNvPr id="219" name="Google Shape;219;g306b62da1b8_0_150"/>
          <p:cNvSpPr txBox="1"/>
          <p:nvPr/>
        </p:nvSpPr>
        <p:spPr>
          <a:xfrm>
            <a:off x="388729" y="1142636"/>
            <a:ext cx="11909400" cy="5962500"/>
          </a:xfrm>
          <a:prstGeom prst="rect">
            <a:avLst/>
          </a:prstGeom>
          <a:noFill/>
          <a:ln>
            <a:noFill/>
          </a:ln>
        </p:spPr>
        <p:txBody>
          <a:bodyPr anchorCtr="0" anchor="t" bIns="45700" lIns="91425" spcFirstLastPara="1" rIns="91425" wrap="square" tIns="45700">
            <a:noAutofit/>
          </a:bodyPr>
          <a:lstStyle/>
          <a:p>
            <a:pPr indent="146050" lvl="0" marL="31750" marR="57785" rtl="0" algn="l">
              <a:lnSpc>
                <a:spcPct val="156964"/>
              </a:lnSpc>
              <a:spcBef>
                <a:spcPts val="0"/>
              </a:spcBef>
              <a:spcAft>
                <a:spcPts val="0"/>
              </a:spcAft>
              <a:buClr>
                <a:srgbClr val="000000"/>
              </a:buClr>
              <a:buSzPts val="2800"/>
              <a:buFont typeface="Arial"/>
              <a:buNone/>
            </a:pPr>
            <a:r>
              <a:t/>
            </a:r>
            <a:endParaRPr b="0" i="0" sz="2800" u="none" cap="none" strike="noStrike">
              <a:solidFill>
                <a:srgbClr val="3B3D79"/>
              </a:solidFill>
              <a:latin typeface="Cambria"/>
              <a:ea typeface="Cambria"/>
              <a:cs typeface="Cambria"/>
              <a:sym typeface="Cambria"/>
            </a:endParaRPr>
          </a:p>
        </p:txBody>
      </p:sp>
      <p:sp>
        <p:nvSpPr>
          <p:cNvPr id="220" name="Google Shape;220;g306b62da1b8_0_150"/>
          <p:cNvSpPr txBox="1"/>
          <p:nvPr/>
        </p:nvSpPr>
        <p:spPr>
          <a:xfrm>
            <a:off x="442944" y="1574250"/>
            <a:ext cx="11665200" cy="4454400"/>
          </a:xfrm>
          <a:prstGeom prst="rect">
            <a:avLst/>
          </a:prstGeom>
          <a:noFill/>
          <a:ln>
            <a:noFill/>
          </a:ln>
        </p:spPr>
        <p:txBody>
          <a:bodyPr anchorCtr="0" anchor="t" bIns="45700" lIns="91425" spcFirstLastPara="1" rIns="91425" wrap="square" tIns="45700">
            <a:spAutoFit/>
          </a:bodyPr>
          <a:lstStyle/>
          <a:p>
            <a:pPr indent="0" lvl="0" marL="0" rtl="0" algn="l">
              <a:lnSpc>
                <a:spcPct val="115000"/>
              </a:lnSpc>
              <a:spcBef>
                <a:spcPts val="1200"/>
              </a:spcBef>
              <a:spcAft>
                <a:spcPts val="0"/>
              </a:spcAft>
              <a:buNone/>
            </a:pPr>
            <a:r>
              <a:rPr lang="en-GB" sz="2800">
                <a:solidFill>
                  <a:schemeClr val="dk1"/>
                </a:solidFill>
                <a:latin typeface="Book Antiqua"/>
                <a:ea typeface="Book Antiqua"/>
                <a:cs typeface="Book Antiqua"/>
                <a:sym typeface="Book Antiqua"/>
              </a:rPr>
              <a:t>These statistics measure the relationship between two variables.</a:t>
            </a:r>
            <a:endParaRPr sz="2800">
              <a:solidFill>
                <a:schemeClr val="dk1"/>
              </a:solidFill>
              <a:latin typeface="Book Antiqua"/>
              <a:ea typeface="Book Antiqua"/>
              <a:cs typeface="Book Antiqua"/>
              <a:sym typeface="Book Antiqua"/>
            </a:endParaRPr>
          </a:p>
          <a:p>
            <a:pPr indent="-406400" lvl="0" marL="457200" rtl="0" algn="l">
              <a:lnSpc>
                <a:spcPct val="115000"/>
              </a:lnSpc>
              <a:spcBef>
                <a:spcPts val="1200"/>
              </a:spcBef>
              <a:spcAft>
                <a:spcPts val="0"/>
              </a:spcAft>
              <a:buClr>
                <a:schemeClr val="dk1"/>
              </a:buClr>
              <a:buSzPts val="2800"/>
              <a:buChar char="●"/>
            </a:pPr>
            <a:r>
              <a:rPr b="1" lang="en-GB" sz="2800">
                <a:solidFill>
                  <a:schemeClr val="dk1"/>
                </a:solidFill>
                <a:latin typeface="Book Antiqua"/>
                <a:ea typeface="Book Antiqua"/>
                <a:cs typeface="Book Antiqua"/>
                <a:sym typeface="Book Antiqua"/>
              </a:rPr>
              <a:t>Correlation:</a:t>
            </a:r>
            <a:r>
              <a:rPr lang="en-GB" sz="2800">
                <a:solidFill>
                  <a:schemeClr val="dk1"/>
                </a:solidFill>
                <a:latin typeface="Book Antiqua"/>
                <a:ea typeface="Book Antiqua"/>
                <a:cs typeface="Book Antiqua"/>
                <a:sym typeface="Book Antiqua"/>
              </a:rPr>
              <a:t> A measure of the strength and direction of the linear relationship between two variables. It ranges from -1 to 1, where -1 indicates a perfect negative correlation, 1 indicates a perfect positive correlation, and 0 indicates no correlation.   </a:t>
            </a:r>
            <a:endParaRPr sz="2800">
              <a:solidFill>
                <a:schemeClr val="dk1"/>
              </a:solidFill>
              <a:latin typeface="Book Antiqua"/>
              <a:ea typeface="Book Antiqua"/>
              <a:cs typeface="Book Antiqua"/>
              <a:sym typeface="Book Antiqua"/>
            </a:endParaRPr>
          </a:p>
          <a:p>
            <a:pPr indent="0" lvl="0" marL="457200" rtl="0" algn="l">
              <a:lnSpc>
                <a:spcPct val="115000"/>
              </a:lnSpc>
              <a:spcBef>
                <a:spcPts val="1200"/>
              </a:spcBef>
              <a:spcAft>
                <a:spcPts val="0"/>
              </a:spcAft>
              <a:buNone/>
            </a:pPr>
            <a:r>
              <a:t/>
            </a:r>
            <a:endParaRPr sz="2800">
              <a:solidFill>
                <a:schemeClr val="dk1"/>
              </a:solidFill>
              <a:latin typeface="Book Antiqua"/>
              <a:ea typeface="Book Antiqua"/>
              <a:cs typeface="Book Antiqua"/>
              <a:sym typeface="Book Antiqua"/>
            </a:endParaRPr>
          </a:p>
          <a:p>
            <a:pPr indent="-406400" lvl="0" marL="457200" rtl="0" algn="l">
              <a:lnSpc>
                <a:spcPct val="115000"/>
              </a:lnSpc>
              <a:spcBef>
                <a:spcPts val="1200"/>
              </a:spcBef>
              <a:spcAft>
                <a:spcPts val="0"/>
              </a:spcAft>
              <a:buClr>
                <a:schemeClr val="dk1"/>
              </a:buClr>
              <a:buSzPts val="2800"/>
              <a:buChar char="●"/>
            </a:pPr>
            <a:r>
              <a:rPr b="1" lang="en-GB" sz="2800">
                <a:solidFill>
                  <a:schemeClr val="dk1"/>
                </a:solidFill>
                <a:latin typeface="Book Antiqua"/>
                <a:ea typeface="Book Antiqua"/>
                <a:cs typeface="Book Antiqua"/>
                <a:sym typeface="Book Antiqua"/>
              </a:rPr>
              <a:t>Covariance:</a:t>
            </a:r>
            <a:r>
              <a:rPr lang="en-GB" sz="2800">
                <a:solidFill>
                  <a:schemeClr val="dk1"/>
                </a:solidFill>
                <a:latin typeface="Book Antiqua"/>
                <a:ea typeface="Book Antiqua"/>
                <a:cs typeface="Book Antiqua"/>
                <a:sym typeface="Book Antiqua"/>
              </a:rPr>
              <a:t> A measure of the joint variability of two variables. It is similar to correlation but is not standardized.</a:t>
            </a:r>
            <a:endParaRPr sz="4500">
              <a:solidFill>
                <a:schemeClr val="dk1"/>
              </a:solidFill>
              <a:latin typeface="Book Antiqua"/>
              <a:ea typeface="Book Antiqua"/>
              <a:cs typeface="Book Antiqua"/>
              <a:sym typeface="Book Antiqua"/>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g306b62da1b8_0_158"/>
          <p:cNvSpPr txBox="1"/>
          <p:nvPr>
            <p:ph type="title"/>
          </p:nvPr>
        </p:nvSpPr>
        <p:spPr>
          <a:xfrm>
            <a:off x="838200" y="365126"/>
            <a:ext cx="10515600" cy="11430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1800"/>
              <a:buNone/>
            </a:pPr>
            <a:r>
              <a:rPr lang="en-GB"/>
              <a:t>Correlation is NOT covariation</a:t>
            </a:r>
            <a:endParaRPr/>
          </a:p>
        </p:txBody>
      </p:sp>
      <p:pic>
        <p:nvPicPr>
          <p:cNvPr id="227" name="Google Shape;227;g306b62da1b8_0_158"/>
          <p:cNvPicPr preferRelativeResize="0"/>
          <p:nvPr/>
        </p:nvPicPr>
        <p:blipFill>
          <a:blip r:embed="rId3">
            <a:alphaModFix/>
          </a:blip>
          <a:stretch>
            <a:fillRect/>
          </a:stretch>
        </p:blipFill>
        <p:spPr>
          <a:xfrm>
            <a:off x="1226550" y="1660525"/>
            <a:ext cx="9518100" cy="48982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g306b62da1b8_0_250"/>
          <p:cNvSpPr txBox="1"/>
          <p:nvPr/>
        </p:nvSpPr>
        <p:spPr>
          <a:xfrm>
            <a:off x="203200" y="219337"/>
            <a:ext cx="10515600" cy="9234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4800"/>
              <a:buFont typeface="Arial"/>
              <a:buNone/>
            </a:pPr>
            <a:r>
              <a:rPr b="1" lang="en-GB" sz="4800">
                <a:solidFill>
                  <a:srgbClr val="0B3D91"/>
                </a:solidFill>
                <a:latin typeface="Trebuchet MS"/>
                <a:ea typeface="Trebuchet MS"/>
                <a:cs typeface="Trebuchet MS"/>
                <a:sym typeface="Trebuchet MS"/>
              </a:rPr>
              <a:t>Data Visualisation</a:t>
            </a:r>
            <a:endParaRPr b="0" i="0" sz="1400" u="none" cap="none" strike="noStrike">
              <a:solidFill>
                <a:srgbClr val="000000"/>
              </a:solidFill>
              <a:latin typeface="Arial"/>
              <a:ea typeface="Arial"/>
              <a:cs typeface="Arial"/>
              <a:sym typeface="Arial"/>
            </a:endParaRPr>
          </a:p>
        </p:txBody>
      </p:sp>
      <p:sp>
        <p:nvSpPr>
          <p:cNvPr id="234" name="Google Shape;234;g306b62da1b8_0_250"/>
          <p:cNvSpPr txBox="1"/>
          <p:nvPr/>
        </p:nvSpPr>
        <p:spPr>
          <a:xfrm>
            <a:off x="388729" y="1142636"/>
            <a:ext cx="11909400" cy="5962500"/>
          </a:xfrm>
          <a:prstGeom prst="rect">
            <a:avLst/>
          </a:prstGeom>
          <a:noFill/>
          <a:ln>
            <a:noFill/>
          </a:ln>
        </p:spPr>
        <p:txBody>
          <a:bodyPr anchorCtr="0" anchor="t" bIns="45700" lIns="91425" spcFirstLastPara="1" rIns="91425" wrap="square" tIns="45700">
            <a:noAutofit/>
          </a:bodyPr>
          <a:lstStyle/>
          <a:p>
            <a:pPr indent="146050" lvl="0" marL="31750" marR="57785" rtl="0" algn="l">
              <a:lnSpc>
                <a:spcPct val="156964"/>
              </a:lnSpc>
              <a:spcBef>
                <a:spcPts val="0"/>
              </a:spcBef>
              <a:spcAft>
                <a:spcPts val="0"/>
              </a:spcAft>
              <a:buClr>
                <a:srgbClr val="000000"/>
              </a:buClr>
              <a:buSzPts val="2800"/>
              <a:buFont typeface="Arial"/>
              <a:buNone/>
            </a:pPr>
            <a:r>
              <a:t/>
            </a:r>
            <a:endParaRPr b="0" i="0" sz="2800" u="none" cap="none" strike="noStrike">
              <a:solidFill>
                <a:srgbClr val="3B3D79"/>
              </a:solidFill>
              <a:latin typeface="Cambria"/>
              <a:ea typeface="Cambria"/>
              <a:cs typeface="Cambria"/>
              <a:sym typeface="Cambria"/>
            </a:endParaRPr>
          </a:p>
        </p:txBody>
      </p:sp>
      <p:sp>
        <p:nvSpPr>
          <p:cNvPr id="235" name="Google Shape;235;g306b62da1b8_0_250"/>
          <p:cNvSpPr txBox="1"/>
          <p:nvPr/>
        </p:nvSpPr>
        <p:spPr>
          <a:xfrm>
            <a:off x="442944" y="1574250"/>
            <a:ext cx="11665200" cy="4564500"/>
          </a:xfrm>
          <a:prstGeom prst="rect">
            <a:avLst/>
          </a:prstGeom>
          <a:noFill/>
          <a:ln>
            <a:noFill/>
          </a:ln>
        </p:spPr>
        <p:txBody>
          <a:bodyPr anchorCtr="0" anchor="t" bIns="45700" lIns="91425" spcFirstLastPara="1" rIns="91425" wrap="square" tIns="45700">
            <a:spAutoFit/>
          </a:bodyPr>
          <a:lstStyle/>
          <a:p>
            <a:pPr indent="0" lvl="0" marL="0" rtl="0" algn="l">
              <a:lnSpc>
                <a:spcPct val="115000"/>
              </a:lnSpc>
              <a:spcBef>
                <a:spcPts val="1200"/>
              </a:spcBef>
              <a:spcAft>
                <a:spcPts val="0"/>
              </a:spcAft>
              <a:buNone/>
            </a:pPr>
            <a:r>
              <a:rPr lang="en-GB" sz="3100">
                <a:solidFill>
                  <a:schemeClr val="dk1"/>
                </a:solidFill>
                <a:latin typeface="Book Antiqua"/>
                <a:ea typeface="Book Antiqua"/>
                <a:cs typeface="Book Antiqua"/>
                <a:sym typeface="Book Antiqua"/>
              </a:rPr>
              <a:t>Visualizing data can help to identify patterns, trends, and relationships that might be difficult to see in numerical form.</a:t>
            </a:r>
            <a:endParaRPr sz="3100">
              <a:solidFill>
                <a:schemeClr val="dk1"/>
              </a:solidFill>
              <a:latin typeface="Book Antiqua"/>
              <a:ea typeface="Book Antiqua"/>
              <a:cs typeface="Book Antiqua"/>
              <a:sym typeface="Book Antiqua"/>
            </a:endParaRPr>
          </a:p>
          <a:p>
            <a:pPr indent="-425450" lvl="0" marL="457200" rtl="0" algn="l">
              <a:lnSpc>
                <a:spcPct val="115000"/>
              </a:lnSpc>
              <a:spcBef>
                <a:spcPts val="1200"/>
              </a:spcBef>
              <a:spcAft>
                <a:spcPts val="0"/>
              </a:spcAft>
              <a:buClr>
                <a:schemeClr val="dk1"/>
              </a:buClr>
              <a:buSzPts val="3100"/>
              <a:buFont typeface="Book Antiqua"/>
              <a:buChar char="●"/>
            </a:pPr>
            <a:r>
              <a:rPr b="1" lang="en-GB" sz="3100">
                <a:solidFill>
                  <a:schemeClr val="dk1"/>
                </a:solidFill>
                <a:latin typeface="Book Antiqua"/>
                <a:ea typeface="Book Antiqua"/>
                <a:cs typeface="Book Antiqua"/>
                <a:sym typeface="Book Antiqua"/>
              </a:rPr>
              <a:t>Common types of charts:</a:t>
            </a:r>
            <a:endParaRPr b="1" sz="3100">
              <a:solidFill>
                <a:schemeClr val="dk1"/>
              </a:solidFill>
              <a:latin typeface="Book Antiqua"/>
              <a:ea typeface="Book Antiqua"/>
              <a:cs typeface="Book Antiqua"/>
              <a:sym typeface="Book Antiqua"/>
            </a:endParaRPr>
          </a:p>
          <a:p>
            <a:pPr indent="-425450" lvl="1" marL="914400" rtl="0" algn="l">
              <a:lnSpc>
                <a:spcPct val="115000"/>
              </a:lnSpc>
              <a:spcBef>
                <a:spcPts val="0"/>
              </a:spcBef>
              <a:spcAft>
                <a:spcPts val="0"/>
              </a:spcAft>
              <a:buClr>
                <a:schemeClr val="dk1"/>
              </a:buClr>
              <a:buSzPts val="3100"/>
              <a:buFont typeface="Book Antiqua"/>
              <a:buChar char="○"/>
            </a:pPr>
            <a:r>
              <a:rPr lang="en-GB" sz="3100">
                <a:solidFill>
                  <a:schemeClr val="dk1"/>
                </a:solidFill>
                <a:latin typeface="Book Antiqua"/>
                <a:ea typeface="Book Antiqua"/>
                <a:cs typeface="Book Antiqua"/>
                <a:sym typeface="Book Antiqua"/>
              </a:rPr>
              <a:t>Bar charts</a:t>
            </a:r>
            <a:endParaRPr sz="3100">
              <a:solidFill>
                <a:schemeClr val="dk1"/>
              </a:solidFill>
              <a:latin typeface="Book Antiqua"/>
              <a:ea typeface="Book Antiqua"/>
              <a:cs typeface="Book Antiqua"/>
              <a:sym typeface="Book Antiqua"/>
            </a:endParaRPr>
          </a:p>
          <a:p>
            <a:pPr indent="-425450" lvl="1" marL="914400" rtl="0" algn="l">
              <a:lnSpc>
                <a:spcPct val="115000"/>
              </a:lnSpc>
              <a:spcBef>
                <a:spcPts val="0"/>
              </a:spcBef>
              <a:spcAft>
                <a:spcPts val="0"/>
              </a:spcAft>
              <a:buClr>
                <a:schemeClr val="dk1"/>
              </a:buClr>
              <a:buSzPts val="3100"/>
              <a:buFont typeface="Book Antiqua"/>
              <a:buChar char="○"/>
            </a:pPr>
            <a:r>
              <a:rPr lang="en-GB" sz="3100">
                <a:solidFill>
                  <a:schemeClr val="dk1"/>
                </a:solidFill>
                <a:latin typeface="Book Antiqua"/>
                <a:ea typeface="Book Antiqua"/>
                <a:cs typeface="Book Antiqua"/>
                <a:sym typeface="Book Antiqua"/>
              </a:rPr>
              <a:t>Histograms</a:t>
            </a:r>
            <a:endParaRPr sz="3100">
              <a:solidFill>
                <a:schemeClr val="dk1"/>
              </a:solidFill>
              <a:latin typeface="Book Antiqua"/>
              <a:ea typeface="Book Antiqua"/>
              <a:cs typeface="Book Antiqua"/>
              <a:sym typeface="Book Antiqua"/>
            </a:endParaRPr>
          </a:p>
          <a:p>
            <a:pPr indent="-425450" lvl="1" marL="914400" rtl="0" algn="l">
              <a:lnSpc>
                <a:spcPct val="115000"/>
              </a:lnSpc>
              <a:spcBef>
                <a:spcPts val="0"/>
              </a:spcBef>
              <a:spcAft>
                <a:spcPts val="0"/>
              </a:spcAft>
              <a:buClr>
                <a:schemeClr val="dk1"/>
              </a:buClr>
              <a:buSzPts val="3100"/>
              <a:buFont typeface="Book Antiqua"/>
              <a:buChar char="○"/>
            </a:pPr>
            <a:r>
              <a:rPr lang="en-GB" sz="3100">
                <a:solidFill>
                  <a:schemeClr val="dk1"/>
                </a:solidFill>
                <a:latin typeface="Book Antiqua"/>
                <a:ea typeface="Book Antiqua"/>
                <a:cs typeface="Book Antiqua"/>
                <a:sym typeface="Book Antiqua"/>
              </a:rPr>
              <a:t>Line charts</a:t>
            </a:r>
            <a:endParaRPr sz="3100">
              <a:solidFill>
                <a:schemeClr val="dk1"/>
              </a:solidFill>
              <a:latin typeface="Book Antiqua"/>
              <a:ea typeface="Book Antiqua"/>
              <a:cs typeface="Book Antiqua"/>
              <a:sym typeface="Book Antiqua"/>
            </a:endParaRPr>
          </a:p>
          <a:p>
            <a:pPr indent="-425450" lvl="1" marL="914400" rtl="0" algn="l">
              <a:lnSpc>
                <a:spcPct val="115000"/>
              </a:lnSpc>
              <a:spcBef>
                <a:spcPts val="0"/>
              </a:spcBef>
              <a:spcAft>
                <a:spcPts val="0"/>
              </a:spcAft>
              <a:buClr>
                <a:schemeClr val="dk1"/>
              </a:buClr>
              <a:buSzPts val="3100"/>
              <a:buFont typeface="Book Antiqua"/>
              <a:buChar char="○"/>
            </a:pPr>
            <a:r>
              <a:rPr lang="en-GB" sz="3100">
                <a:solidFill>
                  <a:schemeClr val="dk1"/>
                </a:solidFill>
                <a:latin typeface="Book Antiqua"/>
                <a:ea typeface="Book Antiqua"/>
                <a:cs typeface="Book Antiqua"/>
                <a:sym typeface="Book Antiqua"/>
              </a:rPr>
              <a:t>Scatter plots</a:t>
            </a:r>
            <a:endParaRPr sz="3100">
              <a:solidFill>
                <a:schemeClr val="dk1"/>
              </a:solidFill>
              <a:latin typeface="Book Antiqua"/>
              <a:ea typeface="Book Antiqua"/>
              <a:cs typeface="Book Antiqua"/>
              <a:sym typeface="Book Antiqua"/>
            </a:endParaRPr>
          </a:p>
          <a:p>
            <a:pPr indent="-425450" lvl="1" marL="914400" rtl="0" algn="l">
              <a:lnSpc>
                <a:spcPct val="115000"/>
              </a:lnSpc>
              <a:spcBef>
                <a:spcPts val="0"/>
              </a:spcBef>
              <a:spcAft>
                <a:spcPts val="0"/>
              </a:spcAft>
              <a:buClr>
                <a:schemeClr val="dk1"/>
              </a:buClr>
              <a:buSzPts val="3100"/>
              <a:buFont typeface="Book Antiqua"/>
              <a:buChar char="○"/>
            </a:pPr>
            <a:r>
              <a:rPr lang="en-GB" sz="3100">
                <a:solidFill>
                  <a:schemeClr val="dk1"/>
                </a:solidFill>
                <a:latin typeface="Book Antiqua"/>
                <a:ea typeface="Book Antiqua"/>
                <a:cs typeface="Book Antiqua"/>
                <a:sym typeface="Book Antiqua"/>
              </a:rPr>
              <a:t>Pie charts</a:t>
            </a:r>
            <a:endParaRPr sz="4800">
              <a:solidFill>
                <a:schemeClr val="dk1"/>
              </a:solidFill>
              <a:latin typeface="Book Antiqua"/>
              <a:ea typeface="Book Antiqua"/>
              <a:cs typeface="Book Antiqua"/>
              <a:sym typeface="Book Antiqua"/>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g306b62da1b8_0_58"/>
          <p:cNvSpPr txBox="1"/>
          <p:nvPr>
            <p:ph type="title"/>
          </p:nvPr>
        </p:nvSpPr>
        <p:spPr>
          <a:xfrm>
            <a:off x="838200" y="365126"/>
            <a:ext cx="10515600" cy="11430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1800"/>
              <a:buNone/>
            </a:pPr>
            <a:r>
              <a:rPr lang="en-GB"/>
              <a:t>Practicum using python</a:t>
            </a:r>
            <a:endParaRPr/>
          </a:p>
        </p:txBody>
      </p:sp>
      <p:sp>
        <p:nvSpPr>
          <p:cNvPr id="242" name="Google Shape;242;g306b62da1b8_0_58"/>
          <p:cNvSpPr txBox="1"/>
          <p:nvPr>
            <p:ph idx="1" type="body"/>
          </p:nvPr>
        </p:nvSpPr>
        <p:spPr>
          <a:xfrm>
            <a:off x="838200" y="1687514"/>
            <a:ext cx="10515600" cy="4489500"/>
          </a:xfrm>
          <a:prstGeom prst="rect">
            <a:avLst/>
          </a:prstGeom>
          <a:noFill/>
          <a:ln>
            <a:noFill/>
          </a:ln>
        </p:spPr>
        <p:txBody>
          <a:bodyPr anchorCtr="0" anchor="t" bIns="45700" lIns="91425" spcFirstLastPara="1" rIns="91425" wrap="square" tIns="45700">
            <a:noAutofit/>
          </a:bodyPr>
          <a:lstStyle/>
          <a:p>
            <a:pPr indent="0" lvl="0" marL="0" rtl="0" algn="l">
              <a:lnSpc>
                <a:spcPct val="98181"/>
              </a:lnSpc>
              <a:spcBef>
                <a:spcPts val="1000"/>
              </a:spcBef>
              <a:spcAft>
                <a:spcPts val="0"/>
              </a:spcAft>
              <a:buSzPts val="1800"/>
              <a:buNone/>
            </a:pPr>
            <a:r>
              <a:rPr lang="en-GB" sz="2100">
                <a:latin typeface="Book Antiqua"/>
                <a:ea typeface="Book Antiqua"/>
                <a:cs typeface="Book Antiqua"/>
                <a:sym typeface="Book Antiqua"/>
              </a:rPr>
              <a:t>1. Import the provided datasets in to visual studio (“Cassava_Yield_Data.xlsx” and “Bike_Sales.xlsx”)</a:t>
            </a:r>
            <a:endParaRPr sz="2100">
              <a:latin typeface="Book Antiqua"/>
              <a:ea typeface="Book Antiqua"/>
              <a:cs typeface="Book Antiqua"/>
              <a:sym typeface="Book Antiqua"/>
            </a:endParaRPr>
          </a:p>
          <a:p>
            <a:pPr indent="0" lvl="0" marL="0" rtl="0" algn="l">
              <a:lnSpc>
                <a:spcPct val="98181"/>
              </a:lnSpc>
              <a:spcBef>
                <a:spcPts val="1000"/>
              </a:spcBef>
              <a:spcAft>
                <a:spcPts val="0"/>
              </a:spcAft>
              <a:buSzPts val="1800"/>
              <a:buNone/>
            </a:pPr>
            <a:r>
              <a:rPr lang="en-GB" sz="2100">
                <a:latin typeface="Book Antiqua"/>
                <a:ea typeface="Book Antiqua"/>
                <a:cs typeface="Book Antiqua"/>
                <a:sym typeface="Book Antiqua"/>
              </a:rPr>
              <a:t>2. Explore the datasets by identifying the data type of each variable.</a:t>
            </a:r>
            <a:endParaRPr sz="2100">
              <a:latin typeface="Book Antiqua"/>
              <a:ea typeface="Book Antiqua"/>
              <a:cs typeface="Book Antiqua"/>
              <a:sym typeface="Book Antiqua"/>
            </a:endParaRPr>
          </a:p>
          <a:p>
            <a:pPr indent="0" lvl="0" marL="0" rtl="0" algn="l">
              <a:lnSpc>
                <a:spcPct val="98181"/>
              </a:lnSpc>
              <a:spcBef>
                <a:spcPts val="1000"/>
              </a:spcBef>
              <a:spcAft>
                <a:spcPts val="0"/>
              </a:spcAft>
              <a:buSzPts val="1800"/>
              <a:buNone/>
            </a:pPr>
            <a:r>
              <a:rPr lang="en-GB" sz="2100">
                <a:latin typeface="Book Antiqua"/>
                <a:ea typeface="Book Antiqua"/>
                <a:cs typeface="Book Antiqua"/>
                <a:sym typeface="Book Antiqua"/>
              </a:rPr>
              <a:t>3.. Describe the central tendency of two continuous variables.</a:t>
            </a:r>
            <a:endParaRPr sz="2100">
              <a:latin typeface="Book Antiqua"/>
              <a:ea typeface="Book Antiqua"/>
              <a:cs typeface="Book Antiqua"/>
              <a:sym typeface="Book Antiqua"/>
            </a:endParaRPr>
          </a:p>
          <a:p>
            <a:pPr indent="0" lvl="0" marL="0" rtl="0" algn="l">
              <a:lnSpc>
                <a:spcPct val="98181"/>
              </a:lnSpc>
              <a:spcBef>
                <a:spcPts val="1000"/>
              </a:spcBef>
              <a:spcAft>
                <a:spcPts val="0"/>
              </a:spcAft>
              <a:buSzPts val="1800"/>
              <a:buNone/>
            </a:pPr>
            <a:r>
              <a:rPr lang="en-GB" sz="2100">
                <a:latin typeface="Book Antiqua"/>
                <a:ea typeface="Book Antiqua"/>
                <a:cs typeface="Book Antiqua"/>
                <a:sym typeface="Book Antiqua"/>
              </a:rPr>
              <a:t>4. Generate graphs to show the variability/dispersion on one continuous variable and one categorical variable.</a:t>
            </a:r>
            <a:endParaRPr sz="2100">
              <a:latin typeface="Book Antiqua"/>
              <a:ea typeface="Book Antiqua"/>
              <a:cs typeface="Book Antiqua"/>
              <a:sym typeface="Book Antiqua"/>
            </a:endParaRPr>
          </a:p>
          <a:p>
            <a:pPr indent="0" lvl="0" marL="0" rtl="0" algn="l">
              <a:lnSpc>
                <a:spcPct val="90000"/>
              </a:lnSpc>
              <a:spcBef>
                <a:spcPts val="1000"/>
              </a:spcBef>
              <a:spcAft>
                <a:spcPts val="0"/>
              </a:spcAft>
              <a:buSzPts val="1800"/>
              <a:buNone/>
            </a:pPr>
            <a:r>
              <a:rPr lang="en-GB" sz="2100">
                <a:latin typeface="Book Antiqua"/>
                <a:ea typeface="Book Antiqua"/>
                <a:cs typeface="Book Antiqua"/>
                <a:sym typeface="Book Antiqua"/>
              </a:rPr>
              <a:t>5. Generate visuals to show the relationship between two </a:t>
            </a:r>
            <a:r>
              <a:rPr lang="en-GB" sz="2100">
                <a:latin typeface="Book Antiqua"/>
                <a:ea typeface="Book Antiqua"/>
                <a:cs typeface="Book Antiqua"/>
                <a:sym typeface="Book Antiqua"/>
              </a:rPr>
              <a:t>continuous</a:t>
            </a:r>
            <a:r>
              <a:rPr lang="en-GB" sz="2100">
                <a:latin typeface="Book Antiqua"/>
                <a:ea typeface="Book Antiqua"/>
                <a:cs typeface="Book Antiqua"/>
                <a:sym typeface="Book Antiqua"/>
              </a:rPr>
              <a:t> variables</a:t>
            </a:r>
            <a:endParaRPr sz="2100">
              <a:latin typeface="Book Antiqua"/>
              <a:ea typeface="Book Antiqua"/>
              <a:cs typeface="Book Antiqua"/>
              <a:sym typeface="Book Antiqua"/>
            </a:endParaRPr>
          </a:p>
          <a:p>
            <a:pPr indent="0" lvl="0" marL="0" rtl="0" algn="l">
              <a:lnSpc>
                <a:spcPct val="90000"/>
              </a:lnSpc>
              <a:spcBef>
                <a:spcPts val="1000"/>
              </a:spcBef>
              <a:spcAft>
                <a:spcPts val="0"/>
              </a:spcAft>
              <a:buSzPts val="1800"/>
              <a:buNone/>
            </a:pPr>
            <a:r>
              <a:rPr lang="en-GB" sz="2100">
                <a:latin typeface="Book Antiqua"/>
                <a:ea typeface="Book Antiqua"/>
                <a:cs typeface="Book Antiqua"/>
                <a:sym typeface="Book Antiqua"/>
              </a:rPr>
              <a:t>6. </a:t>
            </a:r>
            <a:r>
              <a:rPr lang="en-GB" sz="2100">
                <a:latin typeface="Book Antiqua"/>
                <a:ea typeface="Book Antiqua"/>
                <a:cs typeface="Book Antiqua"/>
                <a:sym typeface="Book Antiqua"/>
              </a:rPr>
              <a:t>Generate visuals to show the relationship between two categorical variables</a:t>
            </a:r>
            <a:endParaRPr sz="2100">
              <a:latin typeface="Book Antiqua"/>
              <a:ea typeface="Book Antiqua"/>
              <a:cs typeface="Book Antiqua"/>
              <a:sym typeface="Book Antiqua"/>
            </a:endParaRPr>
          </a:p>
          <a:p>
            <a:pPr indent="0" lvl="0" marL="0" rtl="0" algn="l">
              <a:lnSpc>
                <a:spcPct val="90000"/>
              </a:lnSpc>
              <a:spcBef>
                <a:spcPts val="1000"/>
              </a:spcBef>
              <a:spcAft>
                <a:spcPts val="0"/>
              </a:spcAft>
              <a:buSzPts val="1800"/>
              <a:buNone/>
            </a:pPr>
            <a:r>
              <a:rPr lang="en-GB" sz="2100">
                <a:latin typeface="Book Antiqua"/>
                <a:ea typeface="Book Antiqua"/>
                <a:cs typeface="Book Antiqua"/>
                <a:sym typeface="Book Antiqua"/>
              </a:rPr>
              <a:t>7. Generate visuals to show the relationship between one continuous and one categorical variable</a:t>
            </a:r>
            <a:endParaRPr sz="2100">
              <a:latin typeface="Book Antiqua"/>
              <a:ea typeface="Book Antiqua"/>
              <a:cs typeface="Book Antiqua"/>
              <a:sym typeface="Book Antiqua"/>
            </a:endParaRPr>
          </a:p>
          <a:p>
            <a:pPr indent="0" lvl="0" marL="0" rtl="0" algn="l">
              <a:lnSpc>
                <a:spcPct val="90000"/>
              </a:lnSpc>
              <a:spcBef>
                <a:spcPts val="1000"/>
              </a:spcBef>
              <a:spcAft>
                <a:spcPts val="0"/>
              </a:spcAft>
              <a:buSzPts val="1800"/>
              <a:buNone/>
            </a:pPr>
            <a:r>
              <a:rPr lang="en-GB" sz="2100">
                <a:latin typeface="Book Antiqua"/>
                <a:ea typeface="Book Antiqua"/>
                <a:cs typeface="Book Antiqua"/>
                <a:sym typeface="Book Antiqua"/>
              </a:rPr>
              <a:t>8. Generate statistical tests for questions 5-7 above.</a:t>
            </a:r>
            <a:endParaRPr sz="2100">
              <a:latin typeface="Book Antiqua"/>
              <a:ea typeface="Book Antiqua"/>
              <a:cs typeface="Book Antiqua"/>
              <a:sym typeface="Book Antiqu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
          <p:cNvSpPr txBox="1"/>
          <p:nvPr>
            <p:ph type="title"/>
          </p:nvPr>
        </p:nvSpPr>
        <p:spPr>
          <a:xfrm>
            <a:off x="838200" y="365126"/>
            <a:ext cx="10515600" cy="11430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1F497D"/>
              </a:buClr>
              <a:buSzPts val="4400"/>
              <a:buFont typeface="Trebuchet MS"/>
              <a:buNone/>
            </a:pPr>
            <a:r>
              <a:rPr lang="en-GB"/>
              <a:t>Lecture Objectives </a:t>
            </a:r>
            <a:endParaRPr/>
          </a:p>
        </p:txBody>
      </p:sp>
      <p:sp>
        <p:nvSpPr>
          <p:cNvPr id="112" name="Google Shape;112;p2"/>
          <p:cNvSpPr txBox="1"/>
          <p:nvPr>
            <p:ph idx="1" type="body"/>
          </p:nvPr>
        </p:nvSpPr>
        <p:spPr>
          <a:xfrm>
            <a:off x="586740" y="1687514"/>
            <a:ext cx="10767060" cy="448945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SzPts val="4000"/>
              <a:buNone/>
            </a:pPr>
            <a:r>
              <a:rPr lang="en-GB" sz="4300">
                <a:latin typeface="Book Antiqua"/>
                <a:ea typeface="Book Antiqua"/>
                <a:cs typeface="Book Antiqua"/>
                <a:sym typeface="Book Antiqua"/>
              </a:rPr>
              <a:t>The Objectives of this lecture are to: </a:t>
            </a:r>
            <a:endParaRPr sz="4300">
              <a:latin typeface="Book Antiqua"/>
              <a:ea typeface="Book Antiqua"/>
              <a:cs typeface="Book Antiqua"/>
              <a:sym typeface="Book Antiqua"/>
            </a:endParaRPr>
          </a:p>
          <a:p>
            <a:pPr indent="-393700" lvl="0" marL="457200" rtl="0" algn="l">
              <a:lnSpc>
                <a:spcPct val="115000"/>
              </a:lnSpc>
              <a:spcBef>
                <a:spcPts val="1200"/>
              </a:spcBef>
              <a:spcAft>
                <a:spcPts val="0"/>
              </a:spcAft>
              <a:buClr>
                <a:schemeClr val="dk1"/>
              </a:buClr>
              <a:buSzPts val="2600"/>
              <a:buFont typeface="Book Antiqua"/>
              <a:buChar char="❑"/>
            </a:pPr>
            <a:r>
              <a:rPr lang="en-GB" sz="2600">
                <a:latin typeface="Book Antiqua"/>
                <a:ea typeface="Book Antiqua"/>
                <a:cs typeface="Book Antiqua"/>
                <a:sym typeface="Book Antiqua"/>
              </a:rPr>
              <a:t>Acquire skills in data cleaning, preprocessing, and exploratory data analysis.</a:t>
            </a:r>
            <a:endParaRPr sz="2600">
              <a:latin typeface="Book Antiqua"/>
              <a:ea typeface="Book Antiqua"/>
              <a:cs typeface="Book Antiqua"/>
              <a:sym typeface="Book Antiqua"/>
            </a:endParaRPr>
          </a:p>
          <a:p>
            <a:pPr indent="-393700" lvl="0" marL="457200" rtl="0" algn="l">
              <a:lnSpc>
                <a:spcPct val="115000"/>
              </a:lnSpc>
              <a:spcBef>
                <a:spcPts val="0"/>
              </a:spcBef>
              <a:spcAft>
                <a:spcPts val="0"/>
              </a:spcAft>
              <a:buClr>
                <a:schemeClr val="dk1"/>
              </a:buClr>
              <a:buSzPts val="2600"/>
              <a:buFont typeface="Book Antiqua"/>
              <a:buChar char="❑"/>
            </a:pPr>
            <a:r>
              <a:rPr lang="en-GB" sz="2600">
                <a:latin typeface="Book Antiqua"/>
                <a:ea typeface="Book Antiqua"/>
                <a:cs typeface="Book Antiqua"/>
                <a:sym typeface="Book Antiqua"/>
              </a:rPr>
              <a:t>Use statistical techniques to summarize and visualize data, including histograms, box plots, scatter plots, and other graphical representations.</a:t>
            </a:r>
            <a:endParaRPr sz="2600">
              <a:latin typeface="Book Antiqua"/>
              <a:ea typeface="Book Antiqua"/>
              <a:cs typeface="Book Antiqua"/>
              <a:sym typeface="Book Antiqua"/>
            </a:endParaRPr>
          </a:p>
          <a:p>
            <a:pPr indent="-393700" lvl="0" marL="457200" rtl="0" algn="l">
              <a:lnSpc>
                <a:spcPct val="115000"/>
              </a:lnSpc>
              <a:spcBef>
                <a:spcPts val="0"/>
              </a:spcBef>
              <a:spcAft>
                <a:spcPts val="0"/>
              </a:spcAft>
              <a:buClr>
                <a:schemeClr val="dk1"/>
              </a:buClr>
              <a:buSzPts val="2600"/>
              <a:buFont typeface="Book Antiqua"/>
              <a:buChar char="❑"/>
            </a:pPr>
            <a:r>
              <a:rPr lang="en-GB" sz="2600">
                <a:latin typeface="Book Antiqua"/>
                <a:ea typeface="Book Antiqua"/>
                <a:cs typeface="Book Antiqua"/>
                <a:sym typeface="Book Antiqua"/>
              </a:rPr>
              <a:t>Understand the importance of data quality and the impact of data biases on analysis results.</a:t>
            </a:r>
            <a:endParaRPr sz="4300">
              <a:latin typeface="Book Antiqua"/>
              <a:ea typeface="Book Antiqua"/>
              <a:cs typeface="Book Antiqua"/>
              <a:sym typeface="Book Antiqu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3"/>
          <p:cNvSpPr txBox="1"/>
          <p:nvPr>
            <p:ph type="title"/>
          </p:nvPr>
        </p:nvSpPr>
        <p:spPr>
          <a:xfrm>
            <a:off x="838200" y="365126"/>
            <a:ext cx="10515600" cy="11430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1F497D"/>
              </a:buClr>
              <a:buSzPts val="4400"/>
              <a:buFont typeface="Trebuchet MS"/>
              <a:buNone/>
            </a:pPr>
            <a:r>
              <a:rPr lang="en-GB"/>
              <a:t>Lecture Overview</a:t>
            </a:r>
            <a:endParaRPr/>
          </a:p>
        </p:txBody>
      </p:sp>
      <p:grpSp>
        <p:nvGrpSpPr>
          <p:cNvPr id="118" name="Google Shape;118;p3"/>
          <p:cNvGrpSpPr/>
          <p:nvPr/>
        </p:nvGrpSpPr>
        <p:grpSpPr>
          <a:xfrm>
            <a:off x="-3970419" y="756189"/>
            <a:ext cx="13334244" cy="6583195"/>
            <a:chOff x="-5529055" y="-846510"/>
            <a:chExt cx="13334244" cy="6583195"/>
          </a:xfrm>
        </p:grpSpPr>
        <p:sp>
          <p:nvSpPr>
            <p:cNvPr id="119" name="Google Shape;119;p3"/>
            <p:cNvSpPr/>
            <p:nvPr/>
          </p:nvSpPr>
          <p:spPr>
            <a:xfrm>
              <a:off x="-5529055" y="-846510"/>
              <a:ext cx="6583195" cy="6583195"/>
            </a:xfrm>
            <a:prstGeom prst="blockArc">
              <a:avLst>
                <a:gd fmla="val 18900000" name="adj1"/>
                <a:gd fmla="val 2700000" name="adj2"/>
                <a:gd fmla="val 328" name="adj3"/>
              </a:avLst>
            </a:prstGeom>
            <a:noFill/>
            <a:ln cap="flat" cmpd="sng" w="12700">
              <a:solidFill>
                <a:srgbClr val="7590A5"/>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3"/>
            <p:cNvSpPr/>
            <p:nvPr/>
          </p:nvSpPr>
          <p:spPr>
            <a:xfrm>
              <a:off x="460881" y="305538"/>
              <a:ext cx="7079338" cy="611467"/>
            </a:xfrm>
            <a:prstGeom prst="rect">
              <a:avLst/>
            </a:prstGeom>
            <a:solidFill>
              <a:srgbClr val="D7024C"/>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p3"/>
            <p:cNvSpPr txBox="1"/>
            <p:nvPr/>
          </p:nvSpPr>
          <p:spPr>
            <a:xfrm>
              <a:off x="460889" y="299401"/>
              <a:ext cx="7344300" cy="611400"/>
            </a:xfrm>
            <a:prstGeom prst="rect">
              <a:avLst/>
            </a:prstGeom>
            <a:solidFill>
              <a:srgbClr val="0A3D91"/>
            </a:solidFill>
            <a:ln>
              <a:noFill/>
            </a:ln>
          </p:spPr>
          <p:txBody>
            <a:bodyPr anchorCtr="0" anchor="ctr" bIns="83800" lIns="485350" spcFirstLastPara="1" rIns="83800" wrap="square" tIns="83800">
              <a:noAutofit/>
            </a:bodyPr>
            <a:lstStyle/>
            <a:p>
              <a:pPr indent="0" lvl="0" marL="0" marR="0" rtl="0" algn="l">
                <a:lnSpc>
                  <a:spcPct val="90000"/>
                </a:lnSpc>
                <a:spcBef>
                  <a:spcPts val="0"/>
                </a:spcBef>
                <a:spcAft>
                  <a:spcPts val="0"/>
                </a:spcAft>
                <a:buClr>
                  <a:srgbClr val="000000"/>
                </a:buClr>
                <a:buSzPts val="3300"/>
                <a:buFont typeface="Arial"/>
                <a:buNone/>
              </a:pPr>
              <a:r>
                <a:rPr lang="en-GB" sz="3300">
                  <a:solidFill>
                    <a:schemeClr val="lt1"/>
                  </a:solidFill>
                  <a:latin typeface="Trebuchet MS"/>
                  <a:ea typeface="Trebuchet MS"/>
                  <a:cs typeface="Trebuchet MS"/>
                  <a:sym typeface="Trebuchet MS"/>
                </a:rPr>
                <a:t>Data Collection and representation</a:t>
              </a:r>
              <a:endParaRPr b="0" i="0" sz="1400" u="none" cap="none" strike="noStrike">
                <a:solidFill>
                  <a:srgbClr val="000000"/>
                </a:solidFill>
                <a:latin typeface="Arial"/>
                <a:ea typeface="Arial"/>
                <a:cs typeface="Arial"/>
                <a:sym typeface="Arial"/>
              </a:endParaRPr>
            </a:p>
          </p:txBody>
        </p:sp>
        <p:sp>
          <p:nvSpPr>
            <p:cNvPr id="122" name="Google Shape;122;p3"/>
            <p:cNvSpPr/>
            <p:nvPr/>
          </p:nvSpPr>
          <p:spPr>
            <a:xfrm>
              <a:off x="78714" y="229104"/>
              <a:ext cx="764334" cy="764334"/>
            </a:xfrm>
            <a:prstGeom prst="ellipse">
              <a:avLst/>
            </a:prstGeom>
            <a:solidFill>
              <a:schemeClr val="lt1"/>
            </a:solidFill>
            <a:ln cap="flat" cmpd="sng" w="12700">
              <a:solidFill>
                <a:srgbClr val="93B6D2"/>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 name="Google Shape;123;p3"/>
            <p:cNvSpPr/>
            <p:nvPr/>
          </p:nvSpPr>
          <p:spPr>
            <a:xfrm>
              <a:off x="899041" y="1222445"/>
              <a:ext cx="6641178" cy="611467"/>
            </a:xfrm>
            <a:prstGeom prst="rect">
              <a:avLst/>
            </a:prstGeom>
            <a:solidFill>
              <a:srgbClr val="D7024C"/>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 name="Google Shape;124;p3"/>
            <p:cNvSpPr txBox="1"/>
            <p:nvPr/>
          </p:nvSpPr>
          <p:spPr>
            <a:xfrm>
              <a:off x="899041" y="1222445"/>
              <a:ext cx="6641178" cy="611467"/>
            </a:xfrm>
            <a:prstGeom prst="rect">
              <a:avLst/>
            </a:prstGeom>
            <a:noFill/>
            <a:ln>
              <a:noFill/>
            </a:ln>
          </p:spPr>
          <p:txBody>
            <a:bodyPr anchorCtr="0" anchor="ctr" bIns="83800" lIns="485350" spcFirstLastPara="1" rIns="83800" wrap="square" tIns="83800">
              <a:noAutofit/>
            </a:bodyPr>
            <a:lstStyle/>
            <a:p>
              <a:pPr indent="0" lvl="0" marL="0" marR="0" rtl="0" algn="l">
                <a:lnSpc>
                  <a:spcPct val="90000"/>
                </a:lnSpc>
                <a:spcBef>
                  <a:spcPts val="0"/>
                </a:spcBef>
                <a:spcAft>
                  <a:spcPts val="0"/>
                </a:spcAft>
                <a:buClr>
                  <a:srgbClr val="000000"/>
                </a:buClr>
                <a:buSzPts val="3300"/>
                <a:buFont typeface="Arial"/>
                <a:buNone/>
              </a:pPr>
              <a:r>
                <a:rPr lang="en-GB" sz="3300">
                  <a:solidFill>
                    <a:schemeClr val="lt1"/>
                  </a:solidFill>
                  <a:latin typeface="Trebuchet MS"/>
                  <a:ea typeface="Trebuchet MS"/>
                  <a:cs typeface="Trebuchet MS"/>
                  <a:sym typeface="Trebuchet MS"/>
                </a:rPr>
                <a:t>Central Tendency</a:t>
              </a:r>
              <a:endParaRPr b="0" i="0" sz="1400" u="none" cap="none" strike="noStrike">
                <a:solidFill>
                  <a:srgbClr val="000000"/>
                </a:solidFill>
                <a:latin typeface="Arial"/>
                <a:ea typeface="Arial"/>
                <a:cs typeface="Arial"/>
                <a:sym typeface="Arial"/>
              </a:endParaRPr>
            </a:p>
          </p:txBody>
        </p:sp>
        <p:sp>
          <p:nvSpPr>
            <p:cNvPr id="125" name="Google Shape;125;p3"/>
            <p:cNvSpPr/>
            <p:nvPr/>
          </p:nvSpPr>
          <p:spPr>
            <a:xfrm>
              <a:off x="516874" y="1146012"/>
              <a:ext cx="764334" cy="764334"/>
            </a:xfrm>
            <a:prstGeom prst="ellipse">
              <a:avLst/>
            </a:prstGeom>
            <a:solidFill>
              <a:schemeClr val="lt1"/>
            </a:solidFill>
            <a:ln cap="flat" cmpd="sng" w="12700">
              <a:solidFill>
                <a:srgbClr val="93B6D2"/>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 name="Google Shape;126;p3"/>
            <p:cNvSpPr/>
            <p:nvPr/>
          </p:nvSpPr>
          <p:spPr>
            <a:xfrm>
              <a:off x="1033521" y="2139353"/>
              <a:ext cx="6506698" cy="611467"/>
            </a:xfrm>
            <a:prstGeom prst="rect">
              <a:avLst/>
            </a:prstGeom>
            <a:solidFill>
              <a:srgbClr val="0A3D91"/>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 name="Google Shape;127;p3"/>
            <p:cNvSpPr txBox="1"/>
            <p:nvPr/>
          </p:nvSpPr>
          <p:spPr>
            <a:xfrm>
              <a:off x="1033521" y="2139353"/>
              <a:ext cx="6506698" cy="611467"/>
            </a:xfrm>
            <a:prstGeom prst="rect">
              <a:avLst/>
            </a:prstGeom>
            <a:solidFill>
              <a:srgbClr val="C00000"/>
            </a:solidFill>
            <a:ln>
              <a:noFill/>
            </a:ln>
          </p:spPr>
          <p:txBody>
            <a:bodyPr anchorCtr="0" anchor="ctr" bIns="83800" lIns="485350" spcFirstLastPara="1" rIns="83800" wrap="square" tIns="83800">
              <a:noAutofit/>
            </a:bodyPr>
            <a:lstStyle/>
            <a:p>
              <a:pPr indent="0" lvl="0" marL="0" marR="0" rtl="0" algn="l">
                <a:lnSpc>
                  <a:spcPct val="90000"/>
                </a:lnSpc>
                <a:spcBef>
                  <a:spcPts val="0"/>
                </a:spcBef>
                <a:spcAft>
                  <a:spcPts val="0"/>
                </a:spcAft>
                <a:buClr>
                  <a:srgbClr val="000000"/>
                </a:buClr>
                <a:buSzPts val="3300"/>
                <a:buFont typeface="Arial"/>
                <a:buNone/>
              </a:pPr>
              <a:r>
                <a:rPr lang="en-GB" sz="3300">
                  <a:solidFill>
                    <a:schemeClr val="lt1"/>
                  </a:solidFill>
                  <a:latin typeface="Trebuchet MS"/>
                  <a:ea typeface="Trebuchet MS"/>
                  <a:cs typeface="Trebuchet MS"/>
                  <a:sym typeface="Trebuchet MS"/>
                </a:rPr>
                <a:t>Data dispersion</a:t>
              </a:r>
              <a:endParaRPr b="0" i="0" sz="1400" u="none" cap="none" strike="noStrike">
                <a:solidFill>
                  <a:srgbClr val="000000"/>
                </a:solidFill>
                <a:latin typeface="Arial"/>
                <a:ea typeface="Arial"/>
                <a:cs typeface="Arial"/>
                <a:sym typeface="Arial"/>
              </a:endParaRPr>
            </a:p>
          </p:txBody>
        </p:sp>
        <p:sp>
          <p:nvSpPr>
            <p:cNvPr id="128" name="Google Shape;128;p3"/>
            <p:cNvSpPr/>
            <p:nvPr/>
          </p:nvSpPr>
          <p:spPr>
            <a:xfrm>
              <a:off x="651354" y="2062920"/>
              <a:ext cx="764334" cy="764334"/>
            </a:xfrm>
            <a:prstGeom prst="ellipse">
              <a:avLst/>
            </a:prstGeom>
            <a:solidFill>
              <a:schemeClr val="lt1"/>
            </a:solidFill>
            <a:ln cap="flat" cmpd="sng" w="12700">
              <a:solidFill>
                <a:srgbClr val="93B6D2"/>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 name="Google Shape;129;p3"/>
            <p:cNvSpPr/>
            <p:nvPr/>
          </p:nvSpPr>
          <p:spPr>
            <a:xfrm>
              <a:off x="899041" y="3056261"/>
              <a:ext cx="6641178" cy="611467"/>
            </a:xfrm>
            <a:prstGeom prst="rect">
              <a:avLst/>
            </a:prstGeom>
            <a:solidFill>
              <a:srgbClr val="D7024C"/>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 name="Google Shape;130;p3"/>
            <p:cNvSpPr txBox="1"/>
            <p:nvPr/>
          </p:nvSpPr>
          <p:spPr>
            <a:xfrm>
              <a:off x="899041" y="3056261"/>
              <a:ext cx="6641178" cy="611467"/>
            </a:xfrm>
            <a:prstGeom prst="rect">
              <a:avLst/>
            </a:prstGeom>
            <a:noFill/>
            <a:ln>
              <a:noFill/>
            </a:ln>
          </p:spPr>
          <p:txBody>
            <a:bodyPr anchorCtr="0" anchor="ctr" bIns="83800" lIns="485350" spcFirstLastPara="1" rIns="83800" wrap="square" tIns="83800">
              <a:noAutofit/>
            </a:bodyPr>
            <a:lstStyle/>
            <a:p>
              <a:pPr indent="0" lvl="0" marL="0" marR="0" rtl="0" algn="l">
                <a:lnSpc>
                  <a:spcPct val="90000"/>
                </a:lnSpc>
                <a:spcBef>
                  <a:spcPts val="0"/>
                </a:spcBef>
                <a:spcAft>
                  <a:spcPts val="0"/>
                </a:spcAft>
                <a:buClr>
                  <a:srgbClr val="000000"/>
                </a:buClr>
                <a:buSzPts val="2800"/>
                <a:buFont typeface="Arial"/>
                <a:buNone/>
              </a:pPr>
              <a:r>
                <a:rPr lang="en-GB" sz="2800">
                  <a:solidFill>
                    <a:schemeClr val="lt1"/>
                  </a:solidFill>
                  <a:latin typeface="Trebuchet MS"/>
                  <a:ea typeface="Trebuchet MS"/>
                  <a:cs typeface="Trebuchet MS"/>
                  <a:sym typeface="Trebuchet MS"/>
                </a:rPr>
                <a:t>Correlation and Covariation</a:t>
              </a:r>
              <a:endParaRPr b="0" i="0" sz="2800" u="none" cap="none" strike="noStrike">
                <a:solidFill>
                  <a:srgbClr val="000000"/>
                </a:solidFill>
                <a:latin typeface="Arial"/>
                <a:ea typeface="Arial"/>
                <a:cs typeface="Arial"/>
                <a:sym typeface="Arial"/>
              </a:endParaRPr>
            </a:p>
          </p:txBody>
        </p:sp>
        <p:sp>
          <p:nvSpPr>
            <p:cNvPr id="131" name="Google Shape;131;p3"/>
            <p:cNvSpPr/>
            <p:nvPr/>
          </p:nvSpPr>
          <p:spPr>
            <a:xfrm>
              <a:off x="516874" y="2979828"/>
              <a:ext cx="764334" cy="764334"/>
            </a:xfrm>
            <a:prstGeom prst="ellipse">
              <a:avLst/>
            </a:prstGeom>
            <a:solidFill>
              <a:schemeClr val="lt1"/>
            </a:solidFill>
            <a:ln cap="flat" cmpd="sng" w="12700">
              <a:solidFill>
                <a:srgbClr val="93B6D2"/>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 name="Google Shape;132;p3"/>
            <p:cNvSpPr/>
            <p:nvPr/>
          </p:nvSpPr>
          <p:spPr>
            <a:xfrm>
              <a:off x="460881" y="3973169"/>
              <a:ext cx="7079338" cy="611467"/>
            </a:xfrm>
            <a:prstGeom prst="rect">
              <a:avLst/>
            </a:prstGeom>
            <a:solidFill>
              <a:srgbClr val="D7024C"/>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 name="Google Shape;133;p3"/>
            <p:cNvSpPr txBox="1"/>
            <p:nvPr/>
          </p:nvSpPr>
          <p:spPr>
            <a:xfrm>
              <a:off x="460881" y="3973169"/>
              <a:ext cx="7079338" cy="611467"/>
            </a:xfrm>
            <a:prstGeom prst="rect">
              <a:avLst/>
            </a:prstGeom>
            <a:noFill/>
            <a:ln>
              <a:noFill/>
            </a:ln>
          </p:spPr>
          <p:txBody>
            <a:bodyPr anchorCtr="0" anchor="ctr" bIns="83800" lIns="485350" spcFirstLastPara="1" rIns="83800" wrap="square" tIns="83800">
              <a:noAutofit/>
            </a:bodyPr>
            <a:lstStyle/>
            <a:p>
              <a:pPr indent="0" lvl="0" marL="0" marR="0" rtl="0" algn="l">
                <a:lnSpc>
                  <a:spcPct val="90000"/>
                </a:lnSpc>
                <a:spcBef>
                  <a:spcPts val="0"/>
                </a:spcBef>
                <a:spcAft>
                  <a:spcPts val="0"/>
                </a:spcAft>
                <a:buClr>
                  <a:srgbClr val="000000"/>
                </a:buClr>
                <a:buSzPts val="3300"/>
                <a:buFont typeface="Arial"/>
                <a:buNone/>
              </a:pPr>
              <a:r>
                <a:rPr lang="en-GB" sz="3300">
                  <a:solidFill>
                    <a:schemeClr val="lt1"/>
                  </a:solidFill>
                  <a:latin typeface="Trebuchet MS"/>
                  <a:ea typeface="Trebuchet MS"/>
                  <a:cs typeface="Trebuchet MS"/>
                  <a:sym typeface="Trebuchet MS"/>
                </a:rPr>
                <a:t>Data visualisation</a:t>
              </a:r>
              <a:endParaRPr b="0" i="0" sz="1400" u="none" cap="none" strike="noStrike">
                <a:solidFill>
                  <a:srgbClr val="000000"/>
                </a:solidFill>
                <a:latin typeface="Arial"/>
                <a:ea typeface="Arial"/>
                <a:cs typeface="Arial"/>
                <a:sym typeface="Arial"/>
              </a:endParaRPr>
            </a:p>
          </p:txBody>
        </p:sp>
        <p:sp>
          <p:nvSpPr>
            <p:cNvPr id="134" name="Google Shape;134;p3"/>
            <p:cNvSpPr/>
            <p:nvPr/>
          </p:nvSpPr>
          <p:spPr>
            <a:xfrm>
              <a:off x="78714" y="3896735"/>
              <a:ext cx="764334" cy="764334"/>
            </a:xfrm>
            <a:prstGeom prst="ellipse">
              <a:avLst/>
            </a:prstGeom>
            <a:solidFill>
              <a:schemeClr val="lt1"/>
            </a:solidFill>
            <a:ln cap="flat" cmpd="sng" w="12700">
              <a:solidFill>
                <a:srgbClr val="93B6D2"/>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g2fc01616b40_0_6"/>
          <p:cNvSpPr txBox="1"/>
          <p:nvPr/>
        </p:nvSpPr>
        <p:spPr>
          <a:xfrm>
            <a:off x="203200" y="219337"/>
            <a:ext cx="10515600" cy="9234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4800"/>
              <a:buFont typeface="Arial"/>
              <a:buNone/>
            </a:pPr>
            <a:r>
              <a:rPr b="1" lang="en-GB" sz="4800">
                <a:solidFill>
                  <a:srgbClr val="0B3D91"/>
                </a:solidFill>
                <a:latin typeface="Trebuchet MS"/>
                <a:ea typeface="Trebuchet MS"/>
                <a:cs typeface="Trebuchet MS"/>
                <a:sym typeface="Trebuchet MS"/>
              </a:rPr>
              <a:t>Descriptive </a:t>
            </a:r>
            <a:r>
              <a:rPr b="1" i="0" lang="en-GB" sz="4800" u="none" cap="none" strike="noStrike">
                <a:solidFill>
                  <a:srgbClr val="0B3D91"/>
                </a:solidFill>
                <a:latin typeface="Trebuchet MS"/>
                <a:ea typeface="Trebuchet MS"/>
                <a:cs typeface="Trebuchet MS"/>
                <a:sym typeface="Trebuchet MS"/>
              </a:rPr>
              <a:t>statistics</a:t>
            </a:r>
            <a:endParaRPr b="0" i="0" sz="1400" u="none" cap="none" strike="noStrike">
              <a:solidFill>
                <a:srgbClr val="000000"/>
              </a:solidFill>
              <a:latin typeface="Arial"/>
              <a:ea typeface="Arial"/>
              <a:cs typeface="Arial"/>
              <a:sym typeface="Arial"/>
            </a:endParaRPr>
          </a:p>
        </p:txBody>
      </p:sp>
      <p:sp>
        <p:nvSpPr>
          <p:cNvPr id="141" name="Google Shape;141;g2fc01616b40_0_6"/>
          <p:cNvSpPr txBox="1"/>
          <p:nvPr/>
        </p:nvSpPr>
        <p:spPr>
          <a:xfrm>
            <a:off x="388729" y="1142636"/>
            <a:ext cx="11909400" cy="5962500"/>
          </a:xfrm>
          <a:prstGeom prst="rect">
            <a:avLst/>
          </a:prstGeom>
          <a:noFill/>
          <a:ln>
            <a:noFill/>
          </a:ln>
        </p:spPr>
        <p:txBody>
          <a:bodyPr anchorCtr="0" anchor="t" bIns="45700" lIns="91425" spcFirstLastPara="1" rIns="91425" wrap="square" tIns="45700">
            <a:noAutofit/>
          </a:bodyPr>
          <a:lstStyle/>
          <a:p>
            <a:pPr indent="146050" lvl="0" marL="31750" marR="57785" rtl="0" algn="l">
              <a:lnSpc>
                <a:spcPct val="156964"/>
              </a:lnSpc>
              <a:spcBef>
                <a:spcPts val="0"/>
              </a:spcBef>
              <a:spcAft>
                <a:spcPts val="0"/>
              </a:spcAft>
              <a:buClr>
                <a:srgbClr val="000000"/>
              </a:buClr>
              <a:buSzPts val="2800"/>
              <a:buFont typeface="Arial"/>
              <a:buNone/>
            </a:pPr>
            <a:r>
              <a:t/>
            </a:r>
            <a:endParaRPr b="0" i="0" sz="2800" u="none" cap="none" strike="noStrike">
              <a:solidFill>
                <a:srgbClr val="3B3D79"/>
              </a:solidFill>
              <a:latin typeface="Cambria"/>
              <a:ea typeface="Cambria"/>
              <a:cs typeface="Cambria"/>
              <a:sym typeface="Cambria"/>
            </a:endParaRPr>
          </a:p>
        </p:txBody>
      </p:sp>
      <p:sp>
        <p:nvSpPr>
          <p:cNvPr id="142" name="Google Shape;142;g2fc01616b40_0_6"/>
          <p:cNvSpPr txBox="1"/>
          <p:nvPr/>
        </p:nvSpPr>
        <p:spPr>
          <a:xfrm>
            <a:off x="138144" y="1726650"/>
            <a:ext cx="11665200" cy="4562400"/>
          </a:xfrm>
          <a:prstGeom prst="rect">
            <a:avLst/>
          </a:prstGeom>
          <a:noFill/>
          <a:ln>
            <a:noFill/>
          </a:ln>
        </p:spPr>
        <p:txBody>
          <a:bodyPr anchorCtr="0" anchor="t" bIns="45700" lIns="91425" spcFirstLastPara="1" rIns="91425" wrap="square" tIns="45700">
            <a:spAutoFit/>
          </a:bodyPr>
          <a:lstStyle/>
          <a:p>
            <a:pPr indent="-527050" lvl="0" marL="457200" rtl="0" algn="l">
              <a:lnSpc>
                <a:spcPct val="115000"/>
              </a:lnSpc>
              <a:spcBef>
                <a:spcPts val="1200"/>
              </a:spcBef>
              <a:spcAft>
                <a:spcPts val="0"/>
              </a:spcAft>
              <a:buClr>
                <a:schemeClr val="dk1"/>
              </a:buClr>
              <a:buSzPts val="4700"/>
              <a:buFont typeface="Book Antiqua"/>
              <a:buChar char="●"/>
            </a:pPr>
            <a:r>
              <a:rPr b="1" lang="en-GB" sz="3400">
                <a:solidFill>
                  <a:schemeClr val="dk1"/>
                </a:solidFill>
                <a:latin typeface="Book Antiqua"/>
                <a:ea typeface="Book Antiqua"/>
                <a:cs typeface="Book Antiqua"/>
                <a:sym typeface="Book Antiqua"/>
              </a:rPr>
              <a:t>Descriptive statistics</a:t>
            </a:r>
            <a:r>
              <a:rPr lang="en-GB" sz="3400">
                <a:solidFill>
                  <a:schemeClr val="dk1"/>
                </a:solidFill>
                <a:latin typeface="Book Antiqua"/>
                <a:ea typeface="Book Antiqua"/>
                <a:cs typeface="Book Antiqua"/>
                <a:sym typeface="Book Antiqua"/>
              </a:rPr>
              <a:t> is a branch of statistics that summarizes and describes data. </a:t>
            </a:r>
            <a:endParaRPr sz="3400">
              <a:solidFill>
                <a:schemeClr val="dk1"/>
              </a:solidFill>
              <a:latin typeface="Book Antiqua"/>
              <a:ea typeface="Book Antiqua"/>
              <a:cs typeface="Book Antiqua"/>
              <a:sym typeface="Book Antiqua"/>
            </a:endParaRPr>
          </a:p>
          <a:p>
            <a:pPr indent="-527050" lvl="0" marL="457200" rtl="0" algn="l">
              <a:lnSpc>
                <a:spcPct val="115000"/>
              </a:lnSpc>
              <a:spcBef>
                <a:spcPts val="0"/>
              </a:spcBef>
              <a:spcAft>
                <a:spcPts val="0"/>
              </a:spcAft>
              <a:buClr>
                <a:schemeClr val="dk1"/>
              </a:buClr>
              <a:buSzPts val="4700"/>
              <a:buFont typeface="Book Antiqua"/>
              <a:buChar char="●"/>
            </a:pPr>
            <a:r>
              <a:rPr lang="en-GB" sz="3400">
                <a:solidFill>
                  <a:schemeClr val="dk1"/>
                </a:solidFill>
                <a:latin typeface="Book Antiqua"/>
                <a:ea typeface="Book Antiqua"/>
                <a:cs typeface="Book Antiqua"/>
                <a:sym typeface="Book Antiqua"/>
              </a:rPr>
              <a:t>It provides a way to understand the key characteristics of a dataset, making it easier to draw conclusions and identify patterns.</a:t>
            </a:r>
            <a:endParaRPr sz="4900">
              <a:solidFill>
                <a:schemeClr val="dk1"/>
              </a:solidFill>
              <a:latin typeface="Book Antiqua"/>
              <a:ea typeface="Book Antiqua"/>
              <a:cs typeface="Book Antiqua"/>
              <a:sym typeface="Book Antiqua"/>
            </a:endParaRPr>
          </a:p>
          <a:p>
            <a:pPr indent="0" lvl="0" marL="0" marR="0" rtl="0" algn="l">
              <a:lnSpc>
                <a:spcPct val="100000"/>
              </a:lnSpc>
              <a:spcBef>
                <a:spcPts val="1200"/>
              </a:spcBef>
              <a:spcAft>
                <a:spcPts val="0"/>
              </a:spcAft>
              <a:buClr>
                <a:srgbClr val="000000"/>
              </a:buClr>
              <a:buSzPts val="3200"/>
              <a:buFont typeface="Arial"/>
              <a:buNone/>
            </a:pPr>
            <a:r>
              <a:t/>
            </a:r>
            <a:endParaRPr i="0" sz="5500" u="none" cap="none" strike="noStrike">
              <a:solidFill>
                <a:srgbClr val="141F31"/>
              </a:solidFill>
              <a:latin typeface="Book Antiqua"/>
              <a:ea typeface="Book Antiqua"/>
              <a:cs typeface="Book Antiqua"/>
              <a:sym typeface="Book Antiqu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g2fc01616b40_0_20"/>
          <p:cNvSpPr txBox="1"/>
          <p:nvPr/>
        </p:nvSpPr>
        <p:spPr>
          <a:xfrm>
            <a:off x="203200" y="219337"/>
            <a:ext cx="10515600" cy="9234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4800"/>
              <a:buFont typeface="Arial"/>
              <a:buNone/>
            </a:pPr>
            <a:r>
              <a:rPr b="1" lang="en-GB" sz="4800">
                <a:solidFill>
                  <a:srgbClr val="0B3D91"/>
                </a:solidFill>
                <a:latin typeface="Trebuchet MS"/>
                <a:ea typeface="Trebuchet MS"/>
                <a:cs typeface="Trebuchet MS"/>
                <a:sym typeface="Trebuchet MS"/>
              </a:rPr>
              <a:t>Data collection and representation</a:t>
            </a:r>
            <a:endParaRPr b="0" i="0" sz="1400" u="none" cap="none" strike="noStrike">
              <a:solidFill>
                <a:srgbClr val="000000"/>
              </a:solidFill>
              <a:latin typeface="Arial"/>
              <a:ea typeface="Arial"/>
              <a:cs typeface="Arial"/>
              <a:sym typeface="Arial"/>
            </a:endParaRPr>
          </a:p>
        </p:txBody>
      </p:sp>
      <p:sp>
        <p:nvSpPr>
          <p:cNvPr id="149" name="Google Shape;149;g2fc01616b40_0_20"/>
          <p:cNvSpPr txBox="1"/>
          <p:nvPr/>
        </p:nvSpPr>
        <p:spPr>
          <a:xfrm>
            <a:off x="388729" y="1142636"/>
            <a:ext cx="11909400" cy="5962500"/>
          </a:xfrm>
          <a:prstGeom prst="rect">
            <a:avLst/>
          </a:prstGeom>
          <a:noFill/>
          <a:ln>
            <a:noFill/>
          </a:ln>
        </p:spPr>
        <p:txBody>
          <a:bodyPr anchorCtr="0" anchor="t" bIns="45700" lIns="91425" spcFirstLastPara="1" rIns="91425" wrap="square" tIns="45700">
            <a:noAutofit/>
          </a:bodyPr>
          <a:lstStyle/>
          <a:p>
            <a:pPr indent="146050" lvl="0" marL="31750" marR="57785" rtl="0" algn="l">
              <a:lnSpc>
                <a:spcPct val="156964"/>
              </a:lnSpc>
              <a:spcBef>
                <a:spcPts val="0"/>
              </a:spcBef>
              <a:spcAft>
                <a:spcPts val="0"/>
              </a:spcAft>
              <a:buClr>
                <a:srgbClr val="000000"/>
              </a:buClr>
              <a:buSzPts val="2800"/>
              <a:buFont typeface="Arial"/>
              <a:buNone/>
            </a:pPr>
            <a:r>
              <a:t/>
            </a:r>
            <a:endParaRPr b="0" i="0" sz="2800" u="none" cap="none" strike="noStrike">
              <a:solidFill>
                <a:srgbClr val="3B3D79"/>
              </a:solidFill>
              <a:latin typeface="Cambria"/>
              <a:ea typeface="Cambria"/>
              <a:cs typeface="Cambria"/>
              <a:sym typeface="Cambria"/>
            </a:endParaRPr>
          </a:p>
        </p:txBody>
      </p:sp>
      <p:sp>
        <p:nvSpPr>
          <p:cNvPr id="150" name="Google Shape;150;g2fc01616b40_0_20"/>
          <p:cNvSpPr txBox="1"/>
          <p:nvPr/>
        </p:nvSpPr>
        <p:spPr>
          <a:xfrm>
            <a:off x="442944" y="1574250"/>
            <a:ext cx="11665200" cy="4550100"/>
          </a:xfrm>
          <a:prstGeom prst="rect">
            <a:avLst/>
          </a:prstGeom>
          <a:noFill/>
          <a:ln>
            <a:noFill/>
          </a:ln>
        </p:spPr>
        <p:txBody>
          <a:bodyPr anchorCtr="0" anchor="t" bIns="45700" lIns="91425" spcFirstLastPara="1" rIns="91425" wrap="square" tIns="45700">
            <a:spAutoFit/>
          </a:bodyPr>
          <a:lstStyle/>
          <a:p>
            <a:pPr indent="0" lvl="0" marL="0" rtl="0" algn="l">
              <a:lnSpc>
                <a:spcPct val="115000"/>
              </a:lnSpc>
              <a:spcBef>
                <a:spcPts val="0"/>
              </a:spcBef>
              <a:spcAft>
                <a:spcPts val="0"/>
              </a:spcAft>
              <a:buClr>
                <a:schemeClr val="dk1"/>
              </a:buClr>
              <a:buSzPts val="1100"/>
              <a:buFont typeface="Arial"/>
              <a:buNone/>
            </a:pPr>
            <a:r>
              <a:rPr b="1" lang="en-GB" sz="3200">
                <a:solidFill>
                  <a:schemeClr val="dk1"/>
                </a:solidFill>
                <a:latin typeface="Book Antiqua"/>
                <a:ea typeface="Book Antiqua"/>
                <a:cs typeface="Book Antiqua"/>
                <a:sym typeface="Book Antiqua"/>
              </a:rPr>
              <a:t>Data Collection:</a:t>
            </a:r>
            <a:r>
              <a:rPr lang="en-GB" sz="3200">
                <a:solidFill>
                  <a:schemeClr val="dk1"/>
                </a:solidFill>
                <a:latin typeface="Book Antiqua"/>
                <a:ea typeface="Book Antiqua"/>
                <a:cs typeface="Book Antiqua"/>
                <a:sym typeface="Book Antiqua"/>
              </a:rPr>
              <a:t> </a:t>
            </a:r>
            <a:endParaRPr sz="3200">
              <a:solidFill>
                <a:schemeClr val="dk1"/>
              </a:solidFill>
              <a:latin typeface="Book Antiqua"/>
              <a:ea typeface="Book Antiqua"/>
              <a:cs typeface="Book Antiqua"/>
              <a:sym typeface="Book Antiqua"/>
            </a:endParaRPr>
          </a:p>
          <a:p>
            <a:pPr indent="0" lvl="0" marL="0" rtl="0" algn="l">
              <a:lnSpc>
                <a:spcPct val="115000"/>
              </a:lnSpc>
              <a:spcBef>
                <a:spcPts val="0"/>
              </a:spcBef>
              <a:spcAft>
                <a:spcPts val="0"/>
              </a:spcAft>
              <a:buClr>
                <a:schemeClr val="dk1"/>
              </a:buClr>
              <a:buSzPts val="1100"/>
              <a:buFont typeface="Arial"/>
              <a:buNone/>
            </a:pPr>
            <a:r>
              <a:rPr lang="en-GB" sz="3200">
                <a:solidFill>
                  <a:schemeClr val="dk1"/>
                </a:solidFill>
                <a:latin typeface="Book Antiqua"/>
                <a:ea typeface="Book Antiqua"/>
                <a:cs typeface="Book Antiqua"/>
                <a:sym typeface="Book Antiqua"/>
              </a:rPr>
              <a:t>Gathering data from various sources, such as surveys, experiments, observations, or existing databases.</a:t>
            </a:r>
            <a:endParaRPr sz="3200">
              <a:solidFill>
                <a:schemeClr val="dk1"/>
              </a:solidFill>
              <a:latin typeface="Book Antiqua"/>
              <a:ea typeface="Book Antiqua"/>
              <a:cs typeface="Book Antiqua"/>
              <a:sym typeface="Book Antiqua"/>
            </a:endParaRPr>
          </a:p>
          <a:p>
            <a:pPr indent="0" lvl="0" marL="0" rtl="0" algn="l">
              <a:lnSpc>
                <a:spcPct val="115000"/>
              </a:lnSpc>
              <a:spcBef>
                <a:spcPts val="0"/>
              </a:spcBef>
              <a:spcAft>
                <a:spcPts val="0"/>
              </a:spcAft>
              <a:buClr>
                <a:schemeClr val="dk1"/>
              </a:buClr>
              <a:buSzPts val="1100"/>
              <a:buFont typeface="Arial"/>
              <a:buNone/>
            </a:pPr>
            <a:r>
              <a:rPr lang="en-GB" sz="3200">
                <a:solidFill>
                  <a:schemeClr val="dk1"/>
                </a:solidFill>
                <a:latin typeface="Book Antiqua"/>
                <a:ea typeface="Book Antiqua"/>
                <a:cs typeface="Book Antiqua"/>
                <a:sym typeface="Book Antiqua"/>
              </a:rPr>
              <a:t>Primary</a:t>
            </a:r>
            <a:r>
              <a:rPr lang="en-GB" sz="3200">
                <a:solidFill>
                  <a:schemeClr val="dk1"/>
                </a:solidFill>
                <a:latin typeface="Book Antiqua"/>
                <a:ea typeface="Book Antiqua"/>
                <a:cs typeface="Book Antiqua"/>
                <a:sym typeface="Book Antiqua"/>
              </a:rPr>
              <a:t> data: Sourced firsthand or by oneself</a:t>
            </a:r>
            <a:endParaRPr sz="3200">
              <a:solidFill>
                <a:schemeClr val="dk1"/>
              </a:solidFill>
              <a:latin typeface="Book Antiqua"/>
              <a:ea typeface="Book Antiqua"/>
              <a:cs typeface="Book Antiqua"/>
              <a:sym typeface="Book Antiqua"/>
            </a:endParaRPr>
          </a:p>
          <a:p>
            <a:pPr indent="0" lvl="0" marL="0" rtl="0" algn="l">
              <a:lnSpc>
                <a:spcPct val="115000"/>
              </a:lnSpc>
              <a:spcBef>
                <a:spcPts val="0"/>
              </a:spcBef>
              <a:spcAft>
                <a:spcPts val="0"/>
              </a:spcAft>
              <a:buClr>
                <a:schemeClr val="dk1"/>
              </a:buClr>
              <a:buSzPts val="1100"/>
              <a:buFont typeface="Arial"/>
              <a:buNone/>
            </a:pPr>
            <a:r>
              <a:rPr lang="en-GB" sz="3200">
                <a:solidFill>
                  <a:schemeClr val="dk1"/>
                </a:solidFill>
                <a:latin typeface="Book Antiqua"/>
                <a:ea typeface="Book Antiqua"/>
                <a:cs typeface="Book Antiqua"/>
                <a:sym typeface="Book Antiqua"/>
              </a:rPr>
              <a:t>Secondary data: Sourced by another</a:t>
            </a:r>
            <a:endParaRPr sz="3200">
              <a:solidFill>
                <a:schemeClr val="dk1"/>
              </a:solidFill>
              <a:latin typeface="Book Antiqua"/>
              <a:ea typeface="Book Antiqua"/>
              <a:cs typeface="Book Antiqua"/>
              <a:sym typeface="Book Antiqua"/>
            </a:endParaRPr>
          </a:p>
          <a:p>
            <a:pPr indent="0" lvl="0" marL="0" rtl="0" algn="l">
              <a:lnSpc>
                <a:spcPct val="115000"/>
              </a:lnSpc>
              <a:spcBef>
                <a:spcPts val="0"/>
              </a:spcBef>
              <a:spcAft>
                <a:spcPts val="0"/>
              </a:spcAft>
              <a:buClr>
                <a:schemeClr val="dk1"/>
              </a:buClr>
              <a:buSzPts val="1100"/>
              <a:buFont typeface="Arial"/>
              <a:buNone/>
            </a:pPr>
            <a:r>
              <a:rPr b="1" lang="en-GB" sz="3200">
                <a:solidFill>
                  <a:schemeClr val="dk1"/>
                </a:solidFill>
                <a:latin typeface="Book Antiqua"/>
                <a:ea typeface="Book Antiqua"/>
                <a:cs typeface="Book Antiqua"/>
                <a:sym typeface="Book Antiqua"/>
              </a:rPr>
              <a:t>Data Representation:</a:t>
            </a:r>
            <a:r>
              <a:rPr lang="en-GB" sz="3200">
                <a:solidFill>
                  <a:schemeClr val="dk1"/>
                </a:solidFill>
                <a:latin typeface="Book Antiqua"/>
                <a:ea typeface="Book Antiqua"/>
                <a:cs typeface="Book Antiqua"/>
                <a:sym typeface="Book Antiqua"/>
              </a:rPr>
              <a:t> Organizing and presenting data in a clear and understandable format, often using tables, charts, or graphs. (Structured or unstructured)</a:t>
            </a:r>
            <a:endParaRPr b="1" sz="4300">
              <a:solidFill>
                <a:schemeClr val="dk1"/>
              </a:solidFill>
              <a:latin typeface="Book Antiqua"/>
              <a:ea typeface="Book Antiqua"/>
              <a:cs typeface="Book Antiqua"/>
              <a:sym typeface="Book Antiqu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g306b62da1b8_0_2"/>
          <p:cNvSpPr txBox="1"/>
          <p:nvPr/>
        </p:nvSpPr>
        <p:spPr>
          <a:xfrm>
            <a:off x="203200" y="219337"/>
            <a:ext cx="10515600" cy="9234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4800"/>
              <a:buFont typeface="Arial"/>
              <a:buNone/>
            </a:pPr>
            <a:r>
              <a:rPr b="1" lang="en-GB" sz="4800">
                <a:solidFill>
                  <a:srgbClr val="0B3D91"/>
                </a:solidFill>
                <a:latin typeface="Trebuchet MS"/>
                <a:ea typeface="Trebuchet MS"/>
                <a:cs typeface="Trebuchet MS"/>
                <a:sym typeface="Trebuchet MS"/>
              </a:rPr>
              <a:t>Measures of central tendency</a:t>
            </a:r>
            <a:endParaRPr b="0" i="0" sz="1400" u="none" cap="none" strike="noStrike">
              <a:solidFill>
                <a:srgbClr val="000000"/>
              </a:solidFill>
              <a:latin typeface="Arial"/>
              <a:ea typeface="Arial"/>
              <a:cs typeface="Arial"/>
              <a:sym typeface="Arial"/>
            </a:endParaRPr>
          </a:p>
        </p:txBody>
      </p:sp>
      <p:sp>
        <p:nvSpPr>
          <p:cNvPr id="157" name="Google Shape;157;g306b62da1b8_0_2"/>
          <p:cNvSpPr txBox="1"/>
          <p:nvPr/>
        </p:nvSpPr>
        <p:spPr>
          <a:xfrm>
            <a:off x="388729" y="1142636"/>
            <a:ext cx="11909400" cy="5962500"/>
          </a:xfrm>
          <a:prstGeom prst="rect">
            <a:avLst/>
          </a:prstGeom>
          <a:noFill/>
          <a:ln>
            <a:noFill/>
          </a:ln>
        </p:spPr>
        <p:txBody>
          <a:bodyPr anchorCtr="0" anchor="t" bIns="45700" lIns="91425" spcFirstLastPara="1" rIns="91425" wrap="square" tIns="45700">
            <a:noAutofit/>
          </a:bodyPr>
          <a:lstStyle/>
          <a:p>
            <a:pPr indent="146050" lvl="0" marL="31750" marR="57785" rtl="0" algn="l">
              <a:lnSpc>
                <a:spcPct val="156964"/>
              </a:lnSpc>
              <a:spcBef>
                <a:spcPts val="0"/>
              </a:spcBef>
              <a:spcAft>
                <a:spcPts val="0"/>
              </a:spcAft>
              <a:buClr>
                <a:srgbClr val="000000"/>
              </a:buClr>
              <a:buSzPts val="2800"/>
              <a:buFont typeface="Arial"/>
              <a:buNone/>
            </a:pPr>
            <a:r>
              <a:t/>
            </a:r>
            <a:endParaRPr b="0" i="0" sz="2800" u="none" cap="none" strike="noStrike">
              <a:solidFill>
                <a:srgbClr val="3B3D79"/>
              </a:solidFill>
              <a:latin typeface="Cambria"/>
              <a:ea typeface="Cambria"/>
              <a:cs typeface="Cambria"/>
              <a:sym typeface="Cambria"/>
            </a:endParaRPr>
          </a:p>
        </p:txBody>
      </p:sp>
      <p:sp>
        <p:nvSpPr>
          <p:cNvPr id="158" name="Google Shape;158;g306b62da1b8_0_2"/>
          <p:cNvSpPr txBox="1"/>
          <p:nvPr/>
        </p:nvSpPr>
        <p:spPr>
          <a:xfrm>
            <a:off x="442944" y="1574250"/>
            <a:ext cx="11665200" cy="4105200"/>
          </a:xfrm>
          <a:prstGeom prst="rect">
            <a:avLst/>
          </a:prstGeom>
          <a:noFill/>
          <a:ln>
            <a:noFill/>
          </a:ln>
        </p:spPr>
        <p:txBody>
          <a:bodyPr anchorCtr="0" anchor="t" bIns="45700" lIns="91425" spcFirstLastPara="1" rIns="91425" wrap="square" tIns="45700">
            <a:spAutoFit/>
          </a:bodyPr>
          <a:lstStyle/>
          <a:p>
            <a:pPr indent="0" lvl="0" marL="0" rtl="0" algn="l">
              <a:lnSpc>
                <a:spcPct val="115000"/>
              </a:lnSpc>
              <a:spcBef>
                <a:spcPts val="0"/>
              </a:spcBef>
              <a:spcAft>
                <a:spcPts val="0"/>
              </a:spcAft>
              <a:buClr>
                <a:schemeClr val="dk1"/>
              </a:buClr>
              <a:buSzPts val="1100"/>
              <a:buFont typeface="Arial"/>
              <a:buNone/>
            </a:pPr>
            <a:r>
              <a:rPr b="1" lang="en-GB" sz="3300">
                <a:solidFill>
                  <a:schemeClr val="dk1"/>
                </a:solidFill>
                <a:latin typeface="Book Antiqua"/>
                <a:ea typeface="Book Antiqua"/>
                <a:cs typeface="Book Antiqua"/>
                <a:sym typeface="Book Antiqua"/>
              </a:rPr>
              <a:t>Mean:</a:t>
            </a:r>
            <a:r>
              <a:rPr lang="en-GB" sz="3300">
                <a:solidFill>
                  <a:schemeClr val="dk1"/>
                </a:solidFill>
                <a:latin typeface="Book Antiqua"/>
                <a:ea typeface="Book Antiqua"/>
                <a:cs typeface="Book Antiqua"/>
                <a:sym typeface="Book Antiqua"/>
              </a:rPr>
              <a:t> The average value of a dataset. (Imputes for missing data in a normally distributed continuous variable)</a:t>
            </a:r>
            <a:endParaRPr sz="3300">
              <a:solidFill>
                <a:schemeClr val="dk1"/>
              </a:solidFill>
              <a:latin typeface="Book Antiqua"/>
              <a:ea typeface="Book Antiqua"/>
              <a:cs typeface="Book Antiqua"/>
              <a:sym typeface="Book Antiqua"/>
            </a:endParaRPr>
          </a:p>
          <a:p>
            <a:pPr indent="0" lvl="0" marL="0" rtl="0" algn="l">
              <a:lnSpc>
                <a:spcPct val="115000"/>
              </a:lnSpc>
              <a:spcBef>
                <a:spcPts val="0"/>
              </a:spcBef>
              <a:spcAft>
                <a:spcPts val="0"/>
              </a:spcAft>
              <a:buClr>
                <a:schemeClr val="dk1"/>
              </a:buClr>
              <a:buSzPts val="1100"/>
              <a:buFont typeface="Arial"/>
              <a:buNone/>
            </a:pPr>
            <a:r>
              <a:rPr b="1" lang="en-GB" sz="3300">
                <a:solidFill>
                  <a:schemeClr val="dk1"/>
                </a:solidFill>
                <a:latin typeface="Book Antiqua"/>
                <a:ea typeface="Book Antiqua"/>
                <a:cs typeface="Book Antiqua"/>
                <a:sym typeface="Book Antiqua"/>
              </a:rPr>
              <a:t>Median:</a:t>
            </a:r>
            <a:r>
              <a:rPr lang="en-GB" sz="3300">
                <a:solidFill>
                  <a:schemeClr val="dk1"/>
                </a:solidFill>
                <a:latin typeface="Book Antiqua"/>
                <a:ea typeface="Book Antiqua"/>
                <a:cs typeface="Book Antiqua"/>
                <a:sym typeface="Book Antiqua"/>
              </a:rPr>
              <a:t> The middle value in a dataset when it is arranged in order. (</a:t>
            </a:r>
            <a:r>
              <a:rPr lang="en-GB" sz="3300">
                <a:solidFill>
                  <a:schemeClr val="dk1"/>
                </a:solidFill>
                <a:latin typeface="Book Antiqua"/>
                <a:ea typeface="Book Antiqua"/>
                <a:cs typeface="Book Antiqua"/>
                <a:sym typeface="Book Antiqua"/>
              </a:rPr>
              <a:t>Imputes for missing data in a skewed continuous variable)</a:t>
            </a:r>
            <a:endParaRPr sz="3300">
              <a:solidFill>
                <a:schemeClr val="dk1"/>
              </a:solidFill>
              <a:latin typeface="Book Antiqua"/>
              <a:ea typeface="Book Antiqua"/>
              <a:cs typeface="Book Antiqua"/>
              <a:sym typeface="Book Antiqua"/>
            </a:endParaRPr>
          </a:p>
          <a:p>
            <a:pPr indent="0" lvl="0" marL="0" rtl="0" algn="l">
              <a:lnSpc>
                <a:spcPct val="115000"/>
              </a:lnSpc>
              <a:spcBef>
                <a:spcPts val="0"/>
              </a:spcBef>
              <a:spcAft>
                <a:spcPts val="0"/>
              </a:spcAft>
              <a:buClr>
                <a:schemeClr val="dk1"/>
              </a:buClr>
              <a:buSzPts val="1100"/>
              <a:buFont typeface="Arial"/>
              <a:buNone/>
            </a:pPr>
            <a:r>
              <a:rPr b="1" lang="en-GB" sz="3300">
                <a:solidFill>
                  <a:schemeClr val="dk1"/>
                </a:solidFill>
                <a:latin typeface="Book Antiqua"/>
                <a:ea typeface="Book Antiqua"/>
                <a:cs typeface="Book Antiqua"/>
                <a:sym typeface="Book Antiqua"/>
              </a:rPr>
              <a:t>Mode:</a:t>
            </a:r>
            <a:r>
              <a:rPr lang="en-GB" sz="3300">
                <a:solidFill>
                  <a:schemeClr val="dk1"/>
                </a:solidFill>
                <a:latin typeface="Book Antiqua"/>
                <a:ea typeface="Book Antiqua"/>
                <a:cs typeface="Book Antiqua"/>
                <a:sym typeface="Book Antiqua"/>
              </a:rPr>
              <a:t> The most frequently occurring value in a dataset. (</a:t>
            </a:r>
            <a:r>
              <a:rPr lang="en-GB" sz="3300">
                <a:solidFill>
                  <a:schemeClr val="dk1"/>
                </a:solidFill>
                <a:latin typeface="Book Antiqua"/>
                <a:ea typeface="Book Antiqua"/>
                <a:cs typeface="Book Antiqua"/>
                <a:sym typeface="Book Antiqua"/>
              </a:rPr>
              <a:t>Imputes for missing data in categorical variable</a:t>
            </a:r>
            <a:endParaRPr b="1" sz="5400">
              <a:solidFill>
                <a:schemeClr val="dk1"/>
              </a:solidFill>
              <a:latin typeface="Book Antiqua"/>
              <a:ea typeface="Book Antiqua"/>
              <a:cs typeface="Book Antiqua"/>
              <a:sym typeface="Book Antiqu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g306b62da1b8_0_10"/>
          <p:cNvSpPr txBox="1"/>
          <p:nvPr/>
        </p:nvSpPr>
        <p:spPr>
          <a:xfrm>
            <a:off x="203200" y="219337"/>
            <a:ext cx="10515600" cy="9234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4800"/>
              <a:buFont typeface="Arial"/>
              <a:buNone/>
            </a:pPr>
            <a:r>
              <a:rPr b="1" lang="en-GB" sz="4800">
                <a:solidFill>
                  <a:srgbClr val="0B3D91"/>
                </a:solidFill>
                <a:latin typeface="Trebuchet MS"/>
                <a:ea typeface="Trebuchet MS"/>
                <a:cs typeface="Trebuchet MS"/>
                <a:sym typeface="Trebuchet MS"/>
              </a:rPr>
              <a:t>Measures of central tendency</a:t>
            </a:r>
            <a:endParaRPr b="0" i="0" sz="1400" u="none" cap="none" strike="noStrike">
              <a:solidFill>
                <a:srgbClr val="000000"/>
              </a:solidFill>
              <a:latin typeface="Arial"/>
              <a:ea typeface="Arial"/>
              <a:cs typeface="Arial"/>
              <a:sym typeface="Arial"/>
            </a:endParaRPr>
          </a:p>
        </p:txBody>
      </p:sp>
      <p:sp>
        <p:nvSpPr>
          <p:cNvPr id="165" name="Google Shape;165;g306b62da1b8_0_10"/>
          <p:cNvSpPr txBox="1"/>
          <p:nvPr/>
        </p:nvSpPr>
        <p:spPr>
          <a:xfrm>
            <a:off x="388729" y="1142636"/>
            <a:ext cx="11909400" cy="5962500"/>
          </a:xfrm>
          <a:prstGeom prst="rect">
            <a:avLst/>
          </a:prstGeom>
          <a:noFill/>
          <a:ln>
            <a:noFill/>
          </a:ln>
        </p:spPr>
        <p:txBody>
          <a:bodyPr anchorCtr="0" anchor="t" bIns="45700" lIns="91425" spcFirstLastPara="1" rIns="91425" wrap="square" tIns="45700">
            <a:noAutofit/>
          </a:bodyPr>
          <a:lstStyle/>
          <a:p>
            <a:pPr indent="146050" lvl="0" marL="31750" marR="57785" rtl="0" algn="l">
              <a:lnSpc>
                <a:spcPct val="156964"/>
              </a:lnSpc>
              <a:spcBef>
                <a:spcPts val="0"/>
              </a:spcBef>
              <a:spcAft>
                <a:spcPts val="0"/>
              </a:spcAft>
              <a:buClr>
                <a:srgbClr val="000000"/>
              </a:buClr>
              <a:buSzPts val="2800"/>
              <a:buFont typeface="Arial"/>
              <a:buNone/>
            </a:pPr>
            <a:r>
              <a:t/>
            </a:r>
            <a:endParaRPr b="0" i="0" sz="2800" u="none" cap="none" strike="noStrike">
              <a:solidFill>
                <a:srgbClr val="3B3D79"/>
              </a:solidFill>
              <a:latin typeface="Cambria"/>
              <a:ea typeface="Cambria"/>
              <a:cs typeface="Cambria"/>
              <a:sym typeface="Cambria"/>
            </a:endParaRPr>
          </a:p>
        </p:txBody>
      </p:sp>
      <p:sp>
        <p:nvSpPr>
          <p:cNvPr id="166" name="Google Shape;166;g306b62da1b8_0_10"/>
          <p:cNvSpPr txBox="1"/>
          <p:nvPr/>
        </p:nvSpPr>
        <p:spPr>
          <a:xfrm>
            <a:off x="442944" y="1574250"/>
            <a:ext cx="11665200" cy="1184400"/>
          </a:xfrm>
          <a:prstGeom prst="rect">
            <a:avLst/>
          </a:prstGeom>
          <a:noFill/>
          <a:ln>
            <a:noFill/>
          </a:ln>
        </p:spPr>
        <p:txBody>
          <a:bodyPr anchorCtr="0" anchor="t" bIns="45700" lIns="91425" spcFirstLastPara="1" rIns="91425" wrap="square" tIns="45700">
            <a:spAutoFit/>
          </a:bodyPr>
          <a:lstStyle/>
          <a:p>
            <a:pPr indent="0" lvl="0" marL="0" rtl="0" algn="l">
              <a:lnSpc>
                <a:spcPct val="115000"/>
              </a:lnSpc>
              <a:spcBef>
                <a:spcPts val="0"/>
              </a:spcBef>
              <a:spcAft>
                <a:spcPts val="0"/>
              </a:spcAft>
              <a:buClr>
                <a:schemeClr val="dk1"/>
              </a:buClr>
              <a:buSzPts val="1100"/>
              <a:buFont typeface="Arial"/>
              <a:buNone/>
            </a:pPr>
            <a:r>
              <a:rPr lang="en-GB" sz="3300">
                <a:solidFill>
                  <a:schemeClr val="dk1"/>
                </a:solidFill>
                <a:latin typeface="Book Antiqua"/>
                <a:ea typeface="Book Antiqua"/>
                <a:cs typeface="Book Antiqua"/>
                <a:sym typeface="Book Antiqua"/>
              </a:rPr>
              <a:t>These measures are also key in showing whether data is normally distributed or not</a:t>
            </a:r>
            <a:endParaRPr sz="5400">
              <a:solidFill>
                <a:schemeClr val="dk1"/>
              </a:solidFill>
              <a:latin typeface="Book Antiqua"/>
              <a:ea typeface="Book Antiqua"/>
              <a:cs typeface="Book Antiqua"/>
              <a:sym typeface="Book Antiqua"/>
            </a:endParaRPr>
          </a:p>
        </p:txBody>
      </p:sp>
      <p:pic>
        <p:nvPicPr>
          <p:cNvPr id="167" name="Google Shape;167;g306b62da1b8_0_10"/>
          <p:cNvPicPr preferRelativeResize="0"/>
          <p:nvPr/>
        </p:nvPicPr>
        <p:blipFill>
          <a:blip r:embed="rId3">
            <a:alphaModFix/>
          </a:blip>
          <a:stretch>
            <a:fillRect/>
          </a:stretch>
        </p:blipFill>
        <p:spPr>
          <a:xfrm>
            <a:off x="3873875" y="2651875"/>
            <a:ext cx="5085051" cy="371880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g306b62da1b8_0_18"/>
          <p:cNvSpPr txBox="1"/>
          <p:nvPr/>
        </p:nvSpPr>
        <p:spPr>
          <a:xfrm>
            <a:off x="203200" y="219337"/>
            <a:ext cx="10515600" cy="9234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4800"/>
              <a:buFont typeface="Arial"/>
              <a:buNone/>
            </a:pPr>
            <a:r>
              <a:rPr b="1" lang="en-GB" sz="4800">
                <a:solidFill>
                  <a:srgbClr val="0B3D91"/>
                </a:solidFill>
                <a:latin typeface="Trebuchet MS"/>
                <a:ea typeface="Trebuchet MS"/>
                <a:cs typeface="Trebuchet MS"/>
                <a:sym typeface="Trebuchet MS"/>
              </a:rPr>
              <a:t>Measures of dispersion</a:t>
            </a:r>
            <a:endParaRPr b="0" i="0" sz="1400" u="none" cap="none" strike="noStrike">
              <a:solidFill>
                <a:srgbClr val="000000"/>
              </a:solidFill>
              <a:latin typeface="Arial"/>
              <a:ea typeface="Arial"/>
              <a:cs typeface="Arial"/>
              <a:sym typeface="Arial"/>
            </a:endParaRPr>
          </a:p>
        </p:txBody>
      </p:sp>
      <p:sp>
        <p:nvSpPr>
          <p:cNvPr id="174" name="Google Shape;174;g306b62da1b8_0_18"/>
          <p:cNvSpPr txBox="1"/>
          <p:nvPr/>
        </p:nvSpPr>
        <p:spPr>
          <a:xfrm>
            <a:off x="388729" y="1142636"/>
            <a:ext cx="11909400" cy="5962500"/>
          </a:xfrm>
          <a:prstGeom prst="rect">
            <a:avLst/>
          </a:prstGeom>
          <a:noFill/>
          <a:ln>
            <a:noFill/>
          </a:ln>
        </p:spPr>
        <p:txBody>
          <a:bodyPr anchorCtr="0" anchor="t" bIns="45700" lIns="91425" spcFirstLastPara="1" rIns="91425" wrap="square" tIns="45700">
            <a:noAutofit/>
          </a:bodyPr>
          <a:lstStyle/>
          <a:p>
            <a:pPr indent="146050" lvl="0" marL="31750" marR="57785" rtl="0" algn="l">
              <a:lnSpc>
                <a:spcPct val="156964"/>
              </a:lnSpc>
              <a:spcBef>
                <a:spcPts val="0"/>
              </a:spcBef>
              <a:spcAft>
                <a:spcPts val="0"/>
              </a:spcAft>
              <a:buClr>
                <a:srgbClr val="000000"/>
              </a:buClr>
              <a:buSzPts val="2800"/>
              <a:buFont typeface="Arial"/>
              <a:buNone/>
            </a:pPr>
            <a:r>
              <a:t/>
            </a:r>
            <a:endParaRPr b="0" i="0" sz="2800" u="none" cap="none" strike="noStrike">
              <a:solidFill>
                <a:srgbClr val="3B3D79"/>
              </a:solidFill>
              <a:latin typeface="Cambria"/>
              <a:ea typeface="Cambria"/>
              <a:cs typeface="Cambria"/>
              <a:sym typeface="Cambria"/>
            </a:endParaRPr>
          </a:p>
        </p:txBody>
      </p:sp>
      <p:sp>
        <p:nvSpPr>
          <p:cNvPr id="175" name="Google Shape;175;g306b62da1b8_0_18"/>
          <p:cNvSpPr txBox="1"/>
          <p:nvPr/>
        </p:nvSpPr>
        <p:spPr>
          <a:xfrm>
            <a:off x="442944" y="1574250"/>
            <a:ext cx="11665200" cy="4146600"/>
          </a:xfrm>
          <a:prstGeom prst="rect">
            <a:avLst/>
          </a:prstGeom>
          <a:noFill/>
          <a:ln>
            <a:noFill/>
          </a:ln>
        </p:spPr>
        <p:txBody>
          <a:bodyPr anchorCtr="0" anchor="t" bIns="45700" lIns="91425" spcFirstLastPara="1" rIns="91425" wrap="square" tIns="45700">
            <a:spAutoFit/>
          </a:bodyPr>
          <a:lstStyle/>
          <a:p>
            <a:pPr indent="0" lvl="0" marL="0" rtl="0" algn="l">
              <a:lnSpc>
                <a:spcPct val="115000"/>
              </a:lnSpc>
              <a:spcBef>
                <a:spcPts val="1200"/>
              </a:spcBef>
              <a:spcAft>
                <a:spcPts val="0"/>
              </a:spcAft>
              <a:buClr>
                <a:schemeClr val="dk1"/>
              </a:buClr>
              <a:buSzPts val="1100"/>
              <a:buFont typeface="Arial"/>
              <a:buNone/>
            </a:pPr>
            <a:r>
              <a:rPr lang="en-GB" sz="2800">
                <a:solidFill>
                  <a:schemeClr val="dk1"/>
                </a:solidFill>
                <a:latin typeface="Book Antiqua"/>
                <a:ea typeface="Book Antiqua"/>
                <a:cs typeface="Book Antiqua"/>
                <a:sym typeface="Book Antiqua"/>
              </a:rPr>
              <a:t>These statistics measure how spread out the data is.</a:t>
            </a:r>
            <a:endParaRPr sz="2800">
              <a:solidFill>
                <a:schemeClr val="dk1"/>
              </a:solidFill>
              <a:latin typeface="Book Antiqua"/>
              <a:ea typeface="Book Antiqua"/>
              <a:cs typeface="Book Antiqua"/>
              <a:sym typeface="Book Antiqua"/>
            </a:endParaRPr>
          </a:p>
          <a:p>
            <a:pPr indent="-406400" lvl="0" marL="457200" rtl="0" algn="l">
              <a:lnSpc>
                <a:spcPct val="115000"/>
              </a:lnSpc>
              <a:spcBef>
                <a:spcPts val="1200"/>
              </a:spcBef>
              <a:spcAft>
                <a:spcPts val="0"/>
              </a:spcAft>
              <a:buClr>
                <a:schemeClr val="dk1"/>
              </a:buClr>
              <a:buSzPts val="2800"/>
              <a:buChar char="●"/>
            </a:pPr>
            <a:r>
              <a:rPr b="1" lang="en-GB" sz="2800">
                <a:solidFill>
                  <a:schemeClr val="dk1"/>
                </a:solidFill>
                <a:latin typeface="Book Antiqua"/>
                <a:ea typeface="Book Antiqua"/>
                <a:cs typeface="Book Antiqua"/>
                <a:sym typeface="Book Antiqua"/>
              </a:rPr>
              <a:t>Variance:</a:t>
            </a:r>
            <a:r>
              <a:rPr lang="en-GB" sz="2800">
                <a:solidFill>
                  <a:schemeClr val="dk1"/>
                </a:solidFill>
                <a:latin typeface="Book Antiqua"/>
                <a:ea typeface="Book Antiqua"/>
                <a:cs typeface="Book Antiqua"/>
                <a:sym typeface="Book Antiqua"/>
              </a:rPr>
              <a:t> The average squared deviation from the mean.</a:t>
            </a:r>
            <a:endParaRPr sz="2800">
              <a:solidFill>
                <a:schemeClr val="dk1"/>
              </a:solidFill>
              <a:latin typeface="Book Antiqua"/>
              <a:ea typeface="Book Antiqua"/>
              <a:cs typeface="Book Antiqua"/>
              <a:sym typeface="Book Antiqua"/>
            </a:endParaRPr>
          </a:p>
          <a:p>
            <a:pPr indent="-406400" lvl="0" marL="457200" rtl="0" algn="l">
              <a:lnSpc>
                <a:spcPct val="115000"/>
              </a:lnSpc>
              <a:spcBef>
                <a:spcPts val="0"/>
              </a:spcBef>
              <a:spcAft>
                <a:spcPts val="0"/>
              </a:spcAft>
              <a:buClr>
                <a:schemeClr val="dk1"/>
              </a:buClr>
              <a:buSzPts val="2800"/>
              <a:buChar char="●"/>
            </a:pPr>
            <a:r>
              <a:rPr b="1" lang="en-GB" sz="2800">
                <a:solidFill>
                  <a:schemeClr val="dk1"/>
                </a:solidFill>
                <a:latin typeface="Book Antiqua"/>
                <a:ea typeface="Book Antiqua"/>
                <a:cs typeface="Book Antiqua"/>
                <a:sym typeface="Book Antiqua"/>
              </a:rPr>
              <a:t>Standard Deviation:</a:t>
            </a:r>
            <a:r>
              <a:rPr lang="en-GB" sz="2800">
                <a:solidFill>
                  <a:schemeClr val="dk1"/>
                </a:solidFill>
                <a:latin typeface="Book Antiqua"/>
                <a:ea typeface="Book Antiqua"/>
                <a:cs typeface="Book Antiqua"/>
                <a:sym typeface="Book Antiqua"/>
              </a:rPr>
              <a:t> The square root of the variance, providing a measure of dispersion in the same units as the data.</a:t>
            </a:r>
            <a:endParaRPr sz="2800">
              <a:solidFill>
                <a:schemeClr val="dk1"/>
              </a:solidFill>
              <a:latin typeface="Book Antiqua"/>
              <a:ea typeface="Book Antiqua"/>
              <a:cs typeface="Book Antiqua"/>
              <a:sym typeface="Book Antiqua"/>
            </a:endParaRPr>
          </a:p>
          <a:p>
            <a:pPr indent="-406400" lvl="0" marL="457200" rtl="0" algn="l">
              <a:lnSpc>
                <a:spcPct val="115000"/>
              </a:lnSpc>
              <a:spcBef>
                <a:spcPts val="0"/>
              </a:spcBef>
              <a:spcAft>
                <a:spcPts val="0"/>
              </a:spcAft>
              <a:buClr>
                <a:schemeClr val="dk1"/>
              </a:buClr>
              <a:buSzPts val="2800"/>
              <a:buFont typeface="Book Antiqua"/>
              <a:buChar char="●"/>
            </a:pPr>
            <a:r>
              <a:rPr b="1" lang="en-GB" sz="2800">
                <a:solidFill>
                  <a:schemeClr val="dk1"/>
                </a:solidFill>
                <a:latin typeface="Book Antiqua"/>
                <a:ea typeface="Book Antiqua"/>
                <a:cs typeface="Book Antiqua"/>
                <a:sym typeface="Book Antiqua"/>
              </a:rPr>
              <a:t>Interquartile</a:t>
            </a:r>
            <a:r>
              <a:rPr b="1" lang="en-GB" sz="2800">
                <a:solidFill>
                  <a:schemeClr val="dk1"/>
                </a:solidFill>
                <a:latin typeface="Book Antiqua"/>
                <a:ea typeface="Book Antiqua"/>
                <a:cs typeface="Book Antiqua"/>
                <a:sym typeface="Book Antiqua"/>
              </a:rPr>
              <a:t> range (IQR):</a:t>
            </a:r>
            <a:r>
              <a:rPr lang="en-GB" sz="2800">
                <a:solidFill>
                  <a:schemeClr val="dk1"/>
                </a:solidFill>
                <a:latin typeface="Book Antiqua"/>
                <a:ea typeface="Book Antiqua"/>
                <a:cs typeface="Book Antiqua"/>
                <a:sym typeface="Book Antiqua"/>
              </a:rPr>
              <a:t> The quartiles of data (spread out of data in quarters)</a:t>
            </a:r>
            <a:endParaRPr sz="2800">
              <a:solidFill>
                <a:schemeClr val="dk1"/>
              </a:solidFill>
              <a:latin typeface="Book Antiqua"/>
              <a:ea typeface="Book Antiqua"/>
              <a:cs typeface="Book Antiqua"/>
              <a:sym typeface="Book Antiqua"/>
            </a:endParaRPr>
          </a:p>
          <a:p>
            <a:pPr indent="-406400" lvl="0" marL="457200" rtl="0" algn="l">
              <a:lnSpc>
                <a:spcPct val="115000"/>
              </a:lnSpc>
              <a:spcBef>
                <a:spcPts val="0"/>
              </a:spcBef>
              <a:spcAft>
                <a:spcPts val="0"/>
              </a:spcAft>
              <a:buClr>
                <a:schemeClr val="dk1"/>
              </a:buClr>
              <a:buSzPts val="2800"/>
              <a:buChar char="●"/>
            </a:pPr>
            <a:r>
              <a:rPr b="1" lang="en-GB" sz="2800">
                <a:solidFill>
                  <a:schemeClr val="dk1"/>
                </a:solidFill>
                <a:latin typeface="Book Antiqua"/>
                <a:ea typeface="Book Antiqua"/>
                <a:cs typeface="Book Antiqua"/>
                <a:sym typeface="Book Antiqua"/>
              </a:rPr>
              <a:t>Range</a:t>
            </a:r>
            <a:r>
              <a:rPr lang="en-GB" sz="2800">
                <a:solidFill>
                  <a:schemeClr val="dk1"/>
                </a:solidFill>
                <a:latin typeface="Book Antiqua"/>
                <a:ea typeface="Book Antiqua"/>
                <a:cs typeface="Book Antiqua"/>
                <a:sym typeface="Book Antiqua"/>
              </a:rPr>
              <a:t>: Corresponds to biggest value minus the smallest value. It gives you the full spread of the data</a:t>
            </a:r>
            <a:endParaRPr sz="2800">
              <a:solidFill>
                <a:schemeClr val="dk1"/>
              </a:solidFill>
              <a:latin typeface="Book Antiqua"/>
              <a:ea typeface="Book Antiqua"/>
              <a:cs typeface="Book Antiqua"/>
              <a:sym typeface="Book Antiqua"/>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g306b62da1b8_0_26"/>
          <p:cNvSpPr txBox="1"/>
          <p:nvPr/>
        </p:nvSpPr>
        <p:spPr>
          <a:xfrm>
            <a:off x="203200" y="219337"/>
            <a:ext cx="10515600" cy="9234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4800"/>
              <a:buFont typeface="Arial"/>
              <a:buNone/>
            </a:pPr>
            <a:r>
              <a:rPr b="1" lang="en-GB" sz="4800">
                <a:solidFill>
                  <a:srgbClr val="0B3D91"/>
                </a:solidFill>
                <a:latin typeface="Trebuchet MS"/>
                <a:ea typeface="Trebuchet MS"/>
                <a:cs typeface="Trebuchet MS"/>
                <a:sym typeface="Trebuchet MS"/>
              </a:rPr>
              <a:t>Measures of dispersion</a:t>
            </a:r>
            <a:endParaRPr b="0" i="0" sz="1400" u="none" cap="none" strike="noStrike">
              <a:solidFill>
                <a:srgbClr val="000000"/>
              </a:solidFill>
              <a:latin typeface="Arial"/>
              <a:ea typeface="Arial"/>
              <a:cs typeface="Arial"/>
              <a:sym typeface="Arial"/>
            </a:endParaRPr>
          </a:p>
        </p:txBody>
      </p:sp>
      <p:sp>
        <p:nvSpPr>
          <p:cNvPr id="182" name="Google Shape;182;g306b62da1b8_0_26"/>
          <p:cNvSpPr txBox="1"/>
          <p:nvPr/>
        </p:nvSpPr>
        <p:spPr>
          <a:xfrm>
            <a:off x="388729" y="1142636"/>
            <a:ext cx="11909400" cy="5962500"/>
          </a:xfrm>
          <a:prstGeom prst="rect">
            <a:avLst/>
          </a:prstGeom>
          <a:noFill/>
          <a:ln>
            <a:noFill/>
          </a:ln>
        </p:spPr>
        <p:txBody>
          <a:bodyPr anchorCtr="0" anchor="t" bIns="45700" lIns="91425" spcFirstLastPara="1" rIns="91425" wrap="square" tIns="45700">
            <a:noAutofit/>
          </a:bodyPr>
          <a:lstStyle/>
          <a:p>
            <a:pPr indent="146050" lvl="0" marL="31750" marR="57785" rtl="0" algn="l">
              <a:lnSpc>
                <a:spcPct val="156964"/>
              </a:lnSpc>
              <a:spcBef>
                <a:spcPts val="0"/>
              </a:spcBef>
              <a:spcAft>
                <a:spcPts val="0"/>
              </a:spcAft>
              <a:buClr>
                <a:srgbClr val="000000"/>
              </a:buClr>
              <a:buSzPts val="2800"/>
              <a:buFont typeface="Arial"/>
              <a:buNone/>
            </a:pPr>
            <a:r>
              <a:t/>
            </a:r>
            <a:endParaRPr b="0" i="0" sz="2800" u="none" cap="none" strike="noStrike">
              <a:solidFill>
                <a:srgbClr val="3B3D79"/>
              </a:solidFill>
              <a:latin typeface="Cambria"/>
              <a:ea typeface="Cambria"/>
              <a:cs typeface="Cambria"/>
              <a:sym typeface="Cambria"/>
            </a:endParaRPr>
          </a:p>
        </p:txBody>
      </p:sp>
      <p:sp>
        <p:nvSpPr>
          <p:cNvPr id="183" name="Google Shape;183;g306b62da1b8_0_26"/>
          <p:cNvSpPr txBox="1"/>
          <p:nvPr/>
        </p:nvSpPr>
        <p:spPr>
          <a:xfrm>
            <a:off x="442944" y="1574250"/>
            <a:ext cx="11665200" cy="4146600"/>
          </a:xfrm>
          <a:prstGeom prst="rect">
            <a:avLst/>
          </a:prstGeom>
          <a:noFill/>
          <a:ln>
            <a:noFill/>
          </a:ln>
        </p:spPr>
        <p:txBody>
          <a:bodyPr anchorCtr="0" anchor="t" bIns="45700" lIns="91425" spcFirstLastPara="1" rIns="91425" wrap="square" tIns="45700">
            <a:spAutoFit/>
          </a:bodyPr>
          <a:lstStyle/>
          <a:p>
            <a:pPr indent="0" lvl="0" marL="0" rtl="0" algn="l">
              <a:lnSpc>
                <a:spcPct val="115000"/>
              </a:lnSpc>
              <a:spcBef>
                <a:spcPts val="1200"/>
              </a:spcBef>
              <a:spcAft>
                <a:spcPts val="0"/>
              </a:spcAft>
              <a:buClr>
                <a:schemeClr val="dk1"/>
              </a:buClr>
              <a:buSzPts val="1100"/>
              <a:buFont typeface="Arial"/>
              <a:buNone/>
            </a:pPr>
            <a:r>
              <a:rPr lang="en-GB" sz="2800">
                <a:solidFill>
                  <a:schemeClr val="dk1"/>
                </a:solidFill>
                <a:latin typeface="Book Antiqua"/>
                <a:ea typeface="Book Antiqua"/>
                <a:cs typeface="Book Antiqua"/>
                <a:sym typeface="Book Antiqua"/>
              </a:rPr>
              <a:t>These statistics measure how spread out the data is.</a:t>
            </a:r>
            <a:endParaRPr sz="2800">
              <a:solidFill>
                <a:schemeClr val="dk1"/>
              </a:solidFill>
              <a:latin typeface="Book Antiqua"/>
              <a:ea typeface="Book Antiqua"/>
              <a:cs typeface="Book Antiqua"/>
              <a:sym typeface="Book Antiqua"/>
            </a:endParaRPr>
          </a:p>
          <a:p>
            <a:pPr indent="-406400" lvl="0" marL="457200" rtl="0" algn="l">
              <a:lnSpc>
                <a:spcPct val="115000"/>
              </a:lnSpc>
              <a:spcBef>
                <a:spcPts val="1200"/>
              </a:spcBef>
              <a:spcAft>
                <a:spcPts val="0"/>
              </a:spcAft>
              <a:buClr>
                <a:schemeClr val="dk1"/>
              </a:buClr>
              <a:buSzPts val="2800"/>
              <a:buChar char="●"/>
            </a:pPr>
            <a:r>
              <a:rPr b="1" lang="en-GB" sz="2800">
                <a:solidFill>
                  <a:schemeClr val="dk1"/>
                </a:solidFill>
                <a:latin typeface="Book Antiqua"/>
                <a:ea typeface="Book Antiqua"/>
                <a:cs typeface="Book Antiqua"/>
                <a:sym typeface="Book Antiqua"/>
              </a:rPr>
              <a:t>Variance:</a:t>
            </a:r>
            <a:r>
              <a:rPr lang="en-GB" sz="2800">
                <a:solidFill>
                  <a:schemeClr val="dk1"/>
                </a:solidFill>
                <a:latin typeface="Book Antiqua"/>
                <a:ea typeface="Book Antiqua"/>
                <a:cs typeface="Book Antiqua"/>
                <a:sym typeface="Book Antiqua"/>
              </a:rPr>
              <a:t> The average squared deviation from the mean.</a:t>
            </a:r>
            <a:endParaRPr sz="2800">
              <a:solidFill>
                <a:schemeClr val="dk1"/>
              </a:solidFill>
              <a:latin typeface="Book Antiqua"/>
              <a:ea typeface="Book Antiqua"/>
              <a:cs typeface="Book Antiqua"/>
              <a:sym typeface="Book Antiqua"/>
            </a:endParaRPr>
          </a:p>
          <a:p>
            <a:pPr indent="-406400" lvl="0" marL="457200" rtl="0" algn="l">
              <a:lnSpc>
                <a:spcPct val="115000"/>
              </a:lnSpc>
              <a:spcBef>
                <a:spcPts val="0"/>
              </a:spcBef>
              <a:spcAft>
                <a:spcPts val="0"/>
              </a:spcAft>
              <a:buClr>
                <a:schemeClr val="dk1"/>
              </a:buClr>
              <a:buSzPts val="2800"/>
              <a:buChar char="●"/>
            </a:pPr>
            <a:r>
              <a:rPr b="1" lang="en-GB" sz="2800">
                <a:solidFill>
                  <a:schemeClr val="dk1"/>
                </a:solidFill>
                <a:latin typeface="Book Antiqua"/>
                <a:ea typeface="Book Antiqua"/>
                <a:cs typeface="Book Antiqua"/>
                <a:sym typeface="Book Antiqua"/>
              </a:rPr>
              <a:t>Standard Deviation:</a:t>
            </a:r>
            <a:r>
              <a:rPr lang="en-GB" sz="2800">
                <a:solidFill>
                  <a:schemeClr val="dk1"/>
                </a:solidFill>
                <a:latin typeface="Book Antiqua"/>
                <a:ea typeface="Book Antiqua"/>
                <a:cs typeface="Book Antiqua"/>
                <a:sym typeface="Book Antiqua"/>
              </a:rPr>
              <a:t> The square root of the variance, providing a measure of dispersion in the same units as the data.</a:t>
            </a:r>
            <a:endParaRPr sz="2800">
              <a:solidFill>
                <a:schemeClr val="dk1"/>
              </a:solidFill>
              <a:latin typeface="Book Antiqua"/>
              <a:ea typeface="Book Antiqua"/>
              <a:cs typeface="Book Antiqua"/>
              <a:sym typeface="Book Antiqua"/>
            </a:endParaRPr>
          </a:p>
          <a:p>
            <a:pPr indent="-406400" lvl="0" marL="457200" rtl="0" algn="l">
              <a:lnSpc>
                <a:spcPct val="115000"/>
              </a:lnSpc>
              <a:spcBef>
                <a:spcPts val="0"/>
              </a:spcBef>
              <a:spcAft>
                <a:spcPts val="0"/>
              </a:spcAft>
              <a:buClr>
                <a:schemeClr val="dk1"/>
              </a:buClr>
              <a:buSzPts val="2800"/>
              <a:buFont typeface="Book Antiqua"/>
              <a:buChar char="●"/>
            </a:pPr>
            <a:r>
              <a:rPr b="1" lang="en-GB" sz="2800">
                <a:solidFill>
                  <a:schemeClr val="dk1"/>
                </a:solidFill>
                <a:latin typeface="Book Antiqua"/>
                <a:ea typeface="Book Antiqua"/>
                <a:cs typeface="Book Antiqua"/>
                <a:sym typeface="Book Antiqua"/>
              </a:rPr>
              <a:t>Interquartile range (IQR):</a:t>
            </a:r>
            <a:r>
              <a:rPr lang="en-GB" sz="2800">
                <a:solidFill>
                  <a:schemeClr val="dk1"/>
                </a:solidFill>
                <a:latin typeface="Book Antiqua"/>
                <a:ea typeface="Book Antiqua"/>
                <a:cs typeface="Book Antiqua"/>
                <a:sym typeface="Book Antiqua"/>
              </a:rPr>
              <a:t> The quartiles of data (spread out of data in quarters)</a:t>
            </a:r>
            <a:endParaRPr sz="2800">
              <a:solidFill>
                <a:schemeClr val="dk1"/>
              </a:solidFill>
              <a:latin typeface="Book Antiqua"/>
              <a:ea typeface="Book Antiqua"/>
              <a:cs typeface="Book Antiqua"/>
              <a:sym typeface="Book Antiqua"/>
            </a:endParaRPr>
          </a:p>
          <a:p>
            <a:pPr indent="-406400" lvl="0" marL="457200" rtl="0" algn="l">
              <a:lnSpc>
                <a:spcPct val="115000"/>
              </a:lnSpc>
              <a:spcBef>
                <a:spcPts val="0"/>
              </a:spcBef>
              <a:spcAft>
                <a:spcPts val="0"/>
              </a:spcAft>
              <a:buClr>
                <a:schemeClr val="dk1"/>
              </a:buClr>
              <a:buSzPts val="2800"/>
              <a:buChar char="●"/>
            </a:pPr>
            <a:r>
              <a:rPr b="1" lang="en-GB" sz="2800">
                <a:solidFill>
                  <a:schemeClr val="dk1"/>
                </a:solidFill>
                <a:latin typeface="Book Antiqua"/>
                <a:ea typeface="Book Antiqua"/>
                <a:cs typeface="Book Antiqua"/>
                <a:sym typeface="Book Antiqua"/>
              </a:rPr>
              <a:t>Range</a:t>
            </a:r>
            <a:r>
              <a:rPr lang="en-GB" sz="2800">
                <a:solidFill>
                  <a:schemeClr val="dk1"/>
                </a:solidFill>
                <a:latin typeface="Book Antiqua"/>
                <a:ea typeface="Book Antiqua"/>
                <a:cs typeface="Book Antiqua"/>
                <a:sym typeface="Book Antiqua"/>
              </a:rPr>
              <a:t>: Corresponds to biggest value minus the smallest value. It gives you the full spread of the data</a:t>
            </a:r>
            <a:endParaRPr sz="2800">
              <a:solidFill>
                <a:schemeClr val="dk1"/>
              </a:solidFill>
              <a:latin typeface="Book Antiqua"/>
              <a:ea typeface="Book Antiqua"/>
              <a:cs typeface="Book Antiqua"/>
              <a:sym typeface="Book Antiqua"/>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Median">
      <a:dk1>
        <a:srgbClr val="000000"/>
      </a:dk1>
      <a:lt1>
        <a:srgbClr val="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2023-08-23T08:11:39Z</dcterms:created>
  <dc:creator>Microsoft Office User</dc:creator>
</cp:coreProperties>
</file>