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57" r:id="rId3"/>
    <p:sldId id="270" r:id="rId4"/>
    <p:sldId id="296" r:id="rId5"/>
    <p:sldId id="297" r:id="rId6"/>
    <p:sldId id="280" r:id="rId7"/>
    <p:sldId id="271" r:id="rId8"/>
    <p:sldId id="295" r:id="rId9"/>
    <p:sldId id="261" r:id="rId10"/>
    <p:sldId id="301" r:id="rId11"/>
    <p:sldId id="283" r:id="rId12"/>
    <p:sldId id="284" r:id="rId13"/>
    <p:sldId id="294" r:id="rId14"/>
    <p:sldId id="289" r:id="rId15"/>
    <p:sldId id="279" r:id="rId16"/>
    <p:sldId id="272" r:id="rId17"/>
    <p:sldId id="273" r:id="rId18"/>
    <p:sldId id="274" r:id="rId19"/>
    <p:sldId id="299" r:id="rId20"/>
    <p:sldId id="298" r:id="rId21"/>
    <p:sldId id="275" r:id="rId22"/>
    <p:sldId id="290" r:id="rId23"/>
    <p:sldId id="291" r:id="rId24"/>
    <p:sldId id="293" r:id="rId25"/>
    <p:sldId id="292" r:id="rId26"/>
    <p:sldId id="286" r:id="rId27"/>
    <p:sldId id="300" r:id="rId28"/>
    <p:sldId id="288" r:id="rId29"/>
    <p:sldId id="28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6" autoAdjust="0"/>
    <p:restoredTop sz="94660"/>
  </p:normalViewPr>
  <p:slideViewPr>
    <p:cSldViewPr snapToGrid="0">
      <p:cViewPr varScale="1">
        <p:scale>
          <a:sx n="77" d="100"/>
          <a:sy n="77" d="100"/>
        </p:scale>
        <p:origin x="84" y="6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ata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ata6.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ata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4" Type="http://schemas.openxmlformats.org/officeDocument/2006/relationships/image" Target="../media/image37.svg"/></Relationships>
</file>

<file path=ppt/diagrams/_rels/data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41.png"/><Relationship Id="rId4" Type="http://schemas.openxmlformats.org/officeDocument/2006/relationships/image" Target="../media/image4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rawing6.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4" Type="http://schemas.openxmlformats.org/officeDocument/2006/relationships/image" Target="../media/image37.svg"/></Relationships>
</file>

<file path=ppt/diagrams/_rels/drawing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41.png"/><Relationship Id="rId4" Type="http://schemas.openxmlformats.org/officeDocument/2006/relationships/image" Target="../media/image44.svg"/></Relationships>
</file>

<file path=ppt/diagrams/colors1.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496FA3-6DDF-48E8-A5DA-A2BF22CCB4B1}" type="doc">
      <dgm:prSet loTypeId="urn:microsoft.com/office/officeart/2018/2/layout/IconVerticalSolidList" loCatId="icon" qsTypeId="urn:microsoft.com/office/officeart/2005/8/quickstyle/simple1" qsCatId="simple" csTypeId="urn:microsoft.com/office/officeart/2018/5/colors/Iconchunking_neutralbg_accent6_2" csCatId="accent6" phldr="1"/>
      <dgm:spPr/>
      <dgm:t>
        <a:bodyPr/>
        <a:lstStyle/>
        <a:p>
          <a:endParaRPr lang="en-US"/>
        </a:p>
      </dgm:t>
    </dgm:pt>
    <dgm:pt modelId="{D00814F4-E099-44F5-8C66-21A3A624D861}">
      <dgm:prSet/>
      <dgm:spPr/>
      <dgm:t>
        <a:bodyPr/>
        <a:lstStyle/>
        <a:p>
          <a:r>
            <a:rPr lang="en-US" b="0" i="0"/>
            <a:t>Machine downtime occurs when a machine or equipment is unavailable for use due to maintenance, breakdowns, or unforeseen events. </a:t>
          </a:r>
          <a:endParaRPr lang="en-US"/>
        </a:p>
      </dgm:t>
    </dgm:pt>
    <dgm:pt modelId="{D33AF602-E7F2-48E2-8DB4-849E40990DAF}" type="parTrans" cxnId="{25742120-F51F-4C24-BA16-9014B10CE681}">
      <dgm:prSet/>
      <dgm:spPr/>
      <dgm:t>
        <a:bodyPr/>
        <a:lstStyle/>
        <a:p>
          <a:endParaRPr lang="en-US"/>
        </a:p>
      </dgm:t>
    </dgm:pt>
    <dgm:pt modelId="{8F7DA7E7-78ED-46E6-B9DE-9091FB6EBBA4}" type="sibTrans" cxnId="{25742120-F51F-4C24-BA16-9014B10CE681}">
      <dgm:prSet/>
      <dgm:spPr/>
      <dgm:t>
        <a:bodyPr/>
        <a:lstStyle/>
        <a:p>
          <a:endParaRPr lang="en-US"/>
        </a:p>
      </dgm:t>
    </dgm:pt>
    <dgm:pt modelId="{19DC1DC1-4FCE-479B-9D75-F5E4BA072744}">
      <dgm:prSet/>
      <dgm:spPr/>
      <dgm:t>
        <a:bodyPr/>
        <a:lstStyle/>
        <a:p>
          <a:r>
            <a:rPr lang="en-US" b="0" i="0"/>
            <a:t>It can have negative effects on productivity, revenue, and customer satisfaction.</a:t>
          </a:r>
          <a:endParaRPr lang="en-US"/>
        </a:p>
      </dgm:t>
    </dgm:pt>
    <dgm:pt modelId="{E3342212-EB37-4754-8CA6-C26FC13538BE}" type="parTrans" cxnId="{FAA3A5CD-7830-49FC-9601-9348F8154001}">
      <dgm:prSet/>
      <dgm:spPr/>
      <dgm:t>
        <a:bodyPr/>
        <a:lstStyle/>
        <a:p>
          <a:endParaRPr lang="en-US"/>
        </a:p>
      </dgm:t>
    </dgm:pt>
    <dgm:pt modelId="{5C745800-A3A8-4C99-BA00-65E7E5010ED0}" type="sibTrans" cxnId="{FAA3A5CD-7830-49FC-9601-9348F8154001}">
      <dgm:prSet/>
      <dgm:spPr/>
      <dgm:t>
        <a:bodyPr/>
        <a:lstStyle/>
        <a:p>
          <a:endParaRPr lang="en-US"/>
        </a:p>
      </dgm:t>
    </dgm:pt>
    <dgm:pt modelId="{AC095753-F302-475C-9277-E48B99922F6B}">
      <dgm:prSet/>
      <dgm:spPr/>
      <dgm:t>
        <a:bodyPr/>
        <a:lstStyle/>
        <a:p>
          <a:r>
            <a:rPr lang="en-US" b="0" i="0"/>
            <a:t>Organizations need to track and analyze downtime data to identify causes and improve efficiency.</a:t>
          </a:r>
          <a:endParaRPr lang="en-US"/>
        </a:p>
      </dgm:t>
    </dgm:pt>
    <dgm:pt modelId="{159FC020-3577-4150-9EAB-C6D925D62486}" type="parTrans" cxnId="{AFD20BC1-DD82-44AD-A4CE-D624D4702521}">
      <dgm:prSet/>
      <dgm:spPr/>
      <dgm:t>
        <a:bodyPr/>
        <a:lstStyle/>
        <a:p>
          <a:endParaRPr lang="en-US"/>
        </a:p>
      </dgm:t>
    </dgm:pt>
    <dgm:pt modelId="{6EFF2A85-05A9-46D4-B757-17E8F9F7CC40}" type="sibTrans" cxnId="{AFD20BC1-DD82-44AD-A4CE-D624D4702521}">
      <dgm:prSet/>
      <dgm:spPr/>
      <dgm:t>
        <a:bodyPr/>
        <a:lstStyle/>
        <a:p>
          <a:endParaRPr lang="en-US"/>
        </a:p>
      </dgm:t>
    </dgm:pt>
    <dgm:pt modelId="{1BF0A46E-89C2-4568-B88A-BEFAD12B89F0}" type="pres">
      <dgm:prSet presAssocID="{B2496FA3-6DDF-48E8-A5DA-A2BF22CCB4B1}" presName="root" presStyleCnt="0">
        <dgm:presLayoutVars>
          <dgm:dir/>
          <dgm:resizeHandles val="exact"/>
        </dgm:presLayoutVars>
      </dgm:prSet>
      <dgm:spPr/>
    </dgm:pt>
    <dgm:pt modelId="{AEF621DD-AED6-404A-83CC-5E4654904298}" type="pres">
      <dgm:prSet presAssocID="{D00814F4-E099-44F5-8C66-21A3A624D861}" presName="compNode" presStyleCnt="0"/>
      <dgm:spPr/>
    </dgm:pt>
    <dgm:pt modelId="{84FDB4D0-0743-49DE-9743-A2135428EE63}" type="pres">
      <dgm:prSet presAssocID="{D00814F4-E099-44F5-8C66-21A3A624D861}" presName="bgRect" presStyleLbl="bgShp" presStyleIdx="0" presStyleCnt="3"/>
      <dgm:spPr/>
    </dgm:pt>
    <dgm:pt modelId="{3D9F6D8A-9929-44A7-9E27-0E2BD957C5F7}" type="pres">
      <dgm:prSet presAssocID="{D00814F4-E099-44F5-8C66-21A3A624D86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xplosion"/>
        </a:ext>
      </dgm:extLst>
    </dgm:pt>
    <dgm:pt modelId="{F9AD7A33-984A-4C94-BDA2-0A0BE6E65776}" type="pres">
      <dgm:prSet presAssocID="{D00814F4-E099-44F5-8C66-21A3A624D861}" presName="spaceRect" presStyleCnt="0"/>
      <dgm:spPr/>
    </dgm:pt>
    <dgm:pt modelId="{B29752EE-A192-4107-8DF1-B9D8345B97DE}" type="pres">
      <dgm:prSet presAssocID="{D00814F4-E099-44F5-8C66-21A3A624D861}" presName="parTx" presStyleLbl="revTx" presStyleIdx="0" presStyleCnt="3">
        <dgm:presLayoutVars>
          <dgm:chMax val="0"/>
          <dgm:chPref val="0"/>
        </dgm:presLayoutVars>
      </dgm:prSet>
      <dgm:spPr/>
    </dgm:pt>
    <dgm:pt modelId="{07FA00EF-B56C-49BD-8A1A-9E00F9CA6B5E}" type="pres">
      <dgm:prSet presAssocID="{8F7DA7E7-78ED-46E6-B9DE-9091FB6EBBA4}" presName="sibTrans" presStyleCnt="0"/>
      <dgm:spPr/>
    </dgm:pt>
    <dgm:pt modelId="{8D141C2B-3FC2-473C-88D9-43732FA7544B}" type="pres">
      <dgm:prSet presAssocID="{19DC1DC1-4FCE-479B-9D75-F5E4BA072744}" presName="compNode" presStyleCnt="0"/>
      <dgm:spPr/>
    </dgm:pt>
    <dgm:pt modelId="{E7541609-A099-45A2-A50F-2D9F34DFCE54}" type="pres">
      <dgm:prSet presAssocID="{19DC1DC1-4FCE-479B-9D75-F5E4BA072744}" presName="bgRect" presStyleLbl="bgShp" presStyleIdx="1" presStyleCnt="3"/>
      <dgm:spPr/>
    </dgm:pt>
    <dgm:pt modelId="{5A23216F-A648-4B46-A5EE-4855DBB21455}" type="pres">
      <dgm:prSet presAssocID="{19DC1DC1-4FCE-479B-9D75-F5E4BA07274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ffice Worker"/>
        </a:ext>
      </dgm:extLst>
    </dgm:pt>
    <dgm:pt modelId="{222D9D4A-2120-4273-ACD9-2C8E63823FB6}" type="pres">
      <dgm:prSet presAssocID="{19DC1DC1-4FCE-479B-9D75-F5E4BA072744}" presName="spaceRect" presStyleCnt="0"/>
      <dgm:spPr/>
    </dgm:pt>
    <dgm:pt modelId="{BCC82B23-341D-4190-8EB0-F5AE1591FACB}" type="pres">
      <dgm:prSet presAssocID="{19DC1DC1-4FCE-479B-9D75-F5E4BA072744}" presName="parTx" presStyleLbl="revTx" presStyleIdx="1" presStyleCnt="3">
        <dgm:presLayoutVars>
          <dgm:chMax val="0"/>
          <dgm:chPref val="0"/>
        </dgm:presLayoutVars>
      </dgm:prSet>
      <dgm:spPr/>
    </dgm:pt>
    <dgm:pt modelId="{C03E4E23-09BB-46FE-9F23-999A23B8C3C2}" type="pres">
      <dgm:prSet presAssocID="{5C745800-A3A8-4C99-BA00-65E7E5010ED0}" presName="sibTrans" presStyleCnt="0"/>
      <dgm:spPr/>
    </dgm:pt>
    <dgm:pt modelId="{95687F1E-9EC3-4F64-86CF-3094CA0A1C86}" type="pres">
      <dgm:prSet presAssocID="{AC095753-F302-475C-9277-E48B99922F6B}" presName="compNode" presStyleCnt="0"/>
      <dgm:spPr/>
    </dgm:pt>
    <dgm:pt modelId="{7AB9A30F-A64E-44D8-9897-72F942E08512}" type="pres">
      <dgm:prSet presAssocID="{AC095753-F302-475C-9277-E48B99922F6B}" presName="bgRect" presStyleLbl="bgShp" presStyleIdx="2" presStyleCnt="3"/>
      <dgm:spPr/>
    </dgm:pt>
    <dgm:pt modelId="{825E2120-2E18-4AC4-816D-AC5EA2E1AE06}" type="pres">
      <dgm:prSet presAssocID="{AC095753-F302-475C-9277-E48B99922F6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77A61D80-81C0-4495-AB62-F8DA94015D68}" type="pres">
      <dgm:prSet presAssocID="{AC095753-F302-475C-9277-E48B99922F6B}" presName="spaceRect" presStyleCnt="0"/>
      <dgm:spPr/>
    </dgm:pt>
    <dgm:pt modelId="{B48613D8-290B-4602-8935-516B82C22830}" type="pres">
      <dgm:prSet presAssocID="{AC095753-F302-475C-9277-E48B99922F6B}" presName="parTx" presStyleLbl="revTx" presStyleIdx="2" presStyleCnt="3">
        <dgm:presLayoutVars>
          <dgm:chMax val="0"/>
          <dgm:chPref val="0"/>
        </dgm:presLayoutVars>
      </dgm:prSet>
      <dgm:spPr/>
    </dgm:pt>
  </dgm:ptLst>
  <dgm:cxnLst>
    <dgm:cxn modelId="{25742120-F51F-4C24-BA16-9014B10CE681}" srcId="{B2496FA3-6DDF-48E8-A5DA-A2BF22CCB4B1}" destId="{D00814F4-E099-44F5-8C66-21A3A624D861}" srcOrd="0" destOrd="0" parTransId="{D33AF602-E7F2-48E2-8DB4-849E40990DAF}" sibTransId="{8F7DA7E7-78ED-46E6-B9DE-9091FB6EBBA4}"/>
    <dgm:cxn modelId="{5FC54BBE-0FE6-4B58-8B88-01219D95D822}" type="presOf" srcId="{B2496FA3-6DDF-48E8-A5DA-A2BF22CCB4B1}" destId="{1BF0A46E-89C2-4568-B88A-BEFAD12B89F0}" srcOrd="0" destOrd="0" presId="urn:microsoft.com/office/officeart/2018/2/layout/IconVerticalSolidList"/>
    <dgm:cxn modelId="{AFD20BC1-DD82-44AD-A4CE-D624D4702521}" srcId="{B2496FA3-6DDF-48E8-A5DA-A2BF22CCB4B1}" destId="{AC095753-F302-475C-9277-E48B99922F6B}" srcOrd="2" destOrd="0" parTransId="{159FC020-3577-4150-9EAB-C6D925D62486}" sibTransId="{6EFF2A85-05A9-46D4-B757-17E8F9F7CC40}"/>
    <dgm:cxn modelId="{FAA3A5CD-7830-49FC-9601-9348F8154001}" srcId="{B2496FA3-6DDF-48E8-A5DA-A2BF22CCB4B1}" destId="{19DC1DC1-4FCE-479B-9D75-F5E4BA072744}" srcOrd="1" destOrd="0" parTransId="{E3342212-EB37-4754-8CA6-C26FC13538BE}" sibTransId="{5C745800-A3A8-4C99-BA00-65E7E5010ED0}"/>
    <dgm:cxn modelId="{102CBEEB-039A-4370-9090-A32F2FFE2062}" type="presOf" srcId="{D00814F4-E099-44F5-8C66-21A3A624D861}" destId="{B29752EE-A192-4107-8DF1-B9D8345B97DE}" srcOrd="0" destOrd="0" presId="urn:microsoft.com/office/officeart/2018/2/layout/IconVerticalSolidList"/>
    <dgm:cxn modelId="{AA683AF7-D8FD-4418-B0DB-03C4FFDB0F19}" type="presOf" srcId="{19DC1DC1-4FCE-479B-9D75-F5E4BA072744}" destId="{BCC82B23-341D-4190-8EB0-F5AE1591FACB}" srcOrd="0" destOrd="0" presId="urn:microsoft.com/office/officeart/2018/2/layout/IconVerticalSolidList"/>
    <dgm:cxn modelId="{B1C665FC-1BF7-46E1-A79E-B3DD3327E804}" type="presOf" srcId="{AC095753-F302-475C-9277-E48B99922F6B}" destId="{B48613D8-290B-4602-8935-516B82C22830}" srcOrd="0" destOrd="0" presId="urn:microsoft.com/office/officeart/2018/2/layout/IconVerticalSolidList"/>
    <dgm:cxn modelId="{7DB5DADF-11C9-4F53-9BD9-1980FDD97D4C}" type="presParOf" srcId="{1BF0A46E-89C2-4568-B88A-BEFAD12B89F0}" destId="{AEF621DD-AED6-404A-83CC-5E4654904298}" srcOrd="0" destOrd="0" presId="urn:microsoft.com/office/officeart/2018/2/layout/IconVerticalSolidList"/>
    <dgm:cxn modelId="{C67A37FD-BD9C-4269-A945-64270434475B}" type="presParOf" srcId="{AEF621DD-AED6-404A-83CC-5E4654904298}" destId="{84FDB4D0-0743-49DE-9743-A2135428EE63}" srcOrd="0" destOrd="0" presId="urn:microsoft.com/office/officeart/2018/2/layout/IconVerticalSolidList"/>
    <dgm:cxn modelId="{63E1778A-F079-4B52-87E4-DAEF4A4115C3}" type="presParOf" srcId="{AEF621DD-AED6-404A-83CC-5E4654904298}" destId="{3D9F6D8A-9929-44A7-9E27-0E2BD957C5F7}" srcOrd="1" destOrd="0" presId="urn:microsoft.com/office/officeart/2018/2/layout/IconVerticalSolidList"/>
    <dgm:cxn modelId="{CC4CA03C-0D71-461B-A04D-FDD7B3C17588}" type="presParOf" srcId="{AEF621DD-AED6-404A-83CC-5E4654904298}" destId="{F9AD7A33-984A-4C94-BDA2-0A0BE6E65776}" srcOrd="2" destOrd="0" presId="urn:microsoft.com/office/officeart/2018/2/layout/IconVerticalSolidList"/>
    <dgm:cxn modelId="{8579E712-E308-4005-BD77-7298981A7F08}" type="presParOf" srcId="{AEF621DD-AED6-404A-83CC-5E4654904298}" destId="{B29752EE-A192-4107-8DF1-B9D8345B97DE}" srcOrd="3" destOrd="0" presId="urn:microsoft.com/office/officeart/2018/2/layout/IconVerticalSolidList"/>
    <dgm:cxn modelId="{12845A2E-E0A2-404C-8819-E57C949F5C9C}" type="presParOf" srcId="{1BF0A46E-89C2-4568-B88A-BEFAD12B89F0}" destId="{07FA00EF-B56C-49BD-8A1A-9E00F9CA6B5E}" srcOrd="1" destOrd="0" presId="urn:microsoft.com/office/officeart/2018/2/layout/IconVerticalSolidList"/>
    <dgm:cxn modelId="{E2F86C07-DF8B-41E1-AAB0-8AEA45C9AB95}" type="presParOf" srcId="{1BF0A46E-89C2-4568-B88A-BEFAD12B89F0}" destId="{8D141C2B-3FC2-473C-88D9-43732FA7544B}" srcOrd="2" destOrd="0" presId="urn:microsoft.com/office/officeart/2018/2/layout/IconVerticalSolidList"/>
    <dgm:cxn modelId="{EAC8DE38-53F4-47F5-BC81-B7F98B135A18}" type="presParOf" srcId="{8D141C2B-3FC2-473C-88D9-43732FA7544B}" destId="{E7541609-A099-45A2-A50F-2D9F34DFCE54}" srcOrd="0" destOrd="0" presId="urn:microsoft.com/office/officeart/2018/2/layout/IconVerticalSolidList"/>
    <dgm:cxn modelId="{3FA0EB09-6546-45AA-81D7-7482D85065D3}" type="presParOf" srcId="{8D141C2B-3FC2-473C-88D9-43732FA7544B}" destId="{5A23216F-A648-4B46-A5EE-4855DBB21455}" srcOrd="1" destOrd="0" presId="urn:microsoft.com/office/officeart/2018/2/layout/IconVerticalSolidList"/>
    <dgm:cxn modelId="{F0F3D771-25DF-4287-BB4D-151D7441DEDA}" type="presParOf" srcId="{8D141C2B-3FC2-473C-88D9-43732FA7544B}" destId="{222D9D4A-2120-4273-ACD9-2C8E63823FB6}" srcOrd="2" destOrd="0" presId="urn:microsoft.com/office/officeart/2018/2/layout/IconVerticalSolidList"/>
    <dgm:cxn modelId="{6CD9560F-5995-4845-9CC4-E6EB8940B361}" type="presParOf" srcId="{8D141C2B-3FC2-473C-88D9-43732FA7544B}" destId="{BCC82B23-341D-4190-8EB0-F5AE1591FACB}" srcOrd="3" destOrd="0" presId="urn:microsoft.com/office/officeart/2018/2/layout/IconVerticalSolidList"/>
    <dgm:cxn modelId="{E03BF865-3A33-40D8-8573-6A02A9FE649B}" type="presParOf" srcId="{1BF0A46E-89C2-4568-B88A-BEFAD12B89F0}" destId="{C03E4E23-09BB-46FE-9F23-999A23B8C3C2}" srcOrd="3" destOrd="0" presId="urn:microsoft.com/office/officeart/2018/2/layout/IconVerticalSolidList"/>
    <dgm:cxn modelId="{84A803C7-30A5-47D1-9AAE-21EF699F9FF8}" type="presParOf" srcId="{1BF0A46E-89C2-4568-B88A-BEFAD12B89F0}" destId="{95687F1E-9EC3-4F64-86CF-3094CA0A1C86}" srcOrd="4" destOrd="0" presId="urn:microsoft.com/office/officeart/2018/2/layout/IconVerticalSolidList"/>
    <dgm:cxn modelId="{C1734E52-9722-44B8-B8D2-89C76F675861}" type="presParOf" srcId="{95687F1E-9EC3-4F64-86CF-3094CA0A1C86}" destId="{7AB9A30F-A64E-44D8-9897-72F942E08512}" srcOrd="0" destOrd="0" presId="urn:microsoft.com/office/officeart/2018/2/layout/IconVerticalSolidList"/>
    <dgm:cxn modelId="{6BA1B2E3-DF6A-4D22-B77D-CFCC0019B785}" type="presParOf" srcId="{95687F1E-9EC3-4F64-86CF-3094CA0A1C86}" destId="{825E2120-2E18-4AC4-816D-AC5EA2E1AE06}" srcOrd="1" destOrd="0" presId="urn:microsoft.com/office/officeart/2018/2/layout/IconVerticalSolidList"/>
    <dgm:cxn modelId="{2D3EECC2-2903-44CF-9604-0E5E9739B5C2}" type="presParOf" srcId="{95687F1E-9EC3-4F64-86CF-3094CA0A1C86}" destId="{77A61D80-81C0-4495-AB62-F8DA94015D68}" srcOrd="2" destOrd="0" presId="urn:microsoft.com/office/officeart/2018/2/layout/IconVerticalSolidList"/>
    <dgm:cxn modelId="{D116644C-56B7-43B8-9631-E78ECFAA2555}" type="presParOf" srcId="{95687F1E-9EC3-4F64-86CF-3094CA0A1C86}" destId="{B48613D8-290B-4602-8935-516B82C2283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644E875-A038-4489-A861-DB538905EA02}"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CCB56761-90C6-483C-961F-F94B89288A48}">
      <dgm:prSet/>
      <dgm:spPr/>
      <dgm:t>
        <a:bodyPr/>
        <a:lstStyle/>
        <a:p>
          <a:r>
            <a:rPr lang="en-CA" b="0" i="0" dirty="0"/>
            <a:t>Machine Learning method</a:t>
          </a:r>
          <a:r>
            <a:rPr lang="en-GB" dirty="0"/>
            <a:t> used Logistic regression because it is commonly used for binary classification problems, where the goal is to predict a binary output variable based on one or more input variables. </a:t>
          </a:r>
        </a:p>
        <a:p>
          <a:r>
            <a:rPr lang="en-GB" dirty="0"/>
            <a:t>In this case, the goal is to predict whether a machine is operating normally or not, which is a binary classification problem. </a:t>
          </a:r>
        </a:p>
        <a:p>
          <a:r>
            <a:rPr lang="en-GB" dirty="0"/>
            <a:t>Therefore, logistic regression is a suitable choice for this problem. Additionally, logistic regression is a simple and interpretable model that is often used as a baseline model for classification tasks.</a:t>
          </a:r>
          <a:endParaRPr lang="en-US" dirty="0"/>
        </a:p>
      </dgm:t>
    </dgm:pt>
    <dgm:pt modelId="{B6D11BA6-4A6F-45E9-84E5-8CC88F2005C6}" type="parTrans" cxnId="{36F929B2-AFEE-4C8A-9E24-E14329842EE3}">
      <dgm:prSet/>
      <dgm:spPr/>
      <dgm:t>
        <a:bodyPr/>
        <a:lstStyle/>
        <a:p>
          <a:endParaRPr lang="en-US"/>
        </a:p>
      </dgm:t>
    </dgm:pt>
    <dgm:pt modelId="{9284FCA6-1576-4060-A687-DA2F5A375C25}" type="sibTrans" cxnId="{36F929B2-AFEE-4C8A-9E24-E14329842EE3}">
      <dgm:prSet/>
      <dgm:spPr/>
      <dgm:t>
        <a:bodyPr/>
        <a:lstStyle/>
        <a:p>
          <a:endParaRPr lang="en-US"/>
        </a:p>
      </dgm:t>
    </dgm:pt>
    <dgm:pt modelId="{D63F0C06-1A95-4C22-AD54-9652D9F31318}" type="pres">
      <dgm:prSet presAssocID="{C644E875-A038-4489-A861-DB538905EA02}" presName="vert0" presStyleCnt="0">
        <dgm:presLayoutVars>
          <dgm:dir/>
          <dgm:animOne val="branch"/>
          <dgm:animLvl val="lvl"/>
        </dgm:presLayoutVars>
      </dgm:prSet>
      <dgm:spPr/>
    </dgm:pt>
    <dgm:pt modelId="{1BCB33EE-E3E1-47D6-A7E8-392CD8CD5FCD}" type="pres">
      <dgm:prSet presAssocID="{CCB56761-90C6-483C-961F-F94B89288A48}" presName="thickLine" presStyleLbl="alignNode1" presStyleIdx="0" presStyleCnt="1"/>
      <dgm:spPr/>
    </dgm:pt>
    <dgm:pt modelId="{6935A054-94E7-44FC-9865-56114B285B22}" type="pres">
      <dgm:prSet presAssocID="{CCB56761-90C6-483C-961F-F94B89288A48}" presName="horz1" presStyleCnt="0"/>
      <dgm:spPr/>
    </dgm:pt>
    <dgm:pt modelId="{7058AE3C-1BAF-47F9-94B2-1258857CEDFC}" type="pres">
      <dgm:prSet presAssocID="{CCB56761-90C6-483C-961F-F94B89288A48}" presName="tx1" presStyleLbl="revTx" presStyleIdx="0" presStyleCnt="1"/>
      <dgm:spPr/>
    </dgm:pt>
    <dgm:pt modelId="{9CD7A6FB-0608-45B6-AA6F-E2FEA988DAA4}" type="pres">
      <dgm:prSet presAssocID="{CCB56761-90C6-483C-961F-F94B89288A48}" presName="vert1" presStyleCnt="0"/>
      <dgm:spPr/>
    </dgm:pt>
  </dgm:ptLst>
  <dgm:cxnLst>
    <dgm:cxn modelId="{3A0A1048-D326-4FD3-8ED3-A8992A44DB2B}" type="presOf" srcId="{CCB56761-90C6-483C-961F-F94B89288A48}" destId="{7058AE3C-1BAF-47F9-94B2-1258857CEDFC}" srcOrd="0" destOrd="0" presId="urn:microsoft.com/office/officeart/2008/layout/LinedList"/>
    <dgm:cxn modelId="{36F929B2-AFEE-4C8A-9E24-E14329842EE3}" srcId="{C644E875-A038-4489-A861-DB538905EA02}" destId="{CCB56761-90C6-483C-961F-F94B89288A48}" srcOrd="0" destOrd="0" parTransId="{B6D11BA6-4A6F-45E9-84E5-8CC88F2005C6}" sibTransId="{9284FCA6-1576-4060-A687-DA2F5A375C25}"/>
    <dgm:cxn modelId="{9534D8DC-8E86-489E-91C4-E7BDAB01E0FB}" type="presOf" srcId="{C644E875-A038-4489-A861-DB538905EA02}" destId="{D63F0C06-1A95-4C22-AD54-9652D9F31318}" srcOrd="0" destOrd="0" presId="urn:microsoft.com/office/officeart/2008/layout/LinedList"/>
    <dgm:cxn modelId="{7A5079E5-1C5D-4C87-824C-B0CDFCEB81B2}" type="presParOf" srcId="{D63F0C06-1A95-4C22-AD54-9652D9F31318}" destId="{1BCB33EE-E3E1-47D6-A7E8-392CD8CD5FCD}" srcOrd="0" destOrd="0" presId="urn:microsoft.com/office/officeart/2008/layout/LinedList"/>
    <dgm:cxn modelId="{D48471EF-977B-4808-A79C-79ED1DD5D2A3}" type="presParOf" srcId="{D63F0C06-1A95-4C22-AD54-9652D9F31318}" destId="{6935A054-94E7-44FC-9865-56114B285B22}" srcOrd="1" destOrd="0" presId="urn:microsoft.com/office/officeart/2008/layout/LinedList"/>
    <dgm:cxn modelId="{679F32DA-AF71-4B74-9E36-59C4107C4581}" type="presParOf" srcId="{6935A054-94E7-44FC-9865-56114B285B22}" destId="{7058AE3C-1BAF-47F9-94B2-1258857CEDFC}" srcOrd="0" destOrd="0" presId="urn:microsoft.com/office/officeart/2008/layout/LinedList"/>
    <dgm:cxn modelId="{6AC0297F-7764-4220-8E8D-127EC1935612}" type="presParOf" srcId="{6935A054-94E7-44FC-9865-56114B285B22}" destId="{9CD7A6FB-0608-45B6-AA6F-E2FEA988DAA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ADC3D8-7F24-46B4-9A0F-58FB1A8BEB17}"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6248DA0A-CE86-4EB5-8A5A-694743F32123}">
      <dgm:prSet/>
      <dgm:spPr/>
      <dgm:t>
        <a:bodyPr/>
        <a:lstStyle/>
        <a:p>
          <a:r>
            <a:rPr lang="en-GB" b="1" i="0"/>
            <a:t>Increased Productivity:</a:t>
          </a:r>
          <a:endParaRPr lang="en-US"/>
        </a:p>
      </dgm:t>
    </dgm:pt>
    <dgm:pt modelId="{24792DF2-42C8-4FE3-920B-47071606166A}" type="parTrans" cxnId="{724A6825-623A-4CA8-BD75-8462F73D8DC0}">
      <dgm:prSet/>
      <dgm:spPr/>
      <dgm:t>
        <a:bodyPr/>
        <a:lstStyle/>
        <a:p>
          <a:endParaRPr lang="en-US"/>
        </a:p>
      </dgm:t>
    </dgm:pt>
    <dgm:pt modelId="{46BCBF2C-847E-4D79-B822-7F4B79C08781}" type="sibTrans" cxnId="{724A6825-623A-4CA8-BD75-8462F73D8DC0}">
      <dgm:prSet/>
      <dgm:spPr/>
      <dgm:t>
        <a:bodyPr/>
        <a:lstStyle/>
        <a:p>
          <a:endParaRPr lang="en-US"/>
        </a:p>
      </dgm:t>
    </dgm:pt>
    <dgm:pt modelId="{1B665C5F-77BA-4D7D-8B04-B040E8956B55}">
      <dgm:prSet/>
      <dgm:spPr/>
      <dgm:t>
        <a:bodyPr/>
        <a:lstStyle/>
        <a:p>
          <a:r>
            <a:rPr lang="en-US" i="0"/>
            <a:t>Reducing machine downtime can improve organizational productivity and output.</a:t>
          </a:r>
          <a:endParaRPr lang="en-US"/>
        </a:p>
      </dgm:t>
    </dgm:pt>
    <dgm:pt modelId="{310EE620-F44D-42EA-8518-A88221E1264E}" type="parTrans" cxnId="{6CEC78F9-64A0-4FA0-B5C0-6E7F3EA1A032}">
      <dgm:prSet/>
      <dgm:spPr/>
      <dgm:t>
        <a:bodyPr/>
        <a:lstStyle/>
        <a:p>
          <a:endParaRPr lang="en-US"/>
        </a:p>
      </dgm:t>
    </dgm:pt>
    <dgm:pt modelId="{4B7EF2AA-3DE0-4CBA-96F2-7D947DB0C05C}" type="sibTrans" cxnId="{6CEC78F9-64A0-4FA0-B5C0-6E7F3EA1A032}">
      <dgm:prSet/>
      <dgm:spPr/>
      <dgm:t>
        <a:bodyPr/>
        <a:lstStyle/>
        <a:p>
          <a:endParaRPr lang="en-US"/>
        </a:p>
      </dgm:t>
    </dgm:pt>
    <dgm:pt modelId="{F5212411-D629-4718-838F-A7A162C7CC08}">
      <dgm:prSet/>
      <dgm:spPr/>
      <dgm:t>
        <a:bodyPr/>
        <a:lstStyle/>
        <a:p>
          <a:r>
            <a:rPr lang="en-GB" b="1" i="0"/>
            <a:t>Reduced Maintenance Costs:</a:t>
          </a:r>
          <a:r>
            <a:rPr lang="en-GB" b="0" i="0"/>
            <a:t> </a:t>
          </a:r>
          <a:endParaRPr lang="en-US"/>
        </a:p>
      </dgm:t>
    </dgm:pt>
    <dgm:pt modelId="{E0156AA0-E6F7-4D39-9165-5FE184CCEC97}" type="parTrans" cxnId="{8992EFF4-E83C-4601-AD86-A5CFF295A124}">
      <dgm:prSet/>
      <dgm:spPr/>
      <dgm:t>
        <a:bodyPr/>
        <a:lstStyle/>
        <a:p>
          <a:endParaRPr lang="en-US"/>
        </a:p>
      </dgm:t>
    </dgm:pt>
    <dgm:pt modelId="{22EF6637-A059-43AE-AAF6-1B655C4699EA}" type="sibTrans" cxnId="{8992EFF4-E83C-4601-AD86-A5CFF295A124}">
      <dgm:prSet/>
      <dgm:spPr/>
      <dgm:t>
        <a:bodyPr/>
        <a:lstStyle/>
        <a:p>
          <a:endParaRPr lang="en-US"/>
        </a:p>
      </dgm:t>
    </dgm:pt>
    <dgm:pt modelId="{732FBD87-991B-4503-B472-BE7389151CA5}">
      <dgm:prSet/>
      <dgm:spPr/>
      <dgm:t>
        <a:bodyPr/>
        <a:lstStyle/>
        <a:p>
          <a:r>
            <a:rPr lang="en-US" b="0" i="0"/>
            <a:t>It can help organizations save on maintenance costs and allocate resources more effectively.</a:t>
          </a:r>
          <a:endParaRPr lang="en-US"/>
        </a:p>
      </dgm:t>
    </dgm:pt>
    <dgm:pt modelId="{95845FB0-ED71-4933-B602-32254ACA4783}" type="parTrans" cxnId="{E1B8780E-70D6-4509-9979-2D92434FBB89}">
      <dgm:prSet/>
      <dgm:spPr/>
      <dgm:t>
        <a:bodyPr/>
        <a:lstStyle/>
        <a:p>
          <a:endParaRPr lang="en-US"/>
        </a:p>
      </dgm:t>
    </dgm:pt>
    <dgm:pt modelId="{3BFAC9F1-2583-476C-9853-798E427634A0}" type="sibTrans" cxnId="{E1B8780E-70D6-4509-9979-2D92434FBB89}">
      <dgm:prSet/>
      <dgm:spPr/>
      <dgm:t>
        <a:bodyPr/>
        <a:lstStyle/>
        <a:p>
          <a:endParaRPr lang="en-US"/>
        </a:p>
      </dgm:t>
    </dgm:pt>
    <dgm:pt modelId="{8B192890-5B47-4CC5-AB06-35B045533B62}">
      <dgm:prSet/>
      <dgm:spPr/>
      <dgm:t>
        <a:bodyPr/>
        <a:lstStyle/>
        <a:p>
          <a:r>
            <a:rPr lang="en-GB" b="1" i="0"/>
            <a:t>Improved Customer Satisfaction: </a:t>
          </a:r>
          <a:endParaRPr lang="en-US"/>
        </a:p>
      </dgm:t>
    </dgm:pt>
    <dgm:pt modelId="{8CD3F9D2-F4E9-4465-BE35-45ED40AEAE6A}" type="parTrans" cxnId="{8579009E-8E22-4A75-B9EE-D928C90F008B}">
      <dgm:prSet/>
      <dgm:spPr/>
      <dgm:t>
        <a:bodyPr/>
        <a:lstStyle/>
        <a:p>
          <a:endParaRPr lang="en-US"/>
        </a:p>
      </dgm:t>
    </dgm:pt>
    <dgm:pt modelId="{EA46AEA1-378A-4409-8FE1-56D7E699DFE6}" type="sibTrans" cxnId="{8579009E-8E22-4A75-B9EE-D928C90F008B}">
      <dgm:prSet/>
      <dgm:spPr/>
      <dgm:t>
        <a:bodyPr/>
        <a:lstStyle/>
        <a:p>
          <a:endParaRPr lang="en-US"/>
        </a:p>
      </dgm:t>
    </dgm:pt>
    <dgm:pt modelId="{FB6FB5B8-070B-43A4-93FC-05DA89D43F16}">
      <dgm:prSet/>
      <dgm:spPr/>
      <dgm:t>
        <a:bodyPr/>
        <a:lstStyle/>
        <a:p>
          <a:r>
            <a:rPr lang="en-US" b="0" i="0"/>
            <a:t>Reducing machine downtime can improve customer satisfaction by allowing organizations to meet customer demand and deliver products/services on time.</a:t>
          </a:r>
          <a:endParaRPr lang="en-US"/>
        </a:p>
      </dgm:t>
    </dgm:pt>
    <dgm:pt modelId="{33C16BF2-83E5-47FE-88D7-BF6B3E3AEF81}" type="parTrans" cxnId="{5D24AF71-108D-4E29-8B8D-570AA9E76A91}">
      <dgm:prSet/>
      <dgm:spPr/>
      <dgm:t>
        <a:bodyPr/>
        <a:lstStyle/>
        <a:p>
          <a:endParaRPr lang="en-US"/>
        </a:p>
      </dgm:t>
    </dgm:pt>
    <dgm:pt modelId="{393F8455-739E-49AC-A5E1-302E30B1FD90}" type="sibTrans" cxnId="{5D24AF71-108D-4E29-8B8D-570AA9E76A91}">
      <dgm:prSet/>
      <dgm:spPr/>
      <dgm:t>
        <a:bodyPr/>
        <a:lstStyle/>
        <a:p>
          <a:endParaRPr lang="en-US"/>
        </a:p>
      </dgm:t>
    </dgm:pt>
    <dgm:pt modelId="{CEC4097A-230C-4D3B-B93A-3AB36CFE0B9E}">
      <dgm:prSet/>
      <dgm:spPr/>
      <dgm:t>
        <a:bodyPr/>
        <a:lstStyle/>
        <a:p>
          <a:r>
            <a:rPr lang="en-GB" b="1" i="0"/>
            <a:t>Increased Profitability:</a:t>
          </a:r>
          <a:r>
            <a:rPr lang="en-GB" b="0" i="0"/>
            <a:t> </a:t>
          </a:r>
          <a:endParaRPr lang="en-US"/>
        </a:p>
      </dgm:t>
    </dgm:pt>
    <dgm:pt modelId="{47AF97DD-9772-4AD9-8B76-BFA31DED9411}" type="parTrans" cxnId="{7079DC52-D3F1-481E-9F6C-79964AC3607C}">
      <dgm:prSet/>
      <dgm:spPr/>
      <dgm:t>
        <a:bodyPr/>
        <a:lstStyle/>
        <a:p>
          <a:endParaRPr lang="en-US"/>
        </a:p>
      </dgm:t>
    </dgm:pt>
    <dgm:pt modelId="{40E83F30-E124-4380-A122-5E22032D7CA6}" type="sibTrans" cxnId="{7079DC52-D3F1-481E-9F6C-79964AC3607C}">
      <dgm:prSet/>
      <dgm:spPr/>
      <dgm:t>
        <a:bodyPr/>
        <a:lstStyle/>
        <a:p>
          <a:endParaRPr lang="en-US"/>
        </a:p>
      </dgm:t>
    </dgm:pt>
    <dgm:pt modelId="{8576BF7F-2DE7-4C72-9286-F86665BE5950}">
      <dgm:prSet/>
      <dgm:spPr/>
      <dgm:t>
        <a:bodyPr/>
        <a:lstStyle/>
        <a:p>
          <a:r>
            <a:rPr lang="en-US" b="0" i="0"/>
            <a:t>It can improve customer satisfaction by allowing organizations to meet customer demand and deliver products/services on time.</a:t>
          </a:r>
          <a:endParaRPr lang="en-US"/>
        </a:p>
      </dgm:t>
    </dgm:pt>
    <dgm:pt modelId="{15F07956-D2AE-4005-ACDD-30D9B6D28114}" type="parTrans" cxnId="{A7395AB5-FFA2-4191-99DE-825E0CF2C097}">
      <dgm:prSet/>
      <dgm:spPr/>
      <dgm:t>
        <a:bodyPr/>
        <a:lstStyle/>
        <a:p>
          <a:endParaRPr lang="en-US"/>
        </a:p>
      </dgm:t>
    </dgm:pt>
    <dgm:pt modelId="{10883409-631C-401E-B1FA-001C304B0534}" type="sibTrans" cxnId="{A7395AB5-FFA2-4191-99DE-825E0CF2C097}">
      <dgm:prSet/>
      <dgm:spPr/>
      <dgm:t>
        <a:bodyPr/>
        <a:lstStyle/>
        <a:p>
          <a:endParaRPr lang="en-US"/>
        </a:p>
      </dgm:t>
    </dgm:pt>
    <dgm:pt modelId="{61BE727E-B7A8-452C-BD80-A173AA0228B2}">
      <dgm:prSet/>
      <dgm:spPr/>
      <dgm:t>
        <a:bodyPr/>
        <a:lstStyle/>
        <a:p>
          <a:r>
            <a:rPr lang="en-GB" b="1" i="0"/>
            <a:t>Improved Safety: </a:t>
          </a:r>
          <a:endParaRPr lang="en-US"/>
        </a:p>
      </dgm:t>
    </dgm:pt>
    <dgm:pt modelId="{92B36ACB-7BDB-4DB2-8323-C457853DA7CD}" type="parTrans" cxnId="{AA7C3F7C-E949-42A7-9535-A773D4C34F6C}">
      <dgm:prSet/>
      <dgm:spPr/>
      <dgm:t>
        <a:bodyPr/>
        <a:lstStyle/>
        <a:p>
          <a:endParaRPr lang="en-US"/>
        </a:p>
      </dgm:t>
    </dgm:pt>
    <dgm:pt modelId="{C3C01663-57A8-4CE9-8287-F16BCAA04F55}" type="sibTrans" cxnId="{AA7C3F7C-E949-42A7-9535-A773D4C34F6C}">
      <dgm:prSet/>
      <dgm:spPr/>
      <dgm:t>
        <a:bodyPr/>
        <a:lstStyle/>
        <a:p>
          <a:endParaRPr lang="en-US"/>
        </a:p>
      </dgm:t>
    </dgm:pt>
    <dgm:pt modelId="{C88A4150-16C2-4CA5-925A-7F3C7FBB7047}">
      <dgm:prSet/>
      <dgm:spPr/>
      <dgm:t>
        <a:bodyPr/>
        <a:lstStyle/>
        <a:p>
          <a:r>
            <a:rPr lang="en-US" b="0" i="0"/>
            <a:t>It can improve worker safety by reducing the need for maintenance or repairs, thereby reducing safety risks associated with those activities.</a:t>
          </a:r>
          <a:endParaRPr lang="en-US"/>
        </a:p>
      </dgm:t>
    </dgm:pt>
    <dgm:pt modelId="{76B1023D-0478-49D9-BDAA-716832469249}" type="parTrans" cxnId="{DF246983-AA25-4A9F-83D7-96F2A4A9CB52}">
      <dgm:prSet/>
      <dgm:spPr/>
      <dgm:t>
        <a:bodyPr/>
        <a:lstStyle/>
        <a:p>
          <a:endParaRPr lang="en-US"/>
        </a:p>
      </dgm:t>
    </dgm:pt>
    <dgm:pt modelId="{391760BA-111B-40C4-9E0C-9DA9084C6004}" type="sibTrans" cxnId="{DF246983-AA25-4A9F-83D7-96F2A4A9CB52}">
      <dgm:prSet/>
      <dgm:spPr/>
      <dgm:t>
        <a:bodyPr/>
        <a:lstStyle/>
        <a:p>
          <a:endParaRPr lang="en-US"/>
        </a:p>
      </dgm:t>
    </dgm:pt>
    <dgm:pt modelId="{DB4677A8-0EFA-417D-9E48-BA6CDFA0FF93}" type="pres">
      <dgm:prSet presAssocID="{9DADC3D8-7F24-46B4-9A0F-58FB1A8BEB17}" presName="root" presStyleCnt="0">
        <dgm:presLayoutVars>
          <dgm:dir/>
          <dgm:resizeHandles val="exact"/>
        </dgm:presLayoutVars>
      </dgm:prSet>
      <dgm:spPr/>
    </dgm:pt>
    <dgm:pt modelId="{B7D85FF3-1F7B-4309-B153-11A62D5890ED}" type="pres">
      <dgm:prSet presAssocID="{6248DA0A-CE86-4EB5-8A5A-694743F32123}" presName="compNode" presStyleCnt="0"/>
      <dgm:spPr/>
    </dgm:pt>
    <dgm:pt modelId="{07B939C5-E8A7-4C9A-B928-19046178C29D}" type="pres">
      <dgm:prSet presAssocID="{6248DA0A-CE86-4EB5-8A5A-694743F32123}" presName="bgRect" presStyleLbl="bgShp" presStyleIdx="0" presStyleCnt="5"/>
      <dgm:spPr/>
    </dgm:pt>
    <dgm:pt modelId="{84FEB172-FEE5-4BCC-9ADC-17EBBAF9E824}" type="pres">
      <dgm:prSet presAssocID="{6248DA0A-CE86-4EB5-8A5A-694743F3212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99A56DAF-97DF-448E-9752-4F224F2ACB33}" type="pres">
      <dgm:prSet presAssocID="{6248DA0A-CE86-4EB5-8A5A-694743F32123}" presName="spaceRect" presStyleCnt="0"/>
      <dgm:spPr/>
    </dgm:pt>
    <dgm:pt modelId="{9ECB4638-6D8E-4BFE-A811-F8F39CF38366}" type="pres">
      <dgm:prSet presAssocID="{6248DA0A-CE86-4EB5-8A5A-694743F32123}" presName="parTx" presStyleLbl="revTx" presStyleIdx="0" presStyleCnt="10">
        <dgm:presLayoutVars>
          <dgm:chMax val="0"/>
          <dgm:chPref val="0"/>
        </dgm:presLayoutVars>
      </dgm:prSet>
      <dgm:spPr/>
    </dgm:pt>
    <dgm:pt modelId="{1A5BC5ED-91DF-4569-8B35-E95FD7EE82BF}" type="pres">
      <dgm:prSet presAssocID="{6248DA0A-CE86-4EB5-8A5A-694743F32123}" presName="desTx" presStyleLbl="revTx" presStyleIdx="1" presStyleCnt="10">
        <dgm:presLayoutVars/>
      </dgm:prSet>
      <dgm:spPr/>
    </dgm:pt>
    <dgm:pt modelId="{A27629A0-C788-4B86-9711-E1BDA215550A}" type="pres">
      <dgm:prSet presAssocID="{46BCBF2C-847E-4D79-B822-7F4B79C08781}" presName="sibTrans" presStyleCnt="0"/>
      <dgm:spPr/>
    </dgm:pt>
    <dgm:pt modelId="{431BFB30-11BD-4877-82BE-6FBB8CA332B1}" type="pres">
      <dgm:prSet presAssocID="{F5212411-D629-4718-838F-A7A162C7CC08}" presName="compNode" presStyleCnt="0"/>
      <dgm:spPr/>
    </dgm:pt>
    <dgm:pt modelId="{BE5B3C06-805E-4A68-AC75-60C1350C702C}" type="pres">
      <dgm:prSet presAssocID="{F5212411-D629-4718-838F-A7A162C7CC08}" presName="bgRect" presStyleLbl="bgShp" presStyleIdx="1" presStyleCnt="5"/>
      <dgm:spPr/>
    </dgm:pt>
    <dgm:pt modelId="{57B91628-720D-4F65-9C9F-5BCAD923D07D}" type="pres">
      <dgm:prSet presAssocID="{F5212411-D629-4718-838F-A7A162C7CC0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wnward trend"/>
        </a:ext>
      </dgm:extLst>
    </dgm:pt>
    <dgm:pt modelId="{D6DDA751-A766-41F9-988C-8780849CFC7F}" type="pres">
      <dgm:prSet presAssocID="{F5212411-D629-4718-838F-A7A162C7CC08}" presName="spaceRect" presStyleCnt="0"/>
      <dgm:spPr/>
    </dgm:pt>
    <dgm:pt modelId="{FF427C1B-9863-4E65-8A5F-34153F358A46}" type="pres">
      <dgm:prSet presAssocID="{F5212411-D629-4718-838F-A7A162C7CC08}" presName="parTx" presStyleLbl="revTx" presStyleIdx="2" presStyleCnt="10">
        <dgm:presLayoutVars>
          <dgm:chMax val="0"/>
          <dgm:chPref val="0"/>
        </dgm:presLayoutVars>
      </dgm:prSet>
      <dgm:spPr/>
    </dgm:pt>
    <dgm:pt modelId="{A7BA75CC-467E-415F-9C83-5A4E0830B438}" type="pres">
      <dgm:prSet presAssocID="{F5212411-D629-4718-838F-A7A162C7CC08}" presName="desTx" presStyleLbl="revTx" presStyleIdx="3" presStyleCnt="10">
        <dgm:presLayoutVars/>
      </dgm:prSet>
      <dgm:spPr/>
    </dgm:pt>
    <dgm:pt modelId="{100DC94B-757D-493D-93F8-024BD8BDA596}" type="pres">
      <dgm:prSet presAssocID="{22EF6637-A059-43AE-AAF6-1B655C4699EA}" presName="sibTrans" presStyleCnt="0"/>
      <dgm:spPr/>
    </dgm:pt>
    <dgm:pt modelId="{22016F4E-CD1D-4605-B7D5-32D17BF73C54}" type="pres">
      <dgm:prSet presAssocID="{8B192890-5B47-4CC5-AB06-35B045533B62}" presName="compNode" presStyleCnt="0"/>
      <dgm:spPr/>
    </dgm:pt>
    <dgm:pt modelId="{351EE841-CE60-42D9-8E78-2DA482136931}" type="pres">
      <dgm:prSet presAssocID="{8B192890-5B47-4CC5-AB06-35B045533B62}" presName="bgRect" presStyleLbl="bgShp" presStyleIdx="2" presStyleCnt="5"/>
      <dgm:spPr/>
    </dgm:pt>
    <dgm:pt modelId="{F0BFA535-4F17-4018-8812-4FE96072C870}" type="pres">
      <dgm:prSet presAssocID="{8B192890-5B47-4CC5-AB06-35B045533B6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Graph with Upward Trend"/>
        </a:ext>
      </dgm:extLst>
    </dgm:pt>
    <dgm:pt modelId="{94900323-ACED-46BB-A6DD-8B6933CFFF5D}" type="pres">
      <dgm:prSet presAssocID="{8B192890-5B47-4CC5-AB06-35B045533B62}" presName="spaceRect" presStyleCnt="0"/>
      <dgm:spPr/>
    </dgm:pt>
    <dgm:pt modelId="{725B7B30-0C70-4239-ABAE-4CCCC2F357E8}" type="pres">
      <dgm:prSet presAssocID="{8B192890-5B47-4CC5-AB06-35B045533B62}" presName="parTx" presStyleLbl="revTx" presStyleIdx="4" presStyleCnt="10">
        <dgm:presLayoutVars>
          <dgm:chMax val="0"/>
          <dgm:chPref val="0"/>
        </dgm:presLayoutVars>
      </dgm:prSet>
      <dgm:spPr/>
    </dgm:pt>
    <dgm:pt modelId="{45A6361D-B9F8-4717-8B1D-AB3165C31548}" type="pres">
      <dgm:prSet presAssocID="{8B192890-5B47-4CC5-AB06-35B045533B62}" presName="desTx" presStyleLbl="revTx" presStyleIdx="5" presStyleCnt="10">
        <dgm:presLayoutVars/>
      </dgm:prSet>
      <dgm:spPr/>
    </dgm:pt>
    <dgm:pt modelId="{12812D56-06F8-457F-8B92-2089360D7C19}" type="pres">
      <dgm:prSet presAssocID="{EA46AEA1-378A-4409-8FE1-56D7E699DFE6}" presName="sibTrans" presStyleCnt="0"/>
      <dgm:spPr/>
    </dgm:pt>
    <dgm:pt modelId="{9DDAD3F0-2A3A-4333-BA5B-A83D39E3BF1D}" type="pres">
      <dgm:prSet presAssocID="{CEC4097A-230C-4D3B-B93A-3AB36CFE0B9E}" presName="compNode" presStyleCnt="0"/>
      <dgm:spPr/>
    </dgm:pt>
    <dgm:pt modelId="{09891BDF-EEEA-4A47-8D9F-D8D6CC13AE23}" type="pres">
      <dgm:prSet presAssocID="{CEC4097A-230C-4D3B-B93A-3AB36CFE0B9E}" presName="bgRect" presStyleLbl="bgShp" presStyleIdx="3" presStyleCnt="5"/>
      <dgm:spPr/>
    </dgm:pt>
    <dgm:pt modelId="{5ECDA1C8-1EDE-4556-889F-20D5530539E6}" type="pres">
      <dgm:prSet presAssocID="{CEC4097A-230C-4D3B-B93A-3AB36CFE0B9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siness Growth"/>
        </a:ext>
      </dgm:extLst>
    </dgm:pt>
    <dgm:pt modelId="{F1EA7BAF-993D-447A-8938-978E831958B7}" type="pres">
      <dgm:prSet presAssocID="{CEC4097A-230C-4D3B-B93A-3AB36CFE0B9E}" presName="spaceRect" presStyleCnt="0"/>
      <dgm:spPr/>
    </dgm:pt>
    <dgm:pt modelId="{B0663403-36CC-4FBA-A36A-C6DBDB3867CA}" type="pres">
      <dgm:prSet presAssocID="{CEC4097A-230C-4D3B-B93A-3AB36CFE0B9E}" presName="parTx" presStyleLbl="revTx" presStyleIdx="6" presStyleCnt="10">
        <dgm:presLayoutVars>
          <dgm:chMax val="0"/>
          <dgm:chPref val="0"/>
        </dgm:presLayoutVars>
      </dgm:prSet>
      <dgm:spPr/>
    </dgm:pt>
    <dgm:pt modelId="{BF1E2594-8B1C-4961-8B3B-83EA82BAD4B6}" type="pres">
      <dgm:prSet presAssocID="{CEC4097A-230C-4D3B-B93A-3AB36CFE0B9E}" presName="desTx" presStyleLbl="revTx" presStyleIdx="7" presStyleCnt="10">
        <dgm:presLayoutVars/>
      </dgm:prSet>
      <dgm:spPr/>
    </dgm:pt>
    <dgm:pt modelId="{3DBE8C35-487D-4FE7-AF82-7F59987EC772}" type="pres">
      <dgm:prSet presAssocID="{40E83F30-E124-4380-A122-5E22032D7CA6}" presName="sibTrans" presStyleCnt="0"/>
      <dgm:spPr/>
    </dgm:pt>
    <dgm:pt modelId="{7F63B7FD-AB4A-4CFF-A485-C12AB0D4CCD0}" type="pres">
      <dgm:prSet presAssocID="{61BE727E-B7A8-452C-BD80-A173AA0228B2}" presName="compNode" presStyleCnt="0"/>
      <dgm:spPr/>
    </dgm:pt>
    <dgm:pt modelId="{024EA688-2392-4526-BBA1-8C4C9FA348A1}" type="pres">
      <dgm:prSet presAssocID="{61BE727E-B7A8-452C-BD80-A173AA0228B2}" presName="bgRect" presStyleLbl="bgShp" presStyleIdx="4" presStyleCnt="5"/>
      <dgm:spPr/>
    </dgm:pt>
    <dgm:pt modelId="{D0525F79-5637-4E10-A5CF-8E58D4AF5E4A}" type="pres">
      <dgm:prSet presAssocID="{61BE727E-B7A8-452C-BD80-A173AA0228B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onstruction Worker"/>
        </a:ext>
      </dgm:extLst>
    </dgm:pt>
    <dgm:pt modelId="{95DCBD27-7EC7-44A6-9332-1450B0FDB482}" type="pres">
      <dgm:prSet presAssocID="{61BE727E-B7A8-452C-BD80-A173AA0228B2}" presName="spaceRect" presStyleCnt="0"/>
      <dgm:spPr/>
    </dgm:pt>
    <dgm:pt modelId="{B4247A12-BE1D-4F98-9F49-608093EA46A0}" type="pres">
      <dgm:prSet presAssocID="{61BE727E-B7A8-452C-BD80-A173AA0228B2}" presName="parTx" presStyleLbl="revTx" presStyleIdx="8" presStyleCnt="10">
        <dgm:presLayoutVars>
          <dgm:chMax val="0"/>
          <dgm:chPref val="0"/>
        </dgm:presLayoutVars>
      </dgm:prSet>
      <dgm:spPr/>
    </dgm:pt>
    <dgm:pt modelId="{87C88059-22F6-4CEC-A761-DACEE7979864}" type="pres">
      <dgm:prSet presAssocID="{61BE727E-B7A8-452C-BD80-A173AA0228B2}" presName="desTx" presStyleLbl="revTx" presStyleIdx="9" presStyleCnt="10">
        <dgm:presLayoutVars/>
      </dgm:prSet>
      <dgm:spPr/>
    </dgm:pt>
  </dgm:ptLst>
  <dgm:cxnLst>
    <dgm:cxn modelId="{E1B8780E-70D6-4509-9979-2D92434FBB89}" srcId="{F5212411-D629-4718-838F-A7A162C7CC08}" destId="{732FBD87-991B-4503-B472-BE7389151CA5}" srcOrd="0" destOrd="0" parTransId="{95845FB0-ED71-4933-B602-32254ACA4783}" sibTransId="{3BFAC9F1-2583-476C-9853-798E427634A0}"/>
    <dgm:cxn modelId="{724A6825-623A-4CA8-BD75-8462F73D8DC0}" srcId="{9DADC3D8-7F24-46B4-9A0F-58FB1A8BEB17}" destId="{6248DA0A-CE86-4EB5-8A5A-694743F32123}" srcOrd="0" destOrd="0" parTransId="{24792DF2-42C8-4FE3-920B-47071606166A}" sibTransId="{46BCBF2C-847E-4D79-B822-7F4B79C08781}"/>
    <dgm:cxn modelId="{4E835C30-11E3-4A34-85E0-9FCB5FDEA2CD}" type="presOf" srcId="{F5212411-D629-4718-838F-A7A162C7CC08}" destId="{FF427C1B-9863-4E65-8A5F-34153F358A46}" srcOrd="0" destOrd="0" presId="urn:microsoft.com/office/officeart/2018/2/layout/IconVerticalSolidList"/>
    <dgm:cxn modelId="{C5998348-E103-42A3-8648-27C3BE256327}" type="presOf" srcId="{9DADC3D8-7F24-46B4-9A0F-58FB1A8BEB17}" destId="{DB4677A8-0EFA-417D-9E48-BA6CDFA0FF93}" srcOrd="0" destOrd="0" presId="urn:microsoft.com/office/officeart/2018/2/layout/IconVerticalSolidList"/>
    <dgm:cxn modelId="{5D24AF71-108D-4E29-8B8D-570AA9E76A91}" srcId="{8B192890-5B47-4CC5-AB06-35B045533B62}" destId="{FB6FB5B8-070B-43A4-93FC-05DA89D43F16}" srcOrd="0" destOrd="0" parTransId="{33C16BF2-83E5-47FE-88D7-BF6B3E3AEF81}" sibTransId="{393F8455-739E-49AC-A5E1-302E30B1FD90}"/>
    <dgm:cxn modelId="{7079DC52-D3F1-481E-9F6C-79964AC3607C}" srcId="{9DADC3D8-7F24-46B4-9A0F-58FB1A8BEB17}" destId="{CEC4097A-230C-4D3B-B93A-3AB36CFE0B9E}" srcOrd="3" destOrd="0" parTransId="{47AF97DD-9772-4AD9-8B76-BFA31DED9411}" sibTransId="{40E83F30-E124-4380-A122-5E22032D7CA6}"/>
    <dgm:cxn modelId="{AA7C3F7C-E949-42A7-9535-A773D4C34F6C}" srcId="{9DADC3D8-7F24-46B4-9A0F-58FB1A8BEB17}" destId="{61BE727E-B7A8-452C-BD80-A173AA0228B2}" srcOrd="4" destOrd="0" parTransId="{92B36ACB-7BDB-4DB2-8323-C457853DA7CD}" sibTransId="{C3C01663-57A8-4CE9-8287-F16BCAA04F55}"/>
    <dgm:cxn modelId="{DF246983-AA25-4A9F-83D7-96F2A4A9CB52}" srcId="{61BE727E-B7A8-452C-BD80-A173AA0228B2}" destId="{C88A4150-16C2-4CA5-925A-7F3C7FBB7047}" srcOrd="0" destOrd="0" parTransId="{76B1023D-0478-49D9-BDAA-716832469249}" sibTransId="{391760BA-111B-40C4-9E0C-9DA9084C6004}"/>
    <dgm:cxn modelId="{2C32338A-3AEF-4649-84A1-A815B0DF1206}" type="presOf" srcId="{CEC4097A-230C-4D3B-B93A-3AB36CFE0B9E}" destId="{B0663403-36CC-4FBA-A36A-C6DBDB3867CA}" srcOrd="0" destOrd="0" presId="urn:microsoft.com/office/officeart/2018/2/layout/IconVerticalSolidList"/>
    <dgm:cxn modelId="{8579009E-8E22-4A75-B9EE-D928C90F008B}" srcId="{9DADC3D8-7F24-46B4-9A0F-58FB1A8BEB17}" destId="{8B192890-5B47-4CC5-AB06-35B045533B62}" srcOrd="2" destOrd="0" parTransId="{8CD3F9D2-F4E9-4465-BE35-45ED40AEAE6A}" sibTransId="{EA46AEA1-378A-4409-8FE1-56D7E699DFE6}"/>
    <dgm:cxn modelId="{84AC45AC-02A5-41C2-903B-8DE25B89EA19}" type="presOf" srcId="{1B665C5F-77BA-4D7D-8B04-B040E8956B55}" destId="{1A5BC5ED-91DF-4569-8B35-E95FD7EE82BF}" srcOrd="0" destOrd="0" presId="urn:microsoft.com/office/officeart/2018/2/layout/IconVerticalSolidList"/>
    <dgm:cxn modelId="{A7395AB5-FFA2-4191-99DE-825E0CF2C097}" srcId="{CEC4097A-230C-4D3B-B93A-3AB36CFE0B9E}" destId="{8576BF7F-2DE7-4C72-9286-F86665BE5950}" srcOrd="0" destOrd="0" parTransId="{15F07956-D2AE-4005-ACDD-30D9B6D28114}" sibTransId="{10883409-631C-401E-B1FA-001C304B0534}"/>
    <dgm:cxn modelId="{C5FB97BD-D8CC-4465-9A0C-F3CC6735E92D}" type="presOf" srcId="{8B192890-5B47-4CC5-AB06-35B045533B62}" destId="{725B7B30-0C70-4239-ABAE-4CCCC2F357E8}" srcOrd="0" destOrd="0" presId="urn:microsoft.com/office/officeart/2018/2/layout/IconVerticalSolidList"/>
    <dgm:cxn modelId="{92BE38BE-FE36-4AD6-99EA-C09446EAA654}" type="presOf" srcId="{732FBD87-991B-4503-B472-BE7389151CA5}" destId="{A7BA75CC-467E-415F-9C83-5A4E0830B438}" srcOrd="0" destOrd="0" presId="urn:microsoft.com/office/officeart/2018/2/layout/IconVerticalSolidList"/>
    <dgm:cxn modelId="{10B9E4E9-33B5-4ABA-8D00-66EB2E329F04}" type="presOf" srcId="{8576BF7F-2DE7-4C72-9286-F86665BE5950}" destId="{BF1E2594-8B1C-4961-8B3B-83EA82BAD4B6}" srcOrd="0" destOrd="0" presId="urn:microsoft.com/office/officeart/2018/2/layout/IconVerticalSolidList"/>
    <dgm:cxn modelId="{ACDD66F3-FB6B-43BA-8B55-898868551FB2}" type="presOf" srcId="{61BE727E-B7A8-452C-BD80-A173AA0228B2}" destId="{B4247A12-BE1D-4F98-9F49-608093EA46A0}" srcOrd="0" destOrd="0" presId="urn:microsoft.com/office/officeart/2018/2/layout/IconVerticalSolidList"/>
    <dgm:cxn modelId="{8992EFF4-E83C-4601-AD86-A5CFF295A124}" srcId="{9DADC3D8-7F24-46B4-9A0F-58FB1A8BEB17}" destId="{F5212411-D629-4718-838F-A7A162C7CC08}" srcOrd="1" destOrd="0" parTransId="{E0156AA0-E6F7-4D39-9165-5FE184CCEC97}" sibTransId="{22EF6637-A059-43AE-AAF6-1B655C4699EA}"/>
    <dgm:cxn modelId="{2934B0F7-39D1-4CE0-910A-C976648DF883}" type="presOf" srcId="{C88A4150-16C2-4CA5-925A-7F3C7FBB7047}" destId="{87C88059-22F6-4CEC-A761-DACEE7979864}" srcOrd="0" destOrd="0" presId="urn:microsoft.com/office/officeart/2018/2/layout/IconVerticalSolidList"/>
    <dgm:cxn modelId="{6CEC78F9-64A0-4FA0-B5C0-6E7F3EA1A032}" srcId="{6248DA0A-CE86-4EB5-8A5A-694743F32123}" destId="{1B665C5F-77BA-4D7D-8B04-B040E8956B55}" srcOrd="0" destOrd="0" parTransId="{310EE620-F44D-42EA-8518-A88221E1264E}" sibTransId="{4B7EF2AA-3DE0-4CBA-96F2-7D947DB0C05C}"/>
    <dgm:cxn modelId="{C361ADFC-2E5E-4908-9BE4-BBD6AEBA7F5E}" type="presOf" srcId="{6248DA0A-CE86-4EB5-8A5A-694743F32123}" destId="{9ECB4638-6D8E-4BFE-A811-F8F39CF38366}" srcOrd="0" destOrd="0" presId="urn:microsoft.com/office/officeart/2018/2/layout/IconVerticalSolidList"/>
    <dgm:cxn modelId="{EEA184FE-20EC-419D-B9C3-FFA074DA5404}" type="presOf" srcId="{FB6FB5B8-070B-43A4-93FC-05DA89D43F16}" destId="{45A6361D-B9F8-4717-8B1D-AB3165C31548}" srcOrd="0" destOrd="0" presId="urn:microsoft.com/office/officeart/2018/2/layout/IconVerticalSolidList"/>
    <dgm:cxn modelId="{80BBE27C-CF90-47E9-A67F-803386F1FA09}" type="presParOf" srcId="{DB4677A8-0EFA-417D-9E48-BA6CDFA0FF93}" destId="{B7D85FF3-1F7B-4309-B153-11A62D5890ED}" srcOrd="0" destOrd="0" presId="urn:microsoft.com/office/officeart/2018/2/layout/IconVerticalSolidList"/>
    <dgm:cxn modelId="{3A2CF462-9D05-4AB2-8EF0-7A8A8D53A941}" type="presParOf" srcId="{B7D85FF3-1F7B-4309-B153-11A62D5890ED}" destId="{07B939C5-E8A7-4C9A-B928-19046178C29D}" srcOrd="0" destOrd="0" presId="urn:microsoft.com/office/officeart/2018/2/layout/IconVerticalSolidList"/>
    <dgm:cxn modelId="{421C2F76-D288-4F75-88B8-E86449BEC0E1}" type="presParOf" srcId="{B7D85FF3-1F7B-4309-B153-11A62D5890ED}" destId="{84FEB172-FEE5-4BCC-9ADC-17EBBAF9E824}" srcOrd="1" destOrd="0" presId="urn:microsoft.com/office/officeart/2018/2/layout/IconVerticalSolidList"/>
    <dgm:cxn modelId="{9CAFF079-8E53-4C05-94F2-9C3A93FE51FB}" type="presParOf" srcId="{B7D85FF3-1F7B-4309-B153-11A62D5890ED}" destId="{99A56DAF-97DF-448E-9752-4F224F2ACB33}" srcOrd="2" destOrd="0" presId="urn:microsoft.com/office/officeart/2018/2/layout/IconVerticalSolidList"/>
    <dgm:cxn modelId="{3DCD1C16-4A72-4A47-B02A-02146F7374E7}" type="presParOf" srcId="{B7D85FF3-1F7B-4309-B153-11A62D5890ED}" destId="{9ECB4638-6D8E-4BFE-A811-F8F39CF38366}" srcOrd="3" destOrd="0" presId="urn:microsoft.com/office/officeart/2018/2/layout/IconVerticalSolidList"/>
    <dgm:cxn modelId="{074AD3B9-AFFA-4421-B94C-A93E0C44340D}" type="presParOf" srcId="{B7D85FF3-1F7B-4309-B153-11A62D5890ED}" destId="{1A5BC5ED-91DF-4569-8B35-E95FD7EE82BF}" srcOrd="4" destOrd="0" presId="urn:microsoft.com/office/officeart/2018/2/layout/IconVerticalSolidList"/>
    <dgm:cxn modelId="{4AF69E06-8D1E-424B-967D-9F3D5E439981}" type="presParOf" srcId="{DB4677A8-0EFA-417D-9E48-BA6CDFA0FF93}" destId="{A27629A0-C788-4B86-9711-E1BDA215550A}" srcOrd="1" destOrd="0" presId="urn:microsoft.com/office/officeart/2018/2/layout/IconVerticalSolidList"/>
    <dgm:cxn modelId="{7191BFCA-46F1-480A-8D1A-15DADD49620E}" type="presParOf" srcId="{DB4677A8-0EFA-417D-9E48-BA6CDFA0FF93}" destId="{431BFB30-11BD-4877-82BE-6FBB8CA332B1}" srcOrd="2" destOrd="0" presId="urn:microsoft.com/office/officeart/2018/2/layout/IconVerticalSolidList"/>
    <dgm:cxn modelId="{D42A0871-E6A1-4B88-8214-6F63A93E3ECA}" type="presParOf" srcId="{431BFB30-11BD-4877-82BE-6FBB8CA332B1}" destId="{BE5B3C06-805E-4A68-AC75-60C1350C702C}" srcOrd="0" destOrd="0" presId="urn:microsoft.com/office/officeart/2018/2/layout/IconVerticalSolidList"/>
    <dgm:cxn modelId="{7C9FD12D-2A70-4CE6-83ED-1CF313DBE19C}" type="presParOf" srcId="{431BFB30-11BD-4877-82BE-6FBB8CA332B1}" destId="{57B91628-720D-4F65-9C9F-5BCAD923D07D}" srcOrd="1" destOrd="0" presId="urn:microsoft.com/office/officeart/2018/2/layout/IconVerticalSolidList"/>
    <dgm:cxn modelId="{57451387-3DD8-4A98-B04A-399A6EF6BF41}" type="presParOf" srcId="{431BFB30-11BD-4877-82BE-6FBB8CA332B1}" destId="{D6DDA751-A766-41F9-988C-8780849CFC7F}" srcOrd="2" destOrd="0" presId="urn:microsoft.com/office/officeart/2018/2/layout/IconVerticalSolidList"/>
    <dgm:cxn modelId="{A78C9598-17D4-4424-9D9F-6903B29EC4C9}" type="presParOf" srcId="{431BFB30-11BD-4877-82BE-6FBB8CA332B1}" destId="{FF427C1B-9863-4E65-8A5F-34153F358A46}" srcOrd="3" destOrd="0" presId="urn:microsoft.com/office/officeart/2018/2/layout/IconVerticalSolidList"/>
    <dgm:cxn modelId="{95FAF86A-CED5-4964-81E1-4C28A45C2FE9}" type="presParOf" srcId="{431BFB30-11BD-4877-82BE-6FBB8CA332B1}" destId="{A7BA75CC-467E-415F-9C83-5A4E0830B438}" srcOrd="4" destOrd="0" presId="urn:microsoft.com/office/officeart/2018/2/layout/IconVerticalSolidList"/>
    <dgm:cxn modelId="{05377E01-E23F-4325-926A-134EA9BE08F1}" type="presParOf" srcId="{DB4677A8-0EFA-417D-9E48-BA6CDFA0FF93}" destId="{100DC94B-757D-493D-93F8-024BD8BDA596}" srcOrd="3" destOrd="0" presId="urn:microsoft.com/office/officeart/2018/2/layout/IconVerticalSolidList"/>
    <dgm:cxn modelId="{71A11BD9-E049-48A1-8C4B-0FA1D1B4206D}" type="presParOf" srcId="{DB4677A8-0EFA-417D-9E48-BA6CDFA0FF93}" destId="{22016F4E-CD1D-4605-B7D5-32D17BF73C54}" srcOrd="4" destOrd="0" presId="urn:microsoft.com/office/officeart/2018/2/layout/IconVerticalSolidList"/>
    <dgm:cxn modelId="{24F90E55-8F27-4EC7-94F8-1E0703F9A2F8}" type="presParOf" srcId="{22016F4E-CD1D-4605-B7D5-32D17BF73C54}" destId="{351EE841-CE60-42D9-8E78-2DA482136931}" srcOrd="0" destOrd="0" presId="urn:microsoft.com/office/officeart/2018/2/layout/IconVerticalSolidList"/>
    <dgm:cxn modelId="{D2319448-4361-4ED3-8338-D43DBF26C4EE}" type="presParOf" srcId="{22016F4E-CD1D-4605-B7D5-32D17BF73C54}" destId="{F0BFA535-4F17-4018-8812-4FE96072C870}" srcOrd="1" destOrd="0" presId="urn:microsoft.com/office/officeart/2018/2/layout/IconVerticalSolidList"/>
    <dgm:cxn modelId="{075AA47F-3A43-440E-A81B-33E4BE725603}" type="presParOf" srcId="{22016F4E-CD1D-4605-B7D5-32D17BF73C54}" destId="{94900323-ACED-46BB-A6DD-8B6933CFFF5D}" srcOrd="2" destOrd="0" presId="urn:microsoft.com/office/officeart/2018/2/layout/IconVerticalSolidList"/>
    <dgm:cxn modelId="{34C06CD0-C143-4701-8082-4B5B48059F65}" type="presParOf" srcId="{22016F4E-CD1D-4605-B7D5-32D17BF73C54}" destId="{725B7B30-0C70-4239-ABAE-4CCCC2F357E8}" srcOrd="3" destOrd="0" presId="urn:microsoft.com/office/officeart/2018/2/layout/IconVerticalSolidList"/>
    <dgm:cxn modelId="{6828DB96-EFC7-4227-B943-069628464F2F}" type="presParOf" srcId="{22016F4E-CD1D-4605-B7D5-32D17BF73C54}" destId="{45A6361D-B9F8-4717-8B1D-AB3165C31548}" srcOrd="4" destOrd="0" presId="urn:microsoft.com/office/officeart/2018/2/layout/IconVerticalSolidList"/>
    <dgm:cxn modelId="{F60A1022-7727-4E04-9052-A7727980FF3B}" type="presParOf" srcId="{DB4677A8-0EFA-417D-9E48-BA6CDFA0FF93}" destId="{12812D56-06F8-457F-8B92-2089360D7C19}" srcOrd="5" destOrd="0" presId="urn:microsoft.com/office/officeart/2018/2/layout/IconVerticalSolidList"/>
    <dgm:cxn modelId="{ABC4653B-227D-4CBF-9E2A-B9FF79BC31D2}" type="presParOf" srcId="{DB4677A8-0EFA-417D-9E48-BA6CDFA0FF93}" destId="{9DDAD3F0-2A3A-4333-BA5B-A83D39E3BF1D}" srcOrd="6" destOrd="0" presId="urn:microsoft.com/office/officeart/2018/2/layout/IconVerticalSolidList"/>
    <dgm:cxn modelId="{A62F7F22-A37C-4CAF-85AD-3E40EFBDBB9A}" type="presParOf" srcId="{9DDAD3F0-2A3A-4333-BA5B-A83D39E3BF1D}" destId="{09891BDF-EEEA-4A47-8D9F-D8D6CC13AE23}" srcOrd="0" destOrd="0" presId="urn:microsoft.com/office/officeart/2018/2/layout/IconVerticalSolidList"/>
    <dgm:cxn modelId="{5D2F05D6-F0C2-49A4-8440-92B342C097D3}" type="presParOf" srcId="{9DDAD3F0-2A3A-4333-BA5B-A83D39E3BF1D}" destId="{5ECDA1C8-1EDE-4556-889F-20D5530539E6}" srcOrd="1" destOrd="0" presId="urn:microsoft.com/office/officeart/2018/2/layout/IconVerticalSolidList"/>
    <dgm:cxn modelId="{C7E1D118-7E99-4056-B6D1-B07E1ECF07CD}" type="presParOf" srcId="{9DDAD3F0-2A3A-4333-BA5B-A83D39E3BF1D}" destId="{F1EA7BAF-993D-447A-8938-978E831958B7}" srcOrd="2" destOrd="0" presId="urn:microsoft.com/office/officeart/2018/2/layout/IconVerticalSolidList"/>
    <dgm:cxn modelId="{92B1EF30-0E2B-46CA-BF23-4ACDFED64B58}" type="presParOf" srcId="{9DDAD3F0-2A3A-4333-BA5B-A83D39E3BF1D}" destId="{B0663403-36CC-4FBA-A36A-C6DBDB3867CA}" srcOrd="3" destOrd="0" presId="urn:microsoft.com/office/officeart/2018/2/layout/IconVerticalSolidList"/>
    <dgm:cxn modelId="{0297E7EE-D716-41A1-9E92-A04088ABF97D}" type="presParOf" srcId="{9DDAD3F0-2A3A-4333-BA5B-A83D39E3BF1D}" destId="{BF1E2594-8B1C-4961-8B3B-83EA82BAD4B6}" srcOrd="4" destOrd="0" presId="urn:microsoft.com/office/officeart/2018/2/layout/IconVerticalSolidList"/>
    <dgm:cxn modelId="{840502D5-A6EB-4D4F-93CA-ED033BEED49C}" type="presParOf" srcId="{DB4677A8-0EFA-417D-9E48-BA6CDFA0FF93}" destId="{3DBE8C35-487D-4FE7-AF82-7F59987EC772}" srcOrd="7" destOrd="0" presId="urn:microsoft.com/office/officeart/2018/2/layout/IconVerticalSolidList"/>
    <dgm:cxn modelId="{20BFA6D2-85FB-423C-8A77-98CCE195A02E}" type="presParOf" srcId="{DB4677A8-0EFA-417D-9E48-BA6CDFA0FF93}" destId="{7F63B7FD-AB4A-4CFF-A485-C12AB0D4CCD0}" srcOrd="8" destOrd="0" presId="urn:microsoft.com/office/officeart/2018/2/layout/IconVerticalSolidList"/>
    <dgm:cxn modelId="{EB796F5E-9469-4894-8D2A-7C8BCABDA057}" type="presParOf" srcId="{7F63B7FD-AB4A-4CFF-A485-C12AB0D4CCD0}" destId="{024EA688-2392-4526-BBA1-8C4C9FA348A1}" srcOrd="0" destOrd="0" presId="urn:microsoft.com/office/officeart/2018/2/layout/IconVerticalSolidList"/>
    <dgm:cxn modelId="{412782C3-8833-4F9D-8DD5-73757C4C2C3B}" type="presParOf" srcId="{7F63B7FD-AB4A-4CFF-A485-C12AB0D4CCD0}" destId="{D0525F79-5637-4E10-A5CF-8E58D4AF5E4A}" srcOrd="1" destOrd="0" presId="urn:microsoft.com/office/officeart/2018/2/layout/IconVerticalSolidList"/>
    <dgm:cxn modelId="{88B51766-1F4E-40F7-9B0F-AAA585CA1032}" type="presParOf" srcId="{7F63B7FD-AB4A-4CFF-A485-C12AB0D4CCD0}" destId="{95DCBD27-7EC7-44A6-9332-1450B0FDB482}" srcOrd="2" destOrd="0" presId="urn:microsoft.com/office/officeart/2018/2/layout/IconVerticalSolidList"/>
    <dgm:cxn modelId="{70207F66-46AA-4F24-8A82-B802E63C5653}" type="presParOf" srcId="{7F63B7FD-AB4A-4CFF-A485-C12AB0D4CCD0}" destId="{B4247A12-BE1D-4F98-9F49-608093EA46A0}" srcOrd="3" destOrd="0" presId="urn:microsoft.com/office/officeart/2018/2/layout/IconVerticalSolidList"/>
    <dgm:cxn modelId="{92CD2E4F-6003-459B-901D-4B3C085C580F}" type="presParOf" srcId="{7F63B7FD-AB4A-4CFF-A485-C12AB0D4CCD0}" destId="{87C88059-22F6-4CEC-A761-DACEE7979864}"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FF65CE6-2EE0-410E-8BD6-4525722AB9DD}"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6195E0BD-F5A9-4BD5-86FB-48F708E66BA3}">
      <dgm:prSet/>
      <dgm:spPr/>
      <dgm:t>
        <a:bodyPr/>
        <a:lstStyle/>
        <a:p>
          <a:r>
            <a:rPr lang="en-GB"/>
            <a:t>E</a:t>
          </a:r>
          <a:r>
            <a:rPr lang="en-GB" b="0" i="0"/>
            <a:t>quipment failure</a:t>
          </a:r>
          <a:endParaRPr lang="en-US"/>
        </a:p>
      </dgm:t>
    </dgm:pt>
    <dgm:pt modelId="{32D3709F-24D4-411A-8A2A-F1B5E1E61D78}" type="parTrans" cxnId="{3E3E78E7-D097-4FD6-99FA-230129D0FF9C}">
      <dgm:prSet/>
      <dgm:spPr/>
      <dgm:t>
        <a:bodyPr/>
        <a:lstStyle/>
        <a:p>
          <a:endParaRPr lang="en-US"/>
        </a:p>
      </dgm:t>
    </dgm:pt>
    <dgm:pt modelId="{7828C09E-7E8B-4800-9838-0F3B4CC7DAAE}" type="sibTrans" cxnId="{3E3E78E7-D097-4FD6-99FA-230129D0FF9C}">
      <dgm:prSet/>
      <dgm:spPr/>
      <dgm:t>
        <a:bodyPr/>
        <a:lstStyle/>
        <a:p>
          <a:endParaRPr lang="en-US"/>
        </a:p>
      </dgm:t>
    </dgm:pt>
    <dgm:pt modelId="{60C1ECAC-5F0F-40A0-9D94-080DDDCB81D1}">
      <dgm:prSet/>
      <dgm:spPr/>
      <dgm:t>
        <a:bodyPr/>
        <a:lstStyle/>
        <a:p>
          <a:r>
            <a:rPr lang="en-GB" b="0" i="0"/>
            <a:t>Maintenance</a:t>
          </a:r>
          <a:endParaRPr lang="en-US"/>
        </a:p>
      </dgm:t>
    </dgm:pt>
    <dgm:pt modelId="{31C4BB5A-DEE6-44C4-B0F3-48ED765E64C3}" type="parTrans" cxnId="{6313F922-102A-445F-A46A-2CB716154FDE}">
      <dgm:prSet/>
      <dgm:spPr/>
      <dgm:t>
        <a:bodyPr/>
        <a:lstStyle/>
        <a:p>
          <a:endParaRPr lang="en-US"/>
        </a:p>
      </dgm:t>
    </dgm:pt>
    <dgm:pt modelId="{92EF2D57-1B5C-446B-BCD1-AD40F176EBC2}" type="sibTrans" cxnId="{6313F922-102A-445F-A46A-2CB716154FDE}">
      <dgm:prSet/>
      <dgm:spPr/>
      <dgm:t>
        <a:bodyPr/>
        <a:lstStyle/>
        <a:p>
          <a:endParaRPr lang="en-US"/>
        </a:p>
      </dgm:t>
    </dgm:pt>
    <dgm:pt modelId="{E780FB33-FF8C-4549-AED7-2425B5229E52}">
      <dgm:prSet/>
      <dgm:spPr/>
      <dgm:t>
        <a:bodyPr/>
        <a:lstStyle/>
        <a:p>
          <a:r>
            <a:rPr lang="en-GB"/>
            <a:t>O</a:t>
          </a:r>
          <a:r>
            <a:rPr lang="en-GB" b="0" i="0"/>
            <a:t>perator error</a:t>
          </a:r>
          <a:endParaRPr lang="en-US"/>
        </a:p>
      </dgm:t>
    </dgm:pt>
    <dgm:pt modelId="{46108F51-59B3-4721-8821-1A94A1A52087}" type="parTrans" cxnId="{E83D80B4-0646-4A78-B3F7-43B814BCBE12}">
      <dgm:prSet/>
      <dgm:spPr/>
      <dgm:t>
        <a:bodyPr/>
        <a:lstStyle/>
        <a:p>
          <a:endParaRPr lang="en-US"/>
        </a:p>
      </dgm:t>
    </dgm:pt>
    <dgm:pt modelId="{C27EFE64-4A12-47AA-904C-62BDD90E286B}" type="sibTrans" cxnId="{E83D80B4-0646-4A78-B3F7-43B814BCBE12}">
      <dgm:prSet/>
      <dgm:spPr/>
      <dgm:t>
        <a:bodyPr/>
        <a:lstStyle/>
        <a:p>
          <a:endParaRPr lang="en-US"/>
        </a:p>
      </dgm:t>
    </dgm:pt>
    <dgm:pt modelId="{D9330140-ACE3-4639-88E5-0D0357539ECC}">
      <dgm:prSet/>
      <dgm:spPr/>
      <dgm:t>
        <a:bodyPr/>
        <a:lstStyle/>
        <a:p>
          <a:r>
            <a:rPr lang="en-GB" b="0" i="0"/>
            <a:t>Production scheduling</a:t>
          </a:r>
          <a:endParaRPr lang="en-US"/>
        </a:p>
      </dgm:t>
    </dgm:pt>
    <dgm:pt modelId="{DEE8A9DC-1F5F-4764-9DFA-C319E9452A65}" type="parTrans" cxnId="{A5445DBA-318A-4C9B-8314-44C14EDD870C}">
      <dgm:prSet/>
      <dgm:spPr/>
      <dgm:t>
        <a:bodyPr/>
        <a:lstStyle/>
        <a:p>
          <a:endParaRPr lang="en-US"/>
        </a:p>
      </dgm:t>
    </dgm:pt>
    <dgm:pt modelId="{255E6E00-32BD-4624-A93B-97F3C3E64675}" type="sibTrans" cxnId="{A5445DBA-318A-4C9B-8314-44C14EDD870C}">
      <dgm:prSet/>
      <dgm:spPr/>
      <dgm:t>
        <a:bodyPr/>
        <a:lstStyle/>
        <a:p>
          <a:endParaRPr lang="en-US"/>
        </a:p>
      </dgm:t>
    </dgm:pt>
    <dgm:pt modelId="{64B9E7D8-434E-44DF-8AAA-164C3C3866E1}" type="pres">
      <dgm:prSet presAssocID="{6FF65CE6-2EE0-410E-8BD6-4525722AB9DD}" presName="vert0" presStyleCnt="0">
        <dgm:presLayoutVars>
          <dgm:dir/>
          <dgm:animOne val="branch"/>
          <dgm:animLvl val="lvl"/>
        </dgm:presLayoutVars>
      </dgm:prSet>
      <dgm:spPr/>
    </dgm:pt>
    <dgm:pt modelId="{62D6E5C5-4451-4F7B-B60D-2ACFBCF5C26D}" type="pres">
      <dgm:prSet presAssocID="{6195E0BD-F5A9-4BD5-86FB-48F708E66BA3}" presName="thickLine" presStyleLbl="alignNode1" presStyleIdx="0" presStyleCnt="4"/>
      <dgm:spPr/>
    </dgm:pt>
    <dgm:pt modelId="{6C6CC9EF-4E0E-4A9B-A4ED-8A83093A09C8}" type="pres">
      <dgm:prSet presAssocID="{6195E0BD-F5A9-4BD5-86FB-48F708E66BA3}" presName="horz1" presStyleCnt="0"/>
      <dgm:spPr/>
    </dgm:pt>
    <dgm:pt modelId="{7191F00F-0889-4697-A88A-AB1E2AB67C19}" type="pres">
      <dgm:prSet presAssocID="{6195E0BD-F5A9-4BD5-86FB-48F708E66BA3}" presName="tx1" presStyleLbl="revTx" presStyleIdx="0" presStyleCnt="4"/>
      <dgm:spPr/>
    </dgm:pt>
    <dgm:pt modelId="{4E0C8EF0-D224-4847-8387-A2CD2DF69521}" type="pres">
      <dgm:prSet presAssocID="{6195E0BD-F5A9-4BD5-86FB-48F708E66BA3}" presName="vert1" presStyleCnt="0"/>
      <dgm:spPr/>
    </dgm:pt>
    <dgm:pt modelId="{2AF72DC1-A890-46C8-9A8A-44406867F3E0}" type="pres">
      <dgm:prSet presAssocID="{60C1ECAC-5F0F-40A0-9D94-080DDDCB81D1}" presName="thickLine" presStyleLbl="alignNode1" presStyleIdx="1" presStyleCnt="4"/>
      <dgm:spPr/>
    </dgm:pt>
    <dgm:pt modelId="{5D6C91B8-C829-4D64-AC69-E9BDFE663ED7}" type="pres">
      <dgm:prSet presAssocID="{60C1ECAC-5F0F-40A0-9D94-080DDDCB81D1}" presName="horz1" presStyleCnt="0"/>
      <dgm:spPr/>
    </dgm:pt>
    <dgm:pt modelId="{7333A59B-8B86-4D87-825F-28BB48573243}" type="pres">
      <dgm:prSet presAssocID="{60C1ECAC-5F0F-40A0-9D94-080DDDCB81D1}" presName="tx1" presStyleLbl="revTx" presStyleIdx="1" presStyleCnt="4"/>
      <dgm:spPr/>
    </dgm:pt>
    <dgm:pt modelId="{5431D70D-CCFA-4DB0-8198-A1CB8969BE33}" type="pres">
      <dgm:prSet presAssocID="{60C1ECAC-5F0F-40A0-9D94-080DDDCB81D1}" presName="vert1" presStyleCnt="0"/>
      <dgm:spPr/>
    </dgm:pt>
    <dgm:pt modelId="{AD41C643-E445-45DC-AF71-9C5C009D0C70}" type="pres">
      <dgm:prSet presAssocID="{E780FB33-FF8C-4549-AED7-2425B5229E52}" presName="thickLine" presStyleLbl="alignNode1" presStyleIdx="2" presStyleCnt="4"/>
      <dgm:spPr/>
    </dgm:pt>
    <dgm:pt modelId="{365AE1A6-EEC8-42AB-8B45-E7AADE5D3E60}" type="pres">
      <dgm:prSet presAssocID="{E780FB33-FF8C-4549-AED7-2425B5229E52}" presName="horz1" presStyleCnt="0"/>
      <dgm:spPr/>
    </dgm:pt>
    <dgm:pt modelId="{8E19BD9D-71A4-4509-877B-D5BAB033D6C8}" type="pres">
      <dgm:prSet presAssocID="{E780FB33-FF8C-4549-AED7-2425B5229E52}" presName="tx1" presStyleLbl="revTx" presStyleIdx="2" presStyleCnt="4"/>
      <dgm:spPr/>
    </dgm:pt>
    <dgm:pt modelId="{A0905263-B725-4581-9C39-850429DDD61F}" type="pres">
      <dgm:prSet presAssocID="{E780FB33-FF8C-4549-AED7-2425B5229E52}" presName="vert1" presStyleCnt="0"/>
      <dgm:spPr/>
    </dgm:pt>
    <dgm:pt modelId="{FF841FA9-C2CC-4E65-9FBA-8025EC1B8700}" type="pres">
      <dgm:prSet presAssocID="{D9330140-ACE3-4639-88E5-0D0357539ECC}" presName="thickLine" presStyleLbl="alignNode1" presStyleIdx="3" presStyleCnt="4"/>
      <dgm:spPr/>
    </dgm:pt>
    <dgm:pt modelId="{B779BA78-EA05-4866-B326-14E91B052164}" type="pres">
      <dgm:prSet presAssocID="{D9330140-ACE3-4639-88E5-0D0357539ECC}" presName="horz1" presStyleCnt="0"/>
      <dgm:spPr/>
    </dgm:pt>
    <dgm:pt modelId="{2FDCF6BD-8491-4F3A-8633-BAF24C72C9AF}" type="pres">
      <dgm:prSet presAssocID="{D9330140-ACE3-4639-88E5-0D0357539ECC}" presName="tx1" presStyleLbl="revTx" presStyleIdx="3" presStyleCnt="4"/>
      <dgm:spPr/>
    </dgm:pt>
    <dgm:pt modelId="{FDE584EC-7DA8-43EB-AF9B-72C5929BED83}" type="pres">
      <dgm:prSet presAssocID="{D9330140-ACE3-4639-88E5-0D0357539ECC}" presName="vert1" presStyleCnt="0"/>
      <dgm:spPr/>
    </dgm:pt>
  </dgm:ptLst>
  <dgm:cxnLst>
    <dgm:cxn modelId="{17FC2407-16AE-4FEE-9637-BB2EE44DC861}" type="presOf" srcId="{D9330140-ACE3-4639-88E5-0D0357539ECC}" destId="{2FDCF6BD-8491-4F3A-8633-BAF24C72C9AF}" srcOrd="0" destOrd="0" presId="urn:microsoft.com/office/officeart/2008/layout/LinedList"/>
    <dgm:cxn modelId="{6313F922-102A-445F-A46A-2CB716154FDE}" srcId="{6FF65CE6-2EE0-410E-8BD6-4525722AB9DD}" destId="{60C1ECAC-5F0F-40A0-9D94-080DDDCB81D1}" srcOrd="1" destOrd="0" parTransId="{31C4BB5A-DEE6-44C4-B0F3-48ED765E64C3}" sibTransId="{92EF2D57-1B5C-446B-BCD1-AD40F176EBC2}"/>
    <dgm:cxn modelId="{67C0D73C-D0EF-44E0-B26A-53386D540DB1}" type="presOf" srcId="{60C1ECAC-5F0F-40A0-9D94-080DDDCB81D1}" destId="{7333A59B-8B86-4D87-825F-28BB48573243}" srcOrd="0" destOrd="0" presId="urn:microsoft.com/office/officeart/2008/layout/LinedList"/>
    <dgm:cxn modelId="{3543B16B-6547-44E9-BFD4-310F659A5976}" type="presOf" srcId="{E780FB33-FF8C-4549-AED7-2425B5229E52}" destId="{8E19BD9D-71A4-4509-877B-D5BAB033D6C8}" srcOrd="0" destOrd="0" presId="urn:microsoft.com/office/officeart/2008/layout/LinedList"/>
    <dgm:cxn modelId="{E83D80B4-0646-4A78-B3F7-43B814BCBE12}" srcId="{6FF65CE6-2EE0-410E-8BD6-4525722AB9DD}" destId="{E780FB33-FF8C-4549-AED7-2425B5229E52}" srcOrd="2" destOrd="0" parTransId="{46108F51-59B3-4721-8821-1A94A1A52087}" sibTransId="{C27EFE64-4A12-47AA-904C-62BDD90E286B}"/>
    <dgm:cxn modelId="{A5445DBA-318A-4C9B-8314-44C14EDD870C}" srcId="{6FF65CE6-2EE0-410E-8BD6-4525722AB9DD}" destId="{D9330140-ACE3-4639-88E5-0D0357539ECC}" srcOrd="3" destOrd="0" parTransId="{DEE8A9DC-1F5F-4764-9DFA-C319E9452A65}" sibTransId="{255E6E00-32BD-4624-A93B-97F3C3E64675}"/>
    <dgm:cxn modelId="{3E3E78E7-D097-4FD6-99FA-230129D0FF9C}" srcId="{6FF65CE6-2EE0-410E-8BD6-4525722AB9DD}" destId="{6195E0BD-F5A9-4BD5-86FB-48F708E66BA3}" srcOrd="0" destOrd="0" parTransId="{32D3709F-24D4-411A-8A2A-F1B5E1E61D78}" sibTransId="{7828C09E-7E8B-4800-9838-0F3B4CC7DAAE}"/>
    <dgm:cxn modelId="{D99205EA-F502-4FFA-8B12-7388F1BD3B7E}" type="presOf" srcId="{6FF65CE6-2EE0-410E-8BD6-4525722AB9DD}" destId="{64B9E7D8-434E-44DF-8AAA-164C3C3866E1}" srcOrd="0" destOrd="0" presId="urn:microsoft.com/office/officeart/2008/layout/LinedList"/>
    <dgm:cxn modelId="{88A4C8F2-43A1-4A45-8839-CDD84B9EF5C4}" type="presOf" srcId="{6195E0BD-F5A9-4BD5-86FB-48F708E66BA3}" destId="{7191F00F-0889-4697-A88A-AB1E2AB67C19}" srcOrd="0" destOrd="0" presId="urn:microsoft.com/office/officeart/2008/layout/LinedList"/>
    <dgm:cxn modelId="{5D4E442B-5332-44C6-BCA7-BA545BCBF20A}" type="presParOf" srcId="{64B9E7D8-434E-44DF-8AAA-164C3C3866E1}" destId="{62D6E5C5-4451-4F7B-B60D-2ACFBCF5C26D}" srcOrd="0" destOrd="0" presId="urn:microsoft.com/office/officeart/2008/layout/LinedList"/>
    <dgm:cxn modelId="{1BA975F0-CCD1-442E-A5B6-B2436AEEC813}" type="presParOf" srcId="{64B9E7D8-434E-44DF-8AAA-164C3C3866E1}" destId="{6C6CC9EF-4E0E-4A9B-A4ED-8A83093A09C8}" srcOrd="1" destOrd="0" presId="urn:microsoft.com/office/officeart/2008/layout/LinedList"/>
    <dgm:cxn modelId="{6D42EC8F-A035-4966-A01B-64C130B7310C}" type="presParOf" srcId="{6C6CC9EF-4E0E-4A9B-A4ED-8A83093A09C8}" destId="{7191F00F-0889-4697-A88A-AB1E2AB67C19}" srcOrd="0" destOrd="0" presId="urn:microsoft.com/office/officeart/2008/layout/LinedList"/>
    <dgm:cxn modelId="{52C2F3D5-BDE3-4824-A482-A1BDCF817808}" type="presParOf" srcId="{6C6CC9EF-4E0E-4A9B-A4ED-8A83093A09C8}" destId="{4E0C8EF0-D224-4847-8387-A2CD2DF69521}" srcOrd="1" destOrd="0" presId="urn:microsoft.com/office/officeart/2008/layout/LinedList"/>
    <dgm:cxn modelId="{735646D6-A439-4C07-8DA3-F47F968774E7}" type="presParOf" srcId="{64B9E7D8-434E-44DF-8AAA-164C3C3866E1}" destId="{2AF72DC1-A890-46C8-9A8A-44406867F3E0}" srcOrd="2" destOrd="0" presId="urn:microsoft.com/office/officeart/2008/layout/LinedList"/>
    <dgm:cxn modelId="{9A519EBF-5357-45A1-BB83-B37CF2D3B68D}" type="presParOf" srcId="{64B9E7D8-434E-44DF-8AAA-164C3C3866E1}" destId="{5D6C91B8-C829-4D64-AC69-E9BDFE663ED7}" srcOrd="3" destOrd="0" presId="urn:microsoft.com/office/officeart/2008/layout/LinedList"/>
    <dgm:cxn modelId="{93DE791F-BFF3-4858-BA04-956D02A6A20F}" type="presParOf" srcId="{5D6C91B8-C829-4D64-AC69-E9BDFE663ED7}" destId="{7333A59B-8B86-4D87-825F-28BB48573243}" srcOrd="0" destOrd="0" presId="urn:microsoft.com/office/officeart/2008/layout/LinedList"/>
    <dgm:cxn modelId="{C7F1D60F-BC77-4167-95F9-BCEB7258E266}" type="presParOf" srcId="{5D6C91B8-C829-4D64-AC69-E9BDFE663ED7}" destId="{5431D70D-CCFA-4DB0-8198-A1CB8969BE33}" srcOrd="1" destOrd="0" presId="urn:microsoft.com/office/officeart/2008/layout/LinedList"/>
    <dgm:cxn modelId="{FF226532-185B-4851-9CD3-BCAF34BC1683}" type="presParOf" srcId="{64B9E7D8-434E-44DF-8AAA-164C3C3866E1}" destId="{AD41C643-E445-45DC-AF71-9C5C009D0C70}" srcOrd="4" destOrd="0" presId="urn:microsoft.com/office/officeart/2008/layout/LinedList"/>
    <dgm:cxn modelId="{A34EE727-209E-4258-9D84-2633D664D99E}" type="presParOf" srcId="{64B9E7D8-434E-44DF-8AAA-164C3C3866E1}" destId="{365AE1A6-EEC8-42AB-8B45-E7AADE5D3E60}" srcOrd="5" destOrd="0" presId="urn:microsoft.com/office/officeart/2008/layout/LinedList"/>
    <dgm:cxn modelId="{0C363908-2887-496C-8F97-FA9AE56FC24D}" type="presParOf" srcId="{365AE1A6-EEC8-42AB-8B45-E7AADE5D3E60}" destId="{8E19BD9D-71A4-4509-877B-D5BAB033D6C8}" srcOrd="0" destOrd="0" presId="urn:microsoft.com/office/officeart/2008/layout/LinedList"/>
    <dgm:cxn modelId="{3C004703-917C-4F90-A856-583EBDC077B1}" type="presParOf" srcId="{365AE1A6-EEC8-42AB-8B45-E7AADE5D3E60}" destId="{A0905263-B725-4581-9C39-850429DDD61F}" srcOrd="1" destOrd="0" presId="urn:microsoft.com/office/officeart/2008/layout/LinedList"/>
    <dgm:cxn modelId="{50D2F4F2-66DA-4CF9-A13C-8F150E802665}" type="presParOf" srcId="{64B9E7D8-434E-44DF-8AAA-164C3C3866E1}" destId="{FF841FA9-C2CC-4E65-9FBA-8025EC1B8700}" srcOrd="6" destOrd="0" presId="urn:microsoft.com/office/officeart/2008/layout/LinedList"/>
    <dgm:cxn modelId="{5E154E05-96B2-4D37-AA87-B738C21242E7}" type="presParOf" srcId="{64B9E7D8-434E-44DF-8AAA-164C3C3866E1}" destId="{B779BA78-EA05-4866-B326-14E91B052164}" srcOrd="7" destOrd="0" presId="urn:microsoft.com/office/officeart/2008/layout/LinedList"/>
    <dgm:cxn modelId="{1FE13C74-1EAA-41CF-83F3-C668035F1EE6}" type="presParOf" srcId="{B779BA78-EA05-4866-B326-14E91B052164}" destId="{2FDCF6BD-8491-4F3A-8633-BAF24C72C9AF}" srcOrd="0" destOrd="0" presId="urn:microsoft.com/office/officeart/2008/layout/LinedList"/>
    <dgm:cxn modelId="{D4FAE130-D12E-46C3-B0BA-6C95A778B2A3}" type="presParOf" srcId="{B779BA78-EA05-4866-B326-14E91B052164}" destId="{FDE584EC-7DA8-43EB-AF9B-72C5929BED8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AB7733D-C6E8-494F-9423-9C22A1DEE81D}" type="doc">
      <dgm:prSet loTypeId="urn:microsoft.com/office/officeart/2016/7/layout/RepeatingBendingProcessNew" loCatId="process" qsTypeId="urn:microsoft.com/office/officeart/2005/8/quickstyle/simple2" qsCatId="simple" csTypeId="urn:microsoft.com/office/officeart/2005/8/colors/colorful2" csCatId="colorful"/>
      <dgm:spPr/>
      <dgm:t>
        <a:bodyPr/>
        <a:lstStyle/>
        <a:p>
          <a:endParaRPr lang="en-US"/>
        </a:p>
      </dgm:t>
    </dgm:pt>
    <dgm:pt modelId="{8EC895BF-76EA-4039-933F-52F6636C73AB}">
      <dgm:prSet/>
      <dgm:spPr/>
      <dgm:t>
        <a:bodyPr/>
        <a:lstStyle/>
        <a:p>
          <a:r>
            <a:rPr lang="en-CA"/>
            <a:t>Collect data</a:t>
          </a:r>
          <a:endParaRPr lang="en-US"/>
        </a:p>
      </dgm:t>
    </dgm:pt>
    <dgm:pt modelId="{2EB17570-51FE-4B6A-B11E-362977B84C77}" type="parTrans" cxnId="{25FC236D-DBEA-4F4A-AD4B-3BA5EC808CFB}">
      <dgm:prSet/>
      <dgm:spPr/>
      <dgm:t>
        <a:bodyPr/>
        <a:lstStyle/>
        <a:p>
          <a:endParaRPr lang="en-US"/>
        </a:p>
      </dgm:t>
    </dgm:pt>
    <dgm:pt modelId="{B785D0E5-E89F-47C0-A429-57C2007047F0}" type="sibTrans" cxnId="{25FC236D-DBEA-4F4A-AD4B-3BA5EC808CFB}">
      <dgm:prSet/>
      <dgm:spPr/>
      <dgm:t>
        <a:bodyPr/>
        <a:lstStyle/>
        <a:p>
          <a:endParaRPr lang="en-US"/>
        </a:p>
      </dgm:t>
    </dgm:pt>
    <dgm:pt modelId="{530AF9D2-AB72-4008-B9C5-A70412A2F0AA}">
      <dgm:prSet/>
      <dgm:spPr/>
      <dgm:t>
        <a:bodyPr/>
        <a:lstStyle/>
        <a:p>
          <a:r>
            <a:rPr lang="en-CA"/>
            <a:t>Perform ETL</a:t>
          </a:r>
          <a:endParaRPr lang="en-US"/>
        </a:p>
      </dgm:t>
    </dgm:pt>
    <dgm:pt modelId="{9851B6F9-BE3D-4250-A634-454AEAA9BFCC}" type="parTrans" cxnId="{8A032E17-BEA9-4934-B467-3757CDD01463}">
      <dgm:prSet/>
      <dgm:spPr/>
      <dgm:t>
        <a:bodyPr/>
        <a:lstStyle/>
        <a:p>
          <a:endParaRPr lang="en-US"/>
        </a:p>
      </dgm:t>
    </dgm:pt>
    <dgm:pt modelId="{2610EC93-2338-4F1A-813E-7C7AD3F2C159}" type="sibTrans" cxnId="{8A032E17-BEA9-4934-B467-3757CDD01463}">
      <dgm:prSet/>
      <dgm:spPr/>
      <dgm:t>
        <a:bodyPr/>
        <a:lstStyle/>
        <a:p>
          <a:endParaRPr lang="en-US"/>
        </a:p>
      </dgm:t>
    </dgm:pt>
    <dgm:pt modelId="{6F06E79A-7B70-4C86-8A82-E16CB6F82E9F}">
      <dgm:prSet/>
      <dgm:spPr/>
      <dgm:t>
        <a:bodyPr/>
        <a:lstStyle/>
        <a:p>
          <a:r>
            <a:rPr lang="en-CA" dirty="0"/>
            <a:t>Data preprocessing</a:t>
          </a:r>
          <a:endParaRPr lang="en-US" dirty="0"/>
        </a:p>
      </dgm:t>
    </dgm:pt>
    <dgm:pt modelId="{0370E4CC-F6D1-4122-8173-A5E7D07C9268}" type="parTrans" cxnId="{4EF4C871-2978-42F0-A502-8A768BB40CD8}">
      <dgm:prSet/>
      <dgm:spPr/>
      <dgm:t>
        <a:bodyPr/>
        <a:lstStyle/>
        <a:p>
          <a:endParaRPr lang="en-US"/>
        </a:p>
      </dgm:t>
    </dgm:pt>
    <dgm:pt modelId="{F1919D02-4F73-47A1-9705-F1EE2FA46460}" type="sibTrans" cxnId="{4EF4C871-2978-42F0-A502-8A768BB40CD8}">
      <dgm:prSet/>
      <dgm:spPr/>
      <dgm:t>
        <a:bodyPr/>
        <a:lstStyle/>
        <a:p>
          <a:endParaRPr lang="en-US"/>
        </a:p>
      </dgm:t>
    </dgm:pt>
    <dgm:pt modelId="{BC1106A9-58CA-4FCC-9375-6F0946C5EDAC}">
      <dgm:prSet/>
      <dgm:spPr/>
      <dgm:t>
        <a:bodyPr/>
        <a:lstStyle/>
        <a:p>
          <a:r>
            <a:rPr lang="en-CA"/>
            <a:t>Exploratory Data Analysis</a:t>
          </a:r>
          <a:endParaRPr lang="en-US"/>
        </a:p>
      </dgm:t>
    </dgm:pt>
    <dgm:pt modelId="{7E074E5D-B634-4B80-BBE5-891E30675251}" type="parTrans" cxnId="{372FD3F2-05B2-4CED-A62E-07A7DD7DD817}">
      <dgm:prSet/>
      <dgm:spPr/>
      <dgm:t>
        <a:bodyPr/>
        <a:lstStyle/>
        <a:p>
          <a:endParaRPr lang="en-US"/>
        </a:p>
      </dgm:t>
    </dgm:pt>
    <dgm:pt modelId="{63DDD426-C2B5-401B-8A42-EF5905FF9D98}" type="sibTrans" cxnId="{372FD3F2-05B2-4CED-A62E-07A7DD7DD817}">
      <dgm:prSet/>
      <dgm:spPr/>
      <dgm:t>
        <a:bodyPr/>
        <a:lstStyle/>
        <a:p>
          <a:endParaRPr lang="en-US"/>
        </a:p>
      </dgm:t>
    </dgm:pt>
    <dgm:pt modelId="{4E5D67F2-A634-4672-887B-AA2D22AA5149}">
      <dgm:prSet/>
      <dgm:spPr/>
      <dgm:t>
        <a:bodyPr/>
        <a:lstStyle/>
        <a:p>
          <a:r>
            <a:rPr lang="en-CA" dirty="0"/>
            <a:t>Machine Learning Model</a:t>
          </a:r>
          <a:endParaRPr lang="en-US" dirty="0"/>
        </a:p>
      </dgm:t>
    </dgm:pt>
    <dgm:pt modelId="{8AB05989-5560-4B71-890C-5B6D8E25D35D}" type="parTrans" cxnId="{05B71EF3-4E10-4830-A091-C1B32C053632}">
      <dgm:prSet/>
      <dgm:spPr/>
      <dgm:t>
        <a:bodyPr/>
        <a:lstStyle/>
        <a:p>
          <a:endParaRPr lang="en-US"/>
        </a:p>
      </dgm:t>
    </dgm:pt>
    <dgm:pt modelId="{7102531B-A76C-4107-8CD6-9331E496100C}" type="sibTrans" cxnId="{05B71EF3-4E10-4830-A091-C1B32C053632}">
      <dgm:prSet/>
      <dgm:spPr/>
      <dgm:t>
        <a:bodyPr/>
        <a:lstStyle/>
        <a:p>
          <a:endParaRPr lang="en-US"/>
        </a:p>
      </dgm:t>
    </dgm:pt>
    <dgm:pt modelId="{F904EE3C-99D8-43F9-B73D-6A33EA72E45D}">
      <dgm:prSet/>
      <dgm:spPr/>
      <dgm:t>
        <a:bodyPr/>
        <a:lstStyle/>
        <a:p>
          <a:r>
            <a:rPr lang="en-CA"/>
            <a:t>Dashboard Creation</a:t>
          </a:r>
          <a:endParaRPr lang="en-US"/>
        </a:p>
      </dgm:t>
    </dgm:pt>
    <dgm:pt modelId="{77A77F63-EE24-4EA5-9EF6-5D280F30E211}" type="parTrans" cxnId="{1430FA09-2088-4FB9-9C95-C2464E75D1E9}">
      <dgm:prSet/>
      <dgm:spPr/>
      <dgm:t>
        <a:bodyPr/>
        <a:lstStyle/>
        <a:p>
          <a:endParaRPr lang="en-US"/>
        </a:p>
      </dgm:t>
    </dgm:pt>
    <dgm:pt modelId="{ED2D46E2-D774-448E-B039-FA1589CBD45F}" type="sibTrans" cxnId="{1430FA09-2088-4FB9-9C95-C2464E75D1E9}">
      <dgm:prSet/>
      <dgm:spPr/>
      <dgm:t>
        <a:bodyPr/>
        <a:lstStyle/>
        <a:p>
          <a:endParaRPr lang="en-US"/>
        </a:p>
      </dgm:t>
    </dgm:pt>
    <dgm:pt modelId="{122D6101-F69F-4D3F-8426-76B0C62C87E5}" type="pres">
      <dgm:prSet presAssocID="{5AB7733D-C6E8-494F-9423-9C22A1DEE81D}" presName="Name0" presStyleCnt="0">
        <dgm:presLayoutVars>
          <dgm:dir/>
          <dgm:resizeHandles val="exact"/>
        </dgm:presLayoutVars>
      </dgm:prSet>
      <dgm:spPr/>
    </dgm:pt>
    <dgm:pt modelId="{84F7C922-566F-4667-AF07-07B38613039E}" type="pres">
      <dgm:prSet presAssocID="{8EC895BF-76EA-4039-933F-52F6636C73AB}" presName="node" presStyleLbl="node1" presStyleIdx="0" presStyleCnt="6">
        <dgm:presLayoutVars>
          <dgm:bulletEnabled val="1"/>
        </dgm:presLayoutVars>
      </dgm:prSet>
      <dgm:spPr/>
    </dgm:pt>
    <dgm:pt modelId="{05CA8E8F-A0A6-41EA-9122-F0A386C95E70}" type="pres">
      <dgm:prSet presAssocID="{B785D0E5-E89F-47C0-A429-57C2007047F0}" presName="sibTrans" presStyleLbl="sibTrans1D1" presStyleIdx="0" presStyleCnt="5"/>
      <dgm:spPr/>
    </dgm:pt>
    <dgm:pt modelId="{628B2FD6-873F-4623-80EF-8B571652A75A}" type="pres">
      <dgm:prSet presAssocID="{B785D0E5-E89F-47C0-A429-57C2007047F0}" presName="connectorText" presStyleLbl="sibTrans1D1" presStyleIdx="0" presStyleCnt="5"/>
      <dgm:spPr/>
    </dgm:pt>
    <dgm:pt modelId="{8F38E310-45F5-4DB0-BEF1-990FB788D6E3}" type="pres">
      <dgm:prSet presAssocID="{530AF9D2-AB72-4008-B9C5-A70412A2F0AA}" presName="node" presStyleLbl="node1" presStyleIdx="1" presStyleCnt="6">
        <dgm:presLayoutVars>
          <dgm:bulletEnabled val="1"/>
        </dgm:presLayoutVars>
      </dgm:prSet>
      <dgm:spPr/>
    </dgm:pt>
    <dgm:pt modelId="{9CC5E9DE-DDBF-4A5C-BB67-BEB952A1C53A}" type="pres">
      <dgm:prSet presAssocID="{2610EC93-2338-4F1A-813E-7C7AD3F2C159}" presName="sibTrans" presStyleLbl="sibTrans1D1" presStyleIdx="1" presStyleCnt="5"/>
      <dgm:spPr/>
    </dgm:pt>
    <dgm:pt modelId="{F487BB97-BA8D-4E5A-9D40-A266030AB78A}" type="pres">
      <dgm:prSet presAssocID="{2610EC93-2338-4F1A-813E-7C7AD3F2C159}" presName="connectorText" presStyleLbl="sibTrans1D1" presStyleIdx="1" presStyleCnt="5"/>
      <dgm:spPr/>
    </dgm:pt>
    <dgm:pt modelId="{0A1427DE-2191-44CE-9E87-93D92454705C}" type="pres">
      <dgm:prSet presAssocID="{6F06E79A-7B70-4C86-8A82-E16CB6F82E9F}" presName="node" presStyleLbl="node1" presStyleIdx="2" presStyleCnt="6">
        <dgm:presLayoutVars>
          <dgm:bulletEnabled val="1"/>
        </dgm:presLayoutVars>
      </dgm:prSet>
      <dgm:spPr/>
    </dgm:pt>
    <dgm:pt modelId="{3DD26A2C-7DD7-4615-9A88-AAAFA9C6A44D}" type="pres">
      <dgm:prSet presAssocID="{F1919D02-4F73-47A1-9705-F1EE2FA46460}" presName="sibTrans" presStyleLbl="sibTrans1D1" presStyleIdx="2" presStyleCnt="5"/>
      <dgm:spPr/>
    </dgm:pt>
    <dgm:pt modelId="{9D39B199-D245-4B5E-8897-B2F128DBA7FA}" type="pres">
      <dgm:prSet presAssocID="{F1919D02-4F73-47A1-9705-F1EE2FA46460}" presName="connectorText" presStyleLbl="sibTrans1D1" presStyleIdx="2" presStyleCnt="5"/>
      <dgm:spPr/>
    </dgm:pt>
    <dgm:pt modelId="{278C8868-907A-4043-BBBF-990008B031AD}" type="pres">
      <dgm:prSet presAssocID="{BC1106A9-58CA-4FCC-9375-6F0946C5EDAC}" presName="node" presStyleLbl="node1" presStyleIdx="3" presStyleCnt="6">
        <dgm:presLayoutVars>
          <dgm:bulletEnabled val="1"/>
        </dgm:presLayoutVars>
      </dgm:prSet>
      <dgm:spPr/>
    </dgm:pt>
    <dgm:pt modelId="{B5F499DA-DF63-441C-9174-769001015571}" type="pres">
      <dgm:prSet presAssocID="{63DDD426-C2B5-401B-8A42-EF5905FF9D98}" presName="sibTrans" presStyleLbl="sibTrans1D1" presStyleIdx="3" presStyleCnt="5"/>
      <dgm:spPr/>
    </dgm:pt>
    <dgm:pt modelId="{C082161D-232D-40A8-9758-2221BBB5AA50}" type="pres">
      <dgm:prSet presAssocID="{63DDD426-C2B5-401B-8A42-EF5905FF9D98}" presName="connectorText" presStyleLbl="sibTrans1D1" presStyleIdx="3" presStyleCnt="5"/>
      <dgm:spPr/>
    </dgm:pt>
    <dgm:pt modelId="{19A27084-BB95-4EF2-AE6C-0F1B52C223B0}" type="pres">
      <dgm:prSet presAssocID="{4E5D67F2-A634-4672-887B-AA2D22AA5149}" presName="node" presStyleLbl="node1" presStyleIdx="4" presStyleCnt="6">
        <dgm:presLayoutVars>
          <dgm:bulletEnabled val="1"/>
        </dgm:presLayoutVars>
      </dgm:prSet>
      <dgm:spPr/>
    </dgm:pt>
    <dgm:pt modelId="{6A09A47D-AEA9-4004-8E4A-8063630F5A6B}" type="pres">
      <dgm:prSet presAssocID="{7102531B-A76C-4107-8CD6-9331E496100C}" presName="sibTrans" presStyleLbl="sibTrans1D1" presStyleIdx="4" presStyleCnt="5"/>
      <dgm:spPr/>
    </dgm:pt>
    <dgm:pt modelId="{FF53E849-D08E-4AB4-A98F-775BE14B0233}" type="pres">
      <dgm:prSet presAssocID="{7102531B-A76C-4107-8CD6-9331E496100C}" presName="connectorText" presStyleLbl="sibTrans1D1" presStyleIdx="4" presStyleCnt="5"/>
      <dgm:spPr/>
    </dgm:pt>
    <dgm:pt modelId="{7C7200DC-D2A6-4721-8CD0-6D97791721F8}" type="pres">
      <dgm:prSet presAssocID="{F904EE3C-99D8-43F9-B73D-6A33EA72E45D}" presName="node" presStyleLbl="node1" presStyleIdx="5" presStyleCnt="6">
        <dgm:presLayoutVars>
          <dgm:bulletEnabled val="1"/>
        </dgm:presLayoutVars>
      </dgm:prSet>
      <dgm:spPr/>
    </dgm:pt>
  </dgm:ptLst>
  <dgm:cxnLst>
    <dgm:cxn modelId="{93C22C08-EDBF-4E09-BE83-E66F5BB7B580}" type="presOf" srcId="{4E5D67F2-A634-4672-887B-AA2D22AA5149}" destId="{19A27084-BB95-4EF2-AE6C-0F1B52C223B0}" srcOrd="0" destOrd="0" presId="urn:microsoft.com/office/officeart/2016/7/layout/RepeatingBendingProcessNew"/>
    <dgm:cxn modelId="{1430FA09-2088-4FB9-9C95-C2464E75D1E9}" srcId="{5AB7733D-C6E8-494F-9423-9C22A1DEE81D}" destId="{F904EE3C-99D8-43F9-B73D-6A33EA72E45D}" srcOrd="5" destOrd="0" parTransId="{77A77F63-EE24-4EA5-9EF6-5D280F30E211}" sibTransId="{ED2D46E2-D774-448E-B039-FA1589CBD45F}"/>
    <dgm:cxn modelId="{8A032E17-BEA9-4934-B467-3757CDD01463}" srcId="{5AB7733D-C6E8-494F-9423-9C22A1DEE81D}" destId="{530AF9D2-AB72-4008-B9C5-A70412A2F0AA}" srcOrd="1" destOrd="0" parTransId="{9851B6F9-BE3D-4250-A634-454AEAA9BFCC}" sibTransId="{2610EC93-2338-4F1A-813E-7C7AD3F2C159}"/>
    <dgm:cxn modelId="{DE72B72D-A10E-45C0-8C10-DB0C924CB0FD}" type="presOf" srcId="{B785D0E5-E89F-47C0-A429-57C2007047F0}" destId="{628B2FD6-873F-4623-80EF-8B571652A75A}" srcOrd="1" destOrd="0" presId="urn:microsoft.com/office/officeart/2016/7/layout/RepeatingBendingProcessNew"/>
    <dgm:cxn modelId="{F4713A39-98D7-4F62-88DD-6D0D0643C75D}" type="presOf" srcId="{530AF9D2-AB72-4008-B9C5-A70412A2F0AA}" destId="{8F38E310-45F5-4DB0-BEF1-990FB788D6E3}" srcOrd="0" destOrd="0" presId="urn:microsoft.com/office/officeart/2016/7/layout/RepeatingBendingProcessNew"/>
    <dgm:cxn modelId="{5DE21C3C-5657-4F51-8E2F-1328854856D0}" type="presOf" srcId="{2610EC93-2338-4F1A-813E-7C7AD3F2C159}" destId="{9CC5E9DE-DDBF-4A5C-BB67-BEB952A1C53A}" srcOrd="0" destOrd="0" presId="urn:microsoft.com/office/officeart/2016/7/layout/RepeatingBendingProcessNew"/>
    <dgm:cxn modelId="{F7F8925B-CA42-4C68-B775-A0E50F014EDE}" type="presOf" srcId="{63DDD426-C2B5-401B-8A42-EF5905FF9D98}" destId="{B5F499DA-DF63-441C-9174-769001015571}" srcOrd="0" destOrd="0" presId="urn:microsoft.com/office/officeart/2016/7/layout/RepeatingBendingProcessNew"/>
    <dgm:cxn modelId="{25FC236D-DBEA-4F4A-AD4B-3BA5EC808CFB}" srcId="{5AB7733D-C6E8-494F-9423-9C22A1DEE81D}" destId="{8EC895BF-76EA-4039-933F-52F6636C73AB}" srcOrd="0" destOrd="0" parTransId="{2EB17570-51FE-4B6A-B11E-362977B84C77}" sibTransId="{B785D0E5-E89F-47C0-A429-57C2007047F0}"/>
    <dgm:cxn modelId="{4EF4C871-2978-42F0-A502-8A768BB40CD8}" srcId="{5AB7733D-C6E8-494F-9423-9C22A1DEE81D}" destId="{6F06E79A-7B70-4C86-8A82-E16CB6F82E9F}" srcOrd="2" destOrd="0" parTransId="{0370E4CC-F6D1-4122-8173-A5E7D07C9268}" sibTransId="{F1919D02-4F73-47A1-9705-F1EE2FA46460}"/>
    <dgm:cxn modelId="{00CC7952-1B1C-4BED-9CAA-C0ABE83EAFE6}" type="presOf" srcId="{B785D0E5-E89F-47C0-A429-57C2007047F0}" destId="{05CA8E8F-A0A6-41EA-9122-F0A386C95E70}" srcOrd="0" destOrd="0" presId="urn:microsoft.com/office/officeart/2016/7/layout/RepeatingBendingProcessNew"/>
    <dgm:cxn modelId="{9DB7FA86-000B-4FE6-AAC7-C30A20A25F95}" type="presOf" srcId="{F1919D02-4F73-47A1-9705-F1EE2FA46460}" destId="{9D39B199-D245-4B5E-8897-B2F128DBA7FA}" srcOrd="1" destOrd="0" presId="urn:microsoft.com/office/officeart/2016/7/layout/RepeatingBendingProcessNew"/>
    <dgm:cxn modelId="{6CFF3D92-D1C1-44F0-B92C-A459A05AEDC0}" type="presOf" srcId="{63DDD426-C2B5-401B-8A42-EF5905FF9D98}" destId="{C082161D-232D-40A8-9758-2221BBB5AA50}" srcOrd="1" destOrd="0" presId="urn:microsoft.com/office/officeart/2016/7/layout/RepeatingBendingProcessNew"/>
    <dgm:cxn modelId="{4F84569D-00C5-4DA1-8381-6A2FCC01F175}" type="presOf" srcId="{8EC895BF-76EA-4039-933F-52F6636C73AB}" destId="{84F7C922-566F-4667-AF07-07B38613039E}" srcOrd="0" destOrd="0" presId="urn:microsoft.com/office/officeart/2016/7/layout/RepeatingBendingProcessNew"/>
    <dgm:cxn modelId="{1D7275B8-1374-4B4E-A7D2-8309A3A97B70}" type="presOf" srcId="{5AB7733D-C6E8-494F-9423-9C22A1DEE81D}" destId="{122D6101-F69F-4D3F-8426-76B0C62C87E5}" srcOrd="0" destOrd="0" presId="urn:microsoft.com/office/officeart/2016/7/layout/RepeatingBendingProcessNew"/>
    <dgm:cxn modelId="{D65EC2C2-DA96-47EE-9805-E8B9FDF46A64}" type="presOf" srcId="{6F06E79A-7B70-4C86-8A82-E16CB6F82E9F}" destId="{0A1427DE-2191-44CE-9E87-93D92454705C}" srcOrd="0" destOrd="0" presId="urn:microsoft.com/office/officeart/2016/7/layout/RepeatingBendingProcessNew"/>
    <dgm:cxn modelId="{3EF4B8C6-1879-4507-92B7-E4A220FE6621}" type="presOf" srcId="{BC1106A9-58CA-4FCC-9375-6F0946C5EDAC}" destId="{278C8868-907A-4043-BBBF-990008B031AD}" srcOrd="0" destOrd="0" presId="urn:microsoft.com/office/officeart/2016/7/layout/RepeatingBendingProcessNew"/>
    <dgm:cxn modelId="{38CD01D3-4ECF-4718-8491-74FE9615CF5D}" type="presOf" srcId="{7102531B-A76C-4107-8CD6-9331E496100C}" destId="{FF53E849-D08E-4AB4-A98F-775BE14B0233}" srcOrd="1" destOrd="0" presId="urn:microsoft.com/office/officeart/2016/7/layout/RepeatingBendingProcessNew"/>
    <dgm:cxn modelId="{777079D4-948E-4501-8903-39D4F31DC64D}" type="presOf" srcId="{2610EC93-2338-4F1A-813E-7C7AD3F2C159}" destId="{F487BB97-BA8D-4E5A-9D40-A266030AB78A}" srcOrd="1" destOrd="0" presId="urn:microsoft.com/office/officeart/2016/7/layout/RepeatingBendingProcessNew"/>
    <dgm:cxn modelId="{E37B99DD-40B0-4E27-ACD0-7E84E737C6B6}" type="presOf" srcId="{7102531B-A76C-4107-8CD6-9331E496100C}" destId="{6A09A47D-AEA9-4004-8E4A-8063630F5A6B}" srcOrd="0" destOrd="0" presId="urn:microsoft.com/office/officeart/2016/7/layout/RepeatingBendingProcessNew"/>
    <dgm:cxn modelId="{4EE57BE3-B812-4F72-9891-2E41D17057A9}" type="presOf" srcId="{F904EE3C-99D8-43F9-B73D-6A33EA72E45D}" destId="{7C7200DC-D2A6-4721-8CD0-6D97791721F8}" srcOrd="0" destOrd="0" presId="urn:microsoft.com/office/officeart/2016/7/layout/RepeatingBendingProcessNew"/>
    <dgm:cxn modelId="{372FD3F2-05B2-4CED-A62E-07A7DD7DD817}" srcId="{5AB7733D-C6E8-494F-9423-9C22A1DEE81D}" destId="{BC1106A9-58CA-4FCC-9375-6F0946C5EDAC}" srcOrd="3" destOrd="0" parTransId="{7E074E5D-B634-4B80-BBE5-891E30675251}" sibTransId="{63DDD426-C2B5-401B-8A42-EF5905FF9D98}"/>
    <dgm:cxn modelId="{05B71EF3-4E10-4830-A091-C1B32C053632}" srcId="{5AB7733D-C6E8-494F-9423-9C22A1DEE81D}" destId="{4E5D67F2-A634-4672-887B-AA2D22AA5149}" srcOrd="4" destOrd="0" parTransId="{8AB05989-5560-4B71-890C-5B6D8E25D35D}" sibTransId="{7102531B-A76C-4107-8CD6-9331E496100C}"/>
    <dgm:cxn modelId="{AC4BB3F3-5738-49B4-845D-1F1D55B0DB09}" type="presOf" srcId="{F1919D02-4F73-47A1-9705-F1EE2FA46460}" destId="{3DD26A2C-7DD7-4615-9A88-AAAFA9C6A44D}" srcOrd="0" destOrd="0" presId="urn:microsoft.com/office/officeart/2016/7/layout/RepeatingBendingProcessNew"/>
    <dgm:cxn modelId="{BF2EB0CE-2FF2-4E01-AF3C-25EC188635B3}" type="presParOf" srcId="{122D6101-F69F-4D3F-8426-76B0C62C87E5}" destId="{84F7C922-566F-4667-AF07-07B38613039E}" srcOrd="0" destOrd="0" presId="urn:microsoft.com/office/officeart/2016/7/layout/RepeatingBendingProcessNew"/>
    <dgm:cxn modelId="{9D730A45-7CD5-484D-A707-FDB4D6D81ACC}" type="presParOf" srcId="{122D6101-F69F-4D3F-8426-76B0C62C87E5}" destId="{05CA8E8F-A0A6-41EA-9122-F0A386C95E70}" srcOrd="1" destOrd="0" presId="urn:microsoft.com/office/officeart/2016/7/layout/RepeatingBendingProcessNew"/>
    <dgm:cxn modelId="{68DE6AB0-6087-49DD-A5AC-35553697080B}" type="presParOf" srcId="{05CA8E8F-A0A6-41EA-9122-F0A386C95E70}" destId="{628B2FD6-873F-4623-80EF-8B571652A75A}" srcOrd="0" destOrd="0" presId="urn:microsoft.com/office/officeart/2016/7/layout/RepeatingBendingProcessNew"/>
    <dgm:cxn modelId="{277ABCA5-23F2-449A-BBFD-A930DC872E60}" type="presParOf" srcId="{122D6101-F69F-4D3F-8426-76B0C62C87E5}" destId="{8F38E310-45F5-4DB0-BEF1-990FB788D6E3}" srcOrd="2" destOrd="0" presId="urn:microsoft.com/office/officeart/2016/7/layout/RepeatingBendingProcessNew"/>
    <dgm:cxn modelId="{E75C8FFC-7FC1-4302-973A-5EB0C9C771FF}" type="presParOf" srcId="{122D6101-F69F-4D3F-8426-76B0C62C87E5}" destId="{9CC5E9DE-DDBF-4A5C-BB67-BEB952A1C53A}" srcOrd="3" destOrd="0" presId="urn:microsoft.com/office/officeart/2016/7/layout/RepeatingBendingProcessNew"/>
    <dgm:cxn modelId="{1D453DFC-C025-4446-8D74-CD18602670D5}" type="presParOf" srcId="{9CC5E9DE-DDBF-4A5C-BB67-BEB952A1C53A}" destId="{F487BB97-BA8D-4E5A-9D40-A266030AB78A}" srcOrd="0" destOrd="0" presId="urn:microsoft.com/office/officeart/2016/7/layout/RepeatingBendingProcessNew"/>
    <dgm:cxn modelId="{719240B5-FAF6-4103-BF57-AD698E719F79}" type="presParOf" srcId="{122D6101-F69F-4D3F-8426-76B0C62C87E5}" destId="{0A1427DE-2191-44CE-9E87-93D92454705C}" srcOrd="4" destOrd="0" presId="urn:microsoft.com/office/officeart/2016/7/layout/RepeatingBendingProcessNew"/>
    <dgm:cxn modelId="{65584EE8-0227-41B7-A47B-BE35907D863C}" type="presParOf" srcId="{122D6101-F69F-4D3F-8426-76B0C62C87E5}" destId="{3DD26A2C-7DD7-4615-9A88-AAAFA9C6A44D}" srcOrd="5" destOrd="0" presId="urn:microsoft.com/office/officeart/2016/7/layout/RepeatingBendingProcessNew"/>
    <dgm:cxn modelId="{3DDA07A0-EF41-4B48-9EEB-B8370B547B44}" type="presParOf" srcId="{3DD26A2C-7DD7-4615-9A88-AAAFA9C6A44D}" destId="{9D39B199-D245-4B5E-8897-B2F128DBA7FA}" srcOrd="0" destOrd="0" presId="urn:microsoft.com/office/officeart/2016/7/layout/RepeatingBendingProcessNew"/>
    <dgm:cxn modelId="{52EF0283-87C1-45E8-8C07-F341E2FBE980}" type="presParOf" srcId="{122D6101-F69F-4D3F-8426-76B0C62C87E5}" destId="{278C8868-907A-4043-BBBF-990008B031AD}" srcOrd="6" destOrd="0" presId="urn:microsoft.com/office/officeart/2016/7/layout/RepeatingBendingProcessNew"/>
    <dgm:cxn modelId="{88F93D52-F744-45AD-8827-6E45ED08B435}" type="presParOf" srcId="{122D6101-F69F-4D3F-8426-76B0C62C87E5}" destId="{B5F499DA-DF63-441C-9174-769001015571}" srcOrd="7" destOrd="0" presId="urn:microsoft.com/office/officeart/2016/7/layout/RepeatingBendingProcessNew"/>
    <dgm:cxn modelId="{D7C6BA7E-8002-4EF5-B01F-510D6D3D25A2}" type="presParOf" srcId="{B5F499DA-DF63-441C-9174-769001015571}" destId="{C082161D-232D-40A8-9758-2221BBB5AA50}" srcOrd="0" destOrd="0" presId="urn:microsoft.com/office/officeart/2016/7/layout/RepeatingBendingProcessNew"/>
    <dgm:cxn modelId="{F9ACE582-972A-41D6-B602-B607019E0C8C}" type="presParOf" srcId="{122D6101-F69F-4D3F-8426-76B0C62C87E5}" destId="{19A27084-BB95-4EF2-AE6C-0F1B52C223B0}" srcOrd="8" destOrd="0" presId="urn:microsoft.com/office/officeart/2016/7/layout/RepeatingBendingProcessNew"/>
    <dgm:cxn modelId="{1F927856-E362-4A01-98F8-CB0729890785}" type="presParOf" srcId="{122D6101-F69F-4D3F-8426-76B0C62C87E5}" destId="{6A09A47D-AEA9-4004-8E4A-8063630F5A6B}" srcOrd="9" destOrd="0" presId="urn:microsoft.com/office/officeart/2016/7/layout/RepeatingBendingProcessNew"/>
    <dgm:cxn modelId="{95D5990E-FD1F-45B3-AB1E-AB4800B7A4B2}" type="presParOf" srcId="{6A09A47D-AEA9-4004-8E4A-8063630F5A6B}" destId="{FF53E849-D08E-4AB4-A98F-775BE14B0233}" srcOrd="0" destOrd="0" presId="urn:microsoft.com/office/officeart/2016/7/layout/RepeatingBendingProcessNew"/>
    <dgm:cxn modelId="{53B30E3E-AC36-452A-90A3-9751734AF673}" type="presParOf" srcId="{122D6101-F69F-4D3F-8426-76B0C62C87E5}" destId="{7C7200DC-D2A6-4721-8CD0-6D97791721F8}"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E516BF6-B469-457B-808F-9A90FDDF3203}" type="doc">
      <dgm:prSet loTypeId="urn:microsoft.com/office/officeart/2018/2/layout/IconLabelList" loCatId="icon" qsTypeId="urn:microsoft.com/office/officeart/2005/8/quickstyle/simple1" qsCatId="simple" csTypeId="urn:microsoft.com/office/officeart/2018/5/colors/Iconchunking_neutralbg_accent6_2" csCatId="accent6" phldr="1"/>
      <dgm:spPr/>
      <dgm:t>
        <a:bodyPr/>
        <a:lstStyle/>
        <a:p>
          <a:endParaRPr lang="en-US"/>
        </a:p>
      </dgm:t>
    </dgm:pt>
    <dgm:pt modelId="{8E731DF6-6FAF-4432-8C6E-BDE4D2DA4192}">
      <dgm:prSet/>
      <dgm:spPr/>
      <dgm:t>
        <a:bodyPr/>
        <a:lstStyle/>
        <a:p>
          <a:r>
            <a:rPr lang="en-CA" dirty="0"/>
            <a:t>The data was provided by our sponsors and was collected Using various IOT devices.</a:t>
          </a:r>
          <a:endParaRPr lang="en-US" dirty="0"/>
        </a:p>
      </dgm:t>
    </dgm:pt>
    <dgm:pt modelId="{21B72A47-33CB-458F-BB5C-67C4561850DB}" type="parTrans" cxnId="{29B09C69-FF46-4F21-AC5A-2CABBEDCEB35}">
      <dgm:prSet/>
      <dgm:spPr/>
      <dgm:t>
        <a:bodyPr/>
        <a:lstStyle/>
        <a:p>
          <a:endParaRPr lang="en-US"/>
        </a:p>
      </dgm:t>
    </dgm:pt>
    <dgm:pt modelId="{055840A5-7262-402D-A909-44D2E5996F1E}" type="sibTrans" cxnId="{29B09C69-FF46-4F21-AC5A-2CABBEDCEB35}">
      <dgm:prSet/>
      <dgm:spPr/>
      <dgm:t>
        <a:bodyPr/>
        <a:lstStyle/>
        <a:p>
          <a:endParaRPr lang="en-US"/>
        </a:p>
      </dgm:t>
    </dgm:pt>
    <dgm:pt modelId="{D41880D4-D030-4D27-92A8-E032FFF7120E}">
      <dgm:prSet/>
      <dgm:spPr/>
      <dgm:t>
        <a:bodyPr/>
        <a:lstStyle/>
        <a:p>
          <a:r>
            <a:rPr lang="en-US" dirty="0"/>
            <a:t>The fundamental data structure used is ShiftWorx. It is a tree structure that is used to represent many things, from the factories themselves down to individual data points tracked by the sensors.</a:t>
          </a:r>
        </a:p>
      </dgm:t>
    </dgm:pt>
    <dgm:pt modelId="{262E6BA0-FB2C-42F1-8143-F7DAF6D20FB4}" type="parTrans" cxnId="{34327175-DCA7-4C10-91F0-C7F197A07661}">
      <dgm:prSet/>
      <dgm:spPr/>
      <dgm:t>
        <a:bodyPr/>
        <a:lstStyle/>
        <a:p>
          <a:endParaRPr lang="en-US"/>
        </a:p>
      </dgm:t>
    </dgm:pt>
    <dgm:pt modelId="{F33C5A1A-6699-43FC-A8F5-A57B49059C20}" type="sibTrans" cxnId="{34327175-DCA7-4C10-91F0-C7F197A07661}">
      <dgm:prSet/>
      <dgm:spPr/>
      <dgm:t>
        <a:bodyPr/>
        <a:lstStyle/>
        <a:p>
          <a:endParaRPr lang="en-US"/>
        </a:p>
      </dgm:t>
    </dgm:pt>
    <dgm:pt modelId="{024D2B62-41E3-4980-9511-2791E8B42CC0}" type="pres">
      <dgm:prSet presAssocID="{6E516BF6-B469-457B-808F-9A90FDDF3203}" presName="root" presStyleCnt="0">
        <dgm:presLayoutVars>
          <dgm:dir/>
          <dgm:resizeHandles val="exact"/>
        </dgm:presLayoutVars>
      </dgm:prSet>
      <dgm:spPr/>
    </dgm:pt>
    <dgm:pt modelId="{DB153264-9676-44CC-A589-E9FD0B15CE65}" type="pres">
      <dgm:prSet presAssocID="{8E731DF6-6FAF-4432-8C6E-BDE4D2DA4192}" presName="compNode" presStyleCnt="0"/>
      <dgm:spPr/>
    </dgm:pt>
    <dgm:pt modelId="{C20304B3-4921-443B-983A-B52CF740BE9C}" type="pres">
      <dgm:prSet presAssocID="{8E731DF6-6FAF-4432-8C6E-BDE4D2DA419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ream"/>
        </a:ext>
      </dgm:extLst>
    </dgm:pt>
    <dgm:pt modelId="{F194BC6D-8542-466B-884E-84056D18A42C}" type="pres">
      <dgm:prSet presAssocID="{8E731DF6-6FAF-4432-8C6E-BDE4D2DA4192}" presName="spaceRect" presStyleCnt="0"/>
      <dgm:spPr/>
    </dgm:pt>
    <dgm:pt modelId="{F3ABEA5A-DD0D-4B64-9DAF-5E5878CF6E9D}" type="pres">
      <dgm:prSet presAssocID="{8E731DF6-6FAF-4432-8C6E-BDE4D2DA4192}" presName="textRect" presStyleLbl="revTx" presStyleIdx="0" presStyleCnt="2">
        <dgm:presLayoutVars>
          <dgm:chMax val="1"/>
          <dgm:chPref val="1"/>
        </dgm:presLayoutVars>
      </dgm:prSet>
      <dgm:spPr/>
    </dgm:pt>
    <dgm:pt modelId="{0E480514-50D3-4A62-9F34-2CB25EA6C86E}" type="pres">
      <dgm:prSet presAssocID="{055840A5-7262-402D-A909-44D2E5996F1E}" presName="sibTrans" presStyleCnt="0"/>
      <dgm:spPr/>
    </dgm:pt>
    <dgm:pt modelId="{8E94AA86-6780-4C28-B200-7A76B9068A6D}" type="pres">
      <dgm:prSet presAssocID="{D41880D4-D030-4D27-92A8-E032FFF7120E}" presName="compNode" presStyleCnt="0"/>
      <dgm:spPr/>
    </dgm:pt>
    <dgm:pt modelId="{9D8AA2DF-BC43-4CB9-AF9D-296839D6D843}" type="pres">
      <dgm:prSet presAssocID="{D41880D4-D030-4D27-92A8-E032FFF7120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B12AB041-2A51-43E6-ACA6-8F1F627DBEF7}" type="pres">
      <dgm:prSet presAssocID="{D41880D4-D030-4D27-92A8-E032FFF7120E}" presName="spaceRect" presStyleCnt="0"/>
      <dgm:spPr/>
    </dgm:pt>
    <dgm:pt modelId="{BABD010A-ABF3-4E86-BC6F-284C3800166E}" type="pres">
      <dgm:prSet presAssocID="{D41880D4-D030-4D27-92A8-E032FFF7120E}" presName="textRect" presStyleLbl="revTx" presStyleIdx="1" presStyleCnt="2">
        <dgm:presLayoutVars>
          <dgm:chMax val="1"/>
          <dgm:chPref val="1"/>
        </dgm:presLayoutVars>
      </dgm:prSet>
      <dgm:spPr/>
    </dgm:pt>
  </dgm:ptLst>
  <dgm:cxnLst>
    <dgm:cxn modelId="{703EEC5D-5348-4C24-88A4-CD7AB360AEB8}" type="presOf" srcId="{6E516BF6-B469-457B-808F-9A90FDDF3203}" destId="{024D2B62-41E3-4980-9511-2791E8B42CC0}" srcOrd="0" destOrd="0" presId="urn:microsoft.com/office/officeart/2018/2/layout/IconLabelList"/>
    <dgm:cxn modelId="{29B09C69-FF46-4F21-AC5A-2CABBEDCEB35}" srcId="{6E516BF6-B469-457B-808F-9A90FDDF3203}" destId="{8E731DF6-6FAF-4432-8C6E-BDE4D2DA4192}" srcOrd="0" destOrd="0" parTransId="{21B72A47-33CB-458F-BB5C-67C4561850DB}" sibTransId="{055840A5-7262-402D-A909-44D2E5996F1E}"/>
    <dgm:cxn modelId="{A1DA956E-34CE-4740-8736-CAB65761FE43}" type="presOf" srcId="{8E731DF6-6FAF-4432-8C6E-BDE4D2DA4192}" destId="{F3ABEA5A-DD0D-4B64-9DAF-5E5878CF6E9D}" srcOrd="0" destOrd="0" presId="urn:microsoft.com/office/officeart/2018/2/layout/IconLabelList"/>
    <dgm:cxn modelId="{34327175-DCA7-4C10-91F0-C7F197A07661}" srcId="{6E516BF6-B469-457B-808F-9A90FDDF3203}" destId="{D41880D4-D030-4D27-92A8-E032FFF7120E}" srcOrd="1" destOrd="0" parTransId="{262E6BA0-FB2C-42F1-8143-F7DAF6D20FB4}" sibTransId="{F33C5A1A-6699-43FC-A8F5-A57B49059C20}"/>
    <dgm:cxn modelId="{8803C1E3-1390-40C7-BECC-85C818684FE2}" type="presOf" srcId="{D41880D4-D030-4D27-92A8-E032FFF7120E}" destId="{BABD010A-ABF3-4E86-BC6F-284C3800166E}" srcOrd="0" destOrd="0" presId="urn:microsoft.com/office/officeart/2018/2/layout/IconLabelList"/>
    <dgm:cxn modelId="{952A96CD-FBCF-4F18-9D6D-D8C87D50591B}" type="presParOf" srcId="{024D2B62-41E3-4980-9511-2791E8B42CC0}" destId="{DB153264-9676-44CC-A589-E9FD0B15CE65}" srcOrd="0" destOrd="0" presId="urn:microsoft.com/office/officeart/2018/2/layout/IconLabelList"/>
    <dgm:cxn modelId="{2A94DC26-1CB3-4BB3-BE8A-89587BA9BEA6}" type="presParOf" srcId="{DB153264-9676-44CC-A589-E9FD0B15CE65}" destId="{C20304B3-4921-443B-983A-B52CF740BE9C}" srcOrd="0" destOrd="0" presId="urn:microsoft.com/office/officeart/2018/2/layout/IconLabelList"/>
    <dgm:cxn modelId="{20DCB15C-9266-4991-92C6-64CCFA53634D}" type="presParOf" srcId="{DB153264-9676-44CC-A589-E9FD0B15CE65}" destId="{F194BC6D-8542-466B-884E-84056D18A42C}" srcOrd="1" destOrd="0" presId="urn:microsoft.com/office/officeart/2018/2/layout/IconLabelList"/>
    <dgm:cxn modelId="{12FD9A1B-A232-4035-BC4D-9A899F078DA1}" type="presParOf" srcId="{DB153264-9676-44CC-A589-E9FD0B15CE65}" destId="{F3ABEA5A-DD0D-4B64-9DAF-5E5878CF6E9D}" srcOrd="2" destOrd="0" presId="urn:microsoft.com/office/officeart/2018/2/layout/IconLabelList"/>
    <dgm:cxn modelId="{DAF01736-7B5A-40C3-956B-8C14FA970685}" type="presParOf" srcId="{024D2B62-41E3-4980-9511-2791E8B42CC0}" destId="{0E480514-50D3-4A62-9F34-2CB25EA6C86E}" srcOrd="1" destOrd="0" presId="urn:microsoft.com/office/officeart/2018/2/layout/IconLabelList"/>
    <dgm:cxn modelId="{75FC3785-F47B-43A4-8DC4-EA0F72C8533B}" type="presParOf" srcId="{024D2B62-41E3-4980-9511-2791E8B42CC0}" destId="{8E94AA86-6780-4C28-B200-7A76B9068A6D}" srcOrd="2" destOrd="0" presId="urn:microsoft.com/office/officeart/2018/2/layout/IconLabelList"/>
    <dgm:cxn modelId="{74ADD043-44C6-482D-BFD9-34B55CA0BEC8}" type="presParOf" srcId="{8E94AA86-6780-4C28-B200-7A76B9068A6D}" destId="{9D8AA2DF-BC43-4CB9-AF9D-296839D6D843}" srcOrd="0" destOrd="0" presId="urn:microsoft.com/office/officeart/2018/2/layout/IconLabelList"/>
    <dgm:cxn modelId="{618064FF-D91E-4D47-AB46-145DA3C858BF}" type="presParOf" srcId="{8E94AA86-6780-4C28-B200-7A76B9068A6D}" destId="{B12AB041-2A51-43E6-ACA6-8F1F627DBEF7}" srcOrd="1" destOrd="0" presId="urn:microsoft.com/office/officeart/2018/2/layout/IconLabelList"/>
    <dgm:cxn modelId="{958AFED7-5D8A-4E93-A3AA-DE89365472EA}" type="presParOf" srcId="{8E94AA86-6780-4C28-B200-7A76B9068A6D}" destId="{BABD010A-ABF3-4E86-BC6F-284C3800166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2C07F15-787D-40A1-A702-49AB4312CE4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6832EF5-B993-473C-BFFB-238C0C7529FC}">
      <dgm:prSet/>
      <dgm:spPr/>
      <dgm:t>
        <a:bodyPr/>
        <a:lstStyle/>
        <a:p>
          <a:r>
            <a:rPr lang="en-GB" b="0" i="0"/>
            <a:t>Accuracy</a:t>
          </a:r>
          <a:endParaRPr lang="en-US"/>
        </a:p>
      </dgm:t>
    </dgm:pt>
    <dgm:pt modelId="{77DB99C5-1FCF-4E94-8523-7283280B8EDE}" type="parTrans" cxnId="{8C27F71C-BEE2-4BAF-95D2-CAD69D549034}">
      <dgm:prSet/>
      <dgm:spPr/>
      <dgm:t>
        <a:bodyPr/>
        <a:lstStyle/>
        <a:p>
          <a:endParaRPr lang="en-US"/>
        </a:p>
      </dgm:t>
    </dgm:pt>
    <dgm:pt modelId="{07D64A8D-089B-4C63-BD26-FC1AF95CF681}" type="sibTrans" cxnId="{8C27F71C-BEE2-4BAF-95D2-CAD69D549034}">
      <dgm:prSet/>
      <dgm:spPr/>
      <dgm:t>
        <a:bodyPr/>
        <a:lstStyle/>
        <a:p>
          <a:endParaRPr lang="en-US"/>
        </a:p>
      </dgm:t>
    </dgm:pt>
    <dgm:pt modelId="{411771A7-9081-4EBC-9982-A96744AD6958}">
      <dgm:prSet/>
      <dgm:spPr/>
      <dgm:t>
        <a:bodyPr/>
        <a:lstStyle/>
        <a:p>
          <a:r>
            <a:rPr lang="en-GB" b="0" i="0"/>
            <a:t>Completeness</a:t>
          </a:r>
          <a:endParaRPr lang="en-US"/>
        </a:p>
      </dgm:t>
    </dgm:pt>
    <dgm:pt modelId="{7242DD01-187F-4301-896A-91A6D774DCE2}" type="parTrans" cxnId="{D29BE524-F588-46A2-9CE1-DA0A89622F88}">
      <dgm:prSet/>
      <dgm:spPr/>
      <dgm:t>
        <a:bodyPr/>
        <a:lstStyle/>
        <a:p>
          <a:endParaRPr lang="en-US"/>
        </a:p>
      </dgm:t>
    </dgm:pt>
    <dgm:pt modelId="{A2AEE9A8-1381-4647-9A73-F6EBFB47E1E5}" type="sibTrans" cxnId="{D29BE524-F588-46A2-9CE1-DA0A89622F88}">
      <dgm:prSet/>
      <dgm:spPr/>
      <dgm:t>
        <a:bodyPr/>
        <a:lstStyle/>
        <a:p>
          <a:endParaRPr lang="en-US"/>
        </a:p>
      </dgm:t>
    </dgm:pt>
    <dgm:pt modelId="{25E77D18-69A2-42C8-9103-C0FCD70D9EEC}">
      <dgm:prSet/>
      <dgm:spPr/>
      <dgm:t>
        <a:bodyPr/>
        <a:lstStyle/>
        <a:p>
          <a:r>
            <a:rPr lang="en-GB" b="0" i="0"/>
            <a:t>Standardization</a:t>
          </a:r>
          <a:endParaRPr lang="en-US"/>
        </a:p>
      </dgm:t>
    </dgm:pt>
    <dgm:pt modelId="{C171DA79-8B0E-434C-88E6-1B62974A7FFE}" type="parTrans" cxnId="{DC347D36-B602-47DC-A627-CF7DF9BFCD35}">
      <dgm:prSet/>
      <dgm:spPr/>
      <dgm:t>
        <a:bodyPr/>
        <a:lstStyle/>
        <a:p>
          <a:endParaRPr lang="en-US"/>
        </a:p>
      </dgm:t>
    </dgm:pt>
    <dgm:pt modelId="{62886E7A-97FE-4ED8-B5FE-99B25AFB15C2}" type="sibTrans" cxnId="{DC347D36-B602-47DC-A627-CF7DF9BFCD35}">
      <dgm:prSet/>
      <dgm:spPr/>
      <dgm:t>
        <a:bodyPr/>
        <a:lstStyle/>
        <a:p>
          <a:endParaRPr lang="en-US"/>
        </a:p>
      </dgm:t>
    </dgm:pt>
    <dgm:pt modelId="{7AE45533-D5CD-4F77-9AF3-41C42A6C33BD}">
      <dgm:prSet/>
      <dgm:spPr/>
      <dgm:t>
        <a:bodyPr/>
        <a:lstStyle/>
        <a:p>
          <a:r>
            <a:rPr lang="en-GB" b="0" i="0"/>
            <a:t>Efficiency</a:t>
          </a:r>
          <a:endParaRPr lang="en-US"/>
        </a:p>
      </dgm:t>
    </dgm:pt>
    <dgm:pt modelId="{27A11AB8-AEAE-44F5-BD15-88BF36607694}" type="parTrans" cxnId="{8BE643C4-EBE7-464C-9C6B-64D1012911ED}">
      <dgm:prSet/>
      <dgm:spPr/>
      <dgm:t>
        <a:bodyPr/>
        <a:lstStyle/>
        <a:p>
          <a:endParaRPr lang="en-US"/>
        </a:p>
      </dgm:t>
    </dgm:pt>
    <dgm:pt modelId="{1A7B1988-4098-42E4-A44B-ABF44AF204F8}" type="sibTrans" cxnId="{8BE643C4-EBE7-464C-9C6B-64D1012911ED}">
      <dgm:prSet/>
      <dgm:spPr/>
      <dgm:t>
        <a:bodyPr/>
        <a:lstStyle/>
        <a:p>
          <a:endParaRPr lang="en-US"/>
        </a:p>
      </dgm:t>
    </dgm:pt>
    <dgm:pt modelId="{4A5262BF-FFCB-4184-A5EC-DD319BAA3CF6}" type="pres">
      <dgm:prSet presAssocID="{D2C07F15-787D-40A1-A702-49AB4312CE44}" presName="root" presStyleCnt="0">
        <dgm:presLayoutVars>
          <dgm:dir/>
          <dgm:resizeHandles val="exact"/>
        </dgm:presLayoutVars>
      </dgm:prSet>
      <dgm:spPr/>
    </dgm:pt>
    <dgm:pt modelId="{ECD5494E-637B-417E-91E9-54525EFC8B07}" type="pres">
      <dgm:prSet presAssocID="{A6832EF5-B993-473C-BFFB-238C0C7529FC}" presName="compNode" presStyleCnt="0"/>
      <dgm:spPr/>
    </dgm:pt>
    <dgm:pt modelId="{287D43A6-3DE1-4358-AA1E-7B9E31327BA0}" type="pres">
      <dgm:prSet presAssocID="{A6832EF5-B993-473C-BFFB-238C0C7529FC}" presName="bgRect" presStyleLbl="bgShp" presStyleIdx="0" presStyleCnt="4"/>
      <dgm:spPr/>
    </dgm:pt>
    <dgm:pt modelId="{83CA55B6-73DC-487E-94EC-9FD9603CE7CF}" type="pres">
      <dgm:prSet presAssocID="{A6832EF5-B993-473C-BFFB-238C0C7529F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B954C911-9CB4-47F6-AB2D-13A5BB333EED}" type="pres">
      <dgm:prSet presAssocID="{A6832EF5-B993-473C-BFFB-238C0C7529FC}" presName="spaceRect" presStyleCnt="0"/>
      <dgm:spPr/>
    </dgm:pt>
    <dgm:pt modelId="{B3878F49-73EF-4155-9358-6513698387D5}" type="pres">
      <dgm:prSet presAssocID="{A6832EF5-B993-473C-BFFB-238C0C7529FC}" presName="parTx" presStyleLbl="revTx" presStyleIdx="0" presStyleCnt="4">
        <dgm:presLayoutVars>
          <dgm:chMax val="0"/>
          <dgm:chPref val="0"/>
        </dgm:presLayoutVars>
      </dgm:prSet>
      <dgm:spPr/>
    </dgm:pt>
    <dgm:pt modelId="{68919597-3129-4C40-B184-5199E2DD58AC}" type="pres">
      <dgm:prSet presAssocID="{07D64A8D-089B-4C63-BD26-FC1AF95CF681}" presName="sibTrans" presStyleCnt="0"/>
      <dgm:spPr/>
    </dgm:pt>
    <dgm:pt modelId="{FA4C3F10-0915-4D25-8172-5B87955E658A}" type="pres">
      <dgm:prSet presAssocID="{411771A7-9081-4EBC-9982-A96744AD6958}" presName="compNode" presStyleCnt="0"/>
      <dgm:spPr/>
    </dgm:pt>
    <dgm:pt modelId="{EA59CB96-31C6-4295-80E3-C9FA0F8DB022}" type="pres">
      <dgm:prSet presAssocID="{411771A7-9081-4EBC-9982-A96744AD6958}" presName="bgRect" presStyleLbl="bgShp" presStyleIdx="1" presStyleCnt="4"/>
      <dgm:spPr/>
    </dgm:pt>
    <dgm:pt modelId="{75BED2BF-BC2C-47B1-8E53-BB58719232D3}" type="pres">
      <dgm:prSet presAssocID="{411771A7-9081-4EBC-9982-A96744AD695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6E248312-F540-49A0-B6ED-04E249356689}" type="pres">
      <dgm:prSet presAssocID="{411771A7-9081-4EBC-9982-A96744AD6958}" presName="spaceRect" presStyleCnt="0"/>
      <dgm:spPr/>
    </dgm:pt>
    <dgm:pt modelId="{080D478A-94A1-4CD1-8FB9-AF463F5632F1}" type="pres">
      <dgm:prSet presAssocID="{411771A7-9081-4EBC-9982-A96744AD6958}" presName="parTx" presStyleLbl="revTx" presStyleIdx="1" presStyleCnt="4">
        <dgm:presLayoutVars>
          <dgm:chMax val="0"/>
          <dgm:chPref val="0"/>
        </dgm:presLayoutVars>
      </dgm:prSet>
      <dgm:spPr/>
    </dgm:pt>
    <dgm:pt modelId="{D741C845-0713-41CB-81B0-C0802366BF48}" type="pres">
      <dgm:prSet presAssocID="{A2AEE9A8-1381-4647-9A73-F6EBFB47E1E5}" presName="sibTrans" presStyleCnt="0"/>
      <dgm:spPr/>
    </dgm:pt>
    <dgm:pt modelId="{6D95ACE7-7245-4ED5-87FA-FD7CD2E6BEC5}" type="pres">
      <dgm:prSet presAssocID="{25E77D18-69A2-42C8-9103-C0FCD70D9EEC}" presName="compNode" presStyleCnt="0"/>
      <dgm:spPr/>
    </dgm:pt>
    <dgm:pt modelId="{4CBAC33D-A8EC-4E66-A139-31F37601039A}" type="pres">
      <dgm:prSet presAssocID="{25E77D18-69A2-42C8-9103-C0FCD70D9EEC}" presName="bgRect" presStyleLbl="bgShp" presStyleIdx="2" presStyleCnt="4"/>
      <dgm:spPr/>
    </dgm:pt>
    <dgm:pt modelId="{A997530B-7527-4AB2-A916-D33BF92CBF8D}" type="pres">
      <dgm:prSet presAssocID="{25E77D18-69A2-42C8-9103-C0FCD70D9EE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 List"/>
        </a:ext>
      </dgm:extLst>
    </dgm:pt>
    <dgm:pt modelId="{9CDF8F18-15A0-4B05-9A0A-A9E7AD5C78E5}" type="pres">
      <dgm:prSet presAssocID="{25E77D18-69A2-42C8-9103-C0FCD70D9EEC}" presName="spaceRect" presStyleCnt="0"/>
      <dgm:spPr/>
    </dgm:pt>
    <dgm:pt modelId="{345CF4AC-5BAA-455C-B769-10E90DDCE707}" type="pres">
      <dgm:prSet presAssocID="{25E77D18-69A2-42C8-9103-C0FCD70D9EEC}" presName="parTx" presStyleLbl="revTx" presStyleIdx="2" presStyleCnt="4">
        <dgm:presLayoutVars>
          <dgm:chMax val="0"/>
          <dgm:chPref val="0"/>
        </dgm:presLayoutVars>
      </dgm:prSet>
      <dgm:spPr/>
    </dgm:pt>
    <dgm:pt modelId="{656419D1-7D87-470E-800E-32A6EEADA732}" type="pres">
      <dgm:prSet presAssocID="{62886E7A-97FE-4ED8-B5FE-99B25AFB15C2}" presName="sibTrans" presStyleCnt="0"/>
      <dgm:spPr/>
    </dgm:pt>
    <dgm:pt modelId="{14440346-96C8-443A-A4A0-5E8E297F9AE2}" type="pres">
      <dgm:prSet presAssocID="{7AE45533-D5CD-4F77-9AF3-41C42A6C33BD}" presName="compNode" presStyleCnt="0"/>
      <dgm:spPr/>
    </dgm:pt>
    <dgm:pt modelId="{E8D93645-97B0-445C-B17C-98B02A2F4E5F}" type="pres">
      <dgm:prSet presAssocID="{7AE45533-D5CD-4F77-9AF3-41C42A6C33BD}" presName="bgRect" presStyleLbl="bgShp" presStyleIdx="3" presStyleCnt="4"/>
      <dgm:spPr/>
    </dgm:pt>
    <dgm:pt modelId="{257A99DF-9C21-4EEA-B2B2-AC38D3366EE6}" type="pres">
      <dgm:prSet presAssocID="{7AE45533-D5CD-4F77-9AF3-41C42A6C33B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opwatch"/>
        </a:ext>
      </dgm:extLst>
    </dgm:pt>
    <dgm:pt modelId="{86F4F553-3A53-47E8-B8E4-D2FE235D24FE}" type="pres">
      <dgm:prSet presAssocID="{7AE45533-D5CD-4F77-9AF3-41C42A6C33BD}" presName="spaceRect" presStyleCnt="0"/>
      <dgm:spPr/>
    </dgm:pt>
    <dgm:pt modelId="{DD8A5041-4A6C-4E27-86CE-BF9D55DEF003}" type="pres">
      <dgm:prSet presAssocID="{7AE45533-D5CD-4F77-9AF3-41C42A6C33BD}" presName="parTx" presStyleLbl="revTx" presStyleIdx="3" presStyleCnt="4">
        <dgm:presLayoutVars>
          <dgm:chMax val="0"/>
          <dgm:chPref val="0"/>
        </dgm:presLayoutVars>
      </dgm:prSet>
      <dgm:spPr/>
    </dgm:pt>
  </dgm:ptLst>
  <dgm:cxnLst>
    <dgm:cxn modelId="{8C27F71C-BEE2-4BAF-95D2-CAD69D549034}" srcId="{D2C07F15-787D-40A1-A702-49AB4312CE44}" destId="{A6832EF5-B993-473C-BFFB-238C0C7529FC}" srcOrd="0" destOrd="0" parTransId="{77DB99C5-1FCF-4E94-8523-7283280B8EDE}" sibTransId="{07D64A8D-089B-4C63-BD26-FC1AF95CF681}"/>
    <dgm:cxn modelId="{D29BE524-F588-46A2-9CE1-DA0A89622F88}" srcId="{D2C07F15-787D-40A1-A702-49AB4312CE44}" destId="{411771A7-9081-4EBC-9982-A96744AD6958}" srcOrd="1" destOrd="0" parTransId="{7242DD01-187F-4301-896A-91A6D774DCE2}" sibTransId="{A2AEE9A8-1381-4647-9A73-F6EBFB47E1E5}"/>
    <dgm:cxn modelId="{C3F48131-3558-4A54-B219-0A1D335DADF8}" type="presOf" srcId="{411771A7-9081-4EBC-9982-A96744AD6958}" destId="{080D478A-94A1-4CD1-8FB9-AF463F5632F1}" srcOrd="0" destOrd="0" presId="urn:microsoft.com/office/officeart/2018/2/layout/IconVerticalSolidList"/>
    <dgm:cxn modelId="{DC347D36-B602-47DC-A627-CF7DF9BFCD35}" srcId="{D2C07F15-787D-40A1-A702-49AB4312CE44}" destId="{25E77D18-69A2-42C8-9103-C0FCD70D9EEC}" srcOrd="2" destOrd="0" parTransId="{C171DA79-8B0E-434C-88E6-1B62974A7FFE}" sibTransId="{62886E7A-97FE-4ED8-B5FE-99B25AFB15C2}"/>
    <dgm:cxn modelId="{55003E4B-0766-44DF-BCAB-546D1FE07F5F}" type="presOf" srcId="{7AE45533-D5CD-4F77-9AF3-41C42A6C33BD}" destId="{DD8A5041-4A6C-4E27-86CE-BF9D55DEF003}" srcOrd="0" destOrd="0" presId="urn:microsoft.com/office/officeart/2018/2/layout/IconVerticalSolidList"/>
    <dgm:cxn modelId="{958D157A-E71F-42CD-BCB4-073EA64FA650}" type="presOf" srcId="{A6832EF5-B993-473C-BFFB-238C0C7529FC}" destId="{B3878F49-73EF-4155-9358-6513698387D5}" srcOrd="0" destOrd="0" presId="urn:microsoft.com/office/officeart/2018/2/layout/IconVerticalSolidList"/>
    <dgm:cxn modelId="{8BE643C4-EBE7-464C-9C6B-64D1012911ED}" srcId="{D2C07F15-787D-40A1-A702-49AB4312CE44}" destId="{7AE45533-D5CD-4F77-9AF3-41C42A6C33BD}" srcOrd="3" destOrd="0" parTransId="{27A11AB8-AEAE-44F5-BD15-88BF36607694}" sibTransId="{1A7B1988-4098-42E4-A44B-ABF44AF204F8}"/>
    <dgm:cxn modelId="{CA9E73DA-A436-4881-996E-14706157D238}" type="presOf" srcId="{25E77D18-69A2-42C8-9103-C0FCD70D9EEC}" destId="{345CF4AC-5BAA-455C-B769-10E90DDCE707}" srcOrd="0" destOrd="0" presId="urn:microsoft.com/office/officeart/2018/2/layout/IconVerticalSolidList"/>
    <dgm:cxn modelId="{0222D3F2-23B1-4F81-B550-57DB8E9451D2}" type="presOf" srcId="{D2C07F15-787D-40A1-A702-49AB4312CE44}" destId="{4A5262BF-FFCB-4184-A5EC-DD319BAA3CF6}" srcOrd="0" destOrd="0" presId="urn:microsoft.com/office/officeart/2018/2/layout/IconVerticalSolidList"/>
    <dgm:cxn modelId="{9AB75AFF-74B8-4CD6-A9BB-CDDDBABA2C9D}" type="presParOf" srcId="{4A5262BF-FFCB-4184-A5EC-DD319BAA3CF6}" destId="{ECD5494E-637B-417E-91E9-54525EFC8B07}" srcOrd="0" destOrd="0" presId="urn:microsoft.com/office/officeart/2018/2/layout/IconVerticalSolidList"/>
    <dgm:cxn modelId="{318B4874-5AC7-4C83-B3E7-071485740EFE}" type="presParOf" srcId="{ECD5494E-637B-417E-91E9-54525EFC8B07}" destId="{287D43A6-3DE1-4358-AA1E-7B9E31327BA0}" srcOrd="0" destOrd="0" presId="urn:microsoft.com/office/officeart/2018/2/layout/IconVerticalSolidList"/>
    <dgm:cxn modelId="{7A570F08-BF63-436D-B4F9-76C1AB1816A1}" type="presParOf" srcId="{ECD5494E-637B-417E-91E9-54525EFC8B07}" destId="{83CA55B6-73DC-487E-94EC-9FD9603CE7CF}" srcOrd="1" destOrd="0" presId="urn:microsoft.com/office/officeart/2018/2/layout/IconVerticalSolidList"/>
    <dgm:cxn modelId="{61A7A6FA-A4FB-47F8-95A6-31CE99080175}" type="presParOf" srcId="{ECD5494E-637B-417E-91E9-54525EFC8B07}" destId="{B954C911-9CB4-47F6-AB2D-13A5BB333EED}" srcOrd="2" destOrd="0" presId="urn:microsoft.com/office/officeart/2018/2/layout/IconVerticalSolidList"/>
    <dgm:cxn modelId="{7D85017B-3C72-441B-807D-DDDE38DD641C}" type="presParOf" srcId="{ECD5494E-637B-417E-91E9-54525EFC8B07}" destId="{B3878F49-73EF-4155-9358-6513698387D5}" srcOrd="3" destOrd="0" presId="urn:microsoft.com/office/officeart/2018/2/layout/IconVerticalSolidList"/>
    <dgm:cxn modelId="{E1D53457-C8DB-4A61-9391-551FB8A0302E}" type="presParOf" srcId="{4A5262BF-FFCB-4184-A5EC-DD319BAA3CF6}" destId="{68919597-3129-4C40-B184-5199E2DD58AC}" srcOrd="1" destOrd="0" presId="urn:microsoft.com/office/officeart/2018/2/layout/IconVerticalSolidList"/>
    <dgm:cxn modelId="{B13F21C2-4B35-4A65-ACB1-2432392C0B4D}" type="presParOf" srcId="{4A5262BF-FFCB-4184-A5EC-DD319BAA3CF6}" destId="{FA4C3F10-0915-4D25-8172-5B87955E658A}" srcOrd="2" destOrd="0" presId="urn:microsoft.com/office/officeart/2018/2/layout/IconVerticalSolidList"/>
    <dgm:cxn modelId="{327B83D1-A387-4F6C-A5B5-BF796E8FD4BB}" type="presParOf" srcId="{FA4C3F10-0915-4D25-8172-5B87955E658A}" destId="{EA59CB96-31C6-4295-80E3-C9FA0F8DB022}" srcOrd="0" destOrd="0" presId="urn:microsoft.com/office/officeart/2018/2/layout/IconVerticalSolidList"/>
    <dgm:cxn modelId="{DFA1F136-F23D-4E43-9F16-A4649BA18778}" type="presParOf" srcId="{FA4C3F10-0915-4D25-8172-5B87955E658A}" destId="{75BED2BF-BC2C-47B1-8E53-BB58719232D3}" srcOrd="1" destOrd="0" presId="urn:microsoft.com/office/officeart/2018/2/layout/IconVerticalSolidList"/>
    <dgm:cxn modelId="{3ABE5526-13CE-4BCD-970C-CD857571E53B}" type="presParOf" srcId="{FA4C3F10-0915-4D25-8172-5B87955E658A}" destId="{6E248312-F540-49A0-B6ED-04E249356689}" srcOrd="2" destOrd="0" presId="urn:microsoft.com/office/officeart/2018/2/layout/IconVerticalSolidList"/>
    <dgm:cxn modelId="{2EA5BF3E-788C-4296-95A2-A79A1EF3E178}" type="presParOf" srcId="{FA4C3F10-0915-4D25-8172-5B87955E658A}" destId="{080D478A-94A1-4CD1-8FB9-AF463F5632F1}" srcOrd="3" destOrd="0" presId="urn:microsoft.com/office/officeart/2018/2/layout/IconVerticalSolidList"/>
    <dgm:cxn modelId="{EF3E5E06-7D59-4B01-9493-F873284B7232}" type="presParOf" srcId="{4A5262BF-FFCB-4184-A5EC-DD319BAA3CF6}" destId="{D741C845-0713-41CB-81B0-C0802366BF48}" srcOrd="3" destOrd="0" presId="urn:microsoft.com/office/officeart/2018/2/layout/IconVerticalSolidList"/>
    <dgm:cxn modelId="{866B1686-16EE-4F3B-95DC-069B2FDF75BD}" type="presParOf" srcId="{4A5262BF-FFCB-4184-A5EC-DD319BAA3CF6}" destId="{6D95ACE7-7245-4ED5-87FA-FD7CD2E6BEC5}" srcOrd="4" destOrd="0" presId="urn:microsoft.com/office/officeart/2018/2/layout/IconVerticalSolidList"/>
    <dgm:cxn modelId="{903B8855-8D86-4F23-893F-8C1B4F6DD0F0}" type="presParOf" srcId="{6D95ACE7-7245-4ED5-87FA-FD7CD2E6BEC5}" destId="{4CBAC33D-A8EC-4E66-A139-31F37601039A}" srcOrd="0" destOrd="0" presId="urn:microsoft.com/office/officeart/2018/2/layout/IconVerticalSolidList"/>
    <dgm:cxn modelId="{FD822175-2673-4779-8159-54C8B3F2A22C}" type="presParOf" srcId="{6D95ACE7-7245-4ED5-87FA-FD7CD2E6BEC5}" destId="{A997530B-7527-4AB2-A916-D33BF92CBF8D}" srcOrd="1" destOrd="0" presId="urn:microsoft.com/office/officeart/2018/2/layout/IconVerticalSolidList"/>
    <dgm:cxn modelId="{64FAB19D-56F1-468D-86F7-E37C1D3B5979}" type="presParOf" srcId="{6D95ACE7-7245-4ED5-87FA-FD7CD2E6BEC5}" destId="{9CDF8F18-15A0-4B05-9A0A-A9E7AD5C78E5}" srcOrd="2" destOrd="0" presId="urn:microsoft.com/office/officeart/2018/2/layout/IconVerticalSolidList"/>
    <dgm:cxn modelId="{05070B45-1441-44A5-ADDA-A583CBC7F5AC}" type="presParOf" srcId="{6D95ACE7-7245-4ED5-87FA-FD7CD2E6BEC5}" destId="{345CF4AC-5BAA-455C-B769-10E90DDCE707}" srcOrd="3" destOrd="0" presId="urn:microsoft.com/office/officeart/2018/2/layout/IconVerticalSolidList"/>
    <dgm:cxn modelId="{294B3BCC-78E9-4EE1-86B3-6D46C1B53E89}" type="presParOf" srcId="{4A5262BF-FFCB-4184-A5EC-DD319BAA3CF6}" destId="{656419D1-7D87-470E-800E-32A6EEADA732}" srcOrd="5" destOrd="0" presId="urn:microsoft.com/office/officeart/2018/2/layout/IconVerticalSolidList"/>
    <dgm:cxn modelId="{A3973B5E-60D8-4186-A395-2AD570BB440E}" type="presParOf" srcId="{4A5262BF-FFCB-4184-A5EC-DD319BAA3CF6}" destId="{14440346-96C8-443A-A4A0-5E8E297F9AE2}" srcOrd="6" destOrd="0" presId="urn:microsoft.com/office/officeart/2018/2/layout/IconVerticalSolidList"/>
    <dgm:cxn modelId="{329EEFBB-69EE-406D-B83D-595688752572}" type="presParOf" srcId="{14440346-96C8-443A-A4A0-5E8E297F9AE2}" destId="{E8D93645-97B0-445C-B17C-98B02A2F4E5F}" srcOrd="0" destOrd="0" presId="urn:microsoft.com/office/officeart/2018/2/layout/IconVerticalSolidList"/>
    <dgm:cxn modelId="{67684CDF-E419-4C5B-9918-43D23502ED8D}" type="presParOf" srcId="{14440346-96C8-443A-A4A0-5E8E297F9AE2}" destId="{257A99DF-9C21-4EEA-B2B2-AC38D3366EE6}" srcOrd="1" destOrd="0" presId="urn:microsoft.com/office/officeart/2018/2/layout/IconVerticalSolidList"/>
    <dgm:cxn modelId="{9C54CFB4-00F3-4824-9A5F-8CC8BFE215B9}" type="presParOf" srcId="{14440346-96C8-443A-A4A0-5E8E297F9AE2}" destId="{86F4F553-3A53-47E8-B8E4-D2FE235D24FE}" srcOrd="2" destOrd="0" presId="urn:microsoft.com/office/officeart/2018/2/layout/IconVerticalSolidList"/>
    <dgm:cxn modelId="{F6135BED-9E94-4449-B5E2-3034FFAB1814}" type="presParOf" srcId="{14440346-96C8-443A-A4A0-5E8E297F9AE2}" destId="{DD8A5041-4A6C-4E27-86CE-BF9D55DEF00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FF9FBDB-3DFE-47F2-A9B6-F6CF821B925D}"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3EFB03EF-E765-4639-BAE1-C68E40E9A3BB}">
      <dgm:prSet/>
      <dgm:spPr/>
      <dgm:t>
        <a:bodyPr/>
        <a:lstStyle/>
        <a:p>
          <a:r>
            <a:rPr lang="en-CA"/>
            <a:t>Too many files</a:t>
          </a:r>
          <a:endParaRPr lang="en-US"/>
        </a:p>
      </dgm:t>
    </dgm:pt>
    <dgm:pt modelId="{7AD1D603-66F5-49AA-A180-D70C92F70D5A}" type="parTrans" cxnId="{B6F9679B-F991-41E0-B8BC-980E81EC4DEF}">
      <dgm:prSet/>
      <dgm:spPr/>
      <dgm:t>
        <a:bodyPr/>
        <a:lstStyle/>
        <a:p>
          <a:endParaRPr lang="en-US"/>
        </a:p>
      </dgm:t>
    </dgm:pt>
    <dgm:pt modelId="{6A9153DB-C018-4DF5-82D2-F2450805E5B1}" type="sibTrans" cxnId="{B6F9679B-F991-41E0-B8BC-980E81EC4DEF}">
      <dgm:prSet/>
      <dgm:spPr/>
      <dgm:t>
        <a:bodyPr/>
        <a:lstStyle/>
        <a:p>
          <a:endParaRPr lang="en-US"/>
        </a:p>
      </dgm:t>
    </dgm:pt>
    <dgm:pt modelId="{904A2E10-73E4-428F-9D38-8600FCD8A2B2}">
      <dgm:prSet/>
      <dgm:spPr/>
      <dgm:t>
        <a:bodyPr/>
        <a:lstStyle/>
        <a:p>
          <a:r>
            <a:rPr lang="en-CA"/>
            <a:t>Unstructured data</a:t>
          </a:r>
          <a:endParaRPr lang="en-US"/>
        </a:p>
      </dgm:t>
    </dgm:pt>
    <dgm:pt modelId="{0B82E0A6-7FA4-49B7-AAEA-722A9CCE793A}" type="parTrans" cxnId="{C5A100A1-317B-4F42-9450-6699B3BF1949}">
      <dgm:prSet/>
      <dgm:spPr/>
      <dgm:t>
        <a:bodyPr/>
        <a:lstStyle/>
        <a:p>
          <a:endParaRPr lang="en-US"/>
        </a:p>
      </dgm:t>
    </dgm:pt>
    <dgm:pt modelId="{C6C4C37B-44D5-4825-B2FF-6F857BD376C7}" type="sibTrans" cxnId="{C5A100A1-317B-4F42-9450-6699B3BF1949}">
      <dgm:prSet/>
      <dgm:spPr/>
      <dgm:t>
        <a:bodyPr/>
        <a:lstStyle/>
        <a:p>
          <a:endParaRPr lang="en-US"/>
        </a:p>
      </dgm:t>
    </dgm:pt>
    <dgm:pt modelId="{D618E198-CCC3-4D91-B3DC-81921A200EB5}">
      <dgm:prSet/>
      <dgm:spPr/>
      <dgm:t>
        <a:bodyPr/>
        <a:lstStyle/>
        <a:p>
          <a:r>
            <a:rPr lang="en-CA"/>
            <a:t>Inappropriate timestamp format</a:t>
          </a:r>
          <a:endParaRPr lang="en-US"/>
        </a:p>
      </dgm:t>
    </dgm:pt>
    <dgm:pt modelId="{31DCC80E-7133-4C17-80E6-10B045DE9E4B}" type="parTrans" cxnId="{33911B95-DE82-4AB9-8A14-F5C0E00F6BAD}">
      <dgm:prSet/>
      <dgm:spPr/>
      <dgm:t>
        <a:bodyPr/>
        <a:lstStyle/>
        <a:p>
          <a:endParaRPr lang="en-US"/>
        </a:p>
      </dgm:t>
    </dgm:pt>
    <dgm:pt modelId="{D8E53855-C5EA-40A3-AE5D-66BFBE9CF947}" type="sibTrans" cxnId="{33911B95-DE82-4AB9-8A14-F5C0E00F6BAD}">
      <dgm:prSet/>
      <dgm:spPr/>
      <dgm:t>
        <a:bodyPr/>
        <a:lstStyle/>
        <a:p>
          <a:endParaRPr lang="en-US"/>
        </a:p>
      </dgm:t>
    </dgm:pt>
    <dgm:pt modelId="{51DC3EF9-9D15-4910-9167-52DB05306872}" type="pres">
      <dgm:prSet presAssocID="{9FF9FBDB-3DFE-47F2-A9B6-F6CF821B925D}" presName="hierChild1" presStyleCnt="0">
        <dgm:presLayoutVars>
          <dgm:chPref val="1"/>
          <dgm:dir/>
          <dgm:animOne val="branch"/>
          <dgm:animLvl val="lvl"/>
          <dgm:resizeHandles/>
        </dgm:presLayoutVars>
      </dgm:prSet>
      <dgm:spPr/>
    </dgm:pt>
    <dgm:pt modelId="{10EB7FB5-A95E-4A02-AC66-FF9F67DDDB50}" type="pres">
      <dgm:prSet presAssocID="{3EFB03EF-E765-4639-BAE1-C68E40E9A3BB}" presName="hierRoot1" presStyleCnt="0"/>
      <dgm:spPr/>
    </dgm:pt>
    <dgm:pt modelId="{3199A177-C457-4C21-B2C6-1DC602512521}" type="pres">
      <dgm:prSet presAssocID="{3EFB03EF-E765-4639-BAE1-C68E40E9A3BB}" presName="composite" presStyleCnt="0"/>
      <dgm:spPr/>
    </dgm:pt>
    <dgm:pt modelId="{B1F0A29C-51B0-40DE-8AC8-73B9C67567AC}" type="pres">
      <dgm:prSet presAssocID="{3EFB03EF-E765-4639-BAE1-C68E40E9A3BB}" presName="background" presStyleLbl="node0" presStyleIdx="0" presStyleCnt="3"/>
      <dgm:spPr/>
    </dgm:pt>
    <dgm:pt modelId="{9CD475D3-B49F-4318-B446-ECC42E489501}" type="pres">
      <dgm:prSet presAssocID="{3EFB03EF-E765-4639-BAE1-C68E40E9A3BB}" presName="text" presStyleLbl="fgAcc0" presStyleIdx="0" presStyleCnt="3">
        <dgm:presLayoutVars>
          <dgm:chPref val="3"/>
        </dgm:presLayoutVars>
      </dgm:prSet>
      <dgm:spPr/>
    </dgm:pt>
    <dgm:pt modelId="{CD18F62A-2350-4E52-93F3-F434A2B2B6A2}" type="pres">
      <dgm:prSet presAssocID="{3EFB03EF-E765-4639-BAE1-C68E40E9A3BB}" presName="hierChild2" presStyleCnt="0"/>
      <dgm:spPr/>
    </dgm:pt>
    <dgm:pt modelId="{28A723D5-71DB-41E1-99A9-099E05DEAC69}" type="pres">
      <dgm:prSet presAssocID="{904A2E10-73E4-428F-9D38-8600FCD8A2B2}" presName="hierRoot1" presStyleCnt="0"/>
      <dgm:spPr/>
    </dgm:pt>
    <dgm:pt modelId="{660A9C88-E890-41BB-9145-CAC88A485B3F}" type="pres">
      <dgm:prSet presAssocID="{904A2E10-73E4-428F-9D38-8600FCD8A2B2}" presName="composite" presStyleCnt="0"/>
      <dgm:spPr/>
    </dgm:pt>
    <dgm:pt modelId="{B8886382-49DF-4455-8E48-F3059599EA27}" type="pres">
      <dgm:prSet presAssocID="{904A2E10-73E4-428F-9D38-8600FCD8A2B2}" presName="background" presStyleLbl="node0" presStyleIdx="1" presStyleCnt="3"/>
      <dgm:spPr/>
    </dgm:pt>
    <dgm:pt modelId="{F2928CF7-79D1-4430-9982-E6F5B342F586}" type="pres">
      <dgm:prSet presAssocID="{904A2E10-73E4-428F-9D38-8600FCD8A2B2}" presName="text" presStyleLbl="fgAcc0" presStyleIdx="1" presStyleCnt="3">
        <dgm:presLayoutVars>
          <dgm:chPref val="3"/>
        </dgm:presLayoutVars>
      </dgm:prSet>
      <dgm:spPr/>
    </dgm:pt>
    <dgm:pt modelId="{6DA0CF4E-C264-4946-BC3A-5D159813CDF9}" type="pres">
      <dgm:prSet presAssocID="{904A2E10-73E4-428F-9D38-8600FCD8A2B2}" presName="hierChild2" presStyleCnt="0"/>
      <dgm:spPr/>
    </dgm:pt>
    <dgm:pt modelId="{E0E09D01-6A57-4F7D-ACF5-C2ED00EF174F}" type="pres">
      <dgm:prSet presAssocID="{D618E198-CCC3-4D91-B3DC-81921A200EB5}" presName="hierRoot1" presStyleCnt="0"/>
      <dgm:spPr/>
    </dgm:pt>
    <dgm:pt modelId="{9CBE00CC-98EF-4362-9F31-B6EA07FBF2B7}" type="pres">
      <dgm:prSet presAssocID="{D618E198-CCC3-4D91-B3DC-81921A200EB5}" presName="composite" presStyleCnt="0"/>
      <dgm:spPr/>
    </dgm:pt>
    <dgm:pt modelId="{B36E27A5-8662-48C9-911E-3E90F260E082}" type="pres">
      <dgm:prSet presAssocID="{D618E198-CCC3-4D91-B3DC-81921A200EB5}" presName="background" presStyleLbl="node0" presStyleIdx="2" presStyleCnt="3"/>
      <dgm:spPr/>
    </dgm:pt>
    <dgm:pt modelId="{379A0626-415A-4CB2-ADE5-3182F9037AF9}" type="pres">
      <dgm:prSet presAssocID="{D618E198-CCC3-4D91-B3DC-81921A200EB5}" presName="text" presStyleLbl="fgAcc0" presStyleIdx="2" presStyleCnt="3">
        <dgm:presLayoutVars>
          <dgm:chPref val="3"/>
        </dgm:presLayoutVars>
      </dgm:prSet>
      <dgm:spPr/>
    </dgm:pt>
    <dgm:pt modelId="{AB08B749-6A50-452C-ADAF-C660541A5418}" type="pres">
      <dgm:prSet presAssocID="{D618E198-CCC3-4D91-B3DC-81921A200EB5}" presName="hierChild2" presStyleCnt="0"/>
      <dgm:spPr/>
    </dgm:pt>
  </dgm:ptLst>
  <dgm:cxnLst>
    <dgm:cxn modelId="{0AD1AA10-6231-4017-86FB-0EA6C85B234C}" type="presOf" srcId="{9FF9FBDB-3DFE-47F2-A9B6-F6CF821B925D}" destId="{51DC3EF9-9D15-4910-9167-52DB05306872}" srcOrd="0" destOrd="0" presId="urn:microsoft.com/office/officeart/2005/8/layout/hierarchy1"/>
    <dgm:cxn modelId="{EB40C952-97F7-45B0-8E1B-4615BC7E6E33}" type="presOf" srcId="{3EFB03EF-E765-4639-BAE1-C68E40E9A3BB}" destId="{9CD475D3-B49F-4318-B446-ECC42E489501}" srcOrd="0" destOrd="0" presId="urn:microsoft.com/office/officeart/2005/8/layout/hierarchy1"/>
    <dgm:cxn modelId="{A8561875-274E-42B3-973F-E5E61636467A}" type="presOf" srcId="{904A2E10-73E4-428F-9D38-8600FCD8A2B2}" destId="{F2928CF7-79D1-4430-9982-E6F5B342F586}" srcOrd="0" destOrd="0" presId="urn:microsoft.com/office/officeart/2005/8/layout/hierarchy1"/>
    <dgm:cxn modelId="{33911B95-DE82-4AB9-8A14-F5C0E00F6BAD}" srcId="{9FF9FBDB-3DFE-47F2-A9B6-F6CF821B925D}" destId="{D618E198-CCC3-4D91-B3DC-81921A200EB5}" srcOrd="2" destOrd="0" parTransId="{31DCC80E-7133-4C17-80E6-10B045DE9E4B}" sibTransId="{D8E53855-C5EA-40A3-AE5D-66BFBE9CF947}"/>
    <dgm:cxn modelId="{B6F9679B-F991-41E0-B8BC-980E81EC4DEF}" srcId="{9FF9FBDB-3DFE-47F2-A9B6-F6CF821B925D}" destId="{3EFB03EF-E765-4639-BAE1-C68E40E9A3BB}" srcOrd="0" destOrd="0" parTransId="{7AD1D603-66F5-49AA-A180-D70C92F70D5A}" sibTransId="{6A9153DB-C018-4DF5-82D2-F2450805E5B1}"/>
    <dgm:cxn modelId="{C5A100A1-317B-4F42-9450-6699B3BF1949}" srcId="{9FF9FBDB-3DFE-47F2-A9B6-F6CF821B925D}" destId="{904A2E10-73E4-428F-9D38-8600FCD8A2B2}" srcOrd="1" destOrd="0" parTransId="{0B82E0A6-7FA4-49B7-AAEA-722A9CCE793A}" sibTransId="{C6C4C37B-44D5-4825-B2FF-6F857BD376C7}"/>
    <dgm:cxn modelId="{ED690DCB-E8C5-4140-BCBE-8C66CB0EEF5B}" type="presOf" srcId="{D618E198-CCC3-4D91-B3DC-81921A200EB5}" destId="{379A0626-415A-4CB2-ADE5-3182F9037AF9}" srcOrd="0" destOrd="0" presId="urn:microsoft.com/office/officeart/2005/8/layout/hierarchy1"/>
    <dgm:cxn modelId="{A19529E8-8AFC-47BA-8EC9-1DA7A5C482E2}" type="presParOf" srcId="{51DC3EF9-9D15-4910-9167-52DB05306872}" destId="{10EB7FB5-A95E-4A02-AC66-FF9F67DDDB50}" srcOrd="0" destOrd="0" presId="urn:microsoft.com/office/officeart/2005/8/layout/hierarchy1"/>
    <dgm:cxn modelId="{0A2940FF-A933-4006-B87A-3874F85EAF19}" type="presParOf" srcId="{10EB7FB5-A95E-4A02-AC66-FF9F67DDDB50}" destId="{3199A177-C457-4C21-B2C6-1DC602512521}" srcOrd="0" destOrd="0" presId="urn:microsoft.com/office/officeart/2005/8/layout/hierarchy1"/>
    <dgm:cxn modelId="{548E53C2-CB7B-4D0E-8633-FDA787EF8B80}" type="presParOf" srcId="{3199A177-C457-4C21-B2C6-1DC602512521}" destId="{B1F0A29C-51B0-40DE-8AC8-73B9C67567AC}" srcOrd="0" destOrd="0" presId="urn:microsoft.com/office/officeart/2005/8/layout/hierarchy1"/>
    <dgm:cxn modelId="{5FAAD861-A145-4AEF-9349-6BCE8EFF89F6}" type="presParOf" srcId="{3199A177-C457-4C21-B2C6-1DC602512521}" destId="{9CD475D3-B49F-4318-B446-ECC42E489501}" srcOrd="1" destOrd="0" presId="urn:microsoft.com/office/officeart/2005/8/layout/hierarchy1"/>
    <dgm:cxn modelId="{E1DBE6F1-AFA1-481A-B9B3-596B191CDCDD}" type="presParOf" srcId="{10EB7FB5-A95E-4A02-AC66-FF9F67DDDB50}" destId="{CD18F62A-2350-4E52-93F3-F434A2B2B6A2}" srcOrd="1" destOrd="0" presId="urn:microsoft.com/office/officeart/2005/8/layout/hierarchy1"/>
    <dgm:cxn modelId="{1C95DA9E-E5A2-441D-AB95-FF06D9C683B1}" type="presParOf" srcId="{51DC3EF9-9D15-4910-9167-52DB05306872}" destId="{28A723D5-71DB-41E1-99A9-099E05DEAC69}" srcOrd="1" destOrd="0" presId="urn:microsoft.com/office/officeart/2005/8/layout/hierarchy1"/>
    <dgm:cxn modelId="{26F88076-A4A9-491E-83F6-BFAD96FCE587}" type="presParOf" srcId="{28A723D5-71DB-41E1-99A9-099E05DEAC69}" destId="{660A9C88-E890-41BB-9145-CAC88A485B3F}" srcOrd="0" destOrd="0" presId="urn:microsoft.com/office/officeart/2005/8/layout/hierarchy1"/>
    <dgm:cxn modelId="{1D7C7F61-556D-4516-AAE3-101D5F1103C9}" type="presParOf" srcId="{660A9C88-E890-41BB-9145-CAC88A485B3F}" destId="{B8886382-49DF-4455-8E48-F3059599EA27}" srcOrd="0" destOrd="0" presId="urn:microsoft.com/office/officeart/2005/8/layout/hierarchy1"/>
    <dgm:cxn modelId="{D29E85D3-7B24-4AFE-9CF9-A7494BF06FA8}" type="presParOf" srcId="{660A9C88-E890-41BB-9145-CAC88A485B3F}" destId="{F2928CF7-79D1-4430-9982-E6F5B342F586}" srcOrd="1" destOrd="0" presId="urn:microsoft.com/office/officeart/2005/8/layout/hierarchy1"/>
    <dgm:cxn modelId="{66CCC39C-79BD-44A6-8713-B5FAC6B3D78A}" type="presParOf" srcId="{28A723D5-71DB-41E1-99A9-099E05DEAC69}" destId="{6DA0CF4E-C264-4946-BC3A-5D159813CDF9}" srcOrd="1" destOrd="0" presId="urn:microsoft.com/office/officeart/2005/8/layout/hierarchy1"/>
    <dgm:cxn modelId="{BBC6AF61-A353-4AB7-8C99-14031EDC8C7D}" type="presParOf" srcId="{51DC3EF9-9D15-4910-9167-52DB05306872}" destId="{E0E09D01-6A57-4F7D-ACF5-C2ED00EF174F}" srcOrd="2" destOrd="0" presId="urn:microsoft.com/office/officeart/2005/8/layout/hierarchy1"/>
    <dgm:cxn modelId="{0FA131D4-CFCA-4BB7-BCB5-ED5AB27AA3EF}" type="presParOf" srcId="{E0E09D01-6A57-4F7D-ACF5-C2ED00EF174F}" destId="{9CBE00CC-98EF-4362-9F31-B6EA07FBF2B7}" srcOrd="0" destOrd="0" presId="urn:microsoft.com/office/officeart/2005/8/layout/hierarchy1"/>
    <dgm:cxn modelId="{2201456D-5193-40A8-84F4-A039DDDEC901}" type="presParOf" srcId="{9CBE00CC-98EF-4362-9F31-B6EA07FBF2B7}" destId="{B36E27A5-8662-48C9-911E-3E90F260E082}" srcOrd="0" destOrd="0" presId="urn:microsoft.com/office/officeart/2005/8/layout/hierarchy1"/>
    <dgm:cxn modelId="{02CCF93C-3EAA-43F6-8271-28DA9E390B88}" type="presParOf" srcId="{9CBE00CC-98EF-4362-9F31-B6EA07FBF2B7}" destId="{379A0626-415A-4CB2-ADE5-3182F9037AF9}" srcOrd="1" destOrd="0" presId="urn:microsoft.com/office/officeart/2005/8/layout/hierarchy1"/>
    <dgm:cxn modelId="{1602A6B3-8DB4-4C46-88AF-906B22BFDCC8}" type="presParOf" srcId="{E0E09D01-6A57-4F7D-ACF5-C2ED00EF174F}" destId="{AB08B749-6A50-452C-ADAF-C660541A541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7A75F93-CE69-4EFC-91C5-C607A7EC68E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21C0953-F1D3-4D14-9443-DF1F759A0E8E}">
      <dgm:prSet/>
      <dgm:spPr/>
      <dgm:t>
        <a:bodyPr/>
        <a:lstStyle/>
        <a:p>
          <a:pPr>
            <a:lnSpc>
              <a:spcPct val="100000"/>
            </a:lnSpc>
          </a:pPr>
          <a:r>
            <a:rPr lang="en-CA" dirty="0"/>
            <a:t>Perform ETL method(Extract, Transform, Load) in Python to integrate data for computation and analysis</a:t>
          </a:r>
          <a:endParaRPr lang="en-US" dirty="0"/>
        </a:p>
      </dgm:t>
    </dgm:pt>
    <dgm:pt modelId="{482DAFB9-F99D-4D5B-AC5E-7426570ED6A6}" type="parTrans" cxnId="{7EB6433F-710D-46EE-B1DE-6BA8E8781958}">
      <dgm:prSet/>
      <dgm:spPr/>
      <dgm:t>
        <a:bodyPr/>
        <a:lstStyle/>
        <a:p>
          <a:endParaRPr lang="en-US"/>
        </a:p>
      </dgm:t>
    </dgm:pt>
    <dgm:pt modelId="{87426C6E-3D42-43F4-836D-447919E9BC4B}" type="sibTrans" cxnId="{7EB6433F-710D-46EE-B1DE-6BA8E8781958}">
      <dgm:prSet/>
      <dgm:spPr/>
      <dgm:t>
        <a:bodyPr/>
        <a:lstStyle/>
        <a:p>
          <a:endParaRPr lang="en-US"/>
        </a:p>
      </dgm:t>
    </dgm:pt>
    <dgm:pt modelId="{601CDB6F-C378-407F-9E65-14347DCCE5BE}">
      <dgm:prSet/>
      <dgm:spPr/>
      <dgm:t>
        <a:bodyPr/>
        <a:lstStyle/>
        <a:p>
          <a:pPr>
            <a:lnSpc>
              <a:spcPct val="100000"/>
            </a:lnSpc>
          </a:pPr>
          <a:r>
            <a:rPr lang="en-CA"/>
            <a:t>Normalised files using Excel</a:t>
          </a:r>
          <a:endParaRPr lang="en-US"/>
        </a:p>
      </dgm:t>
    </dgm:pt>
    <dgm:pt modelId="{58F7C7F7-BC01-4859-AA70-545A5BFFA6C9}" type="parTrans" cxnId="{5956A1E1-FAD4-43DA-A79A-598BA0691119}">
      <dgm:prSet/>
      <dgm:spPr/>
      <dgm:t>
        <a:bodyPr/>
        <a:lstStyle/>
        <a:p>
          <a:endParaRPr lang="en-US"/>
        </a:p>
      </dgm:t>
    </dgm:pt>
    <dgm:pt modelId="{3D654029-0DF4-4528-BCBD-E3E053EC60F7}" type="sibTrans" cxnId="{5956A1E1-FAD4-43DA-A79A-598BA0691119}">
      <dgm:prSet/>
      <dgm:spPr/>
      <dgm:t>
        <a:bodyPr/>
        <a:lstStyle/>
        <a:p>
          <a:endParaRPr lang="en-US"/>
        </a:p>
      </dgm:t>
    </dgm:pt>
    <dgm:pt modelId="{9673DC37-317E-4CFB-82AF-4CF331FD93DF}" type="pres">
      <dgm:prSet presAssocID="{47A75F93-CE69-4EFC-91C5-C607A7EC68EB}" presName="root" presStyleCnt="0">
        <dgm:presLayoutVars>
          <dgm:dir/>
          <dgm:resizeHandles val="exact"/>
        </dgm:presLayoutVars>
      </dgm:prSet>
      <dgm:spPr/>
    </dgm:pt>
    <dgm:pt modelId="{16A5A92F-0705-4796-A89E-2246C80B5C55}" type="pres">
      <dgm:prSet presAssocID="{921C0953-F1D3-4D14-9443-DF1F759A0E8E}" presName="compNode" presStyleCnt="0"/>
      <dgm:spPr/>
    </dgm:pt>
    <dgm:pt modelId="{E7F892FE-753D-42ED-A34C-2A6DCD867E43}" type="pres">
      <dgm:prSet presAssocID="{921C0953-F1D3-4D14-9443-DF1F759A0E8E}" presName="bgRect" presStyleLbl="bgShp" presStyleIdx="0" presStyleCnt="2"/>
      <dgm:spPr/>
    </dgm:pt>
    <dgm:pt modelId="{05ED82E5-7694-4173-8985-1B7670255DD8}" type="pres">
      <dgm:prSet presAssocID="{921C0953-F1D3-4D14-9443-DF1F759A0E8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167C4119-5392-410F-B1A8-02ABA7CA298A}" type="pres">
      <dgm:prSet presAssocID="{921C0953-F1D3-4D14-9443-DF1F759A0E8E}" presName="spaceRect" presStyleCnt="0"/>
      <dgm:spPr/>
    </dgm:pt>
    <dgm:pt modelId="{FC4CFA9F-0CDD-4C8A-A5CC-839A46566155}" type="pres">
      <dgm:prSet presAssocID="{921C0953-F1D3-4D14-9443-DF1F759A0E8E}" presName="parTx" presStyleLbl="revTx" presStyleIdx="0" presStyleCnt="2">
        <dgm:presLayoutVars>
          <dgm:chMax val="0"/>
          <dgm:chPref val="0"/>
        </dgm:presLayoutVars>
      </dgm:prSet>
      <dgm:spPr/>
    </dgm:pt>
    <dgm:pt modelId="{1AF1D1B0-4780-4E58-95C9-B059275F64E8}" type="pres">
      <dgm:prSet presAssocID="{87426C6E-3D42-43F4-836D-447919E9BC4B}" presName="sibTrans" presStyleCnt="0"/>
      <dgm:spPr/>
    </dgm:pt>
    <dgm:pt modelId="{4CE95FB0-0962-4F83-B1F7-5A425C2D8538}" type="pres">
      <dgm:prSet presAssocID="{601CDB6F-C378-407F-9E65-14347DCCE5BE}" presName="compNode" presStyleCnt="0"/>
      <dgm:spPr/>
    </dgm:pt>
    <dgm:pt modelId="{7DD2CED5-B4D9-4A00-96F0-26834CC22E63}" type="pres">
      <dgm:prSet presAssocID="{601CDB6F-C378-407F-9E65-14347DCCE5BE}" presName="bgRect" presStyleLbl="bgShp" presStyleIdx="1" presStyleCnt="2"/>
      <dgm:spPr/>
    </dgm:pt>
    <dgm:pt modelId="{698CEB18-6C23-44AE-B60F-00B01211F1B6}" type="pres">
      <dgm:prSet presAssocID="{601CDB6F-C378-407F-9E65-14347DCCE5B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06DD1DC4-B5DE-4BA6-8DDC-3DAD25AC2E52}" type="pres">
      <dgm:prSet presAssocID="{601CDB6F-C378-407F-9E65-14347DCCE5BE}" presName="spaceRect" presStyleCnt="0"/>
      <dgm:spPr/>
    </dgm:pt>
    <dgm:pt modelId="{2B7C0100-8887-4110-936D-52533B1EE6E0}" type="pres">
      <dgm:prSet presAssocID="{601CDB6F-C378-407F-9E65-14347DCCE5BE}" presName="parTx" presStyleLbl="revTx" presStyleIdx="1" presStyleCnt="2">
        <dgm:presLayoutVars>
          <dgm:chMax val="0"/>
          <dgm:chPref val="0"/>
        </dgm:presLayoutVars>
      </dgm:prSet>
      <dgm:spPr/>
    </dgm:pt>
  </dgm:ptLst>
  <dgm:cxnLst>
    <dgm:cxn modelId="{7EB6433F-710D-46EE-B1DE-6BA8E8781958}" srcId="{47A75F93-CE69-4EFC-91C5-C607A7EC68EB}" destId="{921C0953-F1D3-4D14-9443-DF1F759A0E8E}" srcOrd="0" destOrd="0" parTransId="{482DAFB9-F99D-4D5B-AC5E-7426570ED6A6}" sibTransId="{87426C6E-3D42-43F4-836D-447919E9BC4B}"/>
    <dgm:cxn modelId="{AD7E7392-9ED2-434D-9AC2-C8930DE1C338}" type="presOf" srcId="{47A75F93-CE69-4EFC-91C5-C607A7EC68EB}" destId="{9673DC37-317E-4CFB-82AF-4CF331FD93DF}" srcOrd="0" destOrd="0" presId="urn:microsoft.com/office/officeart/2018/2/layout/IconVerticalSolidList"/>
    <dgm:cxn modelId="{B67CCEBA-69DA-48E9-96A8-B5E613459869}" type="presOf" srcId="{601CDB6F-C378-407F-9E65-14347DCCE5BE}" destId="{2B7C0100-8887-4110-936D-52533B1EE6E0}" srcOrd="0" destOrd="0" presId="urn:microsoft.com/office/officeart/2018/2/layout/IconVerticalSolidList"/>
    <dgm:cxn modelId="{5956A1E1-FAD4-43DA-A79A-598BA0691119}" srcId="{47A75F93-CE69-4EFC-91C5-C607A7EC68EB}" destId="{601CDB6F-C378-407F-9E65-14347DCCE5BE}" srcOrd="1" destOrd="0" parTransId="{58F7C7F7-BC01-4859-AA70-545A5BFFA6C9}" sibTransId="{3D654029-0DF4-4528-BCBD-E3E053EC60F7}"/>
    <dgm:cxn modelId="{636BDFF5-3991-41F8-BA5E-8D980005AD9F}" type="presOf" srcId="{921C0953-F1D3-4D14-9443-DF1F759A0E8E}" destId="{FC4CFA9F-0CDD-4C8A-A5CC-839A46566155}" srcOrd="0" destOrd="0" presId="urn:microsoft.com/office/officeart/2018/2/layout/IconVerticalSolidList"/>
    <dgm:cxn modelId="{FBFE1A24-67A8-4C2B-A7E9-7B831BC40610}" type="presParOf" srcId="{9673DC37-317E-4CFB-82AF-4CF331FD93DF}" destId="{16A5A92F-0705-4796-A89E-2246C80B5C55}" srcOrd="0" destOrd="0" presId="urn:microsoft.com/office/officeart/2018/2/layout/IconVerticalSolidList"/>
    <dgm:cxn modelId="{2C4EFCAD-3AB8-41AD-A9EE-9B33ABA2AD46}" type="presParOf" srcId="{16A5A92F-0705-4796-A89E-2246C80B5C55}" destId="{E7F892FE-753D-42ED-A34C-2A6DCD867E43}" srcOrd="0" destOrd="0" presId="urn:microsoft.com/office/officeart/2018/2/layout/IconVerticalSolidList"/>
    <dgm:cxn modelId="{C038368A-BB2C-41B5-B496-C34F4CB81692}" type="presParOf" srcId="{16A5A92F-0705-4796-A89E-2246C80B5C55}" destId="{05ED82E5-7694-4173-8985-1B7670255DD8}" srcOrd="1" destOrd="0" presId="urn:microsoft.com/office/officeart/2018/2/layout/IconVerticalSolidList"/>
    <dgm:cxn modelId="{4885EAC5-3201-4578-B4D8-8B2C8479C783}" type="presParOf" srcId="{16A5A92F-0705-4796-A89E-2246C80B5C55}" destId="{167C4119-5392-410F-B1A8-02ABA7CA298A}" srcOrd="2" destOrd="0" presId="urn:microsoft.com/office/officeart/2018/2/layout/IconVerticalSolidList"/>
    <dgm:cxn modelId="{85938591-FC35-421B-95B5-F019044C85BD}" type="presParOf" srcId="{16A5A92F-0705-4796-A89E-2246C80B5C55}" destId="{FC4CFA9F-0CDD-4C8A-A5CC-839A46566155}" srcOrd="3" destOrd="0" presId="urn:microsoft.com/office/officeart/2018/2/layout/IconVerticalSolidList"/>
    <dgm:cxn modelId="{7D89B1A3-9626-415D-82AF-EB98C9EE96D4}" type="presParOf" srcId="{9673DC37-317E-4CFB-82AF-4CF331FD93DF}" destId="{1AF1D1B0-4780-4E58-95C9-B059275F64E8}" srcOrd="1" destOrd="0" presId="urn:microsoft.com/office/officeart/2018/2/layout/IconVerticalSolidList"/>
    <dgm:cxn modelId="{026E60D1-D525-4A37-BFA0-FD9BAA5EF60A}" type="presParOf" srcId="{9673DC37-317E-4CFB-82AF-4CF331FD93DF}" destId="{4CE95FB0-0962-4F83-B1F7-5A425C2D8538}" srcOrd="2" destOrd="0" presId="urn:microsoft.com/office/officeart/2018/2/layout/IconVerticalSolidList"/>
    <dgm:cxn modelId="{5A4F30D5-E7BA-49E0-8E67-CA1EFFE25B0E}" type="presParOf" srcId="{4CE95FB0-0962-4F83-B1F7-5A425C2D8538}" destId="{7DD2CED5-B4D9-4A00-96F0-26834CC22E63}" srcOrd="0" destOrd="0" presId="urn:microsoft.com/office/officeart/2018/2/layout/IconVerticalSolidList"/>
    <dgm:cxn modelId="{54B2DB29-5AEB-4B4E-84A8-2C0260AF0183}" type="presParOf" srcId="{4CE95FB0-0962-4F83-B1F7-5A425C2D8538}" destId="{698CEB18-6C23-44AE-B60F-00B01211F1B6}" srcOrd="1" destOrd="0" presId="urn:microsoft.com/office/officeart/2018/2/layout/IconVerticalSolidList"/>
    <dgm:cxn modelId="{23BD3DCD-5562-4C79-B4B6-B4C979EBA9FE}" type="presParOf" srcId="{4CE95FB0-0962-4F83-B1F7-5A425C2D8538}" destId="{06DD1DC4-B5DE-4BA6-8DDC-3DAD25AC2E52}" srcOrd="2" destOrd="0" presId="urn:microsoft.com/office/officeart/2018/2/layout/IconVerticalSolidList"/>
    <dgm:cxn modelId="{2E63AA88-25BE-4B7E-B9F4-E24D35B7A975}" type="presParOf" srcId="{4CE95FB0-0962-4F83-B1F7-5A425C2D8538}" destId="{2B7C0100-8887-4110-936D-52533B1EE6E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57360F6-2F5F-4578-89D1-AAA6C9971CFD}" type="doc">
      <dgm:prSet loTypeId="urn:microsoft.com/office/officeart/2018/2/layout/IconVerticalSolidList" loCatId="icon" qsTypeId="urn:microsoft.com/office/officeart/2005/8/quickstyle/simple1" qsCatId="simple" csTypeId="urn:microsoft.com/office/officeart/2018/5/colors/Iconchunking_neutralbg_accent6_2" csCatId="accent6" phldr="1"/>
      <dgm:spPr/>
      <dgm:t>
        <a:bodyPr/>
        <a:lstStyle/>
        <a:p>
          <a:endParaRPr lang="en-US"/>
        </a:p>
      </dgm:t>
    </dgm:pt>
    <dgm:pt modelId="{AD4D066D-E792-4F07-88BB-372DB43D68B0}">
      <dgm:prSet/>
      <dgm:spPr/>
      <dgm:t>
        <a:bodyPr/>
        <a:lstStyle/>
        <a:p>
          <a:pPr>
            <a:lnSpc>
              <a:spcPct val="100000"/>
            </a:lnSpc>
          </a:pPr>
          <a:r>
            <a:rPr lang="en-GB"/>
            <a:t>There are many potential causes of machine downtime, including equipment failure, poor maintenance practices, operator error, and environmental factors such as temperature and humidity.</a:t>
          </a:r>
          <a:endParaRPr lang="en-US"/>
        </a:p>
      </dgm:t>
    </dgm:pt>
    <dgm:pt modelId="{E85B2944-0009-4EDC-B97D-2A1CC4597DBE}" type="parTrans" cxnId="{0990C4F2-B6FC-4062-A62D-3DA48D41A294}">
      <dgm:prSet/>
      <dgm:spPr/>
      <dgm:t>
        <a:bodyPr/>
        <a:lstStyle/>
        <a:p>
          <a:endParaRPr lang="en-US"/>
        </a:p>
      </dgm:t>
    </dgm:pt>
    <dgm:pt modelId="{353D5A00-4A66-42BC-B6AD-B7AE57F6A7EC}" type="sibTrans" cxnId="{0990C4F2-B6FC-4062-A62D-3DA48D41A294}">
      <dgm:prSet/>
      <dgm:spPr/>
      <dgm:t>
        <a:bodyPr/>
        <a:lstStyle/>
        <a:p>
          <a:endParaRPr lang="en-US"/>
        </a:p>
      </dgm:t>
    </dgm:pt>
    <dgm:pt modelId="{14FBCE11-A254-49F7-AA59-36862317E42D}">
      <dgm:prSet/>
      <dgm:spPr/>
      <dgm:t>
        <a:bodyPr/>
        <a:lstStyle/>
        <a:p>
          <a:pPr>
            <a:lnSpc>
              <a:spcPct val="100000"/>
            </a:lnSpc>
          </a:pPr>
          <a:r>
            <a:rPr lang="en-GB"/>
            <a:t>To analyze machine downtime effectively, it is necessary to identify the specific cause or causes of each incident and track them over time to identify patterns and trends.</a:t>
          </a:r>
          <a:endParaRPr lang="en-US"/>
        </a:p>
      </dgm:t>
    </dgm:pt>
    <dgm:pt modelId="{3A4234B3-214D-47CA-8DF1-9C7568C1688F}" type="parTrans" cxnId="{F01E7650-3ED4-420D-BF78-3C3DE7B2C1E0}">
      <dgm:prSet/>
      <dgm:spPr/>
      <dgm:t>
        <a:bodyPr/>
        <a:lstStyle/>
        <a:p>
          <a:endParaRPr lang="en-US"/>
        </a:p>
      </dgm:t>
    </dgm:pt>
    <dgm:pt modelId="{1E643203-ACA0-4257-8A19-702F51D40E48}" type="sibTrans" cxnId="{F01E7650-3ED4-420D-BF78-3C3DE7B2C1E0}">
      <dgm:prSet/>
      <dgm:spPr/>
      <dgm:t>
        <a:bodyPr/>
        <a:lstStyle/>
        <a:p>
          <a:endParaRPr lang="en-US"/>
        </a:p>
      </dgm:t>
    </dgm:pt>
    <dgm:pt modelId="{E35F7617-F81D-4533-B0BC-DB7B58B85317}" type="pres">
      <dgm:prSet presAssocID="{557360F6-2F5F-4578-89D1-AAA6C9971CFD}" presName="root" presStyleCnt="0">
        <dgm:presLayoutVars>
          <dgm:dir/>
          <dgm:resizeHandles val="exact"/>
        </dgm:presLayoutVars>
      </dgm:prSet>
      <dgm:spPr/>
    </dgm:pt>
    <dgm:pt modelId="{7C73756B-7652-4A43-BB99-3A57D215F232}" type="pres">
      <dgm:prSet presAssocID="{AD4D066D-E792-4F07-88BB-372DB43D68B0}" presName="compNode" presStyleCnt="0"/>
      <dgm:spPr/>
    </dgm:pt>
    <dgm:pt modelId="{FC473121-E715-442F-97A3-4CE770A90756}" type="pres">
      <dgm:prSet presAssocID="{AD4D066D-E792-4F07-88BB-372DB43D68B0}" presName="bgRect" presStyleLbl="bgShp" presStyleIdx="0" presStyleCnt="2"/>
      <dgm:spPr/>
    </dgm:pt>
    <dgm:pt modelId="{E86A7017-8B83-46A2-9427-95424B910944}" type="pres">
      <dgm:prSet presAssocID="{AD4D066D-E792-4F07-88BB-372DB43D68B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rning"/>
        </a:ext>
      </dgm:extLst>
    </dgm:pt>
    <dgm:pt modelId="{5CF29057-F550-44EE-A439-B51C9BF35F23}" type="pres">
      <dgm:prSet presAssocID="{AD4D066D-E792-4F07-88BB-372DB43D68B0}" presName="spaceRect" presStyleCnt="0"/>
      <dgm:spPr/>
    </dgm:pt>
    <dgm:pt modelId="{CC927758-8A67-4FC3-A5B8-7C76F49533B3}" type="pres">
      <dgm:prSet presAssocID="{AD4D066D-E792-4F07-88BB-372DB43D68B0}" presName="parTx" presStyleLbl="revTx" presStyleIdx="0" presStyleCnt="2">
        <dgm:presLayoutVars>
          <dgm:chMax val="0"/>
          <dgm:chPref val="0"/>
        </dgm:presLayoutVars>
      </dgm:prSet>
      <dgm:spPr/>
    </dgm:pt>
    <dgm:pt modelId="{29AC2B0F-1584-41DD-BD07-DA4F986B0AB9}" type="pres">
      <dgm:prSet presAssocID="{353D5A00-4A66-42BC-B6AD-B7AE57F6A7EC}" presName="sibTrans" presStyleCnt="0"/>
      <dgm:spPr/>
    </dgm:pt>
    <dgm:pt modelId="{53D6392B-216A-4A41-9046-E1BCE91AEA3A}" type="pres">
      <dgm:prSet presAssocID="{14FBCE11-A254-49F7-AA59-36862317E42D}" presName="compNode" presStyleCnt="0"/>
      <dgm:spPr/>
    </dgm:pt>
    <dgm:pt modelId="{370FB410-2D79-470B-90E5-229B3C143BB7}" type="pres">
      <dgm:prSet presAssocID="{14FBCE11-A254-49F7-AA59-36862317E42D}" presName="bgRect" presStyleLbl="bgShp" presStyleIdx="1" presStyleCnt="2"/>
      <dgm:spPr/>
    </dgm:pt>
    <dgm:pt modelId="{14F21FBD-EAA6-42CC-87B3-932399A6878C}" type="pres">
      <dgm:prSet presAssocID="{14FBCE11-A254-49F7-AA59-36862317E42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peed Bump"/>
        </a:ext>
      </dgm:extLst>
    </dgm:pt>
    <dgm:pt modelId="{6FBD2FC7-3751-4F48-A5CA-6CAA29BC5C9F}" type="pres">
      <dgm:prSet presAssocID="{14FBCE11-A254-49F7-AA59-36862317E42D}" presName="spaceRect" presStyleCnt="0"/>
      <dgm:spPr/>
    </dgm:pt>
    <dgm:pt modelId="{3D01ADA0-7427-4161-9574-83EEB9546745}" type="pres">
      <dgm:prSet presAssocID="{14FBCE11-A254-49F7-AA59-36862317E42D}" presName="parTx" presStyleLbl="revTx" presStyleIdx="1" presStyleCnt="2">
        <dgm:presLayoutVars>
          <dgm:chMax val="0"/>
          <dgm:chPref val="0"/>
        </dgm:presLayoutVars>
      </dgm:prSet>
      <dgm:spPr/>
    </dgm:pt>
  </dgm:ptLst>
  <dgm:cxnLst>
    <dgm:cxn modelId="{5ABE3F11-F166-4D3B-825E-FE0014CA741D}" type="presOf" srcId="{AD4D066D-E792-4F07-88BB-372DB43D68B0}" destId="{CC927758-8A67-4FC3-A5B8-7C76F49533B3}" srcOrd="0" destOrd="0" presId="urn:microsoft.com/office/officeart/2018/2/layout/IconVerticalSolidList"/>
    <dgm:cxn modelId="{85241349-5800-4599-86C2-FC85FB330414}" type="presOf" srcId="{557360F6-2F5F-4578-89D1-AAA6C9971CFD}" destId="{E35F7617-F81D-4533-B0BC-DB7B58B85317}" srcOrd="0" destOrd="0" presId="urn:microsoft.com/office/officeart/2018/2/layout/IconVerticalSolidList"/>
    <dgm:cxn modelId="{F01E7650-3ED4-420D-BF78-3C3DE7B2C1E0}" srcId="{557360F6-2F5F-4578-89D1-AAA6C9971CFD}" destId="{14FBCE11-A254-49F7-AA59-36862317E42D}" srcOrd="1" destOrd="0" parTransId="{3A4234B3-214D-47CA-8DF1-9C7568C1688F}" sibTransId="{1E643203-ACA0-4257-8A19-702F51D40E48}"/>
    <dgm:cxn modelId="{385CA192-89E4-4667-931C-D5CD8407AA51}" type="presOf" srcId="{14FBCE11-A254-49F7-AA59-36862317E42D}" destId="{3D01ADA0-7427-4161-9574-83EEB9546745}" srcOrd="0" destOrd="0" presId="urn:microsoft.com/office/officeart/2018/2/layout/IconVerticalSolidList"/>
    <dgm:cxn modelId="{0990C4F2-B6FC-4062-A62D-3DA48D41A294}" srcId="{557360F6-2F5F-4578-89D1-AAA6C9971CFD}" destId="{AD4D066D-E792-4F07-88BB-372DB43D68B0}" srcOrd="0" destOrd="0" parTransId="{E85B2944-0009-4EDC-B97D-2A1CC4597DBE}" sibTransId="{353D5A00-4A66-42BC-B6AD-B7AE57F6A7EC}"/>
    <dgm:cxn modelId="{B3BF7F32-069A-48D1-8F23-4F52D5AD958E}" type="presParOf" srcId="{E35F7617-F81D-4533-B0BC-DB7B58B85317}" destId="{7C73756B-7652-4A43-BB99-3A57D215F232}" srcOrd="0" destOrd="0" presId="urn:microsoft.com/office/officeart/2018/2/layout/IconVerticalSolidList"/>
    <dgm:cxn modelId="{54BBA5EC-3066-4B36-A6FC-9E50564B805D}" type="presParOf" srcId="{7C73756B-7652-4A43-BB99-3A57D215F232}" destId="{FC473121-E715-442F-97A3-4CE770A90756}" srcOrd="0" destOrd="0" presId="urn:microsoft.com/office/officeart/2018/2/layout/IconVerticalSolidList"/>
    <dgm:cxn modelId="{E5A9D054-8F25-4B99-9B37-9739217F6943}" type="presParOf" srcId="{7C73756B-7652-4A43-BB99-3A57D215F232}" destId="{E86A7017-8B83-46A2-9427-95424B910944}" srcOrd="1" destOrd="0" presId="urn:microsoft.com/office/officeart/2018/2/layout/IconVerticalSolidList"/>
    <dgm:cxn modelId="{CBF83571-FE3D-4AEF-A62C-D74DA96AFCE0}" type="presParOf" srcId="{7C73756B-7652-4A43-BB99-3A57D215F232}" destId="{5CF29057-F550-44EE-A439-B51C9BF35F23}" srcOrd="2" destOrd="0" presId="urn:microsoft.com/office/officeart/2018/2/layout/IconVerticalSolidList"/>
    <dgm:cxn modelId="{FB4F1D7F-444B-43F1-81DF-960366DD509E}" type="presParOf" srcId="{7C73756B-7652-4A43-BB99-3A57D215F232}" destId="{CC927758-8A67-4FC3-A5B8-7C76F49533B3}" srcOrd="3" destOrd="0" presId="urn:microsoft.com/office/officeart/2018/2/layout/IconVerticalSolidList"/>
    <dgm:cxn modelId="{7DCEAA16-0392-4F23-9018-D95BF8751907}" type="presParOf" srcId="{E35F7617-F81D-4533-B0BC-DB7B58B85317}" destId="{29AC2B0F-1584-41DD-BD07-DA4F986B0AB9}" srcOrd="1" destOrd="0" presId="urn:microsoft.com/office/officeart/2018/2/layout/IconVerticalSolidList"/>
    <dgm:cxn modelId="{F5E8C62F-63AC-472D-ABF0-EA4690E677BD}" type="presParOf" srcId="{E35F7617-F81D-4533-B0BC-DB7B58B85317}" destId="{53D6392B-216A-4A41-9046-E1BCE91AEA3A}" srcOrd="2" destOrd="0" presId="urn:microsoft.com/office/officeart/2018/2/layout/IconVerticalSolidList"/>
    <dgm:cxn modelId="{FBC1172C-7057-4E1C-BA60-76091A32C986}" type="presParOf" srcId="{53D6392B-216A-4A41-9046-E1BCE91AEA3A}" destId="{370FB410-2D79-470B-90E5-229B3C143BB7}" srcOrd="0" destOrd="0" presId="urn:microsoft.com/office/officeart/2018/2/layout/IconVerticalSolidList"/>
    <dgm:cxn modelId="{B276ED5A-C189-4F55-91B1-E0660AC67DE7}" type="presParOf" srcId="{53D6392B-216A-4A41-9046-E1BCE91AEA3A}" destId="{14F21FBD-EAA6-42CC-87B3-932399A6878C}" srcOrd="1" destOrd="0" presId="urn:microsoft.com/office/officeart/2018/2/layout/IconVerticalSolidList"/>
    <dgm:cxn modelId="{5387E510-185E-451D-ADD6-4DC496C122F5}" type="presParOf" srcId="{53D6392B-216A-4A41-9046-E1BCE91AEA3A}" destId="{6FBD2FC7-3751-4F48-A5CA-6CAA29BC5C9F}" srcOrd="2" destOrd="0" presId="urn:microsoft.com/office/officeart/2018/2/layout/IconVerticalSolidList"/>
    <dgm:cxn modelId="{C35CC740-C2C5-41AB-8715-E60A44F71D2F}" type="presParOf" srcId="{53D6392B-216A-4A41-9046-E1BCE91AEA3A}" destId="{3D01ADA0-7427-4161-9574-83EEB954674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FDB4D0-0743-49DE-9743-A2135428EE63}">
      <dsp:nvSpPr>
        <dsp:cNvPr id="0" name=""/>
        <dsp:cNvSpPr/>
      </dsp:nvSpPr>
      <dsp:spPr>
        <a:xfrm>
          <a:off x="0" y="53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9F6D8A-9929-44A7-9E27-0E2BD957C5F7}">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9752EE-A192-4107-8DF1-B9D8345B97DE}">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US" sz="2300" b="0" i="0" kern="1200"/>
            <a:t>Machine downtime occurs when a machine or equipment is unavailable for use due to maintenance, breakdowns, or unforeseen events. </a:t>
          </a:r>
          <a:endParaRPr lang="en-US" sz="2300" kern="1200"/>
        </a:p>
      </dsp:txBody>
      <dsp:txXfrm>
        <a:off x="1435590" y="531"/>
        <a:ext cx="9080009" cy="1242935"/>
      </dsp:txXfrm>
    </dsp:sp>
    <dsp:sp modelId="{E7541609-A099-45A2-A50F-2D9F34DFCE54}">
      <dsp:nvSpPr>
        <dsp:cNvPr id="0" name=""/>
        <dsp:cNvSpPr/>
      </dsp:nvSpPr>
      <dsp:spPr>
        <a:xfrm>
          <a:off x="0" y="155420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23216F-A648-4B46-A5EE-4855DBB21455}">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C82B23-341D-4190-8EB0-F5AE1591FACB}">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US" sz="2300" b="0" i="0" kern="1200"/>
            <a:t>It can have negative effects on productivity, revenue, and customer satisfaction.</a:t>
          </a:r>
          <a:endParaRPr lang="en-US" sz="2300" kern="1200"/>
        </a:p>
      </dsp:txBody>
      <dsp:txXfrm>
        <a:off x="1435590" y="1554201"/>
        <a:ext cx="9080009" cy="1242935"/>
      </dsp:txXfrm>
    </dsp:sp>
    <dsp:sp modelId="{7AB9A30F-A64E-44D8-9897-72F942E08512}">
      <dsp:nvSpPr>
        <dsp:cNvPr id="0" name=""/>
        <dsp:cNvSpPr/>
      </dsp:nvSpPr>
      <dsp:spPr>
        <a:xfrm>
          <a:off x="0" y="3107870"/>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5E2120-2E18-4AC4-816D-AC5EA2E1AE06}">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8613D8-290B-4602-8935-516B82C22830}">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US" sz="2300" b="0" i="0" kern="1200"/>
            <a:t>Organizations need to track and analyze downtime data to identify causes and improve efficiency.</a:t>
          </a:r>
          <a:endParaRPr lang="en-US" sz="2300" kern="1200"/>
        </a:p>
      </dsp:txBody>
      <dsp:txXfrm>
        <a:off x="1435590" y="3107870"/>
        <a:ext cx="9080009" cy="124293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CB33EE-E3E1-47D6-A7E8-392CD8CD5FCD}">
      <dsp:nvSpPr>
        <dsp:cNvPr id="0" name=""/>
        <dsp:cNvSpPr/>
      </dsp:nvSpPr>
      <dsp:spPr>
        <a:xfrm>
          <a:off x="0" y="0"/>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58AE3C-1BAF-47F9-94B2-1258857CEDFC}">
      <dsp:nvSpPr>
        <dsp:cNvPr id="0" name=""/>
        <dsp:cNvSpPr/>
      </dsp:nvSpPr>
      <dsp:spPr>
        <a:xfrm>
          <a:off x="0" y="0"/>
          <a:ext cx="10515600" cy="4357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CA" sz="2900" b="0" i="0" kern="1200" dirty="0"/>
            <a:t>Machine Learning method</a:t>
          </a:r>
          <a:r>
            <a:rPr lang="en-GB" sz="2900" kern="1200" dirty="0"/>
            <a:t> used Logistic regression because it is commonly used for binary classification problems, where the goal is to predict a binary output variable based on one or more input variables. </a:t>
          </a:r>
        </a:p>
        <a:p>
          <a:pPr marL="0" lvl="0" indent="0" algn="l" defTabSz="1289050">
            <a:lnSpc>
              <a:spcPct val="90000"/>
            </a:lnSpc>
            <a:spcBef>
              <a:spcPct val="0"/>
            </a:spcBef>
            <a:spcAft>
              <a:spcPct val="35000"/>
            </a:spcAft>
            <a:buNone/>
          </a:pPr>
          <a:r>
            <a:rPr lang="en-GB" sz="2900" kern="1200" dirty="0"/>
            <a:t>In this case, the goal is to predict whether a machine is operating normally or not, which is a binary classification problem. </a:t>
          </a:r>
        </a:p>
        <a:p>
          <a:pPr marL="0" lvl="0" indent="0" algn="l" defTabSz="1289050">
            <a:lnSpc>
              <a:spcPct val="90000"/>
            </a:lnSpc>
            <a:spcBef>
              <a:spcPct val="0"/>
            </a:spcBef>
            <a:spcAft>
              <a:spcPct val="35000"/>
            </a:spcAft>
            <a:buNone/>
          </a:pPr>
          <a:r>
            <a:rPr lang="en-GB" sz="2900" kern="1200" dirty="0"/>
            <a:t>Therefore, logistic regression is a suitable choice for this problem. Additionally, logistic regression is a simple and interpretable model that is often used as a baseline model for classification tasks.</a:t>
          </a:r>
          <a:endParaRPr lang="en-US" sz="2900" kern="1200" dirty="0"/>
        </a:p>
      </dsp:txBody>
      <dsp:txXfrm>
        <a:off x="0" y="0"/>
        <a:ext cx="10515600" cy="43575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B939C5-E8A7-4C9A-B928-19046178C29D}">
      <dsp:nvSpPr>
        <dsp:cNvPr id="0" name=""/>
        <dsp:cNvSpPr/>
      </dsp:nvSpPr>
      <dsp:spPr>
        <a:xfrm>
          <a:off x="0" y="6984"/>
          <a:ext cx="6263640" cy="9151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FEB172-FEE5-4BCC-9ADC-17EBBAF9E824}">
      <dsp:nvSpPr>
        <dsp:cNvPr id="0" name=""/>
        <dsp:cNvSpPr/>
      </dsp:nvSpPr>
      <dsp:spPr>
        <a:xfrm>
          <a:off x="276823" y="212886"/>
          <a:ext cx="503315" cy="5033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CB4638-6D8E-4BFE-A811-F8F39CF38366}">
      <dsp:nvSpPr>
        <dsp:cNvPr id="0" name=""/>
        <dsp:cNvSpPr/>
      </dsp:nvSpPr>
      <dsp:spPr>
        <a:xfrm>
          <a:off x="1056963" y="6984"/>
          <a:ext cx="2818638" cy="91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50" tIns="96850" rIns="96850" bIns="96850" numCol="1" spcCol="1270" anchor="ctr" anchorCtr="0">
          <a:noAutofit/>
        </a:bodyPr>
        <a:lstStyle/>
        <a:p>
          <a:pPr marL="0" lvl="0" indent="0" algn="l" defTabSz="844550">
            <a:lnSpc>
              <a:spcPct val="90000"/>
            </a:lnSpc>
            <a:spcBef>
              <a:spcPct val="0"/>
            </a:spcBef>
            <a:spcAft>
              <a:spcPct val="35000"/>
            </a:spcAft>
            <a:buNone/>
          </a:pPr>
          <a:r>
            <a:rPr lang="en-GB" sz="1900" b="1" i="0" kern="1200"/>
            <a:t>Increased Productivity:</a:t>
          </a:r>
          <a:endParaRPr lang="en-US" sz="1900" kern="1200"/>
        </a:p>
      </dsp:txBody>
      <dsp:txXfrm>
        <a:off x="1056963" y="6984"/>
        <a:ext cx="2818638" cy="915119"/>
      </dsp:txXfrm>
    </dsp:sp>
    <dsp:sp modelId="{1A5BC5ED-91DF-4569-8B35-E95FD7EE82BF}">
      <dsp:nvSpPr>
        <dsp:cNvPr id="0" name=""/>
        <dsp:cNvSpPr/>
      </dsp:nvSpPr>
      <dsp:spPr>
        <a:xfrm>
          <a:off x="3875601" y="6984"/>
          <a:ext cx="2387005" cy="91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50" tIns="96850" rIns="96850" bIns="96850" numCol="1" spcCol="1270" anchor="ctr" anchorCtr="0">
          <a:noAutofit/>
        </a:bodyPr>
        <a:lstStyle/>
        <a:p>
          <a:pPr marL="0" lvl="0" indent="0" algn="l" defTabSz="488950">
            <a:lnSpc>
              <a:spcPct val="90000"/>
            </a:lnSpc>
            <a:spcBef>
              <a:spcPct val="0"/>
            </a:spcBef>
            <a:spcAft>
              <a:spcPct val="35000"/>
            </a:spcAft>
            <a:buNone/>
          </a:pPr>
          <a:r>
            <a:rPr lang="en-US" sz="1100" i="0" kern="1200"/>
            <a:t>Reducing machine downtime can improve organizational productivity and output.</a:t>
          </a:r>
          <a:endParaRPr lang="en-US" sz="1100" kern="1200"/>
        </a:p>
      </dsp:txBody>
      <dsp:txXfrm>
        <a:off x="3875601" y="6984"/>
        <a:ext cx="2387005" cy="915119"/>
      </dsp:txXfrm>
    </dsp:sp>
    <dsp:sp modelId="{BE5B3C06-805E-4A68-AC75-60C1350C702C}">
      <dsp:nvSpPr>
        <dsp:cNvPr id="0" name=""/>
        <dsp:cNvSpPr/>
      </dsp:nvSpPr>
      <dsp:spPr>
        <a:xfrm>
          <a:off x="0" y="1150884"/>
          <a:ext cx="6263640" cy="9151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B91628-720D-4F65-9C9F-5BCAD923D07D}">
      <dsp:nvSpPr>
        <dsp:cNvPr id="0" name=""/>
        <dsp:cNvSpPr/>
      </dsp:nvSpPr>
      <dsp:spPr>
        <a:xfrm>
          <a:off x="276823" y="1356786"/>
          <a:ext cx="503315" cy="5033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427C1B-9863-4E65-8A5F-34153F358A46}">
      <dsp:nvSpPr>
        <dsp:cNvPr id="0" name=""/>
        <dsp:cNvSpPr/>
      </dsp:nvSpPr>
      <dsp:spPr>
        <a:xfrm>
          <a:off x="1056963" y="1150884"/>
          <a:ext cx="2818638" cy="91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50" tIns="96850" rIns="96850" bIns="96850" numCol="1" spcCol="1270" anchor="ctr" anchorCtr="0">
          <a:noAutofit/>
        </a:bodyPr>
        <a:lstStyle/>
        <a:p>
          <a:pPr marL="0" lvl="0" indent="0" algn="l" defTabSz="844550">
            <a:lnSpc>
              <a:spcPct val="90000"/>
            </a:lnSpc>
            <a:spcBef>
              <a:spcPct val="0"/>
            </a:spcBef>
            <a:spcAft>
              <a:spcPct val="35000"/>
            </a:spcAft>
            <a:buNone/>
          </a:pPr>
          <a:r>
            <a:rPr lang="en-GB" sz="1900" b="1" i="0" kern="1200"/>
            <a:t>Reduced Maintenance Costs:</a:t>
          </a:r>
          <a:r>
            <a:rPr lang="en-GB" sz="1900" b="0" i="0" kern="1200"/>
            <a:t> </a:t>
          </a:r>
          <a:endParaRPr lang="en-US" sz="1900" kern="1200"/>
        </a:p>
      </dsp:txBody>
      <dsp:txXfrm>
        <a:off x="1056963" y="1150884"/>
        <a:ext cx="2818638" cy="915119"/>
      </dsp:txXfrm>
    </dsp:sp>
    <dsp:sp modelId="{A7BA75CC-467E-415F-9C83-5A4E0830B438}">
      <dsp:nvSpPr>
        <dsp:cNvPr id="0" name=""/>
        <dsp:cNvSpPr/>
      </dsp:nvSpPr>
      <dsp:spPr>
        <a:xfrm>
          <a:off x="3875601" y="1150884"/>
          <a:ext cx="2387005" cy="91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50" tIns="96850" rIns="96850" bIns="96850" numCol="1" spcCol="1270" anchor="ctr" anchorCtr="0">
          <a:noAutofit/>
        </a:bodyPr>
        <a:lstStyle/>
        <a:p>
          <a:pPr marL="0" lvl="0" indent="0" algn="l" defTabSz="488950">
            <a:lnSpc>
              <a:spcPct val="90000"/>
            </a:lnSpc>
            <a:spcBef>
              <a:spcPct val="0"/>
            </a:spcBef>
            <a:spcAft>
              <a:spcPct val="35000"/>
            </a:spcAft>
            <a:buNone/>
          </a:pPr>
          <a:r>
            <a:rPr lang="en-US" sz="1100" b="0" i="0" kern="1200"/>
            <a:t>It can help organizations save on maintenance costs and allocate resources more effectively.</a:t>
          </a:r>
          <a:endParaRPr lang="en-US" sz="1100" kern="1200"/>
        </a:p>
      </dsp:txBody>
      <dsp:txXfrm>
        <a:off x="3875601" y="1150884"/>
        <a:ext cx="2387005" cy="915119"/>
      </dsp:txXfrm>
    </dsp:sp>
    <dsp:sp modelId="{351EE841-CE60-42D9-8E78-2DA482136931}">
      <dsp:nvSpPr>
        <dsp:cNvPr id="0" name=""/>
        <dsp:cNvSpPr/>
      </dsp:nvSpPr>
      <dsp:spPr>
        <a:xfrm>
          <a:off x="0" y="2294784"/>
          <a:ext cx="6263640" cy="9151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BFA535-4F17-4018-8812-4FE96072C870}">
      <dsp:nvSpPr>
        <dsp:cNvPr id="0" name=""/>
        <dsp:cNvSpPr/>
      </dsp:nvSpPr>
      <dsp:spPr>
        <a:xfrm>
          <a:off x="276823" y="2500686"/>
          <a:ext cx="503315" cy="5033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5B7B30-0C70-4239-ABAE-4CCCC2F357E8}">
      <dsp:nvSpPr>
        <dsp:cNvPr id="0" name=""/>
        <dsp:cNvSpPr/>
      </dsp:nvSpPr>
      <dsp:spPr>
        <a:xfrm>
          <a:off x="1056963" y="2294784"/>
          <a:ext cx="2818638" cy="91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50" tIns="96850" rIns="96850" bIns="96850" numCol="1" spcCol="1270" anchor="ctr" anchorCtr="0">
          <a:noAutofit/>
        </a:bodyPr>
        <a:lstStyle/>
        <a:p>
          <a:pPr marL="0" lvl="0" indent="0" algn="l" defTabSz="844550">
            <a:lnSpc>
              <a:spcPct val="90000"/>
            </a:lnSpc>
            <a:spcBef>
              <a:spcPct val="0"/>
            </a:spcBef>
            <a:spcAft>
              <a:spcPct val="35000"/>
            </a:spcAft>
            <a:buNone/>
          </a:pPr>
          <a:r>
            <a:rPr lang="en-GB" sz="1900" b="1" i="0" kern="1200"/>
            <a:t>Improved Customer Satisfaction: </a:t>
          </a:r>
          <a:endParaRPr lang="en-US" sz="1900" kern="1200"/>
        </a:p>
      </dsp:txBody>
      <dsp:txXfrm>
        <a:off x="1056963" y="2294784"/>
        <a:ext cx="2818638" cy="915119"/>
      </dsp:txXfrm>
    </dsp:sp>
    <dsp:sp modelId="{45A6361D-B9F8-4717-8B1D-AB3165C31548}">
      <dsp:nvSpPr>
        <dsp:cNvPr id="0" name=""/>
        <dsp:cNvSpPr/>
      </dsp:nvSpPr>
      <dsp:spPr>
        <a:xfrm>
          <a:off x="3875601" y="2294784"/>
          <a:ext cx="2387005" cy="91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50" tIns="96850" rIns="96850" bIns="96850" numCol="1" spcCol="1270" anchor="ctr" anchorCtr="0">
          <a:noAutofit/>
        </a:bodyPr>
        <a:lstStyle/>
        <a:p>
          <a:pPr marL="0" lvl="0" indent="0" algn="l" defTabSz="488950">
            <a:lnSpc>
              <a:spcPct val="90000"/>
            </a:lnSpc>
            <a:spcBef>
              <a:spcPct val="0"/>
            </a:spcBef>
            <a:spcAft>
              <a:spcPct val="35000"/>
            </a:spcAft>
            <a:buNone/>
          </a:pPr>
          <a:r>
            <a:rPr lang="en-US" sz="1100" b="0" i="0" kern="1200"/>
            <a:t>Reducing machine downtime can improve customer satisfaction by allowing organizations to meet customer demand and deliver products/services on time.</a:t>
          </a:r>
          <a:endParaRPr lang="en-US" sz="1100" kern="1200"/>
        </a:p>
      </dsp:txBody>
      <dsp:txXfrm>
        <a:off x="3875601" y="2294784"/>
        <a:ext cx="2387005" cy="915119"/>
      </dsp:txXfrm>
    </dsp:sp>
    <dsp:sp modelId="{09891BDF-EEEA-4A47-8D9F-D8D6CC13AE23}">
      <dsp:nvSpPr>
        <dsp:cNvPr id="0" name=""/>
        <dsp:cNvSpPr/>
      </dsp:nvSpPr>
      <dsp:spPr>
        <a:xfrm>
          <a:off x="0" y="3438683"/>
          <a:ext cx="6263640" cy="9151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CDA1C8-1EDE-4556-889F-20D5530539E6}">
      <dsp:nvSpPr>
        <dsp:cNvPr id="0" name=""/>
        <dsp:cNvSpPr/>
      </dsp:nvSpPr>
      <dsp:spPr>
        <a:xfrm>
          <a:off x="276823" y="3644585"/>
          <a:ext cx="503315" cy="5033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663403-36CC-4FBA-A36A-C6DBDB3867CA}">
      <dsp:nvSpPr>
        <dsp:cNvPr id="0" name=""/>
        <dsp:cNvSpPr/>
      </dsp:nvSpPr>
      <dsp:spPr>
        <a:xfrm>
          <a:off x="1056963" y="3438683"/>
          <a:ext cx="2818638" cy="91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50" tIns="96850" rIns="96850" bIns="96850" numCol="1" spcCol="1270" anchor="ctr" anchorCtr="0">
          <a:noAutofit/>
        </a:bodyPr>
        <a:lstStyle/>
        <a:p>
          <a:pPr marL="0" lvl="0" indent="0" algn="l" defTabSz="844550">
            <a:lnSpc>
              <a:spcPct val="90000"/>
            </a:lnSpc>
            <a:spcBef>
              <a:spcPct val="0"/>
            </a:spcBef>
            <a:spcAft>
              <a:spcPct val="35000"/>
            </a:spcAft>
            <a:buNone/>
          </a:pPr>
          <a:r>
            <a:rPr lang="en-GB" sz="1900" b="1" i="0" kern="1200"/>
            <a:t>Increased Profitability:</a:t>
          </a:r>
          <a:r>
            <a:rPr lang="en-GB" sz="1900" b="0" i="0" kern="1200"/>
            <a:t> </a:t>
          </a:r>
          <a:endParaRPr lang="en-US" sz="1900" kern="1200"/>
        </a:p>
      </dsp:txBody>
      <dsp:txXfrm>
        <a:off x="1056963" y="3438683"/>
        <a:ext cx="2818638" cy="915119"/>
      </dsp:txXfrm>
    </dsp:sp>
    <dsp:sp modelId="{BF1E2594-8B1C-4961-8B3B-83EA82BAD4B6}">
      <dsp:nvSpPr>
        <dsp:cNvPr id="0" name=""/>
        <dsp:cNvSpPr/>
      </dsp:nvSpPr>
      <dsp:spPr>
        <a:xfrm>
          <a:off x="3875601" y="3438683"/>
          <a:ext cx="2387005" cy="91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50" tIns="96850" rIns="96850" bIns="96850" numCol="1" spcCol="1270" anchor="ctr" anchorCtr="0">
          <a:noAutofit/>
        </a:bodyPr>
        <a:lstStyle/>
        <a:p>
          <a:pPr marL="0" lvl="0" indent="0" algn="l" defTabSz="488950">
            <a:lnSpc>
              <a:spcPct val="90000"/>
            </a:lnSpc>
            <a:spcBef>
              <a:spcPct val="0"/>
            </a:spcBef>
            <a:spcAft>
              <a:spcPct val="35000"/>
            </a:spcAft>
            <a:buNone/>
          </a:pPr>
          <a:r>
            <a:rPr lang="en-US" sz="1100" b="0" i="0" kern="1200"/>
            <a:t>It can improve customer satisfaction by allowing organizations to meet customer demand and deliver products/services on time.</a:t>
          </a:r>
          <a:endParaRPr lang="en-US" sz="1100" kern="1200"/>
        </a:p>
      </dsp:txBody>
      <dsp:txXfrm>
        <a:off x="3875601" y="3438683"/>
        <a:ext cx="2387005" cy="915119"/>
      </dsp:txXfrm>
    </dsp:sp>
    <dsp:sp modelId="{024EA688-2392-4526-BBA1-8C4C9FA348A1}">
      <dsp:nvSpPr>
        <dsp:cNvPr id="0" name=""/>
        <dsp:cNvSpPr/>
      </dsp:nvSpPr>
      <dsp:spPr>
        <a:xfrm>
          <a:off x="0" y="4582583"/>
          <a:ext cx="6263640" cy="9151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525F79-5637-4E10-A5CF-8E58D4AF5E4A}">
      <dsp:nvSpPr>
        <dsp:cNvPr id="0" name=""/>
        <dsp:cNvSpPr/>
      </dsp:nvSpPr>
      <dsp:spPr>
        <a:xfrm>
          <a:off x="276823" y="4788485"/>
          <a:ext cx="503315" cy="50331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247A12-BE1D-4F98-9F49-608093EA46A0}">
      <dsp:nvSpPr>
        <dsp:cNvPr id="0" name=""/>
        <dsp:cNvSpPr/>
      </dsp:nvSpPr>
      <dsp:spPr>
        <a:xfrm>
          <a:off x="1056963" y="4582583"/>
          <a:ext cx="2818638" cy="91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50" tIns="96850" rIns="96850" bIns="96850" numCol="1" spcCol="1270" anchor="ctr" anchorCtr="0">
          <a:noAutofit/>
        </a:bodyPr>
        <a:lstStyle/>
        <a:p>
          <a:pPr marL="0" lvl="0" indent="0" algn="l" defTabSz="844550">
            <a:lnSpc>
              <a:spcPct val="90000"/>
            </a:lnSpc>
            <a:spcBef>
              <a:spcPct val="0"/>
            </a:spcBef>
            <a:spcAft>
              <a:spcPct val="35000"/>
            </a:spcAft>
            <a:buNone/>
          </a:pPr>
          <a:r>
            <a:rPr lang="en-GB" sz="1900" b="1" i="0" kern="1200"/>
            <a:t>Improved Safety: </a:t>
          </a:r>
          <a:endParaRPr lang="en-US" sz="1900" kern="1200"/>
        </a:p>
      </dsp:txBody>
      <dsp:txXfrm>
        <a:off x="1056963" y="4582583"/>
        <a:ext cx="2818638" cy="915119"/>
      </dsp:txXfrm>
    </dsp:sp>
    <dsp:sp modelId="{87C88059-22F6-4CEC-A761-DACEE7979864}">
      <dsp:nvSpPr>
        <dsp:cNvPr id="0" name=""/>
        <dsp:cNvSpPr/>
      </dsp:nvSpPr>
      <dsp:spPr>
        <a:xfrm>
          <a:off x="3875601" y="4582583"/>
          <a:ext cx="2387005" cy="91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50" tIns="96850" rIns="96850" bIns="96850" numCol="1" spcCol="1270" anchor="ctr" anchorCtr="0">
          <a:noAutofit/>
        </a:bodyPr>
        <a:lstStyle/>
        <a:p>
          <a:pPr marL="0" lvl="0" indent="0" algn="l" defTabSz="488950">
            <a:lnSpc>
              <a:spcPct val="90000"/>
            </a:lnSpc>
            <a:spcBef>
              <a:spcPct val="0"/>
            </a:spcBef>
            <a:spcAft>
              <a:spcPct val="35000"/>
            </a:spcAft>
            <a:buNone/>
          </a:pPr>
          <a:r>
            <a:rPr lang="en-US" sz="1100" b="0" i="0" kern="1200"/>
            <a:t>It can improve worker safety by reducing the need for maintenance or repairs, thereby reducing safety risks associated with those activities.</a:t>
          </a:r>
          <a:endParaRPr lang="en-US" sz="1100" kern="1200"/>
        </a:p>
      </dsp:txBody>
      <dsp:txXfrm>
        <a:off x="3875601" y="4582583"/>
        <a:ext cx="2387005" cy="9151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D6E5C5-4451-4F7B-B60D-2ACFBCF5C26D}">
      <dsp:nvSpPr>
        <dsp:cNvPr id="0" name=""/>
        <dsp:cNvSpPr/>
      </dsp:nvSpPr>
      <dsp:spPr>
        <a:xfrm>
          <a:off x="0" y="0"/>
          <a:ext cx="636422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91F00F-0889-4697-A88A-AB1E2AB67C19}">
      <dsp:nvSpPr>
        <dsp:cNvPr id="0" name=""/>
        <dsp:cNvSpPr/>
      </dsp:nvSpPr>
      <dsp:spPr>
        <a:xfrm>
          <a:off x="0" y="0"/>
          <a:ext cx="6364224" cy="1378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GB" sz="5200" kern="1200"/>
            <a:t>E</a:t>
          </a:r>
          <a:r>
            <a:rPr lang="en-GB" sz="5200" b="0" i="0" kern="1200"/>
            <a:t>quipment failure</a:t>
          </a:r>
          <a:endParaRPr lang="en-US" sz="5200" kern="1200"/>
        </a:p>
      </dsp:txBody>
      <dsp:txXfrm>
        <a:off x="0" y="0"/>
        <a:ext cx="6364224" cy="1378457"/>
      </dsp:txXfrm>
    </dsp:sp>
    <dsp:sp modelId="{2AF72DC1-A890-46C8-9A8A-44406867F3E0}">
      <dsp:nvSpPr>
        <dsp:cNvPr id="0" name=""/>
        <dsp:cNvSpPr/>
      </dsp:nvSpPr>
      <dsp:spPr>
        <a:xfrm>
          <a:off x="0" y="1378457"/>
          <a:ext cx="6364224" cy="0"/>
        </a:xfrm>
        <a:prstGeom prst="line">
          <a:avLst/>
        </a:prstGeom>
        <a:solidFill>
          <a:schemeClr val="accent5">
            <a:hueOff val="-2252848"/>
            <a:satOff val="-5806"/>
            <a:lumOff val="-3922"/>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33A59B-8B86-4D87-825F-28BB48573243}">
      <dsp:nvSpPr>
        <dsp:cNvPr id="0" name=""/>
        <dsp:cNvSpPr/>
      </dsp:nvSpPr>
      <dsp:spPr>
        <a:xfrm>
          <a:off x="0" y="1378457"/>
          <a:ext cx="6364224" cy="1378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GB" sz="5200" b="0" i="0" kern="1200"/>
            <a:t>Maintenance</a:t>
          </a:r>
          <a:endParaRPr lang="en-US" sz="5200" kern="1200"/>
        </a:p>
      </dsp:txBody>
      <dsp:txXfrm>
        <a:off x="0" y="1378457"/>
        <a:ext cx="6364224" cy="1378457"/>
      </dsp:txXfrm>
    </dsp:sp>
    <dsp:sp modelId="{AD41C643-E445-45DC-AF71-9C5C009D0C70}">
      <dsp:nvSpPr>
        <dsp:cNvPr id="0" name=""/>
        <dsp:cNvSpPr/>
      </dsp:nvSpPr>
      <dsp:spPr>
        <a:xfrm>
          <a:off x="0" y="2756915"/>
          <a:ext cx="6364224" cy="0"/>
        </a:xfrm>
        <a:prstGeom prst="line">
          <a:avLst/>
        </a:prstGeom>
        <a:solidFill>
          <a:schemeClr val="accent5">
            <a:hueOff val="-4505695"/>
            <a:satOff val="-11613"/>
            <a:lumOff val="-7843"/>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19BD9D-71A4-4509-877B-D5BAB033D6C8}">
      <dsp:nvSpPr>
        <dsp:cNvPr id="0" name=""/>
        <dsp:cNvSpPr/>
      </dsp:nvSpPr>
      <dsp:spPr>
        <a:xfrm>
          <a:off x="0" y="2756915"/>
          <a:ext cx="6364224" cy="1378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GB" sz="5200" kern="1200"/>
            <a:t>O</a:t>
          </a:r>
          <a:r>
            <a:rPr lang="en-GB" sz="5200" b="0" i="0" kern="1200"/>
            <a:t>perator error</a:t>
          </a:r>
          <a:endParaRPr lang="en-US" sz="5200" kern="1200"/>
        </a:p>
      </dsp:txBody>
      <dsp:txXfrm>
        <a:off x="0" y="2756915"/>
        <a:ext cx="6364224" cy="1378457"/>
      </dsp:txXfrm>
    </dsp:sp>
    <dsp:sp modelId="{FF841FA9-C2CC-4E65-9FBA-8025EC1B8700}">
      <dsp:nvSpPr>
        <dsp:cNvPr id="0" name=""/>
        <dsp:cNvSpPr/>
      </dsp:nvSpPr>
      <dsp:spPr>
        <a:xfrm>
          <a:off x="0" y="4135373"/>
          <a:ext cx="6364224"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DCF6BD-8491-4F3A-8633-BAF24C72C9AF}">
      <dsp:nvSpPr>
        <dsp:cNvPr id="0" name=""/>
        <dsp:cNvSpPr/>
      </dsp:nvSpPr>
      <dsp:spPr>
        <a:xfrm>
          <a:off x="0" y="4135373"/>
          <a:ext cx="6364224" cy="1378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GB" sz="5200" b="0" i="0" kern="1200"/>
            <a:t>Production scheduling</a:t>
          </a:r>
          <a:endParaRPr lang="en-US" sz="5200" kern="1200"/>
        </a:p>
      </dsp:txBody>
      <dsp:txXfrm>
        <a:off x="0" y="4135373"/>
        <a:ext cx="6364224" cy="13784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CA8E8F-A0A6-41EA-9122-F0A386C95E70}">
      <dsp:nvSpPr>
        <dsp:cNvPr id="0" name=""/>
        <dsp:cNvSpPr/>
      </dsp:nvSpPr>
      <dsp:spPr>
        <a:xfrm>
          <a:off x="3040792" y="870618"/>
          <a:ext cx="667342" cy="91440"/>
        </a:xfrm>
        <a:custGeom>
          <a:avLst/>
          <a:gdLst/>
          <a:ahLst/>
          <a:cxnLst/>
          <a:rect l="0" t="0" r="0" b="0"/>
          <a:pathLst>
            <a:path>
              <a:moveTo>
                <a:pt x="0" y="45720"/>
              </a:moveTo>
              <a:lnTo>
                <a:pt x="667342"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7014" y="912848"/>
        <a:ext cx="34897" cy="6979"/>
      </dsp:txXfrm>
    </dsp:sp>
    <dsp:sp modelId="{84F7C922-566F-4667-AF07-07B38613039E}">
      <dsp:nvSpPr>
        <dsp:cNvPr id="0" name=""/>
        <dsp:cNvSpPr/>
      </dsp:nvSpPr>
      <dsp:spPr>
        <a:xfrm>
          <a:off x="8061" y="5979"/>
          <a:ext cx="3034531" cy="1820718"/>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1600200">
            <a:lnSpc>
              <a:spcPct val="90000"/>
            </a:lnSpc>
            <a:spcBef>
              <a:spcPct val="0"/>
            </a:spcBef>
            <a:spcAft>
              <a:spcPct val="35000"/>
            </a:spcAft>
            <a:buNone/>
          </a:pPr>
          <a:r>
            <a:rPr lang="en-CA" sz="3600" kern="1200"/>
            <a:t>Collect data</a:t>
          </a:r>
          <a:endParaRPr lang="en-US" sz="3600" kern="1200"/>
        </a:p>
      </dsp:txBody>
      <dsp:txXfrm>
        <a:off x="8061" y="5979"/>
        <a:ext cx="3034531" cy="1820718"/>
      </dsp:txXfrm>
    </dsp:sp>
    <dsp:sp modelId="{9CC5E9DE-DDBF-4A5C-BB67-BEB952A1C53A}">
      <dsp:nvSpPr>
        <dsp:cNvPr id="0" name=""/>
        <dsp:cNvSpPr/>
      </dsp:nvSpPr>
      <dsp:spPr>
        <a:xfrm>
          <a:off x="6773265" y="870618"/>
          <a:ext cx="667342" cy="91440"/>
        </a:xfrm>
        <a:custGeom>
          <a:avLst/>
          <a:gdLst/>
          <a:ahLst/>
          <a:cxnLst/>
          <a:rect l="0" t="0" r="0" b="0"/>
          <a:pathLst>
            <a:path>
              <a:moveTo>
                <a:pt x="0" y="45720"/>
              </a:moveTo>
              <a:lnTo>
                <a:pt x="667342" y="45720"/>
              </a:lnTo>
            </a:path>
          </a:pathLst>
        </a:custGeom>
        <a:noFill/>
        <a:ln w="6350" cap="flat" cmpd="sng" algn="ctr">
          <a:solidFill>
            <a:schemeClr val="accent2">
              <a:hueOff val="-363841"/>
              <a:satOff val="-20982"/>
              <a:lumOff val="215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9488" y="912848"/>
        <a:ext cx="34897" cy="6979"/>
      </dsp:txXfrm>
    </dsp:sp>
    <dsp:sp modelId="{8F38E310-45F5-4DB0-BEF1-990FB788D6E3}">
      <dsp:nvSpPr>
        <dsp:cNvPr id="0" name=""/>
        <dsp:cNvSpPr/>
      </dsp:nvSpPr>
      <dsp:spPr>
        <a:xfrm>
          <a:off x="3740534" y="5979"/>
          <a:ext cx="3034531" cy="1820718"/>
        </a:xfrm>
        <a:prstGeom prst="rect">
          <a:avLst/>
        </a:prstGeom>
        <a:solidFill>
          <a:schemeClr val="accent2">
            <a:hueOff val="-291073"/>
            <a:satOff val="-16786"/>
            <a:lumOff val="1726"/>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1600200">
            <a:lnSpc>
              <a:spcPct val="90000"/>
            </a:lnSpc>
            <a:spcBef>
              <a:spcPct val="0"/>
            </a:spcBef>
            <a:spcAft>
              <a:spcPct val="35000"/>
            </a:spcAft>
            <a:buNone/>
          </a:pPr>
          <a:r>
            <a:rPr lang="en-CA" sz="3600" kern="1200"/>
            <a:t>Perform ETL</a:t>
          </a:r>
          <a:endParaRPr lang="en-US" sz="3600" kern="1200"/>
        </a:p>
      </dsp:txBody>
      <dsp:txXfrm>
        <a:off x="3740534" y="5979"/>
        <a:ext cx="3034531" cy="1820718"/>
      </dsp:txXfrm>
    </dsp:sp>
    <dsp:sp modelId="{3DD26A2C-7DD7-4615-9A88-AAAFA9C6A44D}">
      <dsp:nvSpPr>
        <dsp:cNvPr id="0" name=""/>
        <dsp:cNvSpPr/>
      </dsp:nvSpPr>
      <dsp:spPr>
        <a:xfrm>
          <a:off x="1525326" y="1824897"/>
          <a:ext cx="7464946" cy="667342"/>
        </a:xfrm>
        <a:custGeom>
          <a:avLst/>
          <a:gdLst/>
          <a:ahLst/>
          <a:cxnLst/>
          <a:rect l="0" t="0" r="0" b="0"/>
          <a:pathLst>
            <a:path>
              <a:moveTo>
                <a:pt x="7464946" y="0"/>
              </a:moveTo>
              <a:lnTo>
                <a:pt x="7464946" y="350771"/>
              </a:lnTo>
              <a:lnTo>
                <a:pt x="0" y="350771"/>
              </a:lnTo>
              <a:lnTo>
                <a:pt x="0" y="667342"/>
              </a:lnTo>
            </a:path>
          </a:pathLst>
        </a:custGeom>
        <a:noFill/>
        <a:ln w="6350" cap="flat" cmpd="sng" algn="ctr">
          <a:solidFill>
            <a:schemeClr val="accent2">
              <a:hueOff val="-727682"/>
              <a:satOff val="-41964"/>
              <a:lumOff val="431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70362" y="2155079"/>
        <a:ext cx="374875" cy="6979"/>
      </dsp:txXfrm>
    </dsp:sp>
    <dsp:sp modelId="{0A1427DE-2191-44CE-9E87-93D92454705C}">
      <dsp:nvSpPr>
        <dsp:cNvPr id="0" name=""/>
        <dsp:cNvSpPr/>
      </dsp:nvSpPr>
      <dsp:spPr>
        <a:xfrm>
          <a:off x="7473007" y="5979"/>
          <a:ext cx="3034531" cy="1820718"/>
        </a:xfrm>
        <a:prstGeom prst="rect">
          <a:avLst/>
        </a:prstGeom>
        <a:solidFill>
          <a:schemeClr val="accent2">
            <a:hueOff val="-582145"/>
            <a:satOff val="-33571"/>
            <a:lumOff val="345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1600200">
            <a:lnSpc>
              <a:spcPct val="90000"/>
            </a:lnSpc>
            <a:spcBef>
              <a:spcPct val="0"/>
            </a:spcBef>
            <a:spcAft>
              <a:spcPct val="35000"/>
            </a:spcAft>
            <a:buNone/>
          </a:pPr>
          <a:r>
            <a:rPr lang="en-CA" sz="3600" kern="1200" dirty="0"/>
            <a:t>Data preprocessing</a:t>
          </a:r>
          <a:endParaRPr lang="en-US" sz="3600" kern="1200" dirty="0"/>
        </a:p>
      </dsp:txBody>
      <dsp:txXfrm>
        <a:off x="7473007" y="5979"/>
        <a:ext cx="3034531" cy="1820718"/>
      </dsp:txXfrm>
    </dsp:sp>
    <dsp:sp modelId="{B5F499DA-DF63-441C-9174-769001015571}">
      <dsp:nvSpPr>
        <dsp:cNvPr id="0" name=""/>
        <dsp:cNvSpPr/>
      </dsp:nvSpPr>
      <dsp:spPr>
        <a:xfrm>
          <a:off x="3040792" y="3389279"/>
          <a:ext cx="667342" cy="91440"/>
        </a:xfrm>
        <a:custGeom>
          <a:avLst/>
          <a:gdLst/>
          <a:ahLst/>
          <a:cxnLst/>
          <a:rect l="0" t="0" r="0" b="0"/>
          <a:pathLst>
            <a:path>
              <a:moveTo>
                <a:pt x="0" y="45720"/>
              </a:moveTo>
              <a:lnTo>
                <a:pt x="667342" y="45720"/>
              </a:lnTo>
            </a:path>
          </a:pathLst>
        </a:custGeom>
        <a:noFill/>
        <a:ln w="6350" cap="flat" cmpd="sng" algn="ctr">
          <a:solidFill>
            <a:schemeClr val="accent2">
              <a:hueOff val="-1091522"/>
              <a:satOff val="-62946"/>
              <a:lumOff val="647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7014" y="3431509"/>
        <a:ext cx="34897" cy="6979"/>
      </dsp:txXfrm>
    </dsp:sp>
    <dsp:sp modelId="{278C8868-907A-4043-BBBF-990008B031AD}">
      <dsp:nvSpPr>
        <dsp:cNvPr id="0" name=""/>
        <dsp:cNvSpPr/>
      </dsp:nvSpPr>
      <dsp:spPr>
        <a:xfrm>
          <a:off x="8061" y="2524640"/>
          <a:ext cx="3034531" cy="1820718"/>
        </a:xfrm>
        <a:prstGeom prst="rect">
          <a:avLst/>
        </a:prstGeom>
        <a:solidFill>
          <a:schemeClr val="accent2">
            <a:hueOff val="-873218"/>
            <a:satOff val="-50357"/>
            <a:lumOff val="5177"/>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1600200">
            <a:lnSpc>
              <a:spcPct val="90000"/>
            </a:lnSpc>
            <a:spcBef>
              <a:spcPct val="0"/>
            </a:spcBef>
            <a:spcAft>
              <a:spcPct val="35000"/>
            </a:spcAft>
            <a:buNone/>
          </a:pPr>
          <a:r>
            <a:rPr lang="en-CA" sz="3600" kern="1200"/>
            <a:t>Exploratory Data Analysis</a:t>
          </a:r>
          <a:endParaRPr lang="en-US" sz="3600" kern="1200"/>
        </a:p>
      </dsp:txBody>
      <dsp:txXfrm>
        <a:off x="8061" y="2524640"/>
        <a:ext cx="3034531" cy="1820718"/>
      </dsp:txXfrm>
    </dsp:sp>
    <dsp:sp modelId="{6A09A47D-AEA9-4004-8E4A-8063630F5A6B}">
      <dsp:nvSpPr>
        <dsp:cNvPr id="0" name=""/>
        <dsp:cNvSpPr/>
      </dsp:nvSpPr>
      <dsp:spPr>
        <a:xfrm>
          <a:off x="6773265" y="3389279"/>
          <a:ext cx="667342" cy="91440"/>
        </a:xfrm>
        <a:custGeom>
          <a:avLst/>
          <a:gdLst/>
          <a:ahLst/>
          <a:cxnLst/>
          <a:rect l="0" t="0" r="0" b="0"/>
          <a:pathLst>
            <a:path>
              <a:moveTo>
                <a:pt x="0" y="45720"/>
              </a:moveTo>
              <a:lnTo>
                <a:pt x="667342" y="45720"/>
              </a:lnTo>
            </a:path>
          </a:pathLst>
        </a:custGeom>
        <a:noFill/>
        <a:ln w="6350" cap="flat" cmpd="sng" algn="ctr">
          <a:solidFill>
            <a:schemeClr val="accent2">
              <a:hueOff val="-1455363"/>
              <a:satOff val="-83928"/>
              <a:lumOff val="862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9488" y="3431509"/>
        <a:ext cx="34897" cy="6979"/>
      </dsp:txXfrm>
    </dsp:sp>
    <dsp:sp modelId="{19A27084-BB95-4EF2-AE6C-0F1B52C223B0}">
      <dsp:nvSpPr>
        <dsp:cNvPr id="0" name=""/>
        <dsp:cNvSpPr/>
      </dsp:nvSpPr>
      <dsp:spPr>
        <a:xfrm>
          <a:off x="3740534" y="2524640"/>
          <a:ext cx="3034531" cy="1820718"/>
        </a:xfrm>
        <a:prstGeom prst="rect">
          <a:avLst/>
        </a:prstGeom>
        <a:solidFill>
          <a:schemeClr val="accent2">
            <a:hueOff val="-1164290"/>
            <a:satOff val="-67142"/>
            <a:lumOff val="690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1600200">
            <a:lnSpc>
              <a:spcPct val="90000"/>
            </a:lnSpc>
            <a:spcBef>
              <a:spcPct val="0"/>
            </a:spcBef>
            <a:spcAft>
              <a:spcPct val="35000"/>
            </a:spcAft>
            <a:buNone/>
          </a:pPr>
          <a:r>
            <a:rPr lang="en-CA" sz="3600" kern="1200" dirty="0"/>
            <a:t>Machine Learning Model</a:t>
          </a:r>
          <a:endParaRPr lang="en-US" sz="3600" kern="1200" dirty="0"/>
        </a:p>
      </dsp:txBody>
      <dsp:txXfrm>
        <a:off x="3740534" y="2524640"/>
        <a:ext cx="3034531" cy="1820718"/>
      </dsp:txXfrm>
    </dsp:sp>
    <dsp:sp modelId="{7C7200DC-D2A6-4721-8CD0-6D97791721F8}">
      <dsp:nvSpPr>
        <dsp:cNvPr id="0" name=""/>
        <dsp:cNvSpPr/>
      </dsp:nvSpPr>
      <dsp:spPr>
        <a:xfrm>
          <a:off x="7473007" y="2524640"/>
          <a:ext cx="3034531" cy="1820718"/>
        </a:xfrm>
        <a:prstGeom prst="rect">
          <a:avLst/>
        </a:prstGeom>
        <a:solidFill>
          <a:schemeClr val="accent2">
            <a:hueOff val="-1455363"/>
            <a:satOff val="-83928"/>
            <a:lumOff val="862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1600200">
            <a:lnSpc>
              <a:spcPct val="90000"/>
            </a:lnSpc>
            <a:spcBef>
              <a:spcPct val="0"/>
            </a:spcBef>
            <a:spcAft>
              <a:spcPct val="35000"/>
            </a:spcAft>
            <a:buNone/>
          </a:pPr>
          <a:r>
            <a:rPr lang="en-CA" sz="3600" kern="1200"/>
            <a:t>Dashboard Creation</a:t>
          </a:r>
          <a:endParaRPr lang="en-US" sz="3600" kern="1200"/>
        </a:p>
      </dsp:txBody>
      <dsp:txXfrm>
        <a:off x="7473007" y="2524640"/>
        <a:ext cx="3034531" cy="18207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0304B3-4921-443B-983A-B52CF740BE9C}">
      <dsp:nvSpPr>
        <dsp:cNvPr id="0" name=""/>
        <dsp:cNvSpPr/>
      </dsp:nvSpPr>
      <dsp:spPr>
        <a:xfrm>
          <a:off x="1747800" y="609132"/>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ABEA5A-DD0D-4B64-9DAF-5E5878CF6E9D}">
      <dsp:nvSpPr>
        <dsp:cNvPr id="0" name=""/>
        <dsp:cNvSpPr/>
      </dsp:nvSpPr>
      <dsp:spPr>
        <a:xfrm>
          <a:off x="559800" y="302341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CA" sz="1200" kern="1200" dirty="0"/>
            <a:t>The data was provided by our sponsors and was collected Using various IOT devices.</a:t>
          </a:r>
          <a:endParaRPr lang="en-US" sz="1200" kern="1200" dirty="0"/>
        </a:p>
      </dsp:txBody>
      <dsp:txXfrm>
        <a:off x="559800" y="3023411"/>
        <a:ext cx="4320000" cy="720000"/>
      </dsp:txXfrm>
    </dsp:sp>
    <dsp:sp modelId="{9D8AA2DF-BC43-4CB9-AF9D-296839D6D843}">
      <dsp:nvSpPr>
        <dsp:cNvPr id="0" name=""/>
        <dsp:cNvSpPr/>
      </dsp:nvSpPr>
      <dsp:spPr>
        <a:xfrm>
          <a:off x="6823800" y="609132"/>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BD010A-ABF3-4E86-BC6F-284C3800166E}">
      <dsp:nvSpPr>
        <dsp:cNvPr id="0" name=""/>
        <dsp:cNvSpPr/>
      </dsp:nvSpPr>
      <dsp:spPr>
        <a:xfrm>
          <a:off x="5635800" y="302341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dirty="0"/>
            <a:t>The fundamental data structure used is ShiftWorx. It is a tree structure that is used to represent many things, from the factories themselves down to individual data points tracked by the sensors.</a:t>
          </a:r>
        </a:p>
      </dsp:txBody>
      <dsp:txXfrm>
        <a:off x="5635800" y="3023411"/>
        <a:ext cx="432000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7D43A6-3DE1-4358-AA1E-7B9E31327BA0}">
      <dsp:nvSpPr>
        <dsp:cNvPr id="0" name=""/>
        <dsp:cNvSpPr/>
      </dsp:nvSpPr>
      <dsp:spPr>
        <a:xfrm>
          <a:off x="0" y="231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CA55B6-73DC-487E-94EC-9FD9603CE7CF}">
      <dsp:nvSpPr>
        <dsp:cNvPr id="0" name=""/>
        <dsp:cNvSpPr/>
      </dsp:nvSpPr>
      <dsp:spPr>
        <a:xfrm>
          <a:off x="355657" y="266858"/>
          <a:ext cx="646650" cy="6466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878F49-73EF-4155-9358-6513698387D5}">
      <dsp:nvSpPr>
        <dsp:cNvPr id="0" name=""/>
        <dsp:cNvSpPr/>
      </dsp:nvSpPr>
      <dsp:spPr>
        <a:xfrm>
          <a:off x="1357965" y="231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977900">
            <a:lnSpc>
              <a:spcPct val="90000"/>
            </a:lnSpc>
            <a:spcBef>
              <a:spcPct val="0"/>
            </a:spcBef>
            <a:spcAft>
              <a:spcPct val="35000"/>
            </a:spcAft>
            <a:buNone/>
          </a:pPr>
          <a:r>
            <a:rPr lang="en-GB" sz="2200" b="0" i="0" kern="1200"/>
            <a:t>Accuracy</a:t>
          </a:r>
          <a:endParaRPr lang="en-US" sz="2200" kern="1200"/>
        </a:p>
      </dsp:txBody>
      <dsp:txXfrm>
        <a:off x="1357965" y="2319"/>
        <a:ext cx="4887299" cy="1175727"/>
      </dsp:txXfrm>
    </dsp:sp>
    <dsp:sp modelId="{EA59CB96-31C6-4295-80E3-C9FA0F8DB022}">
      <dsp:nvSpPr>
        <dsp:cNvPr id="0" name=""/>
        <dsp:cNvSpPr/>
      </dsp:nvSpPr>
      <dsp:spPr>
        <a:xfrm>
          <a:off x="0" y="147197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BED2BF-BC2C-47B1-8E53-BB58719232D3}">
      <dsp:nvSpPr>
        <dsp:cNvPr id="0" name=""/>
        <dsp:cNvSpPr/>
      </dsp:nvSpPr>
      <dsp:spPr>
        <a:xfrm>
          <a:off x="355657" y="1736518"/>
          <a:ext cx="646650" cy="6466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0D478A-94A1-4CD1-8FB9-AF463F5632F1}">
      <dsp:nvSpPr>
        <dsp:cNvPr id="0" name=""/>
        <dsp:cNvSpPr/>
      </dsp:nvSpPr>
      <dsp:spPr>
        <a:xfrm>
          <a:off x="1357965" y="147197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977900">
            <a:lnSpc>
              <a:spcPct val="90000"/>
            </a:lnSpc>
            <a:spcBef>
              <a:spcPct val="0"/>
            </a:spcBef>
            <a:spcAft>
              <a:spcPct val="35000"/>
            </a:spcAft>
            <a:buNone/>
          </a:pPr>
          <a:r>
            <a:rPr lang="en-GB" sz="2200" b="0" i="0" kern="1200"/>
            <a:t>Completeness</a:t>
          </a:r>
          <a:endParaRPr lang="en-US" sz="2200" kern="1200"/>
        </a:p>
      </dsp:txBody>
      <dsp:txXfrm>
        <a:off x="1357965" y="1471979"/>
        <a:ext cx="4887299" cy="1175727"/>
      </dsp:txXfrm>
    </dsp:sp>
    <dsp:sp modelId="{4CBAC33D-A8EC-4E66-A139-31F37601039A}">
      <dsp:nvSpPr>
        <dsp:cNvPr id="0" name=""/>
        <dsp:cNvSpPr/>
      </dsp:nvSpPr>
      <dsp:spPr>
        <a:xfrm>
          <a:off x="0" y="294163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97530B-7527-4AB2-A916-D33BF92CBF8D}">
      <dsp:nvSpPr>
        <dsp:cNvPr id="0" name=""/>
        <dsp:cNvSpPr/>
      </dsp:nvSpPr>
      <dsp:spPr>
        <a:xfrm>
          <a:off x="355657" y="3206178"/>
          <a:ext cx="646650" cy="6466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5CF4AC-5BAA-455C-B769-10E90DDCE707}">
      <dsp:nvSpPr>
        <dsp:cNvPr id="0" name=""/>
        <dsp:cNvSpPr/>
      </dsp:nvSpPr>
      <dsp:spPr>
        <a:xfrm>
          <a:off x="1357965" y="294163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977900">
            <a:lnSpc>
              <a:spcPct val="90000"/>
            </a:lnSpc>
            <a:spcBef>
              <a:spcPct val="0"/>
            </a:spcBef>
            <a:spcAft>
              <a:spcPct val="35000"/>
            </a:spcAft>
            <a:buNone/>
          </a:pPr>
          <a:r>
            <a:rPr lang="en-GB" sz="2200" b="0" i="0" kern="1200"/>
            <a:t>Standardization</a:t>
          </a:r>
          <a:endParaRPr lang="en-US" sz="2200" kern="1200"/>
        </a:p>
      </dsp:txBody>
      <dsp:txXfrm>
        <a:off x="1357965" y="2941639"/>
        <a:ext cx="4887299" cy="1175727"/>
      </dsp:txXfrm>
    </dsp:sp>
    <dsp:sp modelId="{E8D93645-97B0-445C-B17C-98B02A2F4E5F}">
      <dsp:nvSpPr>
        <dsp:cNvPr id="0" name=""/>
        <dsp:cNvSpPr/>
      </dsp:nvSpPr>
      <dsp:spPr>
        <a:xfrm>
          <a:off x="0" y="441129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7A99DF-9C21-4EEA-B2B2-AC38D3366EE6}">
      <dsp:nvSpPr>
        <dsp:cNvPr id="0" name=""/>
        <dsp:cNvSpPr/>
      </dsp:nvSpPr>
      <dsp:spPr>
        <a:xfrm>
          <a:off x="355657" y="4675838"/>
          <a:ext cx="646650" cy="6466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8A5041-4A6C-4E27-86CE-BF9D55DEF003}">
      <dsp:nvSpPr>
        <dsp:cNvPr id="0" name=""/>
        <dsp:cNvSpPr/>
      </dsp:nvSpPr>
      <dsp:spPr>
        <a:xfrm>
          <a:off x="1357965" y="441129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977900">
            <a:lnSpc>
              <a:spcPct val="90000"/>
            </a:lnSpc>
            <a:spcBef>
              <a:spcPct val="0"/>
            </a:spcBef>
            <a:spcAft>
              <a:spcPct val="35000"/>
            </a:spcAft>
            <a:buNone/>
          </a:pPr>
          <a:r>
            <a:rPr lang="en-GB" sz="2200" b="0" i="0" kern="1200"/>
            <a:t>Efficiency</a:t>
          </a:r>
          <a:endParaRPr lang="en-US" sz="2200" kern="1200"/>
        </a:p>
      </dsp:txBody>
      <dsp:txXfrm>
        <a:off x="1357965" y="4411299"/>
        <a:ext cx="4887299" cy="117572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F0A29C-51B0-40DE-8AC8-73B9C67567AC}">
      <dsp:nvSpPr>
        <dsp:cNvPr id="0" name=""/>
        <dsp:cNvSpPr/>
      </dsp:nvSpPr>
      <dsp:spPr>
        <a:xfrm>
          <a:off x="0"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D475D3-B49F-4318-B446-ECC42E489501}">
      <dsp:nvSpPr>
        <dsp:cNvPr id="0" name=""/>
        <dsp:cNvSpPr/>
      </dsp:nvSpPr>
      <dsp:spPr>
        <a:xfrm>
          <a:off x="324326"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CA" sz="3500" kern="1200"/>
            <a:t>Too many files</a:t>
          </a:r>
          <a:endParaRPr lang="en-US" sz="3500" kern="1200"/>
        </a:p>
      </dsp:txBody>
      <dsp:txXfrm>
        <a:off x="378614" y="886531"/>
        <a:ext cx="2810360" cy="1744948"/>
      </dsp:txXfrm>
    </dsp:sp>
    <dsp:sp modelId="{B8886382-49DF-4455-8E48-F3059599EA27}">
      <dsp:nvSpPr>
        <dsp:cNvPr id="0" name=""/>
        <dsp:cNvSpPr/>
      </dsp:nvSpPr>
      <dsp:spPr>
        <a:xfrm>
          <a:off x="3567588"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928CF7-79D1-4430-9982-E6F5B342F586}">
      <dsp:nvSpPr>
        <dsp:cNvPr id="0" name=""/>
        <dsp:cNvSpPr/>
      </dsp:nvSpPr>
      <dsp:spPr>
        <a:xfrm>
          <a:off x="3891915"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CA" sz="3500" kern="1200"/>
            <a:t>Unstructured data</a:t>
          </a:r>
          <a:endParaRPr lang="en-US" sz="3500" kern="1200"/>
        </a:p>
      </dsp:txBody>
      <dsp:txXfrm>
        <a:off x="3946203" y="886531"/>
        <a:ext cx="2810360" cy="1744948"/>
      </dsp:txXfrm>
    </dsp:sp>
    <dsp:sp modelId="{B36E27A5-8662-48C9-911E-3E90F260E082}">
      <dsp:nvSpPr>
        <dsp:cNvPr id="0" name=""/>
        <dsp:cNvSpPr/>
      </dsp:nvSpPr>
      <dsp:spPr>
        <a:xfrm>
          <a:off x="7135177"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9A0626-415A-4CB2-ADE5-3182F9037AF9}">
      <dsp:nvSpPr>
        <dsp:cNvPr id="0" name=""/>
        <dsp:cNvSpPr/>
      </dsp:nvSpPr>
      <dsp:spPr>
        <a:xfrm>
          <a:off x="7459503"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CA" sz="3500" kern="1200"/>
            <a:t>Inappropriate timestamp format</a:t>
          </a:r>
          <a:endParaRPr lang="en-US" sz="3500" kern="1200"/>
        </a:p>
      </dsp:txBody>
      <dsp:txXfrm>
        <a:off x="7513791" y="886531"/>
        <a:ext cx="2810360" cy="174494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892FE-753D-42ED-A34C-2A6DCD867E43}">
      <dsp:nvSpPr>
        <dsp:cNvPr id="0" name=""/>
        <dsp:cNvSpPr/>
      </dsp:nvSpPr>
      <dsp:spPr>
        <a:xfrm>
          <a:off x="0" y="908268"/>
          <a:ext cx="6245265" cy="16768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ED82E5-7694-4173-8985-1B7670255DD8}">
      <dsp:nvSpPr>
        <dsp:cNvPr id="0" name=""/>
        <dsp:cNvSpPr/>
      </dsp:nvSpPr>
      <dsp:spPr>
        <a:xfrm>
          <a:off x="507233" y="1285549"/>
          <a:ext cx="922242" cy="9222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4CFA9F-0CDD-4C8A-A5CC-839A46566155}">
      <dsp:nvSpPr>
        <dsp:cNvPr id="0" name=""/>
        <dsp:cNvSpPr/>
      </dsp:nvSpPr>
      <dsp:spPr>
        <a:xfrm>
          <a:off x="1936708" y="908268"/>
          <a:ext cx="4308556" cy="1676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462" tIns="177462" rIns="177462" bIns="177462" numCol="1" spcCol="1270" anchor="ctr" anchorCtr="0">
          <a:noAutofit/>
        </a:bodyPr>
        <a:lstStyle/>
        <a:p>
          <a:pPr marL="0" lvl="0" indent="0" algn="l" defTabSz="933450">
            <a:lnSpc>
              <a:spcPct val="100000"/>
            </a:lnSpc>
            <a:spcBef>
              <a:spcPct val="0"/>
            </a:spcBef>
            <a:spcAft>
              <a:spcPct val="35000"/>
            </a:spcAft>
            <a:buNone/>
          </a:pPr>
          <a:r>
            <a:rPr lang="en-CA" sz="2100" kern="1200" dirty="0"/>
            <a:t>Perform ETL method(Extract, Transform, Load) in Python to integrate data for computation and analysis</a:t>
          </a:r>
          <a:endParaRPr lang="en-US" sz="2100" kern="1200" dirty="0"/>
        </a:p>
      </dsp:txBody>
      <dsp:txXfrm>
        <a:off x="1936708" y="908268"/>
        <a:ext cx="4308556" cy="1676804"/>
      </dsp:txXfrm>
    </dsp:sp>
    <dsp:sp modelId="{7DD2CED5-B4D9-4A00-96F0-26834CC22E63}">
      <dsp:nvSpPr>
        <dsp:cNvPr id="0" name=""/>
        <dsp:cNvSpPr/>
      </dsp:nvSpPr>
      <dsp:spPr>
        <a:xfrm>
          <a:off x="0" y="3004274"/>
          <a:ext cx="6245265" cy="16768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8CEB18-6C23-44AE-B60F-00B01211F1B6}">
      <dsp:nvSpPr>
        <dsp:cNvPr id="0" name=""/>
        <dsp:cNvSpPr/>
      </dsp:nvSpPr>
      <dsp:spPr>
        <a:xfrm>
          <a:off x="507233" y="3381554"/>
          <a:ext cx="922242" cy="9222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7C0100-8887-4110-936D-52533B1EE6E0}">
      <dsp:nvSpPr>
        <dsp:cNvPr id="0" name=""/>
        <dsp:cNvSpPr/>
      </dsp:nvSpPr>
      <dsp:spPr>
        <a:xfrm>
          <a:off x="1936708" y="3004274"/>
          <a:ext cx="4308556" cy="1676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462" tIns="177462" rIns="177462" bIns="177462" numCol="1" spcCol="1270" anchor="ctr" anchorCtr="0">
          <a:noAutofit/>
        </a:bodyPr>
        <a:lstStyle/>
        <a:p>
          <a:pPr marL="0" lvl="0" indent="0" algn="l" defTabSz="933450">
            <a:lnSpc>
              <a:spcPct val="100000"/>
            </a:lnSpc>
            <a:spcBef>
              <a:spcPct val="0"/>
            </a:spcBef>
            <a:spcAft>
              <a:spcPct val="35000"/>
            </a:spcAft>
            <a:buNone/>
          </a:pPr>
          <a:r>
            <a:rPr lang="en-CA" sz="2100" kern="1200"/>
            <a:t>Normalised files using Excel</a:t>
          </a:r>
          <a:endParaRPr lang="en-US" sz="2100" kern="1200"/>
        </a:p>
      </dsp:txBody>
      <dsp:txXfrm>
        <a:off x="1936708" y="3004274"/>
        <a:ext cx="4308556" cy="167680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473121-E715-442F-97A3-4CE770A90756}">
      <dsp:nvSpPr>
        <dsp:cNvPr id="0" name=""/>
        <dsp:cNvSpPr/>
      </dsp:nvSpPr>
      <dsp:spPr>
        <a:xfrm>
          <a:off x="0" y="630004"/>
          <a:ext cx="10506456" cy="11630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6A7017-8B83-46A2-9427-95424B910944}">
      <dsp:nvSpPr>
        <dsp:cNvPr id="0" name=""/>
        <dsp:cNvSpPr/>
      </dsp:nvSpPr>
      <dsp:spPr>
        <a:xfrm>
          <a:off x="351833" y="891698"/>
          <a:ext cx="639696" cy="6396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927758-8A67-4FC3-A5B8-7C76F49533B3}">
      <dsp:nvSpPr>
        <dsp:cNvPr id="0" name=""/>
        <dsp:cNvSpPr/>
      </dsp:nvSpPr>
      <dsp:spPr>
        <a:xfrm>
          <a:off x="1343362" y="630004"/>
          <a:ext cx="9163093" cy="1163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093" tIns="123093" rIns="123093" bIns="123093" numCol="1" spcCol="1270" anchor="ctr" anchorCtr="0">
          <a:noAutofit/>
        </a:bodyPr>
        <a:lstStyle/>
        <a:p>
          <a:pPr marL="0" lvl="0" indent="0" algn="l" defTabSz="844550">
            <a:lnSpc>
              <a:spcPct val="100000"/>
            </a:lnSpc>
            <a:spcBef>
              <a:spcPct val="0"/>
            </a:spcBef>
            <a:spcAft>
              <a:spcPct val="35000"/>
            </a:spcAft>
            <a:buNone/>
          </a:pPr>
          <a:r>
            <a:rPr lang="en-GB" sz="1900" kern="1200"/>
            <a:t>There are many potential causes of machine downtime, including equipment failure, poor maintenance practices, operator error, and environmental factors such as temperature and humidity.</a:t>
          </a:r>
          <a:endParaRPr lang="en-US" sz="1900" kern="1200"/>
        </a:p>
      </dsp:txBody>
      <dsp:txXfrm>
        <a:off x="1343362" y="630004"/>
        <a:ext cx="9163093" cy="1163084"/>
      </dsp:txXfrm>
    </dsp:sp>
    <dsp:sp modelId="{370FB410-2D79-470B-90E5-229B3C143BB7}">
      <dsp:nvSpPr>
        <dsp:cNvPr id="0" name=""/>
        <dsp:cNvSpPr/>
      </dsp:nvSpPr>
      <dsp:spPr>
        <a:xfrm>
          <a:off x="0" y="2083859"/>
          <a:ext cx="10506456" cy="11630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F21FBD-EAA6-42CC-87B3-932399A6878C}">
      <dsp:nvSpPr>
        <dsp:cNvPr id="0" name=""/>
        <dsp:cNvSpPr/>
      </dsp:nvSpPr>
      <dsp:spPr>
        <a:xfrm>
          <a:off x="351833" y="2345553"/>
          <a:ext cx="639696" cy="6396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01ADA0-7427-4161-9574-83EEB9546745}">
      <dsp:nvSpPr>
        <dsp:cNvPr id="0" name=""/>
        <dsp:cNvSpPr/>
      </dsp:nvSpPr>
      <dsp:spPr>
        <a:xfrm>
          <a:off x="1343362" y="2083859"/>
          <a:ext cx="9163093" cy="1163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093" tIns="123093" rIns="123093" bIns="123093" numCol="1" spcCol="1270" anchor="ctr" anchorCtr="0">
          <a:noAutofit/>
        </a:bodyPr>
        <a:lstStyle/>
        <a:p>
          <a:pPr marL="0" lvl="0" indent="0" algn="l" defTabSz="844550">
            <a:lnSpc>
              <a:spcPct val="100000"/>
            </a:lnSpc>
            <a:spcBef>
              <a:spcPct val="0"/>
            </a:spcBef>
            <a:spcAft>
              <a:spcPct val="35000"/>
            </a:spcAft>
            <a:buNone/>
          </a:pPr>
          <a:r>
            <a:rPr lang="en-GB" sz="1900" kern="1200"/>
            <a:t>To analyze machine downtime effectively, it is necessary to identify the specific cause or causes of each incident and track them over time to identify patterns and trends.</a:t>
          </a:r>
          <a:endParaRPr lang="en-US" sz="1900" kern="1200"/>
        </a:p>
      </dsp:txBody>
      <dsp:txXfrm>
        <a:off x="1343362" y="2083859"/>
        <a:ext cx="9163093" cy="116308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73A70-D254-7F20-C7B4-72E8D7F4CE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392FB2C6-B60B-0287-B418-1214266137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45B1182D-602B-51D0-BDB3-2D4EC97C7FDB}"/>
              </a:ext>
            </a:extLst>
          </p:cNvPr>
          <p:cNvSpPr>
            <a:spLocks noGrp="1"/>
          </p:cNvSpPr>
          <p:nvPr>
            <p:ph type="dt" sz="half" idx="10"/>
          </p:nvPr>
        </p:nvSpPr>
        <p:spPr/>
        <p:txBody>
          <a:bodyPr/>
          <a:lstStyle/>
          <a:p>
            <a:fld id="{F2854E30-ABBB-42D7-98D3-720CAE9C4890}" type="datetimeFigureOut">
              <a:rPr lang="en-CA" smtClean="0"/>
              <a:t>2023-04-24</a:t>
            </a:fld>
            <a:endParaRPr lang="en-CA"/>
          </a:p>
        </p:txBody>
      </p:sp>
      <p:sp>
        <p:nvSpPr>
          <p:cNvPr id="5" name="Footer Placeholder 4">
            <a:extLst>
              <a:ext uri="{FF2B5EF4-FFF2-40B4-BE49-F238E27FC236}">
                <a16:creationId xmlns:a16="http://schemas.microsoft.com/office/drawing/2014/main" id="{131D7823-4FC3-334E-2BD2-1736DD9E079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5A35B0D-EE36-DDB0-1692-0F3D2492465D}"/>
              </a:ext>
            </a:extLst>
          </p:cNvPr>
          <p:cNvSpPr>
            <a:spLocks noGrp="1"/>
          </p:cNvSpPr>
          <p:nvPr>
            <p:ph type="sldNum" sz="quarter" idx="12"/>
          </p:nvPr>
        </p:nvSpPr>
        <p:spPr/>
        <p:txBody>
          <a:bodyPr/>
          <a:lstStyle/>
          <a:p>
            <a:fld id="{4B3938E9-30F8-4F37-B60B-750D439A69A7}" type="slidenum">
              <a:rPr lang="en-CA" smtClean="0"/>
              <a:t>‹#›</a:t>
            </a:fld>
            <a:endParaRPr lang="en-CA"/>
          </a:p>
        </p:txBody>
      </p:sp>
    </p:spTree>
    <p:extLst>
      <p:ext uri="{BB962C8B-B14F-4D97-AF65-F5344CB8AC3E}">
        <p14:creationId xmlns:p14="http://schemas.microsoft.com/office/powerpoint/2010/main" val="4209397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9F6E1-2055-FE67-0D8B-66ECA6FD0DC0}"/>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8BA2FEB-CBCE-8D59-D659-39DF3ADCBD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C3AB1F4-CF41-A0F4-9BE6-BC6C6DC2A08F}"/>
              </a:ext>
            </a:extLst>
          </p:cNvPr>
          <p:cNvSpPr>
            <a:spLocks noGrp="1"/>
          </p:cNvSpPr>
          <p:nvPr>
            <p:ph type="dt" sz="half" idx="10"/>
          </p:nvPr>
        </p:nvSpPr>
        <p:spPr/>
        <p:txBody>
          <a:bodyPr/>
          <a:lstStyle/>
          <a:p>
            <a:fld id="{F2854E30-ABBB-42D7-98D3-720CAE9C4890}" type="datetimeFigureOut">
              <a:rPr lang="en-CA" smtClean="0"/>
              <a:t>2023-04-24</a:t>
            </a:fld>
            <a:endParaRPr lang="en-CA"/>
          </a:p>
        </p:txBody>
      </p:sp>
      <p:sp>
        <p:nvSpPr>
          <p:cNvPr id="5" name="Footer Placeholder 4">
            <a:extLst>
              <a:ext uri="{FF2B5EF4-FFF2-40B4-BE49-F238E27FC236}">
                <a16:creationId xmlns:a16="http://schemas.microsoft.com/office/drawing/2014/main" id="{2D106132-911C-0C01-C5A7-83B15A676AB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2043E67-8317-83D3-33F0-857816DA6B80}"/>
              </a:ext>
            </a:extLst>
          </p:cNvPr>
          <p:cNvSpPr>
            <a:spLocks noGrp="1"/>
          </p:cNvSpPr>
          <p:nvPr>
            <p:ph type="sldNum" sz="quarter" idx="12"/>
          </p:nvPr>
        </p:nvSpPr>
        <p:spPr/>
        <p:txBody>
          <a:bodyPr/>
          <a:lstStyle/>
          <a:p>
            <a:fld id="{4B3938E9-30F8-4F37-B60B-750D439A69A7}" type="slidenum">
              <a:rPr lang="en-CA" smtClean="0"/>
              <a:t>‹#›</a:t>
            </a:fld>
            <a:endParaRPr lang="en-CA"/>
          </a:p>
        </p:txBody>
      </p:sp>
    </p:spTree>
    <p:extLst>
      <p:ext uri="{BB962C8B-B14F-4D97-AF65-F5344CB8AC3E}">
        <p14:creationId xmlns:p14="http://schemas.microsoft.com/office/powerpoint/2010/main" val="1036035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CAB9B2-CC57-66EE-67D9-A3E7548B243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24D5E1F-70E9-B819-3343-4BA47DCE09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3ABD5A6-4F75-5BB5-A1C0-9CEBF4BB5DBC}"/>
              </a:ext>
            </a:extLst>
          </p:cNvPr>
          <p:cNvSpPr>
            <a:spLocks noGrp="1"/>
          </p:cNvSpPr>
          <p:nvPr>
            <p:ph type="dt" sz="half" idx="10"/>
          </p:nvPr>
        </p:nvSpPr>
        <p:spPr/>
        <p:txBody>
          <a:bodyPr/>
          <a:lstStyle/>
          <a:p>
            <a:fld id="{F2854E30-ABBB-42D7-98D3-720CAE9C4890}" type="datetimeFigureOut">
              <a:rPr lang="en-CA" smtClean="0"/>
              <a:t>2023-04-24</a:t>
            </a:fld>
            <a:endParaRPr lang="en-CA"/>
          </a:p>
        </p:txBody>
      </p:sp>
      <p:sp>
        <p:nvSpPr>
          <p:cNvPr id="5" name="Footer Placeholder 4">
            <a:extLst>
              <a:ext uri="{FF2B5EF4-FFF2-40B4-BE49-F238E27FC236}">
                <a16:creationId xmlns:a16="http://schemas.microsoft.com/office/drawing/2014/main" id="{86ECB575-8F22-3E53-CB66-1E560C9A30F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986667A-3067-1ACB-6019-8E7117137724}"/>
              </a:ext>
            </a:extLst>
          </p:cNvPr>
          <p:cNvSpPr>
            <a:spLocks noGrp="1"/>
          </p:cNvSpPr>
          <p:nvPr>
            <p:ph type="sldNum" sz="quarter" idx="12"/>
          </p:nvPr>
        </p:nvSpPr>
        <p:spPr/>
        <p:txBody>
          <a:bodyPr/>
          <a:lstStyle/>
          <a:p>
            <a:fld id="{4B3938E9-30F8-4F37-B60B-750D439A69A7}" type="slidenum">
              <a:rPr lang="en-CA" smtClean="0"/>
              <a:t>‹#›</a:t>
            </a:fld>
            <a:endParaRPr lang="en-CA"/>
          </a:p>
        </p:txBody>
      </p:sp>
    </p:spTree>
    <p:extLst>
      <p:ext uri="{BB962C8B-B14F-4D97-AF65-F5344CB8AC3E}">
        <p14:creationId xmlns:p14="http://schemas.microsoft.com/office/powerpoint/2010/main" val="2619334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F5FD6-2AEB-143C-9731-C0BFC43A367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8881CA6-8E1C-D0FE-C1D2-E229B0B864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3AB57A7-DB86-6BC0-0074-CDB980935A35}"/>
              </a:ext>
            </a:extLst>
          </p:cNvPr>
          <p:cNvSpPr>
            <a:spLocks noGrp="1"/>
          </p:cNvSpPr>
          <p:nvPr>
            <p:ph type="dt" sz="half" idx="10"/>
          </p:nvPr>
        </p:nvSpPr>
        <p:spPr/>
        <p:txBody>
          <a:bodyPr/>
          <a:lstStyle/>
          <a:p>
            <a:fld id="{F2854E30-ABBB-42D7-98D3-720CAE9C4890}" type="datetimeFigureOut">
              <a:rPr lang="en-CA" smtClean="0"/>
              <a:t>2023-04-24</a:t>
            </a:fld>
            <a:endParaRPr lang="en-CA"/>
          </a:p>
        </p:txBody>
      </p:sp>
      <p:sp>
        <p:nvSpPr>
          <p:cNvPr id="5" name="Footer Placeholder 4">
            <a:extLst>
              <a:ext uri="{FF2B5EF4-FFF2-40B4-BE49-F238E27FC236}">
                <a16:creationId xmlns:a16="http://schemas.microsoft.com/office/drawing/2014/main" id="{D96D946A-7257-1B0B-F4F0-E719553DAEA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3D43287-8816-F248-379C-78FD9B73B7DA}"/>
              </a:ext>
            </a:extLst>
          </p:cNvPr>
          <p:cNvSpPr>
            <a:spLocks noGrp="1"/>
          </p:cNvSpPr>
          <p:nvPr>
            <p:ph type="sldNum" sz="quarter" idx="12"/>
          </p:nvPr>
        </p:nvSpPr>
        <p:spPr/>
        <p:txBody>
          <a:bodyPr/>
          <a:lstStyle/>
          <a:p>
            <a:fld id="{4B3938E9-30F8-4F37-B60B-750D439A69A7}" type="slidenum">
              <a:rPr lang="en-CA" smtClean="0"/>
              <a:t>‹#›</a:t>
            </a:fld>
            <a:endParaRPr lang="en-CA"/>
          </a:p>
        </p:txBody>
      </p:sp>
    </p:spTree>
    <p:extLst>
      <p:ext uri="{BB962C8B-B14F-4D97-AF65-F5344CB8AC3E}">
        <p14:creationId xmlns:p14="http://schemas.microsoft.com/office/powerpoint/2010/main" val="1951886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AFE9C-12AA-02DA-A435-8430A0CF71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0121F716-BD23-42CA-AFE9-372B077D9B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DEF36D-7CE1-276C-93E0-DB840F8C1A07}"/>
              </a:ext>
            </a:extLst>
          </p:cNvPr>
          <p:cNvSpPr>
            <a:spLocks noGrp="1"/>
          </p:cNvSpPr>
          <p:nvPr>
            <p:ph type="dt" sz="half" idx="10"/>
          </p:nvPr>
        </p:nvSpPr>
        <p:spPr/>
        <p:txBody>
          <a:bodyPr/>
          <a:lstStyle/>
          <a:p>
            <a:fld id="{F2854E30-ABBB-42D7-98D3-720CAE9C4890}" type="datetimeFigureOut">
              <a:rPr lang="en-CA" smtClean="0"/>
              <a:t>2023-04-24</a:t>
            </a:fld>
            <a:endParaRPr lang="en-CA"/>
          </a:p>
        </p:txBody>
      </p:sp>
      <p:sp>
        <p:nvSpPr>
          <p:cNvPr id="5" name="Footer Placeholder 4">
            <a:extLst>
              <a:ext uri="{FF2B5EF4-FFF2-40B4-BE49-F238E27FC236}">
                <a16:creationId xmlns:a16="http://schemas.microsoft.com/office/drawing/2014/main" id="{5D812C8A-D3C8-2A48-912F-831B0ABFCFC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1A7512D-18A5-0822-A55E-7C18271C053C}"/>
              </a:ext>
            </a:extLst>
          </p:cNvPr>
          <p:cNvSpPr>
            <a:spLocks noGrp="1"/>
          </p:cNvSpPr>
          <p:nvPr>
            <p:ph type="sldNum" sz="quarter" idx="12"/>
          </p:nvPr>
        </p:nvSpPr>
        <p:spPr/>
        <p:txBody>
          <a:bodyPr/>
          <a:lstStyle/>
          <a:p>
            <a:fld id="{4B3938E9-30F8-4F37-B60B-750D439A69A7}" type="slidenum">
              <a:rPr lang="en-CA" smtClean="0"/>
              <a:t>‹#›</a:t>
            </a:fld>
            <a:endParaRPr lang="en-CA"/>
          </a:p>
        </p:txBody>
      </p:sp>
    </p:spTree>
    <p:extLst>
      <p:ext uri="{BB962C8B-B14F-4D97-AF65-F5344CB8AC3E}">
        <p14:creationId xmlns:p14="http://schemas.microsoft.com/office/powerpoint/2010/main" val="3830396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C9F9F-276C-74C7-C8C4-DDE1B44A9D6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D3C376F-24EA-35CB-8C32-D64D9F357E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2C9638D-735A-B27B-E0C7-3BD18CF330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3D98CC12-2235-BDFF-74D5-9BBBDA1044AC}"/>
              </a:ext>
            </a:extLst>
          </p:cNvPr>
          <p:cNvSpPr>
            <a:spLocks noGrp="1"/>
          </p:cNvSpPr>
          <p:nvPr>
            <p:ph type="dt" sz="half" idx="10"/>
          </p:nvPr>
        </p:nvSpPr>
        <p:spPr/>
        <p:txBody>
          <a:bodyPr/>
          <a:lstStyle/>
          <a:p>
            <a:fld id="{F2854E30-ABBB-42D7-98D3-720CAE9C4890}" type="datetimeFigureOut">
              <a:rPr lang="en-CA" smtClean="0"/>
              <a:t>2023-04-24</a:t>
            </a:fld>
            <a:endParaRPr lang="en-CA"/>
          </a:p>
        </p:txBody>
      </p:sp>
      <p:sp>
        <p:nvSpPr>
          <p:cNvPr id="6" name="Footer Placeholder 5">
            <a:extLst>
              <a:ext uri="{FF2B5EF4-FFF2-40B4-BE49-F238E27FC236}">
                <a16:creationId xmlns:a16="http://schemas.microsoft.com/office/drawing/2014/main" id="{DA95FAE6-3F19-E6AA-7F32-CAA491E5C5B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390384D-AF73-D537-CE72-CC66ADC28C71}"/>
              </a:ext>
            </a:extLst>
          </p:cNvPr>
          <p:cNvSpPr>
            <a:spLocks noGrp="1"/>
          </p:cNvSpPr>
          <p:nvPr>
            <p:ph type="sldNum" sz="quarter" idx="12"/>
          </p:nvPr>
        </p:nvSpPr>
        <p:spPr/>
        <p:txBody>
          <a:bodyPr/>
          <a:lstStyle/>
          <a:p>
            <a:fld id="{4B3938E9-30F8-4F37-B60B-750D439A69A7}" type="slidenum">
              <a:rPr lang="en-CA" smtClean="0"/>
              <a:t>‹#›</a:t>
            </a:fld>
            <a:endParaRPr lang="en-CA"/>
          </a:p>
        </p:txBody>
      </p:sp>
    </p:spTree>
    <p:extLst>
      <p:ext uri="{BB962C8B-B14F-4D97-AF65-F5344CB8AC3E}">
        <p14:creationId xmlns:p14="http://schemas.microsoft.com/office/powerpoint/2010/main" val="597528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A4B2F-E471-E5A5-F850-BC8FA3F65123}"/>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BFC6AD4-B93E-6416-07C2-85F62D6E10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E9B570-7F2C-CB7B-DA07-C598AFB748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71CC54A-9EE0-8559-BBD0-F8CD7FEF55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413996-86E9-2439-C998-4B1D57EC72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36D77C09-A67B-7DD0-2ECA-FDB2AC69B771}"/>
              </a:ext>
            </a:extLst>
          </p:cNvPr>
          <p:cNvSpPr>
            <a:spLocks noGrp="1"/>
          </p:cNvSpPr>
          <p:nvPr>
            <p:ph type="dt" sz="half" idx="10"/>
          </p:nvPr>
        </p:nvSpPr>
        <p:spPr/>
        <p:txBody>
          <a:bodyPr/>
          <a:lstStyle/>
          <a:p>
            <a:fld id="{F2854E30-ABBB-42D7-98D3-720CAE9C4890}" type="datetimeFigureOut">
              <a:rPr lang="en-CA" smtClean="0"/>
              <a:t>2023-04-24</a:t>
            </a:fld>
            <a:endParaRPr lang="en-CA"/>
          </a:p>
        </p:txBody>
      </p:sp>
      <p:sp>
        <p:nvSpPr>
          <p:cNvPr id="8" name="Footer Placeholder 7">
            <a:extLst>
              <a:ext uri="{FF2B5EF4-FFF2-40B4-BE49-F238E27FC236}">
                <a16:creationId xmlns:a16="http://schemas.microsoft.com/office/drawing/2014/main" id="{7DCB1C18-FB84-011D-BB75-9E5CECEFBC10}"/>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A55AF896-375E-9635-D20C-DC23BB25FD66}"/>
              </a:ext>
            </a:extLst>
          </p:cNvPr>
          <p:cNvSpPr>
            <a:spLocks noGrp="1"/>
          </p:cNvSpPr>
          <p:nvPr>
            <p:ph type="sldNum" sz="quarter" idx="12"/>
          </p:nvPr>
        </p:nvSpPr>
        <p:spPr/>
        <p:txBody>
          <a:bodyPr/>
          <a:lstStyle/>
          <a:p>
            <a:fld id="{4B3938E9-30F8-4F37-B60B-750D439A69A7}" type="slidenum">
              <a:rPr lang="en-CA" smtClean="0"/>
              <a:t>‹#›</a:t>
            </a:fld>
            <a:endParaRPr lang="en-CA"/>
          </a:p>
        </p:txBody>
      </p:sp>
    </p:spTree>
    <p:extLst>
      <p:ext uri="{BB962C8B-B14F-4D97-AF65-F5344CB8AC3E}">
        <p14:creationId xmlns:p14="http://schemas.microsoft.com/office/powerpoint/2010/main" val="3759052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EC5C4-7F9C-6F08-BF4E-1FAC58CF05B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3F1B345A-C10E-701F-174A-FD7532816FF8}"/>
              </a:ext>
            </a:extLst>
          </p:cNvPr>
          <p:cNvSpPr>
            <a:spLocks noGrp="1"/>
          </p:cNvSpPr>
          <p:nvPr>
            <p:ph type="dt" sz="half" idx="10"/>
          </p:nvPr>
        </p:nvSpPr>
        <p:spPr/>
        <p:txBody>
          <a:bodyPr/>
          <a:lstStyle/>
          <a:p>
            <a:fld id="{F2854E30-ABBB-42D7-98D3-720CAE9C4890}" type="datetimeFigureOut">
              <a:rPr lang="en-CA" smtClean="0"/>
              <a:t>2023-04-24</a:t>
            </a:fld>
            <a:endParaRPr lang="en-CA"/>
          </a:p>
        </p:txBody>
      </p:sp>
      <p:sp>
        <p:nvSpPr>
          <p:cNvPr id="4" name="Footer Placeholder 3">
            <a:extLst>
              <a:ext uri="{FF2B5EF4-FFF2-40B4-BE49-F238E27FC236}">
                <a16:creationId xmlns:a16="http://schemas.microsoft.com/office/drawing/2014/main" id="{99A1C524-F23F-753A-A062-BD4AC0C5C85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858936E6-B78F-FE11-E9A1-46294F9B64EA}"/>
              </a:ext>
            </a:extLst>
          </p:cNvPr>
          <p:cNvSpPr>
            <a:spLocks noGrp="1"/>
          </p:cNvSpPr>
          <p:nvPr>
            <p:ph type="sldNum" sz="quarter" idx="12"/>
          </p:nvPr>
        </p:nvSpPr>
        <p:spPr/>
        <p:txBody>
          <a:bodyPr/>
          <a:lstStyle/>
          <a:p>
            <a:fld id="{4B3938E9-30F8-4F37-B60B-750D439A69A7}" type="slidenum">
              <a:rPr lang="en-CA" smtClean="0"/>
              <a:t>‹#›</a:t>
            </a:fld>
            <a:endParaRPr lang="en-CA"/>
          </a:p>
        </p:txBody>
      </p:sp>
    </p:spTree>
    <p:extLst>
      <p:ext uri="{BB962C8B-B14F-4D97-AF65-F5344CB8AC3E}">
        <p14:creationId xmlns:p14="http://schemas.microsoft.com/office/powerpoint/2010/main" val="1622262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A79A72-A4BA-C595-4BF3-ADFDF8CAEDA9}"/>
              </a:ext>
            </a:extLst>
          </p:cNvPr>
          <p:cNvSpPr>
            <a:spLocks noGrp="1"/>
          </p:cNvSpPr>
          <p:nvPr>
            <p:ph type="dt" sz="half" idx="10"/>
          </p:nvPr>
        </p:nvSpPr>
        <p:spPr/>
        <p:txBody>
          <a:bodyPr/>
          <a:lstStyle/>
          <a:p>
            <a:fld id="{F2854E30-ABBB-42D7-98D3-720CAE9C4890}" type="datetimeFigureOut">
              <a:rPr lang="en-CA" smtClean="0"/>
              <a:t>2023-04-24</a:t>
            </a:fld>
            <a:endParaRPr lang="en-CA"/>
          </a:p>
        </p:txBody>
      </p:sp>
      <p:sp>
        <p:nvSpPr>
          <p:cNvPr id="3" name="Footer Placeholder 2">
            <a:extLst>
              <a:ext uri="{FF2B5EF4-FFF2-40B4-BE49-F238E27FC236}">
                <a16:creationId xmlns:a16="http://schemas.microsoft.com/office/drawing/2014/main" id="{59C592EC-A90A-A526-86C5-2F9CC592B0EA}"/>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ED950DCF-DF1F-31AE-A7B8-E2C466113406}"/>
              </a:ext>
            </a:extLst>
          </p:cNvPr>
          <p:cNvSpPr>
            <a:spLocks noGrp="1"/>
          </p:cNvSpPr>
          <p:nvPr>
            <p:ph type="sldNum" sz="quarter" idx="12"/>
          </p:nvPr>
        </p:nvSpPr>
        <p:spPr/>
        <p:txBody>
          <a:bodyPr/>
          <a:lstStyle/>
          <a:p>
            <a:fld id="{4B3938E9-30F8-4F37-B60B-750D439A69A7}" type="slidenum">
              <a:rPr lang="en-CA" smtClean="0"/>
              <a:t>‹#›</a:t>
            </a:fld>
            <a:endParaRPr lang="en-CA"/>
          </a:p>
        </p:txBody>
      </p:sp>
    </p:spTree>
    <p:extLst>
      <p:ext uri="{BB962C8B-B14F-4D97-AF65-F5344CB8AC3E}">
        <p14:creationId xmlns:p14="http://schemas.microsoft.com/office/powerpoint/2010/main" val="3793428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6D6C1-CDFF-F6B2-598C-5E9CA7DC0C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6DD428CB-7A7C-BCB9-5689-76D41A4F3A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26354194-5246-FA4A-EB61-FB2CCF34C9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53C57D-B1B1-3BCE-F81D-F2ECB2F5A22F}"/>
              </a:ext>
            </a:extLst>
          </p:cNvPr>
          <p:cNvSpPr>
            <a:spLocks noGrp="1"/>
          </p:cNvSpPr>
          <p:nvPr>
            <p:ph type="dt" sz="half" idx="10"/>
          </p:nvPr>
        </p:nvSpPr>
        <p:spPr/>
        <p:txBody>
          <a:bodyPr/>
          <a:lstStyle/>
          <a:p>
            <a:fld id="{F2854E30-ABBB-42D7-98D3-720CAE9C4890}" type="datetimeFigureOut">
              <a:rPr lang="en-CA" smtClean="0"/>
              <a:t>2023-04-24</a:t>
            </a:fld>
            <a:endParaRPr lang="en-CA"/>
          </a:p>
        </p:txBody>
      </p:sp>
      <p:sp>
        <p:nvSpPr>
          <p:cNvPr id="6" name="Footer Placeholder 5">
            <a:extLst>
              <a:ext uri="{FF2B5EF4-FFF2-40B4-BE49-F238E27FC236}">
                <a16:creationId xmlns:a16="http://schemas.microsoft.com/office/drawing/2014/main" id="{DFBA4820-44D0-F6C1-410B-88266FDA5FA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26A74EE-EDBE-55C9-8D16-634A74E0B308}"/>
              </a:ext>
            </a:extLst>
          </p:cNvPr>
          <p:cNvSpPr>
            <a:spLocks noGrp="1"/>
          </p:cNvSpPr>
          <p:nvPr>
            <p:ph type="sldNum" sz="quarter" idx="12"/>
          </p:nvPr>
        </p:nvSpPr>
        <p:spPr/>
        <p:txBody>
          <a:bodyPr/>
          <a:lstStyle/>
          <a:p>
            <a:fld id="{4B3938E9-30F8-4F37-B60B-750D439A69A7}" type="slidenum">
              <a:rPr lang="en-CA" smtClean="0"/>
              <a:t>‹#›</a:t>
            </a:fld>
            <a:endParaRPr lang="en-CA"/>
          </a:p>
        </p:txBody>
      </p:sp>
    </p:spTree>
    <p:extLst>
      <p:ext uri="{BB962C8B-B14F-4D97-AF65-F5344CB8AC3E}">
        <p14:creationId xmlns:p14="http://schemas.microsoft.com/office/powerpoint/2010/main" val="2254672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2300F-F88C-8F2F-BDB8-47DEB80E6E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A3D5D33-18BF-68DE-6372-FE26CC91AC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4AA106B8-CA3A-0452-C7BE-41830329E0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75461D-9AD5-B4A5-B810-5809752E08B9}"/>
              </a:ext>
            </a:extLst>
          </p:cNvPr>
          <p:cNvSpPr>
            <a:spLocks noGrp="1"/>
          </p:cNvSpPr>
          <p:nvPr>
            <p:ph type="dt" sz="half" idx="10"/>
          </p:nvPr>
        </p:nvSpPr>
        <p:spPr/>
        <p:txBody>
          <a:bodyPr/>
          <a:lstStyle/>
          <a:p>
            <a:fld id="{F2854E30-ABBB-42D7-98D3-720CAE9C4890}" type="datetimeFigureOut">
              <a:rPr lang="en-CA" smtClean="0"/>
              <a:t>2023-04-24</a:t>
            </a:fld>
            <a:endParaRPr lang="en-CA"/>
          </a:p>
        </p:txBody>
      </p:sp>
      <p:sp>
        <p:nvSpPr>
          <p:cNvPr id="6" name="Footer Placeholder 5">
            <a:extLst>
              <a:ext uri="{FF2B5EF4-FFF2-40B4-BE49-F238E27FC236}">
                <a16:creationId xmlns:a16="http://schemas.microsoft.com/office/drawing/2014/main" id="{7CA2D5F1-D60F-6210-45FF-6437BB37417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15C126F-6F7B-9393-A2AD-261F993280A2}"/>
              </a:ext>
            </a:extLst>
          </p:cNvPr>
          <p:cNvSpPr>
            <a:spLocks noGrp="1"/>
          </p:cNvSpPr>
          <p:nvPr>
            <p:ph type="sldNum" sz="quarter" idx="12"/>
          </p:nvPr>
        </p:nvSpPr>
        <p:spPr/>
        <p:txBody>
          <a:bodyPr/>
          <a:lstStyle/>
          <a:p>
            <a:fld id="{4B3938E9-30F8-4F37-B60B-750D439A69A7}" type="slidenum">
              <a:rPr lang="en-CA" smtClean="0"/>
              <a:t>‹#›</a:t>
            </a:fld>
            <a:endParaRPr lang="en-CA"/>
          </a:p>
        </p:txBody>
      </p:sp>
    </p:spTree>
    <p:extLst>
      <p:ext uri="{BB962C8B-B14F-4D97-AF65-F5344CB8AC3E}">
        <p14:creationId xmlns:p14="http://schemas.microsoft.com/office/powerpoint/2010/main" val="3765398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27306A-31C2-E2B7-1CEB-E6E563F71A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AA46C7A-7A73-FBA9-99F0-FAC4687831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CC1BC12-3B4E-6096-D40A-63D92AA8F9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854E30-ABBB-42D7-98D3-720CAE9C4890}" type="datetimeFigureOut">
              <a:rPr lang="en-CA" smtClean="0"/>
              <a:t>2023-04-24</a:t>
            </a:fld>
            <a:endParaRPr lang="en-CA"/>
          </a:p>
        </p:txBody>
      </p:sp>
      <p:sp>
        <p:nvSpPr>
          <p:cNvPr id="5" name="Footer Placeholder 4">
            <a:extLst>
              <a:ext uri="{FF2B5EF4-FFF2-40B4-BE49-F238E27FC236}">
                <a16:creationId xmlns:a16="http://schemas.microsoft.com/office/drawing/2014/main" id="{C1B1CEF2-6432-A3F5-77B1-E1081C2D61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CC83AA01-A594-6277-1E17-042A29CC86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3938E9-30F8-4F37-B60B-750D439A69A7}" type="slidenum">
              <a:rPr lang="en-CA" smtClean="0"/>
              <a:t>‹#›</a:t>
            </a:fld>
            <a:endParaRPr lang="en-CA"/>
          </a:p>
        </p:txBody>
      </p:sp>
    </p:spTree>
    <p:extLst>
      <p:ext uri="{BB962C8B-B14F-4D97-AF65-F5344CB8AC3E}">
        <p14:creationId xmlns:p14="http://schemas.microsoft.com/office/powerpoint/2010/main" val="1267218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s://www.machinemetrics.com/blog/reduce-downtime-manufacturing" TargetMode="External"/><Relationship Id="rId3" Type="http://schemas.openxmlformats.org/officeDocument/2006/relationships/hyperlink" Target="https://rjunaidraza.medium.com/predictive-maintenance-using-machine-learning-lstm-python-373396c6bb82" TargetMode="External"/><Relationship Id="rId7" Type="http://schemas.openxmlformats.org/officeDocument/2006/relationships/hyperlink" Target="https://www.meadenmoore.com/blog/consulting/benefits-of-reducing-machine-setup-time#:~:text=Although%20decreasing%20run%20times%20reduces,flexibility%20to%20meet%20customer%20demands" TargetMode="External"/><Relationship Id="rId2" Type="http://schemas.openxmlformats.org/officeDocument/2006/relationships/hyperlink" Target="https://github.com/mapr-demos/predictive-maintenance/blob/master/notebooks/jupyter/LSTM%20For%20Predictive%20Maintenance-ian01.ipynb" TargetMode="External"/><Relationship Id="rId1" Type="http://schemas.openxmlformats.org/officeDocument/2006/relationships/slideLayout" Target="../slideLayouts/slideLayout2.xml"/><Relationship Id="rId6" Type="http://schemas.openxmlformats.org/officeDocument/2006/relationships/hyperlink" Target="https://mechmatrix.in/how-to-reduce-cycle-time-without-reducing-tool-life-in-cnc-machining/" TargetMode="External"/><Relationship Id="rId5" Type="http://schemas.openxmlformats.org/officeDocument/2006/relationships/hyperlink" Target="https://www.engineering.com/story/how-to-reduce-machining-time-with-3-axis-turning" TargetMode="External"/><Relationship Id="rId4" Type="http://schemas.openxmlformats.org/officeDocument/2006/relationships/hyperlink" Target="https://towardsdatascience.com/lstm-for-predictive-maintenance-on-pump-sensor-data-b43486eb3210"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58281E-4737-49DB-DB4D-03BF7737D159}"/>
              </a:ext>
            </a:extLst>
          </p:cNvPr>
          <p:cNvSpPr>
            <a:spLocks noGrp="1"/>
          </p:cNvSpPr>
          <p:nvPr>
            <p:ph type="ctrTitle"/>
          </p:nvPr>
        </p:nvSpPr>
        <p:spPr>
          <a:xfrm>
            <a:off x="4654296" y="640080"/>
            <a:ext cx="6894576" cy="3566160"/>
          </a:xfrm>
        </p:spPr>
        <p:txBody>
          <a:bodyPr vert="horz" lIns="91440" tIns="45720" rIns="91440" bIns="45720" rtlCol="0" anchor="b">
            <a:normAutofit/>
          </a:bodyPr>
          <a:lstStyle/>
          <a:p>
            <a:pPr algn="l"/>
            <a:r>
              <a:rPr lang="en-US" sz="4600" u="sng" dirty="0"/>
              <a:t>Analyzing </a:t>
            </a:r>
            <a:r>
              <a:rPr lang="en-US" sz="4600" u="sng" kern="1200" dirty="0">
                <a:latin typeface="+mj-lt"/>
                <a:ea typeface="+mj-ea"/>
                <a:cs typeface="+mj-cs"/>
              </a:rPr>
              <a:t>Machine Downtime</a:t>
            </a:r>
            <a:br>
              <a:rPr lang="en-US" sz="4600" u="sng" kern="1200" dirty="0">
                <a:latin typeface="+mj-lt"/>
                <a:ea typeface="+mj-ea"/>
                <a:cs typeface="+mj-cs"/>
              </a:rPr>
            </a:br>
            <a:br>
              <a:rPr lang="en-US" sz="4600" u="sng" kern="1200" dirty="0">
                <a:latin typeface="+mj-lt"/>
                <a:ea typeface="+mj-ea"/>
                <a:cs typeface="+mj-cs"/>
              </a:rPr>
            </a:br>
            <a:r>
              <a:rPr lang="en-US" sz="4600" b="1" u="sng" kern="1200" dirty="0">
                <a:latin typeface="+mj-lt"/>
                <a:ea typeface="+mj-ea"/>
                <a:cs typeface="+mj-cs"/>
              </a:rPr>
              <a:t>Group:- 7</a:t>
            </a:r>
            <a:br>
              <a:rPr lang="en-US" sz="4600" kern="1200" dirty="0">
                <a:latin typeface="+mj-lt"/>
                <a:ea typeface="+mj-ea"/>
                <a:cs typeface="+mj-cs"/>
              </a:rPr>
            </a:br>
            <a:endParaRPr lang="en-US" sz="4600" kern="1200" dirty="0">
              <a:latin typeface="+mj-lt"/>
              <a:ea typeface="+mj-ea"/>
              <a:cs typeface="+mj-cs"/>
            </a:endParaRPr>
          </a:p>
        </p:txBody>
      </p:sp>
      <p:sp>
        <p:nvSpPr>
          <p:cNvPr id="3" name="Subtitle 2">
            <a:extLst>
              <a:ext uri="{FF2B5EF4-FFF2-40B4-BE49-F238E27FC236}">
                <a16:creationId xmlns:a16="http://schemas.microsoft.com/office/drawing/2014/main" id="{EFB98EF9-ECC3-EDE0-A5C3-08D9C961BA52}"/>
              </a:ext>
            </a:extLst>
          </p:cNvPr>
          <p:cNvSpPr>
            <a:spLocks noGrp="1"/>
          </p:cNvSpPr>
          <p:nvPr>
            <p:ph type="subTitle" idx="1"/>
          </p:nvPr>
        </p:nvSpPr>
        <p:spPr>
          <a:xfrm>
            <a:off x="4654296" y="4636008"/>
            <a:ext cx="6894576" cy="1572768"/>
          </a:xfrm>
        </p:spPr>
        <p:txBody>
          <a:bodyPr vert="horz" lIns="91440" tIns="45720" rIns="91440" bIns="45720" rtlCol="0">
            <a:noAutofit/>
          </a:bodyPr>
          <a:lstStyle/>
          <a:p>
            <a:pPr indent="-228600" algn="l">
              <a:buFont typeface="Arial" panose="020B0604020202020204" pitchFamily="34" charset="0"/>
              <a:buChar char="•"/>
            </a:pPr>
            <a:r>
              <a:rPr lang="en-US" sz="1800" b="1" dirty="0" err="1"/>
              <a:t>Miloni</a:t>
            </a:r>
            <a:r>
              <a:rPr lang="en-US" sz="1800" b="1" dirty="0"/>
              <a:t> Patel : 0788500</a:t>
            </a:r>
          </a:p>
          <a:p>
            <a:pPr indent="-228600" algn="l">
              <a:buFont typeface="Arial" panose="020B0604020202020204" pitchFamily="34" charset="0"/>
              <a:buChar char="•"/>
            </a:pPr>
            <a:r>
              <a:rPr lang="en-US" sz="1800" b="1" dirty="0"/>
              <a:t>Miren Patel : 0782036</a:t>
            </a:r>
          </a:p>
          <a:p>
            <a:pPr indent="-228600" algn="l">
              <a:buFont typeface="Arial" panose="020B0604020202020204" pitchFamily="34" charset="0"/>
              <a:buChar char="•"/>
            </a:pPr>
            <a:r>
              <a:rPr lang="en-US" sz="1800" b="1" dirty="0" err="1"/>
              <a:t>Nirmit</a:t>
            </a:r>
            <a:r>
              <a:rPr lang="en-US" sz="1800" b="1" dirty="0"/>
              <a:t> </a:t>
            </a:r>
            <a:r>
              <a:rPr lang="en-US" sz="1800" b="1" dirty="0" err="1"/>
              <a:t>Pareliya</a:t>
            </a:r>
            <a:r>
              <a:rPr lang="en-US" sz="1800" b="1" dirty="0"/>
              <a:t> : 0785084</a:t>
            </a:r>
          </a:p>
          <a:p>
            <a:pPr indent="-228600" algn="l">
              <a:buFont typeface="Arial" panose="020B0604020202020204" pitchFamily="34" charset="0"/>
              <a:buChar char="•"/>
            </a:pPr>
            <a:r>
              <a:rPr lang="en-US" sz="1800" b="1" dirty="0" err="1"/>
              <a:t>Zeel</a:t>
            </a:r>
            <a:r>
              <a:rPr lang="en-US" sz="1800" b="1" dirty="0"/>
              <a:t> </a:t>
            </a:r>
            <a:r>
              <a:rPr lang="en-US" sz="1800" b="1" dirty="0" err="1"/>
              <a:t>Mendpara</a:t>
            </a:r>
            <a:r>
              <a:rPr lang="en-US" sz="1800" b="1" dirty="0"/>
              <a:t> : 0790824</a:t>
            </a:r>
          </a:p>
          <a:p>
            <a:pPr indent="-228600" algn="l">
              <a:buFont typeface="Arial" panose="020B0604020202020204" pitchFamily="34" charset="0"/>
              <a:buChar char="•"/>
            </a:pPr>
            <a:r>
              <a:rPr lang="en-US" sz="1800" b="1" dirty="0"/>
              <a:t>Harsh Patel: 0791820</a:t>
            </a:r>
          </a:p>
        </p:txBody>
      </p:sp>
      <p:pic>
        <p:nvPicPr>
          <p:cNvPr id="6" name="Picture 5">
            <a:extLst>
              <a:ext uri="{FF2B5EF4-FFF2-40B4-BE49-F238E27FC236}">
                <a16:creationId xmlns:a16="http://schemas.microsoft.com/office/drawing/2014/main" id="{3769C44C-FA94-5FD7-CE6E-2986AFEBAE86}"/>
              </a:ext>
            </a:extLst>
          </p:cNvPr>
          <p:cNvPicPr>
            <a:picLocks noChangeAspect="1"/>
          </p:cNvPicPr>
          <p:nvPr/>
        </p:nvPicPr>
        <p:blipFill rotWithShape="1">
          <a:blip r:embed="rId2">
            <a:extLst>
              <a:ext uri="{28A0092B-C50C-407E-A947-70E740481C1C}">
                <a14:useLocalDpi xmlns:a14="http://schemas.microsoft.com/office/drawing/2010/main" val="0"/>
              </a:ext>
            </a:extLst>
          </a:blip>
          <a:srcRect l="16850" r="23351"/>
          <a:stretch/>
        </p:blipFill>
        <p:spPr>
          <a:xfrm>
            <a:off x="20" y="10"/>
            <a:ext cx="4049786" cy="6857990"/>
          </a:xfrm>
          <a:custGeom>
            <a:avLst/>
            <a:gdLst/>
            <a:ahLst/>
            <a:cxnLst/>
            <a:rect l="l" t="t" r="r" b="b"/>
            <a:pathLst>
              <a:path w="4049806" h="6858000">
                <a:moveTo>
                  <a:pt x="0" y="0"/>
                </a:moveTo>
                <a:lnTo>
                  <a:pt x="4018525" y="0"/>
                </a:lnTo>
                <a:lnTo>
                  <a:pt x="4019816" y="10931"/>
                </a:lnTo>
                <a:cubicBezTo>
                  <a:pt x="4034945" y="94836"/>
                  <a:pt x="4032275" y="179884"/>
                  <a:pt x="4036343" y="264297"/>
                </a:cubicBezTo>
                <a:cubicBezTo>
                  <a:pt x="4041301" y="367652"/>
                  <a:pt x="4035072" y="471135"/>
                  <a:pt x="4032911" y="574617"/>
                </a:cubicBezTo>
                <a:cubicBezTo>
                  <a:pt x="4031004" y="662717"/>
                  <a:pt x="4022232" y="750690"/>
                  <a:pt x="4025029" y="838916"/>
                </a:cubicBezTo>
                <a:cubicBezTo>
                  <a:pt x="4025029" y="841968"/>
                  <a:pt x="4025029" y="845019"/>
                  <a:pt x="4025029" y="848070"/>
                </a:cubicBezTo>
                <a:cubicBezTo>
                  <a:pt x="4017020" y="945068"/>
                  <a:pt x="4017020" y="1042576"/>
                  <a:pt x="4025029" y="1139574"/>
                </a:cubicBezTo>
                <a:cubicBezTo>
                  <a:pt x="4027609" y="1179950"/>
                  <a:pt x="4026885" y="1220466"/>
                  <a:pt x="4022868" y="1260728"/>
                </a:cubicBezTo>
                <a:cubicBezTo>
                  <a:pt x="4019054" y="1311960"/>
                  <a:pt x="4006849" y="1364083"/>
                  <a:pt x="4015621" y="1414934"/>
                </a:cubicBezTo>
                <a:cubicBezTo>
                  <a:pt x="4021367" y="1456784"/>
                  <a:pt x="4024558" y="1498940"/>
                  <a:pt x="4025156" y="1541172"/>
                </a:cubicBezTo>
                <a:cubicBezTo>
                  <a:pt x="4029478" y="1635755"/>
                  <a:pt x="4025283" y="1730847"/>
                  <a:pt x="4023757" y="1825685"/>
                </a:cubicBezTo>
                <a:cubicBezTo>
                  <a:pt x="4021850" y="1936286"/>
                  <a:pt x="4024647" y="2046634"/>
                  <a:pt x="4015748" y="2157235"/>
                </a:cubicBezTo>
                <a:cubicBezTo>
                  <a:pt x="4010790" y="2246581"/>
                  <a:pt x="4010790" y="2336130"/>
                  <a:pt x="4015748" y="2425476"/>
                </a:cubicBezTo>
                <a:cubicBezTo>
                  <a:pt x="4018164" y="2507473"/>
                  <a:pt x="4030495" y="2588454"/>
                  <a:pt x="4028461" y="2671214"/>
                </a:cubicBezTo>
                <a:cubicBezTo>
                  <a:pt x="4026046" y="2767832"/>
                  <a:pt x="4014604" y="2863940"/>
                  <a:pt x="4018164" y="2960685"/>
                </a:cubicBezTo>
                <a:cubicBezTo>
                  <a:pt x="4019816" y="3006832"/>
                  <a:pt x="4019944" y="3052980"/>
                  <a:pt x="4020961" y="3099127"/>
                </a:cubicBezTo>
                <a:cubicBezTo>
                  <a:pt x="4021978" y="3154682"/>
                  <a:pt x="4032021" y="3210110"/>
                  <a:pt x="4026427" y="3265665"/>
                </a:cubicBezTo>
                <a:cubicBezTo>
                  <a:pt x="4017147" y="3358087"/>
                  <a:pt x="3993120" y="3448857"/>
                  <a:pt x="4008121" y="3543567"/>
                </a:cubicBezTo>
                <a:cubicBezTo>
                  <a:pt x="4016384" y="3595690"/>
                  <a:pt x="4025791" y="3647940"/>
                  <a:pt x="4030495" y="3700571"/>
                </a:cubicBezTo>
                <a:cubicBezTo>
                  <a:pt x="4034690" y="3747608"/>
                  <a:pt x="4045369" y="3795408"/>
                  <a:pt x="4037233" y="3842191"/>
                </a:cubicBezTo>
                <a:cubicBezTo>
                  <a:pt x="4030368" y="3882237"/>
                  <a:pt x="4034055" y="3922282"/>
                  <a:pt x="4028715" y="3962327"/>
                </a:cubicBezTo>
                <a:cubicBezTo>
                  <a:pt x="4021723" y="4014831"/>
                  <a:pt x="4017910" y="4068352"/>
                  <a:pt x="4012697" y="4121111"/>
                </a:cubicBezTo>
                <a:cubicBezTo>
                  <a:pt x="4007866" y="4169038"/>
                  <a:pt x="4004307" y="4216838"/>
                  <a:pt x="4017020" y="4261841"/>
                </a:cubicBezTo>
                <a:cubicBezTo>
                  <a:pt x="4048039" y="4375112"/>
                  <a:pt x="4031004" y="4487748"/>
                  <a:pt x="4019308" y="4600257"/>
                </a:cubicBezTo>
                <a:cubicBezTo>
                  <a:pt x="4013587" y="4655049"/>
                  <a:pt x="4005197" y="4712765"/>
                  <a:pt x="4017910" y="4762853"/>
                </a:cubicBezTo>
                <a:cubicBezTo>
                  <a:pt x="4041428" y="4851716"/>
                  <a:pt x="4022995" y="4936764"/>
                  <a:pt x="4012824" y="5021432"/>
                </a:cubicBezTo>
                <a:cubicBezTo>
                  <a:pt x="4002654" y="5106099"/>
                  <a:pt x="4000239" y="5189495"/>
                  <a:pt x="4018037" y="5272637"/>
                </a:cubicBezTo>
                <a:cubicBezTo>
                  <a:pt x="4030495" y="5331116"/>
                  <a:pt x="4030495" y="5390612"/>
                  <a:pt x="4032021" y="5449600"/>
                </a:cubicBezTo>
                <a:cubicBezTo>
                  <a:pt x="4032911" y="5486339"/>
                  <a:pt x="4019308" y="5523842"/>
                  <a:pt x="4010282" y="5560582"/>
                </a:cubicBezTo>
                <a:cubicBezTo>
                  <a:pt x="3994009" y="5626943"/>
                  <a:pt x="3988162" y="5694321"/>
                  <a:pt x="4010282" y="5759029"/>
                </a:cubicBezTo>
                <a:cubicBezTo>
                  <a:pt x="4040793" y="5848655"/>
                  <a:pt x="4058336" y="5938407"/>
                  <a:pt x="4045623" y="6033117"/>
                </a:cubicBezTo>
                <a:cubicBezTo>
                  <a:pt x="4038377" y="6091724"/>
                  <a:pt x="4036597" y="6151347"/>
                  <a:pt x="4025664" y="6209190"/>
                </a:cubicBezTo>
                <a:cubicBezTo>
                  <a:pt x="4007358" y="6304790"/>
                  <a:pt x="4013841" y="6399882"/>
                  <a:pt x="4028461" y="6494211"/>
                </a:cubicBezTo>
                <a:cubicBezTo>
                  <a:pt x="4038542" y="6573081"/>
                  <a:pt x="4039610" y="6652829"/>
                  <a:pt x="4031639" y="6731941"/>
                </a:cubicBezTo>
                <a:lnTo>
                  <a:pt x="4022913" y="6858000"/>
                </a:lnTo>
                <a:lnTo>
                  <a:pt x="0" y="6858000"/>
                </a:lnTo>
                <a:close/>
              </a:path>
            </a:pathLst>
          </a:custGeom>
        </p:spPr>
      </p:pic>
      <p:sp>
        <p:nvSpPr>
          <p:cNvPr id="44" name="sketchy line">
            <a:extLst>
              <a:ext uri="{FF2B5EF4-FFF2-40B4-BE49-F238E27FC236}">
                <a16:creationId xmlns:a16="http://schemas.microsoft.com/office/drawing/2014/main" id="{82580482-BA80-420A-8A05-C58E97F2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4409267"/>
            <a:ext cx="4242816" cy="18288"/>
          </a:xfrm>
          <a:custGeom>
            <a:avLst/>
            <a:gdLst>
              <a:gd name="connsiteX0" fmla="*/ 0 w 4242816"/>
              <a:gd name="connsiteY0" fmla="*/ 0 h 18288"/>
              <a:gd name="connsiteX1" fmla="*/ 690973 w 4242816"/>
              <a:gd name="connsiteY1" fmla="*/ 0 h 18288"/>
              <a:gd name="connsiteX2" fmla="*/ 1212233 w 4242816"/>
              <a:gd name="connsiteY2" fmla="*/ 0 h 18288"/>
              <a:gd name="connsiteX3" fmla="*/ 1860778 w 4242816"/>
              <a:gd name="connsiteY3" fmla="*/ 0 h 18288"/>
              <a:gd name="connsiteX4" fmla="*/ 2424466 w 4242816"/>
              <a:gd name="connsiteY4" fmla="*/ 0 h 18288"/>
              <a:gd name="connsiteX5" fmla="*/ 3115439 w 4242816"/>
              <a:gd name="connsiteY5" fmla="*/ 0 h 18288"/>
              <a:gd name="connsiteX6" fmla="*/ 3636699 w 4242816"/>
              <a:gd name="connsiteY6" fmla="*/ 0 h 18288"/>
              <a:gd name="connsiteX7" fmla="*/ 4242816 w 4242816"/>
              <a:gd name="connsiteY7" fmla="*/ 0 h 18288"/>
              <a:gd name="connsiteX8" fmla="*/ 4242816 w 4242816"/>
              <a:gd name="connsiteY8" fmla="*/ 18288 h 18288"/>
              <a:gd name="connsiteX9" fmla="*/ 3636699 w 4242816"/>
              <a:gd name="connsiteY9" fmla="*/ 18288 h 18288"/>
              <a:gd name="connsiteX10" fmla="*/ 3030583 w 4242816"/>
              <a:gd name="connsiteY10" fmla="*/ 18288 h 18288"/>
              <a:gd name="connsiteX11" fmla="*/ 2466894 w 4242816"/>
              <a:gd name="connsiteY11" fmla="*/ 18288 h 18288"/>
              <a:gd name="connsiteX12" fmla="*/ 1988062 w 4242816"/>
              <a:gd name="connsiteY12" fmla="*/ 18288 h 18288"/>
              <a:gd name="connsiteX13" fmla="*/ 1466802 w 4242816"/>
              <a:gd name="connsiteY13" fmla="*/ 18288 h 18288"/>
              <a:gd name="connsiteX14" fmla="*/ 860686 w 4242816"/>
              <a:gd name="connsiteY14" fmla="*/ 18288 h 18288"/>
              <a:gd name="connsiteX15" fmla="*/ 0 w 4242816"/>
              <a:gd name="connsiteY15" fmla="*/ 18288 h 18288"/>
              <a:gd name="connsiteX16" fmla="*/ 0 w 4242816"/>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2816" h="18288" fill="none" extrusionOk="0">
                <a:moveTo>
                  <a:pt x="0" y="0"/>
                </a:moveTo>
                <a:cubicBezTo>
                  <a:pt x="249934" y="1471"/>
                  <a:pt x="379877" y="-29444"/>
                  <a:pt x="690973" y="0"/>
                </a:cubicBezTo>
                <a:cubicBezTo>
                  <a:pt x="1002069" y="29444"/>
                  <a:pt x="1021583" y="17501"/>
                  <a:pt x="1212233" y="0"/>
                </a:cubicBezTo>
                <a:cubicBezTo>
                  <a:pt x="1402883" y="-17501"/>
                  <a:pt x="1678760" y="5386"/>
                  <a:pt x="1860778" y="0"/>
                </a:cubicBezTo>
                <a:cubicBezTo>
                  <a:pt x="2042796" y="-5386"/>
                  <a:pt x="2245608" y="-22401"/>
                  <a:pt x="2424466" y="0"/>
                </a:cubicBezTo>
                <a:cubicBezTo>
                  <a:pt x="2603324" y="22401"/>
                  <a:pt x="2890020" y="33806"/>
                  <a:pt x="3115439" y="0"/>
                </a:cubicBezTo>
                <a:cubicBezTo>
                  <a:pt x="3340858" y="-33806"/>
                  <a:pt x="3428300" y="18628"/>
                  <a:pt x="3636699" y="0"/>
                </a:cubicBezTo>
                <a:cubicBezTo>
                  <a:pt x="3845098" y="-18628"/>
                  <a:pt x="4108824" y="5541"/>
                  <a:pt x="4242816" y="0"/>
                </a:cubicBezTo>
                <a:cubicBezTo>
                  <a:pt x="4242066" y="4160"/>
                  <a:pt x="4243125" y="10356"/>
                  <a:pt x="4242816" y="18288"/>
                </a:cubicBezTo>
                <a:cubicBezTo>
                  <a:pt x="4113424" y="32735"/>
                  <a:pt x="3768327" y="47567"/>
                  <a:pt x="3636699" y="18288"/>
                </a:cubicBezTo>
                <a:cubicBezTo>
                  <a:pt x="3505071" y="-10991"/>
                  <a:pt x="3294208" y="-4990"/>
                  <a:pt x="3030583" y="18288"/>
                </a:cubicBezTo>
                <a:cubicBezTo>
                  <a:pt x="2766958" y="41566"/>
                  <a:pt x="2649277" y="20974"/>
                  <a:pt x="2466894" y="18288"/>
                </a:cubicBezTo>
                <a:cubicBezTo>
                  <a:pt x="2284511" y="15602"/>
                  <a:pt x="2151277" y="1154"/>
                  <a:pt x="1988062" y="18288"/>
                </a:cubicBezTo>
                <a:cubicBezTo>
                  <a:pt x="1824847" y="35422"/>
                  <a:pt x="1691359" y="9265"/>
                  <a:pt x="1466802" y="18288"/>
                </a:cubicBezTo>
                <a:cubicBezTo>
                  <a:pt x="1242245" y="27311"/>
                  <a:pt x="1006161" y="36605"/>
                  <a:pt x="860686" y="18288"/>
                </a:cubicBezTo>
                <a:cubicBezTo>
                  <a:pt x="715211" y="-29"/>
                  <a:pt x="242774" y="46538"/>
                  <a:pt x="0" y="18288"/>
                </a:cubicBezTo>
                <a:cubicBezTo>
                  <a:pt x="-146" y="11482"/>
                  <a:pt x="-422" y="5192"/>
                  <a:pt x="0" y="0"/>
                </a:cubicBezTo>
                <a:close/>
              </a:path>
              <a:path w="4242816" h="18288" stroke="0" extrusionOk="0">
                <a:moveTo>
                  <a:pt x="0" y="0"/>
                </a:moveTo>
                <a:cubicBezTo>
                  <a:pt x="259751" y="-14018"/>
                  <a:pt x="356632" y="-15007"/>
                  <a:pt x="521260" y="0"/>
                </a:cubicBezTo>
                <a:cubicBezTo>
                  <a:pt x="685888" y="15007"/>
                  <a:pt x="885786" y="5167"/>
                  <a:pt x="1212233" y="0"/>
                </a:cubicBezTo>
                <a:cubicBezTo>
                  <a:pt x="1538680" y="-5167"/>
                  <a:pt x="1458849" y="7951"/>
                  <a:pt x="1691065" y="0"/>
                </a:cubicBezTo>
                <a:cubicBezTo>
                  <a:pt x="1923281" y="-7951"/>
                  <a:pt x="1985780" y="-16303"/>
                  <a:pt x="2169897" y="0"/>
                </a:cubicBezTo>
                <a:cubicBezTo>
                  <a:pt x="2354014" y="16303"/>
                  <a:pt x="2633054" y="-2739"/>
                  <a:pt x="2776014" y="0"/>
                </a:cubicBezTo>
                <a:cubicBezTo>
                  <a:pt x="2918974" y="2739"/>
                  <a:pt x="3112688" y="-15682"/>
                  <a:pt x="3339702" y="0"/>
                </a:cubicBezTo>
                <a:cubicBezTo>
                  <a:pt x="3566716" y="15682"/>
                  <a:pt x="4015278" y="-28467"/>
                  <a:pt x="4242816" y="0"/>
                </a:cubicBezTo>
                <a:cubicBezTo>
                  <a:pt x="4243501" y="7633"/>
                  <a:pt x="4242294" y="10002"/>
                  <a:pt x="4242816" y="18288"/>
                </a:cubicBezTo>
                <a:cubicBezTo>
                  <a:pt x="3924964" y="16283"/>
                  <a:pt x="3746362" y="-1805"/>
                  <a:pt x="3551843" y="18288"/>
                </a:cubicBezTo>
                <a:cubicBezTo>
                  <a:pt x="3357324" y="38381"/>
                  <a:pt x="3126422" y="47156"/>
                  <a:pt x="2860870" y="18288"/>
                </a:cubicBezTo>
                <a:cubicBezTo>
                  <a:pt x="2595318" y="-10580"/>
                  <a:pt x="2572437" y="11441"/>
                  <a:pt x="2297182" y="18288"/>
                </a:cubicBezTo>
                <a:cubicBezTo>
                  <a:pt x="2021927" y="25135"/>
                  <a:pt x="1916908" y="33601"/>
                  <a:pt x="1733493" y="18288"/>
                </a:cubicBezTo>
                <a:cubicBezTo>
                  <a:pt x="1550078" y="2975"/>
                  <a:pt x="1412440" y="27896"/>
                  <a:pt x="1212233" y="18288"/>
                </a:cubicBezTo>
                <a:cubicBezTo>
                  <a:pt x="1012026" y="8680"/>
                  <a:pt x="914386" y="13859"/>
                  <a:pt x="648545" y="18288"/>
                </a:cubicBezTo>
                <a:cubicBezTo>
                  <a:pt x="382704" y="22717"/>
                  <a:pt x="233522" y="39342"/>
                  <a:pt x="0" y="18288"/>
                </a:cubicBezTo>
                <a:cubicBezTo>
                  <a:pt x="-772" y="13661"/>
                  <a:pt x="-839" y="849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1962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omputer&#10;&#10;Description automatically generated">
            <a:extLst>
              <a:ext uri="{FF2B5EF4-FFF2-40B4-BE49-F238E27FC236}">
                <a16:creationId xmlns:a16="http://schemas.microsoft.com/office/drawing/2014/main" id="{2F067897-8945-49E8-3B66-B5625AEFBA97}"/>
              </a:ext>
            </a:extLst>
          </p:cNvPr>
          <p:cNvPicPr>
            <a:picLocks noChangeAspect="1"/>
          </p:cNvPicPr>
          <p:nvPr/>
        </p:nvPicPr>
        <p:blipFill rotWithShape="1">
          <a:blip r:embed="rId2">
            <a:extLst>
              <a:ext uri="{28A0092B-C50C-407E-A947-70E740481C1C}">
                <a14:useLocalDpi xmlns:a14="http://schemas.microsoft.com/office/drawing/2010/main" val="0"/>
              </a:ext>
            </a:extLst>
          </a:blip>
          <a:srcRect b="36262"/>
          <a:stretch/>
        </p:blipFill>
        <p:spPr>
          <a:xfrm>
            <a:off x="20" y="10"/>
            <a:ext cx="12191980" cy="3886190"/>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168CE4BC-EDE2-1C26-32E3-3F0194A4BDEB}"/>
              </a:ext>
            </a:extLst>
          </p:cNvPr>
          <p:cNvSpPr>
            <a:spLocks noGrp="1"/>
          </p:cNvSpPr>
          <p:nvPr>
            <p:ph idx="1"/>
          </p:nvPr>
        </p:nvSpPr>
        <p:spPr>
          <a:xfrm>
            <a:off x="838200" y="3886200"/>
            <a:ext cx="10515600" cy="2331484"/>
          </a:xfrm>
        </p:spPr>
        <p:txBody>
          <a:bodyPr anchor="ctr">
            <a:normAutofit/>
          </a:bodyPr>
          <a:lstStyle/>
          <a:p>
            <a:pPr algn="just"/>
            <a:r>
              <a:rPr lang="en-GB" sz="1800" b="0" i="0" dirty="0">
                <a:effectLst/>
                <a:latin typeface="Söhne"/>
              </a:rPr>
              <a:t>The dataset contains information about machine operations and performance at a factory</a:t>
            </a:r>
            <a:r>
              <a:rPr lang="en-GB" sz="1800" dirty="0">
                <a:latin typeface="Söhne"/>
              </a:rPr>
              <a:t> for two machines i.e. Press 1 and Press 2.</a:t>
            </a:r>
            <a:endParaRPr lang="en-GB" sz="1800" b="0" i="0" dirty="0">
              <a:effectLst/>
              <a:latin typeface="Söhne"/>
            </a:endParaRPr>
          </a:p>
          <a:p>
            <a:pPr algn="just"/>
            <a:r>
              <a:rPr lang="en-GB" sz="1800" b="0" i="0" dirty="0">
                <a:effectLst/>
                <a:latin typeface="Söhne"/>
              </a:rPr>
              <a:t>The data is into several tables that describe different aspects of the manufacturing process.</a:t>
            </a:r>
          </a:p>
          <a:p>
            <a:pPr algn="just"/>
            <a:r>
              <a:rPr lang="en-GB" sz="1800" dirty="0">
                <a:latin typeface="Söhne"/>
              </a:rPr>
              <a:t>The data represents the information for month of January 2023.</a:t>
            </a:r>
            <a:endParaRPr lang="en-GB" sz="1800" b="0" i="0" dirty="0">
              <a:effectLst/>
              <a:latin typeface="Söhne"/>
            </a:endParaRPr>
          </a:p>
        </p:txBody>
      </p:sp>
    </p:spTree>
    <p:extLst>
      <p:ext uri="{BB962C8B-B14F-4D97-AF65-F5344CB8AC3E}">
        <p14:creationId xmlns:p14="http://schemas.microsoft.com/office/powerpoint/2010/main" val="2833481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37">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7" name="Rectangle 39">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395E5D0D-A7C6-117A-87B0-0A0098196310}"/>
              </a:ext>
            </a:extLst>
          </p:cNvPr>
          <p:cNvSpPr>
            <a:spLocks noGrp="1"/>
          </p:cNvSpPr>
          <p:nvPr>
            <p:ph type="title"/>
          </p:nvPr>
        </p:nvSpPr>
        <p:spPr>
          <a:xfrm>
            <a:off x="1804988" y="1442172"/>
            <a:ext cx="8582025" cy="2177328"/>
          </a:xfrm>
        </p:spPr>
        <p:txBody>
          <a:bodyPr vert="horz" lIns="91440" tIns="45720" rIns="91440" bIns="45720" rtlCol="0" anchor="ctr">
            <a:normAutofit/>
          </a:bodyPr>
          <a:lstStyle/>
          <a:p>
            <a:pPr algn="ctr"/>
            <a:r>
              <a:rPr lang="en-US" sz="6600" kern="1200">
                <a:solidFill>
                  <a:schemeClr val="tx1"/>
                </a:solidFill>
                <a:latin typeface="+mj-lt"/>
                <a:ea typeface="+mj-ea"/>
                <a:cs typeface="+mj-cs"/>
              </a:rPr>
              <a:t>Data Cleaning </a:t>
            </a:r>
            <a:r>
              <a:rPr lang="en-US" sz="6600"/>
              <a:t>a</a:t>
            </a:r>
            <a:r>
              <a:rPr lang="en-US" sz="6600" kern="1200">
                <a:solidFill>
                  <a:schemeClr val="tx1"/>
                </a:solidFill>
                <a:latin typeface="+mj-lt"/>
                <a:ea typeface="+mj-ea"/>
                <a:cs typeface="+mj-cs"/>
              </a:rPr>
              <a:t>nd </a:t>
            </a:r>
            <a:r>
              <a:rPr lang="en-US" sz="6600" u="sng"/>
              <a:t>U</a:t>
            </a:r>
            <a:r>
              <a:rPr lang="en-US" sz="6600" kern="1200">
                <a:solidFill>
                  <a:schemeClr val="tx1"/>
                </a:solidFill>
                <a:latin typeface="+mj-lt"/>
                <a:ea typeface="+mj-ea"/>
                <a:cs typeface="+mj-cs"/>
              </a:rPr>
              <a:t>nderstanding</a:t>
            </a:r>
            <a:endParaRPr lang="en-US" sz="6600" kern="1200" dirty="0">
              <a:solidFill>
                <a:schemeClr val="tx1"/>
              </a:solidFill>
              <a:latin typeface="+mj-lt"/>
              <a:ea typeface="+mj-ea"/>
              <a:cs typeface="+mj-cs"/>
            </a:endParaRPr>
          </a:p>
        </p:txBody>
      </p:sp>
      <p:sp>
        <p:nvSpPr>
          <p:cNvPr id="48" name="Rectangle: Rounded Corners 41">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9818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B4B61945-636E-2BC4-6B0E-6A8F3D2A2E02}"/>
              </a:ext>
            </a:extLst>
          </p:cNvPr>
          <p:cNvSpPr>
            <a:spLocks noGrp="1"/>
          </p:cNvSpPr>
          <p:nvPr>
            <p:ph type="title"/>
          </p:nvPr>
        </p:nvSpPr>
        <p:spPr>
          <a:xfrm>
            <a:off x="479394" y="1070800"/>
            <a:ext cx="3939688" cy="5583126"/>
          </a:xfrm>
        </p:spPr>
        <p:txBody>
          <a:bodyPr>
            <a:normAutofit/>
          </a:bodyPr>
          <a:lstStyle/>
          <a:p>
            <a:pPr algn="r"/>
            <a:r>
              <a:rPr lang="en-CA" sz="6200"/>
              <a:t>Why data cleaning is necessary?</a:t>
            </a:r>
          </a:p>
        </p:txBody>
      </p:sp>
      <p:cxnSp>
        <p:nvCxnSpPr>
          <p:cNvPr id="18" name="Straight Connector 17">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12" name="Content Placeholder 2">
            <a:extLst>
              <a:ext uri="{FF2B5EF4-FFF2-40B4-BE49-F238E27FC236}">
                <a16:creationId xmlns:a16="http://schemas.microsoft.com/office/drawing/2014/main" id="{873F0498-01E3-E58B-0AB6-5273E0250198}"/>
              </a:ext>
            </a:extLst>
          </p:cNvPr>
          <p:cNvGraphicFramePr>
            <a:graphicFrameLocks noGrp="1"/>
          </p:cNvGraphicFramePr>
          <p:nvPr>
            <p:ph idx="1"/>
            <p:extLst>
              <p:ext uri="{D42A27DB-BD31-4B8C-83A1-F6EECF244321}">
                <p14:modId xmlns:p14="http://schemas.microsoft.com/office/powerpoint/2010/main" val="3003466431"/>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5479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3">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37" name="Rectangle 36">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Rectangle 40">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F67284-6707-E3E3-728C-27FDAA4F923F}"/>
              </a:ext>
            </a:extLst>
          </p:cNvPr>
          <p:cNvSpPr>
            <a:spLocks noGrp="1"/>
          </p:cNvSpPr>
          <p:nvPr>
            <p:ph type="title"/>
          </p:nvPr>
        </p:nvSpPr>
        <p:spPr>
          <a:xfrm>
            <a:off x="1043631" y="809898"/>
            <a:ext cx="10173010" cy="1554480"/>
          </a:xfrm>
        </p:spPr>
        <p:txBody>
          <a:bodyPr anchor="ctr">
            <a:normAutofit/>
          </a:bodyPr>
          <a:lstStyle/>
          <a:p>
            <a:r>
              <a:rPr lang="en-CA" sz="4800"/>
              <a:t>Challenges in actual data</a:t>
            </a:r>
          </a:p>
        </p:txBody>
      </p:sp>
      <p:cxnSp>
        <p:nvCxnSpPr>
          <p:cNvPr id="43" name="Straight Connector 42">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DBB219A3-2783-5507-EA08-141E380B4373}"/>
              </a:ext>
            </a:extLst>
          </p:cNvPr>
          <p:cNvSpPr txBox="1">
            <a:spLocks/>
          </p:cNvSpPr>
          <p:nvPr/>
        </p:nvSpPr>
        <p:spPr>
          <a:xfrm>
            <a:off x="838200" y="3429000"/>
            <a:ext cx="10515600" cy="9379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CA" dirty="0"/>
          </a:p>
        </p:txBody>
      </p:sp>
      <p:sp>
        <p:nvSpPr>
          <p:cNvPr id="7" name="Content Placeholder 2">
            <a:extLst>
              <a:ext uri="{FF2B5EF4-FFF2-40B4-BE49-F238E27FC236}">
                <a16:creationId xmlns:a16="http://schemas.microsoft.com/office/drawing/2014/main" id="{97053280-99AA-C201-A3F2-E21AE90C09D8}"/>
              </a:ext>
            </a:extLst>
          </p:cNvPr>
          <p:cNvSpPr txBox="1">
            <a:spLocks/>
          </p:cNvSpPr>
          <p:nvPr/>
        </p:nvSpPr>
        <p:spPr>
          <a:xfrm>
            <a:off x="838200" y="4646684"/>
            <a:ext cx="10515600" cy="16015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CA" dirty="0"/>
          </a:p>
        </p:txBody>
      </p:sp>
      <p:graphicFrame>
        <p:nvGraphicFramePr>
          <p:cNvPr id="9" name="Content Placeholder 2">
            <a:extLst>
              <a:ext uri="{FF2B5EF4-FFF2-40B4-BE49-F238E27FC236}">
                <a16:creationId xmlns:a16="http://schemas.microsoft.com/office/drawing/2014/main" id="{BF56E9B6-65B7-E537-F4D1-29A2C6355BFD}"/>
              </a:ext>
            </a:extLst>
          </p:cNvPr>
          <p:cNvGraphicFramePr>
            <a:graphicFrameLocks noGrp="1"/>
          </p:cNvGraphicFramePr>
          <p:nvPr>
            <p:ph idx="1"/>
            <p:extLst>
              <p:ext uri="{D42A27DB-BD31-4B8C-83A1-F6EECF244321}">
                <p14:modId xmlns:p14="http://schemas.microsoft.com/office/powerpoint/2010/main" val="2045617157"/>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2309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itle 4">
            <a:extLst>
              <a:ext uri="{FF2B5EF4-FFF2-40B4-BE49-F238E27FC236}">
                <a16:creationId xmlns:a16="http://schemas.microsoft.com/office/drawing/2014/main" id="{441A9E2D-F04E-5AC9-99EB-4E31AFFC4E84}"/>
              </a:ext>
            </a:extLst>
          </p:cNvPr>
          <p:cNvSpPr>
            <a:spLocks noGrp="1"/>
          </p:cNvSpPr>
          <p:nvPr>
            <p:ph type="title"/>
          </p:nvPr>
        </p:nvSpPr>
        <p:spPr>
          <a:xfrm>
            <a:off x="479393" y="1070800"/>
            <a:ext cx="4248657" cy="5296382"/>
          </a:xfrm>
        </p:spPr>
        <p:txBody>
          <a:bodyPr>
            <a:normAutofit fontScale="90000"/>
          </a:bodyPr>
          <a:lstStyle/>
          <a:p>
            <a:r>
              <a:rPr lang="en-CA" sz="8000" dirty="0"/>
              <a:t>Steps used for clean data:</a:t>
            </a:r>
            <a:br>
              <a:rPr lang="en-CA" sz="8000" dirty="0"/>
            </a:br>
            <a:endParaRPr lang="en-CA" sz="8000" dirty="0"/>
          </a:p>
        </p:txBody>
      </p:sp>
      <p:cxnSp>
        <p:nvCxnSpPr>
          <p:cNvPr id="29" name="Straight Connector 28">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9" name="Content Placeholder 6">
            <a:extLst>
              <a:ext uri="{FF2B5EF4-FFF2-40B4-BE49-F238E27FC236}">
                <a16:creationId xmlns:a16="http://schemas.microsoft.com/office/drawing/2014/main" id="{97D40516-B570-CD2C-151B-28BE6CE3ECB4}"/>
              </a:ext>
            </a:extLst>
          </p:cNvPr>
          <p:cNvGraphicFramePr>
            <a:graphicFrameLocks noGrp="1"/>
          </p:cNvGraphicFramePr>
          <p:nvPr>
            <p:ph idx="1"/>
            <p:extLst>
              <p:ext uri="{D42A27DB-BD31-4B8C-83A1-F6EECF244321}">
                <p14:modId xmlns:p14="http://schemas.microsoft.com/office/powerpoint/2010/main" val="841747718"/>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5606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005C616-6139-47B3-BF77-59176F3C8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a:extLst>
              <a:ext uri="{FF2B5EF4-FFF2-40B4-BE49-F238E27FC236}">
                <a16:creationId xmlns:a16="http://schemas.microsoft.com/office/drawing/2014/main" id="{49882614-11C4-4368-9534-6EBAC3488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2684274" y="-4610867"/>
            <a:ext cx="7223503" cy="16095236"/>
          </a:xfrm>
          <a:prstGeom prst="rect">
            <a:avLst/>
          </a:prstGeom>
        </p:spPr>
      </p:pic>
      <p:sp>
        <p:nvSpPr>
          <p:cNvPr id="5" name="Title 4">
            <a:extLst>
              <a:ext uri="{FF2B5EF4-FFF2-40B4-BE49-F238E27FC236}">
                <a16:creationId xmlns:a16="http://schemas.microsoft.com/office/drawing/2014/main" id="{8993599E-4EE6-6FCF-FF9E-9788E02DF66E}"/>
              </a:ext>
            </a:extLst>
          </p:cNvPr>
          <p:cNvSpPr>
            <a:spLocks noGrp="1"/>
          </p:cNvSpPr>
          <p:nvPr>
            <p:ph type="title"/>
          </p:nvPr>
        </p:nvSpPr>
        <p:spPr>
          <a:xfrm>
            <a:off x="384048" y="3789400"/>
            <a:ext cx="5807575" cy="2264392"/>
          </a:xfrm>
        </p:spPr>
        <p:txBody>
          <a:bodyPr anchor="ctr">
            <a:normAutofit/>
          </a:bodyPr>
          <a:lstStyle/>
          <a:p>
            <a:r>
              <a:rPr lang="en-GB" sz="5000" dirty="0"/>
              <a:t>The primary tables in this dataset:</a:t>
            </a:r>
            <a:endParaRPr lang="en-US" sz="5000" dirty="0"/>
          </a:p>
        </p:txBody>
      </p:sp>
      <p:pic>
        <p:nvPicPr>
          <p:cNvPr id="11" name="Picture 10">
            <a:extLst>
              <a:ext uri="{FF2B5EF4-FFF2-40B4-BE49-F238E27FC236}">
                <a16:creationId xmlns:a16="http://schemas.microsoft.com/office/drawing/2014/main" id="{CD9252FD-A7EB-5FAC-6D7E-4DF0ED8AB8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
            <a:ext cx="12192000" cy="2895599"/>
          </a:xfrm>
          <a:prstGeom prst="rect">
            <a:avLst/>
          </a:prstGeom>
        </p:spPr>
      </p:pic>
      <p:sp>
        <p:nvSpPr>
          <p:cNvPr id="20" name="Rectangle 19">
            <a:extLst>
              <a:ext uri="{FF2B5EF4-FFF2-40B4-BE49-F238E27FC236}">
                <a16:creationId xmlns:a16="http://schemas.microsoft.com/office/drawing/2014/main" id="{93C59B8F-AEFF-4D3A-BA0E-3C4311198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5797"/>
            <a:ext cx="118872" cy="15504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9406045-D1F2-AA62-BD2E-3F32891203F7}"/>
              </a:ext>
            </a:extLst>
          </p:cNvPr>
          <p:cNvSpPr>
            <a:spLocks noGrp="1"/>
          </p:cNvSpPr>
          <p:nvPr>
            <p:ph idx="1"/>
          </p:nvPr>
        </p:nvSpPr>
        <p:spPr>
          <a:xfrm>
            <a:off x="6496424" y="3789399"/>
            <a:ext cx="5418208" cy="2382802"/>
          </a:xfrm>
        </p:spPr>
        <p:txBody>
          <a:bodyPr anchor="ctr">
            <a:normAutofit/>
          </a:bodyPr>
          <a:lstStyle/>
          <a:p>
            <a:pPr lvl="1"/>
            <a:r>
              <a:rPr lang="en-GB" sz="1800"/>
              <a:t>Company and Machine Information</a:t>
            </a:r>
          </a:p>
          <a:p>
            <a:pPr lvl="1"/>
            <a:r>
              <a:rPr lang="en-GB" sz="1800"/>
              <a:t>Data Source Attachments</a:t>
            </a:r>
          </a:p>
          <a:p>
            <a:pPr lvl="1"/>
            <a:r>
              <a:rPr lang="en-GB" sz="1800"/>
              <a:t>Users</a:t>
            </a:r>
          </a:p>
          <a:p>
            <a:pPr lvl="1"/>
            <a:r>
              <a:rPr lang="en-GB" sz="1800"/>
              <a:t>Status Codes</a:t>
            </a:r>
          </a:p>
          <a:p>
            <a:pPr lvl="1"/>
            <a:r>
              <a:rPr lang="en-GB" sz="1800"/>
              <a:t>Jobs</a:t>
            </a:r>
          </a:p>
          <a:p>
            <a:pPr lvl="1"/>
            <a:r>
              <a:rPr lang="en-GB" sz="1800"/>
              <a:t>Scrap</a:t>
            </a:r>
            <a:endParaRPr lang="en-CA" sz="1800"/>
          </a:p>
        </p:txBody>
      </p:sp>
      <p:sp>
        <p:nvSpPr>
          <p:cNvPr id="22" name="Rectangle 21">
            <a:extLst>
              <a:ext uri="{FF2B5EF4-FFF2-40B4-BE49-F238E27FC236}">
                <a16:creationId xmlns:a16="http://schemas.microsoft.com/office/drawing/2014/main" id="{E042CD37-C859-44CD-853E-5A3427DDB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9582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3DA54C-F640-7E5C-02DE-F1DA692CD257}"/>
              </a:ext>
            </a:extLst>
          </p:cNvPr>
          <p:cNvSpPr>
            <a:spLocks noGrp="1"/>
          </p:cNvSpPr>
          <p:nvPr>
            <p:ph type="title"/>
          </p:nvPr>
        </p:nvSpPr>
        <p:spPr>
          <a:xfrm>
            <a:off x="841248" y="685800"/>
            <a:ext cx="10506456" cy="1157005"/>
          </a:xfrm>
        </p:spPr>
        <p:txBody>
          <a:bodyPr anchor="b">
            <a:normAutofit/>
          </a:bodyPr>
          <a:lstStyle/>
          <a:p>
            <a:r>
              <a:rPr lang="en-CA" sz="4800" dirty="0"/>
              <a:t>Exploratory Data Analysis</a:t>
            </a:r>
          </a:p>
        </p:txBody>
      </p:sp>
      <p:sp>
        <p:nvSpPr>
          <p:cNvPr id="36" name="Rectangle 35">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graphicFrame>
        <p:nvGraphicFramePr>
          <p:cNvPr id="12" name="Content Placeholder 2">
            <a:extLst>
              <a:ext uri="{FF2B5EF4-FFF2-40B4-BE49-F238E27FC236}">
                <a16:creationId xmlns:a16="http://schemas.microsoft.com/office/drawing/2014/main" id="{48F63A6F-99DB-FD3D-713C-C3F3083BBE81}"/>
              </a:ext>
            </a:extLst>
          </p:cNvPr>
          <p:cNvGraphicFramePr>
            <a:graphicFrameLocks noGrp="1"/>
          </p:cNvGraphicFramePr>
          <p:nvPr>
            <p:ph idx="1"/>
            <p:extLst>
              <p:ext uri="{D42A27DB-BD31-4B8C-83A1-F6EECF244321}">
                <p14:modId xmlns:p14="http://schemas.microsoft.com/office/powerpoint/2010/main" val="2793099689"/>
              </p:ext>
            </p:extLst>
          </p:nvPr>
        </p:nvGraphicFramePr>
        <p:xfrm>
          <a:off x="838200" y="2295252"/>
          <a:ext cx="10506456" cy="3876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3040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5B5D1F-AD6E-5BF9-5C77-CBF583CB1060}"/>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dirty="0">
                <a:solidFill>
                  <a:schemeClr val="tx1"/>
                </a:solidFill>
                <a:latin typeface="+mj-lt"/>
                <a:ea typeface="+mj-ea"/>
                <a:cs typeface="+mj-cs"/>
              </a:rPr>
              <a:t>No. of Machines</a:t>
            </a:r>
          </a:p>
        </p:txBody>
      </p:sp>
      <p:sp>
        <p:nvSpPr>
          <p:cNvPr id="1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10;&#10;Description automatically generated">
            <a:extLst>
              <a:ext uri="{FF2B5EF4-FFF2-40B4-BE49-F238E27FC236}">
                <a16:creationId xmlns:a16="http://schemas.microsoft.com/office/drawing/2014/main" id="{2CFA9021-A582-6A72-C632-031C8286CE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4296" y="998389"/>
            <a:ext cx="7214616" cy="4833790"/>
          </a:xfrm>
          <a:prstGeom prst="rect">
            <a:avLst/>
          </a:prstGeom>
        </p:spPr>
      </p:pic>
    </p:spTree>
    <p:extLst>
      <p:ext uri="{BB962C8B-B14F-4D97-AF65-F5344CB8AC3E}">
        <p14:creationId xmlns:p14="http://schemas.microsoft.com/office/powerpoint/2010/main" val="3215345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47FE86-7083-991E-3909-4085BC682FF3}"/>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100" kern="1200">
                <a:solidFill>
                  <a:schemeClr val="tx1"/>
                </a:solidFill>
                <a:latin typeface="+mj-lt"/>
                <a:ea typeface="+mj-ea"/>
                <a:cs typeface="+mj-cs"/>
              </a:rPr>
              <a:t>Different types of scrap and their type</a:t>
            </a:r>
            <a:endParaRPr lang="en-US" sz="6100" kern="1200" dirty="0">
              <a:solidFill>
                <a:schemeClr val="tx1"/>
              </a:solidFill>
              <a:latin typeface="+mj-lt"/>
              <a:ea typeface="+mj-ea"/>
              <a:cs typeface="+mj-cs"/>
            </a:endParaRPr>
          </a:p>
        </p:txBody>
      </p:sp>
      <p:sp>
        <p:nvSpPr>
          <p:cNvPr id="1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bar chart&#10;&#10;Description automatically generated">
            <a:extLst>
              <a:ext uri="{FF2B5EF4-FFF2-40B4-BE49-F238E27FC236}">
                <a16:creationId xmlns:a16="http://schemas.microsoft.com/office/drawing/2014/main" id="{B996CAF8-4196-C2FC-1DF7-0848AE58DA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4296" y="980352"/>
            <a:ext cx="7214616" cy="4869864"/>
          </a:xfrm>
          <a:prstGeom prst="rect">
            <a:avLst/>
          </a:prstGeom>
        </p:spPr>
      </p:pic>
    </p:spTree>
    <p:extLst>
      <p:ext uri="{BB962C8B-B14F-4D97-AF65-F5344CB8AC3E}">
        <p14:creationId xmlns:p14="http://schemas.microsoft.com/office/powerpoint/2010/main" val="2544575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47FE86-7083-991E-3909-4085BC682FF3}"/>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5400"/>
              <a:t>Machine 1 Up and Downtime</a:t>
            </a:r>
          </a:p>
        </p:txBody>
      </p:sp>
      <p:sp>
        <p:nvSpPr>
          <p:cNvPr id="26"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B9A2606B-52F5-FF01-F9B6-C82F2D6CBCE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3784" r="22775"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447969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Report Add">
            <a:extLst>
              <a:ext uri="{FF2B5EF4-FFF2-40B4-BE49-F238E27FC236}">
                <a16:creationId xmlns:a16="http://schemas.microsoft.com/office/drawing/2014/main" id="{4E8F1CCB-5A79-4D74-72B0-536231DFD5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988" y="1744515"/>
            <a:ext cx="3368969" cy="3368969"/>
          </a:xfrm>
          <a:prstGeom prst="rect">
            <a:avLst/>
          </a:prstGeom>
        </p:spPr>
      </p:pic>
      <p:sp>
        <p:nvSpPr>
          <p:cNvPr id="30" name="Freeform: Shape 29">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29CD141-B135-8A04-3BE9-D24D86CB29A2}"/>
              </a:ext>
            </a:extLst>
          </p:cNvPr>
          <p:cNvSpPr>
            <a:spLocks noGrp="1"/>
          </p:cNvSpPr>
          <p:nvPr>
            <p:ph type="title"/>
          </p:nvPr>
        </p:nvSpPr>
        <p:spPr>
          <a:xfrm>
            <a:off x="5759354" y="457201"/>
            <a:ext cx="5337270" cy="1835911"/>
          </a:xfrm>
        </p:spPr>
        <p:txBody>
          <a:bodyPr anchor="b">
            <a:normAutofit/>
          </a:bodyPr>
          <a:lstStyle/>
          <a:p>
            <a:r>
              <a:rPr lang="en-US" sz="5400">
                <a:solidFill>
                  <a:srgbClr val="FFFFFF"/>
                </a:solidFill>
              </a:rPr>
              <a:t>Contents</a:t>
            </a:r>
            <a:endParaRPr lang="en-CA" sz="5400">
              <a:solidFill>
                <a:srgbClr val="FFFFFF"/>
              </a:solidFill>
            </a:endParaRPr>
          </a:p>
        </p:txBody>
      </p:sp>
      <p:sp>
        <p:nvSpPr>
          <p:cNvPr id="37"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353" y="2560829"/>
            <a:ext cx="5029200" cy="18288"/>
          </a:xfrm>
          <a:custGeom>
            <a:avLst/>
            <a:gdLst>
              <a:gd name="connsiteX0" fmla="*/ 0 w 5029200"/>
              <a:gd name="connsiteY0" fmla="*/ 0 h 18288"/>
              <a:gd name="connsiteX1" fmla="*/ 528066 w 5029200"/>
              <a:gd name="connsiteY1" fmla="*/ 0 h 18288"/>
              <a:gd name="connsiteX2" fmla="*/ 1207008 w 5029200"/>
              <a:gd name="connsiteY2" fmla="*/ 0 h 18288"/>
              <a:gd name="connsiteX3" fmla="*/ 1785366 w 5029200"/>
              <a:gd name="connsiteY3" fmla="*/ 0 h 18288"/>
              <a:gd name="connsiteX4" fmla="*/ 2313432 w 5029200"/>
              <a:gd name="connsiteY4" fmla="*/ 0 h 18288"/>
              <a:gd name="connsiteX5" fmla="*/ 2992374 w 5029200"/>
              <a:gd name="connsiteY5" fmla="*/ 0 h 18288"/>
              <a:gd name="connsiteX6" fmla="*/ 3621024 w 5029200"/>
              <a:gd name="connsiteY6" fmla="*/ 0 h 18288"/>
              <a:gd name="connsiteX7" fmla="*/ 4249674 w 5029200"/>
              <a:gd name="connsiteY7" fmla="*/ 0 h 18288"/>
              <a:gd name="connsiteX8" fmla="*/ 5029200 w 5029200"/>
              <a:gd name="connsiteY8" fmla="*/ 0 h 18288"/>
              <a:gd name="connsiteX9" fmla="*/ 5029200 w 5029200"/>
              <a:gd name="connsiteY9" fmla="*/ 18288 h 18288"/>
              <a:gd name="connsiteX10" fmla="*/ 4501134 w 5029200"/>
              <a:gd name="connsiteY10" fmla="*/ 18288 h 18288"/>
              <a:gd name="connsiteX11" fmla="*/ 4023360 w 5029200"/>
              <a:gd name="connsiteY11" fmla="*/ 18288 h 18288"/>
              <a:gd name="connsiteX12" fmla="*/ 3344418 w 5029200"/>
              <a:gd name="connsiteY12" fmla="*/ 18288 h 18288"/>
              <a:gd name="connsiteX13" fmla="*/ 2816352 w 5029200"/>
              <a:gd name="connsiteY13" fmla="*/ 18288 h 18288"/>
              <a:gd name="connsiteX14" fmla="*/ 2137410 w 5029200"/>
              <a:gd name="connsiteY14" fmla="*/ 18288 h 18288"/>
              <a:gd name="connsiteX15" fmla="*/ 1408176 w 5029200"/>
              <a:gd name="connsiteY15" fmla="*/ 18288 h 18288"/>
              <a:gd name="connsiteX16" fmla="*/ 829818 w 5029200"/>
              <a:gd name="connsiteY16" fmla="*/ 18288 h 18288"/>
              <a:gd name="connsiteX17" fmla="*/ 0 w 5029200"/>
              <a:gd name="connsiteY17" fmla="*/ 18288 h 18288"/>
              <a:gd name="connsiteX18" fmla="*/ 0 w 5029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stroke="0"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BF459BC-5DAC-41B6-44D6-8EC441ADA9AD}"/>
              </a:ext>
            </a:extLst>
          </p:cNvPr>
          <p:cNvSpPr>
            <a:spLocks noGrp="1"/>
          </p:cNvSpPr>
          <p:nvPr>
            <p:ph idx="1"/>
          </p:nvPr>
        </p:nvSpPr>
        <p:spPr>
          <a:xfrm>
            <a:off x="5759354" y="2798064"/>
            <a:ext cx="5461095" cy="3417611"/>
          </a:xfrm>
        </p:spPr>
        <p:txBody>
          <a:bodyPr anchor="t">
            <a:normAutofit/>
          </a:bodyPr>
          <a:lstStyle/>
          <a:p>
            <a:r>
              <a:rPr lang="en-US" sz="2200" dirty="0">
                <a:solidFill>
                  <a:srgbClr val="FFFFFF"/>
                </a:solidFill>
              </a:rPr>
              <a:t>Introduction</a:t>
            </a:r>
          </a:p>
          <a:p>
            <a:r>
              <a:rPr lang="en-US" sz="2200" dirty="0">
                <a:solidFill>
                  <a:srgbClr val="FFFFFF"/>
                </a:solidFill>
              </a:rPr>
              <a:t>Problem Statement</a:t>
            </a:r>
          </a:p>
          <a:p>
            <a:r>
              <a:rPr lang="en-US" sz="2200" dirty="0">
                <a:solidFill>
                  <a:srgbClr val="FFFFFF"/>
                </a:solidFill>
              </a:rPr>
              <a:t>Objective</a:t>
            </a:r>
          </a:p>
          <a:p>
            <a:r>
              <a:rPr lang="en-US" sz="2200" dirty="0">
                <a:solidFill>
                  <a:srgbClr val="FFFFFF"/>
                </a:solidFill>
              </a:rPr>
              <a:t>Dataset </a:t>
            </a:r>
          </a:p>
          <a:p>
            <a:r>
              <a:rPr lang="en-US" sz="2200" dirty="0">
                <a:solidFill>
                  <a:srgbClr val="FFFFFF"/>
                </a:solidFill>
              </a:rPr>
              <a:t>Exploratory Data Analysis</a:t>
            </a:r>
          </a:p>
          <a:p>
            <a:r>
              <a:rPr lang="en-US" sz="2200" dirty="0">
                <a:solidFill>
                  <a:srgbClr val="FFFFFF"/>
                </a:solidFill>
              </a:rPr>
              <a:t>Machine Learning Method</a:t>
            </a:r>
          </a:p>
          <a:p>
            <a:r>
              <a:rPr lang="en-US" sz="2200" dirty="0">
                <a:solidFill>
                  <a:srgbClr val="FFFFFF"/>
                </a:solidFill>
              </a:rPr>
              <a:t>Dashboard</a:t>
            </a:r>
          </a:p>
          <a:p>
            <a:endParaRPr lang="en-CA" sz="2200" dirty="0">
              <a:solidFill>
                <a:srgbClr val="FFFFFF"/>
              </a:solidFill>
            </a:endParaRPr>
          </a:p>
        </p:txBody>
      </p:sp>
    </p:spTree>
    <p:extLst>
      <p:ext uri="{BB962C8B-B14F-4D97-AF65-F5344CB8AC3E}">
        <p14:creationId xmlns:p14="http://schemas.microsoft.com/office/powerpoint/2010/main" val="23877789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3">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47FE86-7083-991E-3909-4085BC682FF3}"/>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5400"/>
              <a:t>Machine 2 Up and Downtime</a:t>
            </a:r>
          </a:p>
        </p:txBody>
      </p:sp>
      <p:sp>
        <p:nvSpPr>
          <p:cNvPr id="29"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DFA9C514-DACD-DF91-8C6F-D684BA0DCEF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3531" r="22776"/>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73283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D1AE98-40C0-F944-5B97-403BE8D9406A}"/>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100" kern="1200" dirty="0">
                <a:solidFill>
                  <a:schemeClr val="tx1"/>
                </a:solidFill>
                <a:latin typeface="+mj-lt"/>
                <a:ea typeface="+mj-ea"/>
                <a:cs typeface="+mj-cs"/>
              </a:rPr>
              <a:t>Reasons for Machine 1 downtime</a:t>
            </a:r>
          </a:p>
        </p:txBody>
      </p:sp>
      <p:sp>
        <p:nvSpPr>
          <p:cNvPr id="1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bar chart&#10;&#10;Description automatically generated">
            <a:extLst>
              <a:ext uri="{FF2B5EF4-FFF2-40B4-BE49-F238E27FC236}">
                <a16:creationId xmlns:a16="http://schemas.microsoft.com/office/drawing/2014/main" id="{386417F6-2C4D-6F40-9048-FAD17FE68E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4296" y="998389"/>
            <a:ext cx="7214616" cy="4833790"/>
          </a:xfrm>
          <a:prstGeom prst="rect">
            <a:avLst/>
          </a:prstGeom>
        </p:spPr>
      </p:pic>
    </p:spTree>
    <p:extLst>
      <p:ext uri="{BB962C8B-B14F-4D97-AF65-F5344CB8AC3E}">
        <p14:creationId xmlns:p14="http://schemas.microsoft.com/office/powerpoint/2010/main" val="2465237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3C9952-54AD-9D2D-7CB0-1C77BC2113E0}"/>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100" kern="1200" dirty="0">
                <a:solidFill>
                  <a:schemeClr val="tx1"/>
                </a:solidFill>
                <a:latin typeface="+mj-lt"/>
                <a:ea typeface="+mj-ea"/>
                <a:cs typeface="+mj-cs"/>
              </a:rPr>
              <a:t>Reason for Machine 2 downtime </a:t>
            </a:r>
          </a:p>
        </p:txBody>
      </p:sp>
      <p:sp>
        <p:nvSpPr>
          <p:cNvPr id="2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Chart&#10;&#10;Description automatically generated">
            <a:extLst>
              <a:ext uri="{FF2B5EF4-FFF2-40B4-BE49-F238E27FC236}">
                <a16:creationId xmlns:a16="http://schemas.microsoft.com/office/drawing/2014/main" id="{4B049A0F-FE64-70A1-C86F-6B92E7AD7B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4296" y="1133661"/>
            <a:ext cx="7214616" cy="4563245"/>
          </a:xfrm>
          <a:prstGeom prst="rect">
            <a:avLst/>
          </a:prstGeom>
        </p:spPr>
      </p:pic>
    </p:spTree>
    <p:extLst>
      <p:ext uri="{BB962C8B-B14F-4D97-AF65-F5344CB8AC3E}">
        <p14:creationId xmlns:p14="http://schemas.microsoft.com/office/powerpoint/2010/main" val="28641492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E49707-C0E3-5DA9-D890-94101EEC9894}"/>
              </a:ext>
            </a:extLst>
          </p:cNvPr>
          <p:cNvSpPr>
            <a:spLocks noGrp="1"/>
          </p:cNvSpPr>
          <p:nvPr>
            <p:ph type="title"/>
          </p:nvPr>
        </p:nvSpPr>
        <p:spPr>
          <a:xfrm>
            <a:off x="841248" y="256032"/>
            <a:ext cx="10506456" cy="1014984"/>
          </a:xfrm>
        </p:spPr>
        <p:txBody>
          <a:bodyPr anchor="b">
            <a:normAutofit/>
          </a:bodyPr>
          <a:lstStyle/>
          <a:p>
            <a:r>
              <a:rPr lang="en-CA"/>
              <a:t>Machine Learning Method</a:t>
            </a:r>
          </a:p>
        </p:txBody>
      </p:sp>
      <p:sp>
        <p:nvSpPr>
          <p:cNvPr id="26" name="Rectangle 25">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27">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9" name="Content Placeholder 2">
            <a:extLst>
              <a:ext uri="{FF2B5EF4-FFF2-40B4-BE49-F238E27FC236}">
                <a16:creationId xmlns:a16="http://schemas.microsoft.com/office/drawing/2014/main" id="{1CAD92D4-1D0F-A39F-B8E5-73FC76ED5E38}"/>
              </a:ext>
            </a:extLst>
          </p:cNvPr>
          <p:cNvGraphicFramePr>
            <a:graphicFrameLocks noGrp="1"/>
          </p:cNvGraphicFramePr>
          <p:nvPr>
            <p:ph idx="1"/>
            <p:extLst>
              <p:ext uri="{D42A27DB-BD31-4B8C-83A1-F6EECF244321}">
                <p14:modId xmlns:p14="http://schemas.microsoft.com/office/powerpoint/2010/main" val="2878895856"/>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01863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E7A0A01A-2263-319A-7833-CA10F18DBE24}"/>
              </a:ext>
            </a:extLst>
          </p:cNvPr>
          <p:cNvSpPr>
            <a:spLocks noGrp="1"/>
          </p:cNvSpPr>
          <p:nvPr>
            <p:ph idx="1"/>
          </p:nvPr>
        </p:nvSpPr>
        <p:spPr>
          <a:xfrm>
            <a:off x="630936" y="5589478"/>
            <a:ext cx="3429000" cy="628442"/>
          </a:xfrm>
        </p:spPr>
        <p:txBody>
          <a:bodyPr anchor="t">
            <a:normAutofit/>
          </a:bodyPr>
          <a:lstStyle/>
          <a:p>
            <a:r>
              <a:rPr lang="en-GB" sz="2200" dirty="0"/>
              <a:t>Accuracy Is 0.25%</a:t>
            </a:r>
          </a:p>
          <a:p>
            <a:endParaRPr lang="en-US" sz="2200" dirty="0"/>
          </a:p>
        </p:txBody>
      </p:sp>
      <p:pic>
        <p:nvPicPr>
          <p:cNvPr id="7" name="Content Placeholder 6" descr="Text&#10;&#10;Description automatically generated">
            <a:extLst>
              <a:ext uri="{FF2B5EF4-FFF2-40B4-BE49-F238E27FC236}">
                <a16:creationId xmlns:a16="http://schemas.microsoft.com/office/drawing/2014/main" id="{52D1BD6D-4C33-02EE-6017-4ED9656E6F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196" y="33251"/>
            <a:ext cx="11421688" cy="5556228"/>
          </a:xfrm>
          <a:prstGeom prst="rect">
            <a:avLst/>
          </a:prstGeom>
        </p:spPr>
      </p:pic>
    </p:spTree>
    <p:extLst>
      <p:ext uri="{BB962C8B-B14F-4D97-AF65-F5344CB8AC3E}">
        <p14:creationId xmlns:p14="http://schemas.microsoft.com/office/powerpoint/2010/main" val="41635061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085F09-2E12-B5EA-E729-C4FA5B527C73}"/>
              </a:ext>
            </a:extLst>
          </p:cNvPr>
          <p:cNvSpPr>
            <a:spLocks noGrp="1"/>
          </p:cNvSpPr>
          <p:nvPr>
            <p:ph type="title"/>
          </p:nvPr>
        </p:nvSpPr>
        <p:spPr>
          <a:xfrm>
            <a:off x="838200" y="365125"/>
            <a:ext cx="10515600" cy="1325563"/>
          </a:xfrm>
        </p:spPr>
        <p:txBody>
          <a:bodyPr>
            <a:normAutofit/>
          </a:bodyPr>
          <a:lstStyle/>
          <a:p>
            <a:r>
              <a:rPr lang="en-CA" sz="5400" dirty="0"/>
              <a:t>Limitations</a:t>
            </a:r>
          </a:p>
        </p:txBody>
      </p:sp>
      <p:sp>
        <p:nvSpPr>
          <p:cNvPr id="2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EECD846-62E9-510A-85D1-E730647250B1}"/>
              </a:ext>
            </a:extLst>
          </p:cNvPr>
          <p:cNvSpPr>
            <a:spLocks noGrp="1"/>
          </p:cNvSpPr>
          <p:nvPr>
            <p:ph idx="1"/>
          </p:nvPr>
        </p:nvSpPr>
        <p:spPr>
          <a:xfrm>
            <a:off x="838200" y="1929384"/>
            <a:ext cx="10515600" cy="4251960"/>
          </a:xfrm>
        </p:spPr>
        <p:txBody>
          <a:bodyPr>
            <a:normAutofit/>
          </a:bodyPr>
          <a:lstStyle/>
          <a:p>
            <a:r>
              <a:rPr lang="en-GB" sz="2200" dirty="0"/>
              <a:t>The dataset may not be representative of the true distribution of data as it is biased towards a particular machine i.e. Press 2.</a:t>
            </a:r>
          </a:p>
          <a:p>
            <a:r>
              <a:rPr lang="en-GB" sz="2200" dirty="0"/>
              <a:t>The dataset only spans a single month, which may not capture all the variations and patterns present in the data over a longer period of time.</a:t>
            </a:r>
          </a:p>
          <a:p>
            <a:r>
              <a:rPr lang="en-GB" sz="2200" dirty="0"/>
              <a:t>This limited information may not be enough to capture all the relevant features and factors that could influence the status.</a:t>
            </a:r>
          </a:p>
          <a:p>
            <a:r>
              <a:rPr lang="en-GB" sz="2200" dirty="0"/>
              <a:t>In Summary, to build a more robust and accurate model, a larger and more diverse dataset, with continuous sensor data and additional relevant features, would be needed</a:t>
            </a:r>
          </a:p>
        </p:txBody>
      </p:sp>
    </p:spTree>
    <p:extLst>
      <p:ext uri="{BB962C8B-B14F-4D97-AF65-F5344CB8AC3E}">
        <p14:creationId xmlns:p14="http://schemas.microsoft.com/office/powerpoint/2010/main" val="32917320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9FEE9-D132-A8F0-36E9-876FC8950B3D}"/>
              </a:ext>
            </a:extLst>
          </p:cNvPr>
          <p:cNvSpPr>
            <a:spLocks noGrp="1"/>
          </p:cNvSpPr>
          <p:nvPr>
            <p:ph type="title"/>
          </p:nvPr>
        </p:nvSpPr>
        <p:spPr>
          <a:xfrm>
            <a:off x="640080" y="360996"/>
            <a:ext cx="10911840" cy="640081"/>
          </a:xfrm>
        </p:spPr>
        <p:txBody>
          <a:bodyPr vert="horz" lIns="91440" tIns="45720" rIns="91440" bIns="45720" rtlCol="0" anchor="ctr">
            <a:normAutofit/>
          </a:bodyPr>
          <a:lstStyle/>
          <a:p>
            <a:pPr algn="ctr"/>
            <a:r>
              <a:rPr lang="en-US" sz="3200" dirty="0"/>
              <a:t>Dashboard</a:t>
            </a:r>
          </a:p>
        </p:txBody>
      </p:sp>
      <p:pic>
        <p:nvPicPr>
          <p:cNvPr id="7" name="Content Placeholder 6">
            <a:extLst>
              <a:ext uri="{FF2B5EF4-FFF2-40B4-BE49-F238E27FC236}">
                <a16:creationId xmlns:a16="http://schemas.microsoft.com/office/drawing/2014/main" id="{1825BCA8-105E-AC27-CA47-1CB97A5F48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0080" y="1001076"/>
            <a:ext cx="10911839" cy="5495927"/>
          </a:xfrm>
        </p:spPr>
      </p:pic>
    </p:spTree>
    <p:extLst>
      <p:ext uri="{BB962C8B-B14F-4D97-AF65-F5344CB8AC3E}">
        <p14:creationId xmlns:p14="http://schemas.microsoft.com/office/powerpoint/2010/main" val="1510695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9FEE9-D132-A8F0-36E9-876FC8950B3D}"/>
              </a:ext>
            </a:extLst>
          </p:cNvPr>
          <p:cNvSpPr>
            <a:spLocks noGrp="1"/>
          </p:cNvSpPr>
          <p:nvPr>
            <p:ph type="title"/>
          </p:nvPr>
        </p:nvSpPr>
        <p:spPr>
          <a:xfrm>
            <a:off x="640080" y="157796"/>
            <a:ext cx="10911840" cy="640081"/>
          </a:xfrm>
        </p:spPr>
        <p:txBody>
          <a:bodyPr vert="horz" lIns="91440" tIns="45720" rIns="91440" bIns="45720" rtlCol="0" anchor="ctr">
            <a:normAutofit/>
          </a:bodyPr>
          <a:lstStyle/>
          <a:p>
            <a:pPr algn="ctr"/>
            <a:r>
              <a:rPr lang="en-US" sz="3200" dirty="0"/>
              <a:t>Dashboard</a:t>
            </a:r>
          </a:p>
        </p:txBody>
      </p:sp>
      <p:pic>
        <p:nvPicPr>
          <p:cNvPr id="6" name="Content Placeholder 5">
            <a:extLst>
              <a:ext uri="{FF2B5EF4-FFF2-40B4-BE49-F238E27FC236}">
                <a16:creationId xmlns:a16="http://schemas.microsoft.com/office/drawing/2014/main" id="{C8953978-EA94-8ED1-D6FD-F83A10DD2D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0080" y="797877"/>
            <a:ext cx="10911840" cy="5699127"/>
          </a:xfrm>
        </p:spPr>
      </p:pic>
    </p:spTree>
    <p:extLst>
      <p:ext uri="{BB962C8B-B14F-4D97-AF65-F5344CB8AC3E}">
        <p14:creationId xmlns:p14="http://schemas.microsoft.com/office/powerpoint/2010/main" val="11241785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86CA6C-EC8A-9CEC-F22D-F4BA1D413C86}"/>
              </a:ext>
            </a:extLst>
          </p:cNvPr>
          <p:cNvSpPr>
            <a:spLocks noGrp="1"/>
          </p:cNvSpPr>
          <p:nvPr>
            <p:ph type="title"/>
          </p:nvPr>
        </p:nvSpPr>
        <p:spPr>
          <a:xfrm>
            <a:off x="838200" y="365125"/>
            <a:ext cx="10515600" cy="1325563"/>
          </a:xfrm>
        </p:spPr>
        <p:txBody>
          <a:bodyPr>
            <a:normAutofit/>
          </a:bodyPr>
          <a:lstStyle/>
          <a:p>
            <a:r>
              <a:rPr lang="en-CA" sz="5400"/>
              <a:t>References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C9AA687-2F1D-7D67-314B-D0D4159BBB28}"/>
              </a:ext>
            </a:extLst>
          </p:cNvPr>
          <p:cNvSpPr>
            <a:spLocks noGrp="1"/>
          </p:cNvSpPr>
          <p:nvPr>
            <p:ph idx="1"/>
          </p:nvPr>
        </p:nvSpPr>
        <p:spPr>
          <a:xfrm>
            <a:off x="838200" y="1929384"/>
            <a:ext cx="10515600" cy="4251960"/>
          </a:xfrm>
        </p:spPr>
        <p:txBody>
          <a:bodyPr>
            <a:normAutofit/>
          </a:bodyPr>
          <a:lstStyle/>
          <a:p>
            <a:r>
              <a:rPr lang="en-CA" sz="1900">
                <a:hlinkClick r:id="rId2"/>
              </a:rPr>
              <a:t>https://github.com/mapr-demos/predictive-maintenance/blob/master/notebooks/jupyter/LSTM%20For%20Predictive%20Maintenance-ian01.ipynb</a:t>
            </a:r>
            <a:endParaRPr lang="en-CA" sz="1900"/>
          </a:p>
          <a:p>
            <a:r>
              <a:rPr lang="en-CA" sz="1900">
                <a:hlinkClick r:id="rId3"/>
              </a:rPr>
              <a:t>https://rjunaidraza.medium.com/predictive-maintenance-using-machine-learning-lstm-python-373396c6bb82</a:t>
            </a:r>
            <a:endParaRPr lang="en-CA" sz="1900"/>
          </a:p>
          <a:p>
            <a:r>
              <a:rPr lang="en-CA" sz="1900">
                <a:hlinkClick r:id="rId4"/>
              </a:rPr>
              <a:t>https://towardsdatascience.com/lstm-for-predictive-maintenance-on-pump-sensor-data-b43486eb3210</a:t>
            </a:r>
            <a:endParaRPr lang="en-CA" sz="1900"/>
          </a:p>
          <a:p>
            <a:r>
              <a:rPr lang="en-CA" sz="1900">
                <a:hlinkClick r:id="rId5"/>
              </a:rPr>
              <a:t>https://www.engineering.com/story/how-to-reduce-machining-time-with-3-axis-turning</a:t>
            </a:r>
            <a:endParaRPr lang="en-CA" sz="1900"/>
          </a:p>
          <a:p>
            <a:r>
              <a:rPr lang="en-CA" sz="1900">
                <a:hlinkClick r:id="rId6"/>
              </a:rPr>
              <a:t>https://mechmatrix.in/how-to-reduce-cycle-time-without-reducing-tool-life-in-cnc-machining/</a:t>
            </a:r>
            <a:endParaRPr lang="en-CA" sz="1900"/>
          </a:p>
          <a:p>
            <a:r>
              <a:rPr lang="en-CA" sz="1900">
                <a:hlinkClick r:id="rId7"/>
              </a:rPr>
              <a:t>https://www.meadenmoore.com/blog/consulting/benefits-of-reducing-machine-setup-time#:~:text=Although%20decreasing%20run%20times%20reduces,flexibility%20to%20meet%20customer%20demands</a:t>
            </a:r>
            <a:r>
              <a:rPr lang="en-CA" sz="1900"/>
              <a:t>.</a:t>
            </a:r>
          </a:p>
          <a:p>
            <a:r>
              <a:rPr lang="en-CA" sz="1900">
                <a:hlinkClick r:id="rId8"/>
              </a:rPr>
              <a:t>https://www.machinemetrics.com/blog/reduce-downtime-manufacturing</a:t>
            </a:r>
            <a:endParaRPr lang="en-CA" sz="1900"/>
          </a:p>
          <a:p>
            <a:endParaRPr lang="en-CA" sz="1900"/>
          </a:p>
        </p:txBody>
      </p:sp>
    </p:spTree>
    <p:extLst>
      <p:ext uri="{BB962C8B-B14F-4D97-AF65-F5344CB8AC3E}">
        <p14:creationId xmlns:p14="http://schemas.microsoft.com/office/powerpoint/2010/main" val="29900211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Freeform: Shape 23">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25">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357CDB3-7D96-BD9D-B4A1-BD7AB644F185}"/>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Thank You</a:t>
            </a:r>
          </a:p>
        </p:txBody>
      </p:sp>
      <p:sp>
        <p:nvSpPr>
          <p:cNvPr id="28" name="Rectangle 27">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9026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8635FD-091E-4799-66F6-FC8CA2D988CD}"/>
              </a:ext>
            </a:extLst>
          </p:cNvPr>
          <p:cNvSpPr>
            <a:spLocks noGrp="1"/>
          </p:cNvSpPr>
          <p:nvPr>
            <p:ph type="title"/>
          </p:nvPr>
        </p:nvSpPr>
        <p:spPr>
          <a:xfrm>
            <a:off x="838200" y="556995"/>
            <a:ext cx="10515600" cy="1133693"/>
          </a:xfrm>
        </p:spPr>
        <p:txBody>
          <a:bodyPr>
            <a:normAutofit/>
          </a:bodyPr>
          <a:lstStyle/>
          <a:p>
            <a:r>
              <a:rPr lang="en-CA" sz="5200" b="0" i="0">
                <a:effectLst/>
                <a:latin typeface="Söhne"/>
              </a:rPr>
              <a:t>What Is Machine Downtime?</a:t>
            </a:r>
            <a:endParaRPr lang="en-CA" sz="5200"/>
          </a:p>
        </p:txBody>
      </p:sp>
      <p:graphicFrame>
        <p:nvGraphicFramePr>
          <p:cNvPr id="17" name="Content Placeholder 2">
            <a:extLst>
              <a:ext uri="{FF2B5EF4-FFF2-40B4-BE49-F238E27FC236}">
                <a16:creationId xmlns:a16="http://schemas.microsoft.com/office/drawing/2014/main" id="{B648EBB5-E1D7-C252-CDBA-41971D3CC8A8}"/>
              </a:ext>
            </a:extLst>
          </p:cNvPr>
          <p:cNvGraphicFramePr>
            <a:graphicFrameLocks noGrp="1"/>
          </p:cNvGraphicFramePr>
          <p:nvPr>
            <p:ph idx="1"/>
            <p:extLst>
              <p:ext uri="{D42A27DB-BD31-4B8C-83A1-F6EECF244321}">
                <p14:modId xmlns:p14="http://schemas.microsoft.com/office/powerpoint/2010/main" val="314202010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7475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94F9E8-EA93-01F4-77FB-E844AF376992}"/>
              </a:ext>
            </a:extLst>
          </p:cNvPr>
          <p:cNvSpPr>
            <a:spLocks noGrp="1"/>
          </p:cNvSpPr>
          <p:nvPr>
            <p:ph type="title"/>
          </p:nvPr>
        </p:nvSpPr>
        <p:spPr>
          <a:xfrm>
            <a:off x="841248" y="426720"/>
            <a:ext cx="10506456" cy="1919141"/>
          </a:xfrm>
        </p:spPr>
        <p:txBody>
          <a:bodyPr anchor="b">
            <a:normAutofit/>
          </a:bodyPr>
          <a:lstStyle/>
          <a:p>
            <a:r>
              <a:rPr lang="en-US" sz="6000"/>
              <a:t>Problem Statement</a:t>
            </a:r>
          </a:p>
        </p:txBody>
      </p:sp>
      <p:sp>
        <p:nvSpPr>
          <p:cNvPr id="62" name="Rectangle 61">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4" name="Rectangle 63">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1DD5F23-3832-4E18-8C4B-B860C10EFF91}"/>
              </a:ext>
            </a:extLst>
          </p:cNvPr>
          <p:cNvSpPr>
            <a:spLocks noGrp="1"/>
          </p:cNvSpPr>
          <p:nvPr>
            <p:ph idx="1"/>
          </p:nvPr>
        </p:nvSpPr>
        <p:spPr>
          <a:xfrm>
            <a:off x="841248" y="3337269"/>
            <a:ext cx="10509504" cy="2905686"/>
          </a:xfrm>
        </p:spPr>
        <p:txBody>
          <a:bodyPr>
            <a:normAutofit/>
          </a:bodyPr>
          <a:lstStyle/>
          <a:p>
            <a:r>
              <a:rPr lang="en-US" sz="2200" dirty="0"/>
              <a:t>The problem statement for our project is to address the issue of machine downtime and scrap production in the manufacturing process. It can lead to delays in production and decreased productivity, while scrap production can result in wasted materials and increased costs. </a:t>
            </a:r>
          </a:p>
          <a:p>
            <a:endParaRPr lang="en-US" sz="2200" dirty="0"/>
          </a:p>
          <a:p>
            <a:endParaRPr lang="en-US" sz="2200" dirty="0"/>
          </a:p>
          <a:p>
            <a:pPr marL="0" indent="0">
              <a:buNone/>
            </a:pPr>
            <a:endParaRPr lang="en-US" sz="2200" dirty="0"/>
          </a:p>
        </p:txBody>
      </p:sp>
    </p:spTree>
    <p:extLst>
      <p:ext uri="{BB962C8B-B14F-4D97-AF65-F5344CB8AC3E}">
        <p14:creationId xmlns:p14="http://schemas.microsoft.com/office/powerpoint/2010/main" val="1994732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BF4DD4-EAA6-62B8-0F6E-81AC646B96EE}"/>
              </a:ext>
            </a:extLst>
          </p:cNvPr>
          <p:cNvSpPr>
            <a:spLocks noGrp="1"/>
          </p:cNvSpPr>
          <p:nvPr>
            <p:ph type="title"/>
          </p:nvPr>
        </p:nvSpPr>
        <p:spPr>
          <a:xfrm>
            <a:off x="841248" y="426720"/>
            <a:ext cx="10506456" cy="1919141"/>
          </a:xfrm>
        </p:spPr>
        <p:txBody>
          <a:bodyPr anchor="b">
            <a:normAutofit/>
          </a:bodyPr>
          <a:lstStyle/>
          <a:p>
            <a:r>
              <a:rPr lang="en-US" sz="6000"/>
              <a:t>Objective</a:t>
            </a:r>
          </a:p>
        </p:txBody>
      </p:sp>
      <p:sp>
        <p:nvSpPr>
          <p:cNvPr id="18" name="Rectangle 17">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228497A-7ACC-376E-0E81-813D12CF0BA2}"/>
              </a:ext>
            </a:extLst>
          </p:cNvPr>
          <p:cNvSpPr>
            <a:spLocks noGrp="1"/>
          </p:cNvSpPr>
          <p:nvPr>
            <p:ph idx="1"/>
          </p:nvPr>
        </p:nvSpPr>
        <p:spPr>
          <a:xfrm>
            <a:off x="841248" y="3337269"/>
            <a:ext cx="10509504" cy="2905686"/>
          </a:xfrm>
        </p:spPr>
        <p:txBody>
          <a:bodyPr>
            <a:normAutofit/>
          </a:bodyPr>
          <a:lstStyle/>
          <a:p>
            <a:r>
              <a:rPr lang="en-US" sz="2200"/>
              <a:t>Our project aims to identify the factors contributing to machine downtime and scrap production and to develop solutions to minimize their occurrence and improve the overall efficiency of the manufacturing process.</a:t>
            </a:r>
          </a:p>
          <a:p>
            <a:endParaRPr lang="en-US" sz="2200"/>
          </a:p>
        </p:txBody>
      </p:sp>
    </p:spTree>
    <p:extLst>
      <p:ext uri="{BB962C8B-B14F-4D97-AF65-F5344CB8AC3E}">
        <p14:creationId xmlns:p14="http://schemas.microsoft.com/office/powerpoint/2010/main" val="3650588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32F005-CFC8-F41C-C36F-EA6AF2ED1BF9}"/>
              </a:ext>
            </a:extLst>
          </p:cNvPr>
          <p:cNvSpPr>
            <a:spLocks noGrp="1"/>
          </p:cNvSpPr>
          <p:nvPr>
            <p:ph type="title"/>
          </p:nvPr>
        </p:nvSpPr>
        <p:spPr>
          <a:xfrm>
            <a:off x="838200" y="557189"/>
            <a:ext cx="3374136" cy="5567891"/>
          </a:xfrm>
        </p:spPr>
        <p:txBody>
          <a:bodyPr>
            <a:normAutofit/>
          </a:bodyPr>
          <a:lstStyle/>
          <a:p>
            <a:br>
              <a:rPr lang="en-US" sz="3600"/>
            </a:br>
            <a:br>
              <a:rPr lang="en-US" sz="3600"/>
            </a:br>
            <a:r>
              <a:rPr lang="en-US" sz="3600"/>
              <a:t>Why it is important to reducing Unplanned Machine Downtime?</a:t>
            </a:r>
            <a:br>
              <a:rPr lang="en-US" sz="3600"/>
            </a:br>
            <a:br>
              <a:rPr lang="en-US" sz="3600"/>
            </a:br>
            <a:br>
              <a:rPr lang="en-US" sz="3600"/>
            </a:br>
            <a:endParaRPr lang="en-CA" sz="3600"/>
          </a:p>
        </p:txBody>
      </p:sp>
      <p:graphicFrame>
        <p:nvGraphicFramePr>
          <p:cNvPr id="12" name="Content Placeholder 2">
            <a:extLst>
              <a:ext uri="{FF2B5EF4-FFF2-40B4-BE49-F238E27FC236}">
                <a16:creationId xmlns:a16="http://schemas.microsoft.com/office/drawing/2014/main" id="{FF45FEB4-3DA0-8B55-9906-E983C81D27AC}"/>
              </a:ext>
            </a:extLst>
          </p:cNvPr>
          <p:cNvGraphicFramePr>
            <a:graphicFrameLocks noGrp="1"/>
          </p:cNvGraphicFramePr>
          <p:nvPr>
            <p:ph idx="1"/>
            <p:extLst>
              <p:ext uri="{D42A27DB-BD31-4B8C-83A1-F6EECF244321}">
                <p14:modId xmlns:p14="http://schemas.microsoft.com/office/powerpoint/2010/main" val="309143306"/>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4504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1">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9" name="Freeform: Shape 63">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6" name="Freeform: Shape 65">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F45ACDC-2BF6-560D-A6C5-D48566719875}"/>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b="0" i="0" kern="1200">
                <a:solidFill>
                  <a:schemeClr val="tx1"/>
                </a:solidFill>
                <a:effectLst/>
                <a:latin typeface="+mj-lt"/>
                <a:ea typeface="+mj-ea"/>
                <a:cs typeface="+mj-cs"/>
              </a:rPr>
              <a:t>Causes of Machine Downtime</a:t>
            </a:r>
            <a:endParaRPr lang="en-US" sz="4800" kern="1200">
              <a:solidFill>
                <a:schemeClr val="tx1"/>
              </a:solidFill>
              <a:latin typeface="+mj-lt"/>
              <a:ea typeface="+mj-ea"/>
              <a:cs typeface="+mj-cs"/>
            </a:endParaRPr>
          </a:p>
        </p:txBody>
      </p:sp>
      <p:sp>
        <p:nvSpPr>
          <p:cNvPr id="68" name="Rectangle 6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0" name="Rectangle 6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2" name="Content Placeholder 2">
            <a:extLst>
              <a:ext uri="{FF2B5EF4-FFF2-40B4-BE49-F238E27FC236}">
                <a16:creationId xmlns:a16="http://schemas.microsoft.com/office/drawing/2014/main" id="{37D3EABD-7CD2-8040-058B-29FDB7386BFA}"/>
              </a:ext>
            </a:extLst>
          </p:cNvPr>
          <p:cNvGraphicFramePr>
            <a:graphicFrameLocks noGrp="1"/>
          </p:cNvGraphicFramePr>
          <p:nvPr>
            <p:ph idx="1"/>
            <p:extLst>
              <p:ext uri="{D42A27DB-BD31-4B8C-83A1-F6EECF244321}">
                <p14:modId xmlns:p14="http://schemas.microsoft.com/office/powerpoint/2010/main" val="3361672117"/>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7743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Picture 19" descr="Background pattern&#10;&#10;Description automatically generated">
            <a:extLst>
              <a:ext uri="{FF2B5EF4-FFF2-40B4-BE49-F238E27FC236}">
                <a16:creationId xmlns:a16="http://schemas.microsoft.com/office/drawing/2014/main" id="{FEB5A5D5-B2CA-12F9-F3DA-707AF17C4C8F}"/>
              </a:ext>
            </a:extLst>
          </p:cNvPr>
          <p:cNvPicPr>
            <a:picLocks noChangeAspect="1"/>
          </p:cNvPicPr>
          <p:nvPr/>
        </p:nvPicPr>
        <p:blipFill rotWithShape="1">
          <a:blip r:embed="rId2"/>
          <a:srcRect t="15730"/>
          <a:stretch/>
        </p:blipFill>
        <p:spPr>
          <a:xfrm>
            <a:off x="20" y="10"/>
            <a:ext cx="12191980" cy="6857990"/>
          </a:xfrm>
          <a:prstGeom prst="rect">
            <a:avLst/>
          </a:prstGeom>
        </p:spPr>
      </p:pic>
      <p:sp>
        <p:nvSpPr>
          <p:cNvPr id="24" name="Rectangle 23">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D7F24E8-18B6-1966-93AF-5CF40078691C}"/>
              </a:ext>
            </a:extLst>
          </p:cNvPr>
          <p:cNvSpPr>
            <a:spLocks noGrp="1"/>
          </p:cNvSpPr>
          <p:nvPr>
            <p:ph type="title"/>
          </p:nvPr>
        </p:nvSpPr>
        <p:spPr>
          <a:xfrm>
            <a:off x="838200" y="365125"/>
            <a:ext cx="10515600" cy="1325563"/>
          </a:xfrm>
        </p:spPr>
        <p:txBody>
          <a:bodyPr>
            <a:normAutofit/>
          </a:bodyPr>
          <a:lstStyle/>
          <a:p>
            <a:r>
              <a:rPr lang="en-CA"/>
              <a:t>Workflow</a:t>
            </a:r>
          </a:p>
        </p:txBody>
      </p:sp>
      <p:graphicFrame>
        <p:nvGraphicFramePr>
          <p:cNvPr id="5" name="Content Placeholder 2">
            <a:extLst>
              <a:ext uri="{FF2B5EF4-FFF2-40B4-BE49-F238E27FC236}">
                <a16:creationId xmlns:a16="http://schemas.microsoft.com/office/drawing/2014/main" id="{F7319BBE-4C96-70E4-07AD-11E110447E44}"/>
              </a:ext>
            </a:extLst>
          </p:cNvPr>
          <p:cNvGraphicFramePr>
            <a:graphicFrameLocks noGrp="1"/>
          </p:cNvGraphicFramePr>
          <p:nvPr>
            <p:ph idx="1"/>
            <p:extLst>
              <p:ext uri="{D42A27DB-BD31-4B8C-83A1-F6EECF244321}">
                <p14:modId xmlns:p14="http://schemas.microsoft.com/office/powerpoint/2010/main" val="305948579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54380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6E59F8-B927-A8F1-5F30-9B9A2AE6CDF6}"/>
              </a:ext>
            </a:extLst>
          </p:cNvPr>
          <p:cNvSpPr>
            <a:spLocks noGrp="1"/>
          </p:cNvSpPr>
          <p:nvPr>
            <p:ph type="title"/>
          </p:nvPr>
        </p:nvSpPr>
        <p:spPr>
          <a:xfrm>
            <a:off x="838200" y="557188"/>
            <a:ext cx="10515600" cy="1133499"/>
          </a:xfrm>
        </p:spPr>
        <p:txBody>
          <a:bodyPr>
            <a:normAutofit/>
          </a:bodyPr>
          <a:lstStyle/>
          <a:p>
            <a:pPr algn="ctr"/>
            <a:r>
              <a:rPr lang="en-US" sz="5200"/>
              <a:t>Dataset Set Description</a:t>
            </a:r>
            <a:endParaRPr lang="en-CA" sz="5200"/>
          </a:p>
        </p:txBody>
      </p:sp>
      <p:graphicFrame>
        <p:nvGraphicFramePr>
          <p:cNvPr id="5" name="Content Placeholder 2">
            <a:extLst>
              <a:ext uri="{FF2B5EF4-FFF2-40B4-BE49-F238E27FC236}">
                <a16:creationId xmlns:a16="http://schemas.microsoft.com/office/drawing/2014/main" id="{67571D41-7D07-A455-5D2F-DB877D4E49B4}"/>
              </a:ext>
            </a:extLst>
          </p:cNvPr>
          <p:cNvGraphicFramePr>
            <a:graphicFrameLocks noGrp="1"/>
          </p:cNvGraphicFramePr>
          <p:nvPr>
            <p:ph idx="1"/>
            <p:extLst>
              <p:ext uri="{D42A27DB-BD31-4B8C-83A1-F6EECF244321}">
                <p14:modId xmlns:p14="http://schemas.microsoft.com/office/powerpoint/2010/main" val="1481414649"/>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43346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919</Words>
  <Application>Microsoft Office PowerPoint</Application>
  <PresentationFormat>Widescreen</PresentationFormat>
  <Paragraphs>102</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Söhne</vt:lpstr>
      <vt:lpstr>Office Theme</vt:lpstr>
      <vt:lpstr>Analyzing Machine Downtime  Group:- 7 </vt:lpstr>
      <vt:lpstr>Contents</vt:lpstr>
      <vt:lpstr>What Is Machine Downtime?</vt:lpstr>
      <vt:lpstr>Problem Statement</vt:lpstr>
      <vt:lpstr>Objective</vt:lpstr>
      <vt:lpstr>  Why it is important to reducing Unplanned Machine Downtime?   </vt:lpstr>
      <vt:lpstr>Causes of Machine Downtime</vt:lpstr>
      <vt:lpstr>Workflow</vt:lpstr>
      <vt:lpstr>Dataset Set Description</vt:lpstr>
      <vt:lpstr>PowerPoint Presentation</vt:lpstr>
      <vt:lpstr>Data Cleaning and Understanding</vt:lpstr>
      <vt:lpstr>Why data cleaning is necessary?</vt:lpstr>
      <vt:lpstr>Challenges in actual data</vt:lpstr>
      <vt:lpstr>Steps used for clean data: </vt:lpstr>
      <vt:lpstr>The primary tables in this dataset:</vt:lpstr>
      <vt:lpstr>Exploratory Data Analysis</vt:lpstr>
      <vt:lpstr>No. of Machines</vt:lpstr>
      <vt:lpstr>Different types of scrap and their type</vt:lpstr>
      <vt:lpstr>Machine 1 Up and Downtime</vt:lpstr>
      <vt:lpstr>Machine 2 Up and Downtime</vt:lpstr>
      <vt:lpstr>Reasons for Machine 1 downtime</vt:lpstr>
      <vt:lpstr>Reason for Machine 2 downtime </vt:lpstr>
      <vt:lpstr>Machine Learning Method</vt:lpstr>
      <vt:lpstr>PowerPoint Presentation</vt:lpstr>
      <vt:lpstr>Limitations</vt:lpstr>
      <vt:lpstr>Dashboard</vt:lpstr>
      <vt:lpstr>Dashboard</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Machine Downtime  Group:- 7</dc:title>
  <dc:creator>Mirenkumar Prafulbhai Patel</dc:creator>
  <cp:lastModifiedBy>Mirenkumar Prafulbhai Patel</cp:lastModifiedBy>
  <cp:revision>24</cp:revision>
  <dcterms:created xsi:type="dcterms:W3CDTF">2023-04-18T01:30:01Z</dcterms:created>
  <dcterms:modified xsi:type="dcterms:W3CDTF">2023-04-24T10:30:22Z</dcterms:modified>
</cp:coreProperties>
</file>