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10287000" cy="18288000"/>
  <p:embeddedFontLst>
    <p:embeddedFont>
      <p:font typeface="Ubuntu"/>
      <p:regular r:id="rId24"/>
      <p:bold r:id="rId25"/>
      <p:italic r:id="rId26"/>
      <p:boldItalic r:id="rId27"/>
    </p:embeddedFont>
    <p:embeddedFont>
      <p:font typeface="Ubuntu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UbuntuMedium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edium-boldItalic.fntdata"/><Relationship Id="rId30" Type="http://schemas.openxmlformats.org/officeDocument/2006/relationships/font" Target="fonts/Ubuntu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04b47acf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04b47acf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704b47acf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525" y="781050"/>
            <a:ext cx="15049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-30" y="2571750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Ubuntu"/>
              <a:buNone/>
            </a:pPr>
            <a:r>
              <a:rPr b="1" i="0" lang="en-US" sz="30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OpenAPI 안편해요?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22" y="4805375"/>
            <a:ext cx="9144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Ubuntu"/>
              <a:buNone/>
            </a:pPr>
            <a:r>
              <a:rPr b="1" i="0" lang="en-US" sz="12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대구가톨릭대학교 AI빅데이터공학과 23학번, None Labs | 임미르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-75" y="3009900"/>
            <a:ext cx="9144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Container App 배포기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43291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6462728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5495100" y="1180913"/>
            <a:ext cx="3444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75" y="1180913"/>
            <a:ext cx="47910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988" y="985678"/>
            <a:ext cx="4534923" cy="4005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43291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6462728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5613038" y="985675"/>
            <a:ext cx="326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43291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6462727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879738" y="985675"/>
            <a:ext cx="326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75" y="985675"/>
            <a:ext cx="5460639" cy="358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43291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6462727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879738" y="985675"/>
            <a:ext cx="326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350" y="985675"/>
            <a:ext cx="4590558" cy="411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3086100" y="397675"/>
            <a:ext cx="751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4329132" y="397675"/>
            <a:ext cx="575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462727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0" y="2333175"/>
            <a:ext cx="914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아…… 거기까지만 생각만 했어야했어……</a:t>
            </a:r>
            <a:endParaRPr b="0" i="0" sz="2500" u="none" cap="none" strike="noStrike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432912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462728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7615256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5879738" y="985675"/>
            <a:ext cx="326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-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38" y="985675"/>
            <a:ext cx="5548181" cy="411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/>
          <p:nvPr/>
        </p:nvSpPr>
        <p:spPr>
          <a:xfrm>
            <a:off x="3086100" y="397675"/>
            <a:ext cx="728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4329131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395925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6462731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7529525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종료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453775" y="1483625"/>
            <a:ext cx="7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 FastAPI가 착하고 또 착한거구나…..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489774" y="2135100"/>
            <a:ext cx="76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아….. pip에 이어서 Python의 소중함을 느끼게된….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483554" y="2750700"/>
            <a:ext cx="765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그렇다고 Golang를 안할생각은 없습니다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다만 언.젠.간 할게요 ㅎ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1483557" y="3572825"/>
            <a:ext cx="76542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추후에 나중에 FastAPI처럼 프레임워크를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지원하는 프로젝트를 진행하고자 합니다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너무 꼽고 불편하네요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3086100" y="397675"/>
            <a:ext cx="728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43291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6462730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7529527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종료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2552682" y="1436200"/>
            <a:ext cx="6591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으로….. 끝날줄 알았죠?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 rot="411406">
            <a:off x="2699829" y="2116976"/>
            <a:ext cx="5317130" cy="5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라이브러리 안만들거에요 ㅎ</a:t>
            </a:r>
            <a:endParaRPr b="0" i="0" sz="3000" u="none" cap="none" strike="noStrike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552663" y="3266775"/>
            <a:ext cx="4286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^^7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525" y="781050"/>
            <a:ext cx="15049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-30" y="2571750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000"/>
              <a:buFont typeface="Ubuntu"/>
              <a:buNone/>
            </a:pPr>
            <a:r>
              <a:rPr b="1" i="0" lang="en-US" sz="30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OpenAPI 안편해요?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122" y="4805375"/>
            <a:ext cx="9144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Ubuntu"/>
              <a:buNone/>
            </a:pPr>
            <a:r>
              <a:rPr b="1" i="0" lang="en-US" sz="12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대구가톨릭대학교 AI빅데이터공학과 23학번, None Labs | 임미르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-75" y="3009900"/>
            <a:ext cx="9144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Container App 배포기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7338" y="1166813"/>
            <a:ext cx="6029325" cy="31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2982300" y="371475"/>
            <a:ext cx="908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457700" y="397675"/>
            <a:ext cx="500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5524500" y="397675"/>
            <a:ext cx="500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91300" y="397675"/>
            <a:ext cx="500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658100" y="397675"/>
            <a:ext cx="500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1533525" y="1524000"/>
            <a:ext cx="34242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Ubuntu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b="0" i="0" lang="en-US" sz="1300" u="none" cap="none" strike="noStrike">
                <a:solidFill>
                  <a:srgbClr val="28B2FF"/>
                </a:solidFill>
                <a:latin typeface="Ubuntu"/>
                <a:ea typeface="Ubuntu"/>
                <a:cs typeface="Ubuntu"/>
                <a:sym typeface="Ubuntu"/>
              </a:rPr>
              <a:t>Name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0" i="0" lang="en-US" sz="1300" u="none" cap="none" strike="noStrike">
                <a:solidFill>
                  <a:srgbClr val="FF473C"/>
                </a:solidFill>
                <a:latin typeface="Ubuntu"/>
                <a:ea typeface="Ubuntu"/>
                <a:cs typeface="Ubuntu"/>
                <a:sym typeface="Ubuntu"/>
              </a:rPr>
              <a:t>Mireu Lim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Email: </a:t>
            </a:r>
            <a:r>
              <a:rPr b="0" i="0" lang="en-US" sz="1300" u="none" cap="none" strike="noStrike">
                <a:solidFill>
                  <a:srgbClr val="FF473C"/>
                </a:solidFill>
                <a:latin typeface="Ubuntu"/>
                <a:ea typeface="Ubuntu"/>
                <a:cs typeface="Ubuntu"/>
                <a:sym typeface="Ubuntu"/>
              </a:rPr>
              <a:t>limmireu1214@gmail.com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HomePage: </a:t>
            </a:r>
            <a:r>
              <a:rPr b="0" i="0" lang="en-US" sz="1300" u="none" cap="none" strike="noStrike">
                <a:solidFill>
                  <a:srgbClr val="FF473C"/>
                </a:solidFill>
                <a:latin typeface="Ubuntu"/>
                <a:ea typeface="Ubuntu"/>
                <a:cs typeface="Ubuntu"/>
                <a:sym typeface="Ubuntu"/>
              </a:rPr>
              <a:t>www.mireu.xyz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Git: </a:t>
            </a:r>
            <a:r>
              <a:rPr b="0" i="0" lang="en-US" sz="1300" u="none" cap="none" strike="noStrike">
                <a:solidFill>
                  <a:srgbClr val="FF473C"/>
                </a:solidFill>
                <a:latin typeface="Ubuntu"/>
                <a:ea typeface="Ubuntu"/>
                <a:cs typeface="Ubuntu"/>
                <a:sym typeface="Ubuntu"/>
              </a:rPr>
              <a:t>mireu-lab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Group: [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[대구가톨릭대학교,  AI빅데이터공학과],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None_Labs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]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3086100" y="397675"/>
            <a:ext cx="638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4329130" y="371475"/>
            <a:ext cx="638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5481659" y="397675"/>
            <a:ext cx="638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6548458" y="397675"/>
            <a:ext cx="638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7615260" y="397675"/>
            <a:ext cx="638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1083374" y="1407550"/>
            <a:ext cx="80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저는 사실…..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1083380" y="1807750"/>
            <a:ext cx="80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파이썬 개발자에요….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083375" y="2207950"/>
            <a:ext cx="806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FastAPI, Tensorflow,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Pytorch, Pandas,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Numpy, DockerSDK, Etc…..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3086100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4329130" y="371475"/>
            <a:ext cx="638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5481650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6548459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7615259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50" y="1488338"/>
            <a:ext cx="7483525" cy="216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>
            <a:off x="3086100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4329130" y="371475"/>
            <a:ext cx="6381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5481659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6548459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7615259" y="397675"/>
            <a:ext cx="63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1196813" y="1401663"/>
            <a:ext cx="699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근데 Golang를 이용해서 Gin를 가지고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API를 구현했을때 Docs를 하나하나 쓰는게 귀찮았던…..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813" y="1318287"/>
            <a:ext cx="6539701" cy="34488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/>
        </p:nvSpPr>
        <p:spPr>
          <a:xfrm rot="185236">
            <a:off x="1325146" y="1486716"/>
            <a:ext cx="6283319" cy="101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그는 GoDoc이라는 기능을 모르고 일단은 찌르고봤던!</a:t>
            </a:r>
            <a:endParaRPr b="0" i="0" sz="3000" u="none" cap="none" strike="noStrike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-75" y="30256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그래서 꼬와서 만들게 된 Golang에다가 Swagger올리기!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/>
          <p:nvPr/>
        </p:nvSpPr>
        <p:spPr>
          <a:xfrm>
            <a:off x="3086100" y="397675"/>
            <a:ext cx="635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4329125" y="397675"/>
            <a:ext cx="544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5395927" y="371475"/>
            <a:ext cx="5448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548450" y="397675"/>
            <a:ext cx="544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7615255" y="397675"/>
            <a:ext cx="5448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563" y="940131"/>
            <a:ext cx="5598872" cy="32632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/>
          <p:nvPr/>
        </p:nvSpPr>
        <p:spPr>
          <a:xfrm>
            <a:off x="967411" y="147340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그전에 찾아보니깐 있더라고요?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967435" y="2011250"/>
            <a:ext cx="817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근데 하다보니깐 미루고 또 미룬….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이번주 목요일에 끝난 플젝…..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3086100" y="397675"/>
            <a:ext cx="6588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4329125" y="397675"/>
            <a:ext cx="568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5395926" y="371475"/>
            <a:ext cx="568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548456" y="397675"/>
            <a:ext cx="568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실행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7615256" y="397675"/>
            <a:ext cx="568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2783850" y="1332013"/>
            <a:ext cx="3576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2428875" y="213025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8600" lvl="0" marL="228600" marR="7620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GET, POST, DELETE, PUT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2428875" y="261305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228600" lvl="0" marL="228600" marR="7620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3086100" y="397675"/>
            <a:ext cx="643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4329131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395931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62728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7615256" y="397675"/>
            <a:ext cx="552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1498650" y="1010725"/>
            <a:ext cx="6146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진행하기 앞서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Repo에 있는 코드를 읽으면서 들어주세요!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669" y="24566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3168225" y="4492138"/>
            <a:ext cx="280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Mireu-Lab/Golang-OpenAPI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8" y="138113"/>
            <a:ext cx="4419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/>
          <p:nvPr/>
        </p:nvSpPr>
        <p:spPr>
          <a:xfrm>
            <a:off x="3086100" y="397675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발표자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4329130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계획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539593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준비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6462728" y="371475"/>
            <a:ext cx="552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Ubuntu"/>
              <a:buNone/>
            </a:pPr>
            <a:r>
              <a:rPr b="1" i="0" lang="en-US" sz="1900" u="none" cap="none" strike="noStrike">
                <a:solidFill>
                  <a:srgbClr val="383838"/>
                </a:solidFill>
                <a:latin typeface="Ubuntu"/>
                <a:ea typeface="Ubuntu"/>
                <a:cs typeface="Ubuntu"/>
                <a:sym typeface="Ubuntu"/>
              </a:rPr>
              <a:t>실행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615251" y="397675"/>
            <a:ext cx="552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500"/>
              <a:buFont typeface="Ubuntu Medium"/>
              <a:buNone/>
            </a:pPr>
            <a:r>
              <a:rPr b="0" i="0" lang="en-US" sz="1500" u="none" cap="none" strike="noStrike">
                <a:solidFill>
                  <a:srgbClr val="383838"/>
                </a:solidFill>
                <a:latin typeface="Ubuntu Medium"/>
                <a:ea typeface="Ubuntu Medium"/>
                <a:cs typeface="Ubuntu Medium"/>
                <a:sym typeface="Ubuntu Medium"/>
              </a:rPr>
              <a:t>종료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2849850" y="2333175"/>
            <a:ext cx="3444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일단은 실행 해볼까요?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