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fea8c569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fea8c569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fea8c569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7fea8c569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fea8c56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fea8c56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7fea8c569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7fea8c569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fea8c569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fea8c569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fea8c569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fea8c569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fea8c569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7fea8c569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fea8c569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fea8c569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fea8c569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fea8c569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fea8c569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7fea8c569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3600"/>
              <a:t>프로젝트 기획… 을 어떻게 하는거에요?</a:t>
            </a:r>
            <a:endParaRPr sz="36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/>
        </p:nvSpPr>
        <p:spPr>
          <a:xfrm>
            <a:off x="594000" y="955500"/>
            <a:ext cx="79560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기획은 </a:t>
            </a:r>
            <a:r>
              <a:rPr b="1" lang="ko" sz="1800">
                <a:solidFill>
                  <a:schemeClr val="dk2"/>
                </a:solidFill>
              </a:rPr>
              <a:t>문제점을 제시하는것도 중요하지만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문제점을 </a:t>
            </a:r>
            <a:r>
              <a:rPr b="1" lang="ko" sz="1800">
                <a:solidFill>
                  <a:schemeClr val="dk2"/>
                </a:solidFill>
              </a:rPr>
              <a:t>어떻게 대응 해줄거냐가</a:t>
            </a:r>
            <a:r>
              <a:rPr lang="ko" sz="1800">
                <a:solidFill>
                  <a:schemeClr val="dk2"/>
                </a:solidFill>
              </a:rPr>
              <a:t> 제일 중요해요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대응 조치에</a:t>
            </a:r>
            <a:r>
              <a:rPr lang="ko" sz="1800">
                <a:solidFill>
                  <a:schemeClr val="dk2"/>
                </a:solidFill>
              </a:rPr>
              <a:t> 따라서 나의 능력, 나의 결과가 </a:t>
            </a:r>
            <a:r>
              <a:rPr lang="ko" sz="1800">
                <a:solidFill>
                  <a:schemeClr val="dk2"/>
                </a:solidFill>
              </a:rPr>
              <a:t>달라지는 거예요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그걸 </a:t>
            </a:r>
            <a:r>
              <a:rPr b="1" lang="ko" sz="1800">
                <a:solidFill>
                  <a:schemeClr val="dk2"/>
                </a:solidFill>
              </a:rPr>
              <a:t>잘 못하는 조직은 또는 개인은</a:t>
            </a:r>
            <a:r>
              <a:rPr lang="ko" sz="1800">
                <a:solidFill>
                  <a:schemeClr val="dk2"/>
                </a:solidFill>
              </a:rPr>
              <a:t>, 어딜 가서 </a:t>
            </a:r>
            <a:r>
              <a:rPr b="1" lang="ko" sz="1800">
                <a:solidFill>
                  <a:schemeClr val="dk2"/>
                </a:solidFill>
              </a:rPr>
              <a:t>신뢰를 받기가 어렵겠죠</a:t>
            </a:r>
            <a:endParaRPr b="1"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빡세게 퀄리티 있게 만들라는 말은 안할게요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그런거는 회사 가서 해주세요.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/>
          <p:nvPr/>
        </p:nvSpPr>
        <p:spPr>
          <a:xfrm>
            <a:off x="0" y="162900"/>
            <a:ext cx="9144000" cy="48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ko" sz="2000">
                <a:solidFill>
                  <a:schemeClr val="dk2"/>
                </a:solidFill>
              </a:rPr>
              <a:t>문제점 제시</a:t>
            </a:r>
            <a:endParaRPr sz="20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LcPeriod"/>
            </a:pPr>
            <a:r>
              <a:rPr lang="ko" sz="1600">
                <a:solidFill>
                  <a:schemeClr val="dk2"/>
                </a:solidFill>
              </a:rPr>
              <a:t>일상 생활에서 이동에 어려움을 겪는 사람들이 횡단보도를 건너는데 어려움을 겪을 것 같아 목표</a:t>
            </a:r>
            <a:endParaRPr sz="16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ko" sz="2000">
                <a:solidFill>
                  <a:schemeClr val="dk2"/>
                </a:solidFill>
              </a:rPr>
              <a:t>문제점의 대응 해답 </a:t>
            </a:r>
            <a:r>
              <a:rPr b="1" lang="ko" sz="2000">
                <a:solidFill>
                  <a:schemeClr val="dk2"/>
                </a:solidFill>
              </a:rPr>
              <a:t>(최소 2가지의 방식을 제시)</a:t>
            </a:r>
            <a:endParaRPr b="1" sz="20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LcPeriod"/>
            </a:pPr>
            <a:r>
              <a:rPr lang="ko" sz="1600">
                <a:solidFill>
                  <a:schemeClr val="dk2"/>
                </a:solidFill>
              </a:rPr>
              <a:t>고령자 보행속도를 예측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LcPeriod"/>
            </a:pPr>
            <a:r>
              <a:rPr lang="ko" sz="1600">
                <a:solidFill>
                  <a:schemeClr val="dk2"/>
                </a:solidFill>
              </a:rPr>
              <a:t>신호등 시간 자동 조절 시스템</a:t>
            </a:r>
            <a:endParaRPr sz="16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ko" sz="2000">
                <a:solidFill>
                  <a:schemeClr val="dk2"/>
                </a:solidFill>
              </a:rPr>
              <a:t>대응 구현 </a:t>
            </a:r>
            <a:r>
              <a:rPr b="1" lang="ko" sz="2000">
                <a:solidFill>
                  <a:schemeClr val="dk2"/>
                </a:solidFill>
              </a:rPr>
              <a:t>(프로그래밍 설계 및 설계 방향)</a:t>
            </a:r>
            <a:endParaRPr b="1" sz="20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LcPeriod"/>
            </a:pPr>
            <a:r>
              <a:rPr lang="ko" sz="1600">
                <a:solidFill>
                  <a:schemeClr val="dk2"/>
                </a:solidFill>
              </a:rPr>
              <a:t>고령자 보행속도를 카메라로 거리 환산후 보행속도를 예측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LcPeriod"/>
            </a:pPr>
            <a:r>
              <a:rPr lang="ko" sz="1600">
                <a:solidFill>
                  <a:schemeClr val="dk2"/>
                </a:solidFill>
              </a:rPr>
              <a:t>신호등 시간을 자동 제어 구현</a:t>
            </a:r>
            <a:endParaRPr sz="1600">
              <a:solidFill>
                <a:schemeClr val="dk2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AutoNum type="arabicPeriod"/>
            </a:pPr>
            <a:r>
              <a:rPr lang="ko" sz="2000">
                <a:solidFill>
                  <a:schemeClr val="dk2"/>
                </a:solidFill>
              </a:rPr>
              <a:t>역할 분담 </a:t>
            </a:r>
            <a:r>
              <a:rPr b="1" lang="ko" sz="2000">
                <a:solidFill>
                  <a:schemeClr val="dk2"/>
                </a:solidFill>
              </a:rPr>
              <a:t>(각자마다의 능력 / 스킬의 장단점을 목표로 역할 분배)</a:t>
            </a:r>
            <a:endParaRPr b="1" sz="20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LcPeriod"/>
            </a:pPr>
            <a:r>
              <a:rPr lang="ko" sz="1600">
                <a:solidFill>
                  <a:schemeClr val="dk2"/>
                </a:solidFill>
              </a:rPr>
              <a:t>Python 엔지니어 - 보행속도 측정 구현</a:t>
            </a:r>
            <a:endParaRPr sz="1600">
              <a:solidFill>
                <a:schemeClr val="dk2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AutoNum type="alphaLcPeriod"/>
            </a:pPr>
            <a:r>
              <a:rPr lang="ko" sz="1600">
                <a:solidFill>
                  <a:schemeClr val="dk2"/>
                </a:solidFill>
              </a:rPr>
              <a:t>임베디드 엔지니어 - 신호등 시간 자동 제어 시스템 구현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기획이… 왜 중요할까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826238"/>
            <a:ext cx="260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내가 편하려고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47837" y="2283438"/>
            <a:ext cx="260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2. 	</a:t>
            </a:r>
            <a:r>
              <a:rPr lang="ko"/>
              <a:t>뭘 해야할지 몰라서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47837" y="2744563"/>
            <a:ext cx="2607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3. 	</a:t>
            </a:r>
            <a:r>
              <a:rPr lang="ko"/>
              <a:t>구지 필요하나….</a:t>
            </a:r>
            <a:endParaRPr/>
          </a:p>
        </p:txBody>
      </p:sp>
      <p:sp>
        <p:nvSpPr>
          <p:cNvPr id="64" name="Google Shape;64;p14"/>
          <p:cNvSpPr txBox="1"/>
          <p:nvPr/>
        </p:nvSpPr>
        <p:spPr>
          <a:xfrm>
            <a:off x="4434000" y="2338938"/>
            <a:ext cx="471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사실 기획…? 혼자라면 안해도 되겠지만….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기획이… 왜 중요할까</a:t>
            </a: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150" y="2125350"/>
            <a:ext cx="9144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900">
                <a:solidFill>
                  <a:schemeClr val="dk2"/>
                </a:solidFill>
              </a:rPr>
              <a:t>여러명이면 </a:t>
            </a:r>
            <a:r>
              <a:rPr lang="ko" sz="2900">
                <a:solidFill>
                  <a:schemeClr val="dk2"/>
                </a:solidFill>
              </a:rPr>
              <a:t>또는 </a:t>
            </a:r>
            <a:r>
              <a:rPr b="1" lang="ko" sz="2900">
                <a:solidFill>
                  <a:schemeClr val="dk2"/>
                </a:solidFill>
              </a:rPr>
              <a:t>여러명한테 </a:t>
            </a:r>
            <a:r>
              <a:rPr lang="ko" sz="2900">
                <a:solidFill>
                  <a:schemeClr val="dk2"/>
                </a:solidFill>
              </a:rPr>
              <a:t>소개를 하고 싶다면, </a:t>
            </a:r>
            <a:br>
              <a:rPr b="1" lang="ko" sz="2900">
                <a:solidFill>
                  <a:schemeClr val="dk2"/>
                </a:solidFill>
              </a:rPr>
            </a:br>
            <a:r>
              <a:rPr b="1" lang="ko" sz="2900">
                <a:solidFill>
                  <a:schemeClr val="dk2"/>
                </a:solidFill>
              </a:rPr>
              <a:t>서로의 목표 / 나의 목표</a:t>
            </a:r>
            <a:r>
              <a:rPr lang="ko" sz="2900">
                <a:solidFill>
                  <a:schemeClr val="dk2"/>
                </a:solidFill>
              </a:rPr>
              <a:t>를 공유하는게 기획</a:t>
            </a:r>
            <a:endParaRPr sz="2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기획</a:t>
            </a:r>
            <a:r>
              <a:rPr lang="ko"/>
              <a:t>은 무엇을 중요하지…?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42603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기획을 하면서 중요한것!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609675"/>
            <a:ext cx="42603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목표가 무엇인지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2066875"/>
            <a:ext cx="42603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 2. 	</a:t>
            </a:r>
            <a:r>
              <a:rPr lang="ko"/>
              <a:t>뭘 하고 </a:t>
            </a:r>
            <a:r>
              <a:rPr lang="ko"/>
              <a:t>싶은건지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2524075"/>
            <a:ext cx="42603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 3. 	</a:t>
            </a:r>
            <a:r>
              <a:rPr lang="ko"/>
              <a:t>어떻게 해결 하고 싶은건지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2512575"/>
            <a:ext cx="88323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 2. 	뭘 하고 싶은건지 </a:t>
            </a:r>
            <a:r>
              <a:rPr lang="ko"/>
              <a:t>- </a:t>
            </a:r>
            <a:r>
              <a:rPr b="1" lang="ko"/>
              <a:t>잘 (혼난다)</a:t>
            </a:r>
            <a:endParaRPr b="1"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8375" y="2512575"/>
            <a:ext cx="88323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 2. 	뭘 하고 싶은건지 - </a:t>
            </a:r>
            <a:r>
              <a:rPr b="1" lang="ko"/>
              <a:t>서울의 달 찍을려고 (?) 또는 낭만 찾으려고</a:t>
            </a:r>
            <a:endParaRPr b="1"/>
          </a:p>
        </p:txBody>
      </p:sp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기획은 무엇을 중요하지…?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88323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 sz="2800"/>
              <a:t>기획을 하면서 중요한것! - </a:t>
            </a:r>
            <a:r>
              <a:rPr lang="ko" sz="2800"/>
              <a:t>대입편</a:t>
            </a:r>
            <a:endParaRPr sz="2800"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2055375"/>
            <a:ext cx="88323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ko"/>
              <a:t>목표가 무엇인지 - </a:t>
            </a:r>
            <a:r>
              <a:rPr b="1" lang="ko"/>
              <a:t>중경외시? (중앙대, 경희대, 외국어대, 서울시립대)</a:t>
            </a:r>
            <a:endParaRPr b="1"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2969775"/>
            <a:ext cx="8832300" cy="45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 3. 	어떻게 해결 하고 싶은건지 - </a:t>
            </a:r>
            <a:r>
              <a:rPr b="1" lang="ko"/>
              <a:t>수시 (OO전형) 또는 재수.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기획은 무엇을 중요하지…?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525" y="1170125"/>
            <a:ext cx="746694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기획은 무엇을 중요하지…?</a:t>
            </a:r>
            <a:endParaRPr/>
          </a:p>
        </p:txBody>
      </p:sp>
      <p:sp>
        <p:nvSpPr>
          <p:cNvPr id="101" name="Google Shape;101;p19"/>
          <p:cNvSpPr txBox="1"/>
          <p:nvPr/>
        </p:nvSpPr>
        <p:spPr>
          <a:xfrm>
            <a:off x="311700" y="1345100"/>
            <a:ext cx="852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2"/>
                </a:solidFill>
              </a:rPr>
              <a:t>나는 여행을 떠나려고 한다….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311700" y="1914491"/>
            <a:ext cx="333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무엇을 준비 할래요?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1945700" y="2789616"/>
            <a:ext cx="333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b="1" lang="ko" sz="1800">
                <a:solidFill>
                  <a:schemeClr val="dk2"/>
                </a:solidFill>
              </a:rPr>
              <a:t>목적지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664675" y="3845441"/>
            <a:ext cx="333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2. 교통수단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05" name="Google Shape;105;p19"/>
          <p:cNvSpPr txBox="1"/>
          <p:nvPr/>
        </p:nvSpPr>
        <p:spPr>
          <a:xfrm>
            <a:off x="3382800" y="3540116"/>
            <a:ext cx="333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3. 용돈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3897450" y="2789616"/>
            <a:ext cx="333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4. 같이 갈 친구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07" name="Google Shape;107;p19"/>
          <p:cNvSpPr txBox="1"/>
          <p:nvPr/>
        </p:nvSpPr>
        <p:spPr>
          <a:xfrm>
            <a:off x="5109875" y="3540116"/>
            <a:ext cx="333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5. 놀거리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6274125" y="2993866"/>
            <a:ext cx="333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2"/>
                </a:solidFill>
              </a:rPr>
              <a:t>6. 준비물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기획은 무엇을 중요하지…?</a:t>
            </a:r>
            <a:endParaRPr/>
          </a:p>
        </p:txBody>
      </p:sp>
      <p:sp>
        <p:nvSpPr>
          <p:cNvPr id="114" name="Google Shape;114;p20"/>
          <p:cNvSpPr txBox="1"/>
          <p:nvPr/>
        </p:nvSpPr>
        <p:spPr>
          <a:xfrm>
            <a:off x="311700" y="1345100"/>
            <a:ext cx="8520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>
                <a:solidFill>
                  <a:schemeClr val="dk2"/>
                </a:solidFill>
              </a:rPr>
              <a:t>나는 여행을 떠나려고 한다</a:t>
            </a:r>
            <a:endParaRPr sz="2500">
              <a:solidFill>
                <a:schemeClr val="dk2"/>
              </a:solidFill>
            </a:endParaRPr>
          </a:p>
        </p:txBody>
      </p:sp>
      <p:sp>
        <p:nvSpPr>
          <p:cNvPr id="115" name="Google Shape;115;p20"/>
          <p:cNvSpPr txBox="1"/>
          <p:nvPr/>
        </p:nvSpPr>
        <p:spPr>
          <a:xfrm>
            <a:off x="546075" y="2043750"/>
            <a:ext cx="4673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목적지 - </a:t>
            </a:r>
            <a:r>
              <a:rPr b="1" lang="ko" sz="1800">
                <a:solidFill>
                  <a:schemeClr val="dk2"/>
                </a:solidFill>
              </a:rPr>
              <a:t>미정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교통수단 - </a:t>
            </a:r>
            <a:r>
              <a:rPr b="1" lang="ko" sz="1800">
                <a:solidFill>
                  <a:schemeClr val="dk2"/>
                </a:solidFill>
              </a:rPr>
              <a:t>내 차!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용돈 - </a:t>
            </a:r>
            <a:r>
              <a:rPr b="1" lang="ko" sz="1800">
                <a:solidFill>
                  <a:schemeClr val="dk2"/>
                </a:solidFill>
              </a:rPr>
              <a:t>대…충 알바비!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같이 갈 친구 -  </a:t>
            </a:r>
            <a:r>
              <a:rPr b="1" lang="ko" sz="1800">
                <a:solidFill>
                  <a:schemeClr val="dk2"/>
                </a:solidFill>
              </a:rPr>
              <a:t>없어!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놀거리 - </a:t>
            </a:r>
            <a:r>
              <a:rPr b="1" lang="ko" sz="1800">
                <a:solidFill>
                  <a:schemeClr val="dk2"/>
                </a:solidFill>
              </a:rPr>
              <a:t>드라이브 즐기기!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AutoNum type="arabicPeriod"/>
            </a:pPr>
            <a:r>
              <a:rPr lang="ko" sz="1800">
                <a:solidFill>
                  <a:schemeClr val="dk2"/>
                </a:solidFill>
              </a:rPr>
              <a:t>준비물 - </a:t>
            </a:r>
            <a:r>
              <a:rPr b="1" lang="ko" sz="1800">
                <a:solidFill>
                  <a:schemeClr val="dk2"/>
                </a:solidFill>
              </a:rPr>
              <a:t>양치 도구, 옷, 침낭, 이불.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16" name="Google Shape;116;p20"/>
          <p:cNvSpPr txBox="1"/>
          <p:nvPr/>
        </p:nvSpPr>
        <p:spPr>
          <a:xfrm>
            <a:off x="5412525" y="1658275"/>
            <a:ext cx="3742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7" name="Google Shape;117;p20"/>
          <p:cNvSpPr txBox="1"/>
          <p:nvPr/>
        </p:nvSpPr>
        <p:spPr>
          <a:xfrm>
            <a:off x="4497050" y="2340900"/>
            <a:ext cx="4335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100">
                <a:solidFill>
                  <a:schemeClr val="dk2"/>
                </a:solidFill>
              </a:rPr>
              <a:t>왜 이렇게까지 생각 해야할까…</a:t>
            </a:r>
            <a:endParaRPr b="1" sz="21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프로젝트 기획은 무엇을 중요하지…?</a:t>
            </a:r>
            <a:endParaRPr/>
          </a:p>
        </p:txBody>
      </p:sp>
      <p:sp>
        <p:nvSpPr>
          <p:cNvPr id="123" name="Google Shape;123;p21"/>
          <p:cNvSpPr txBox="1"/>
          <p:nvPr/>
        </p:nvSpPr>
        <p:spPr>
          <a:xfrm>
            <a:off x="311700" y="2110050"/>
            <a:ext cx="795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b="1" lang="ko" sz="1800">
                <a:solidFill>
                  <a:schemeClr val="dk2"/>
                </a:solidFill>
              </a:rPr>
              <a:t>내가 차사고를 당하고 보호자에게 연락이 안될때.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24" name="Google Shape;124;p21"/>
          <p:cNvSpPr txBox="1"/>
          <p:nvPr/>
        </p:nvSpPr>
        <p:spPr>
          <a:xfrm>
            <a:off x="311700" y="1196575"/>
            <a:ext cx="795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200">
                <a:solidFill>
                  <a:schemeClr val="dk2"/>
                </a:solidFill>
              </a:rPr>
              <a:t>돌발 상황을 대처하고, 안전한 결과물을 얻기 위해서.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311700" y="2672000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b="1" lang="ko" sz="1800">
                <a:solidFill>
                  <a:schemeClr val="dk2"/>
                </a:solidFill>
              </a:rPr>
              <a:t>차가 고장나서 수리비가 급할때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311700" y="3233950"/>
            <a:ext cx="883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b="1" lang="ko" sz="1800">
                <a:solidFill>
                  <a:schemeClr val="dk2"/>
                </a:solidFill>
              </a:rPr>
              <a:t>하이패스에 잔액이 없을때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127" name="Google Shape;127;p21"/>
          <p:cNvSpPr txBox="1"/>
          <p:nvPr/>
        </p:nvSpPr>
        <p:spPr>
          <a:xfrm>
            <a:off x="311700" y="3795900"/>
            <a:ext cx="8832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b="1" lang="ko" sz="1800">
                <a:solidFill>
                  <a:schemeClr val="dk2"/>
                </a:solidFill>
              </a:rPr>
              <a:t>배고플때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