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0"/>
    <p:restoredTop sz="94694"/>
  </p:normalViewPr>
  <p:slideViewPr>
    <p:cSldViewPr snapToGrid="0">
      <p:cViewPr varScale="1">
        <p:scale>
          <a:sx n="111" d="100"/>
          <a:sy n="111" d="100"/>
        </p:scale>
        <p:origin x="216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26/06/2023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26/06/2023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45" y="2465791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EDCA712-56BA-D5DF-C0CF-CE6A14F15223}"/>
              </a:ext>
            </a:extLst>
          </p:cNvPr>
          <p:cNvSpPr txBox="1">
            <a:spLocks/>
          </p:cNvSpPr>
          <p:nvPr/>
        </p:nvSpPr>
        <p:spPr>
          <a:xfrm>
            <a:off x="2630339" y="4919159"/>
            <a:ext cx="6931319" cy="349725"/>
          </a:xfrm>
        </p:spPr>
        <p:txBody>
          <a:bodyPr anchor="t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DM Sans" pitchFamily="2" charset="77"/>
              </a:rPr>
              <a:t>Build a predictive model to understand factors that influence buying </a:t>
            </a:r>
            <a:r>
              <a:rPr lang="en-US" sz="1200" dirty="0" err="1">
                <a:latin typeface="DM Sans" pitchFamily="2" charset="77"/>
              </a:rPr>
              <a:t>behaviour</a:t>
            </a:r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1E8471-A27E-9332-3658-FAA26480F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L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Results 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25238" y="3280149"/>
            <a:ext cx="5314861" cy="4006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 set was trained with Random Forest classifier Model</a:t>
            </a:r>
          </a:p>
        </p:txBody>
      </p:sp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3C49DB4E-0EAF-200F-E663-066B6412F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00" y="1268620"/>
            <a:ext cx="6626661" cy="3065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0CC095-1289-581C-D8BC-DBAE437A8918}"/>
              </a:ext>
            </a:extLst>
          </p:cNvPr>
          <p:cNvSpPr txBox="1"/>
          <p:nvPr/>
        </p:nvSpPr>
        <p:spPr>
          <a:xfrm>
            <a:off x="6611847" y="4334542"/>
            <a:ext cx="467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B" dirty="0"/>
              <a:t>Top features that can affect successful bookings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EF20C-67CF-224B-0690-DD02BDF72DD7}"/>
              </a:ext>
            </a:extLst>
          </p:cNvPr>
          <p:cNvSpPr txBox="1"/>
          <p:nvPr/>
        </p:nvSpPr>
        <p:spPr>
          <a:xfrm>
            <a:off x="241512" y="3759823"/>
            <a:ext cx="132087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LB" sz="2400" dirty="0"/>
              <a:t>Accuracy</a:t>
            </a:r>
          </a:p>
          <a:p>
            <a:pPr algn="ctr"/>
            <a:r>
              <a:rPr lang="en-LB" sz="2400" dirty="0"/>
              <a:t>   85%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0467F-3EC3-80BB-2E75-FB481A3D963E}"/>
              </a:ext>
            </a:extLst>
          </p:cNvPr>
          <p:cNvSpPr txBox="1"/>
          <p:nvPr/>
        </p:nvSpPr>
        <p:spPr>
          <a:xfrm>
            <a:off x="1795846" y="3759823"/>
            <a:ext cx="3262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B" sz="1600" dirty="0"/>
              <a:t>Model accuracy in predicting </a:t>
            </a:r>
          </a:p>
          <a:p>
            <a:r>
              <a:rPr lang="en-US" sz="1600" dirty="0"/>
              <a:t>c</a:t>
            </a:r>
            <a:r>
              <a:rPr lang="en-LB" sz="1600" dirty="0"/>
              <a:t>omplete and incomplete Bookings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FBCF21-960C-A371-F170-B7B551D91D4B}"/>
              </a:ext>
            </a:extLst>
          </p:cNvPr>
          <p:cNvSpPr txBox="1"/>
          <p:nvPr/>
        </p:nvSpPr>
        <p:spPr>
          <a:xfrm>
            <a:off x="241512" y="4815482"/>
            <a:ext cx="132087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LB" sz="2000" dirty="0"/>
              <a:t>AUC-ROC Score 52%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376F0B-7F7E-7BA1-A94E-8F8023B7C13D}"/>
              </a:ext>
            </a:extLst>
          </p:cNvPr>
          <p:cNvSpPr txBox="1"/>
          <p:nvPr/>
        </p:nvSpPr>
        <p:spPr>
          <a:xfrm>
            <a:off x="2715358" y="1590003"/>
            <a:ext cx="3260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B" sz="1600" b="1" dirty="0"/>
              <a:t>Inbalanced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B" sz="1600" dirty="0"/>
              <a:t>50 000 Bookings in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B" sz="1600" dirty="0"/>
              <a:t>42 522 Incomplete Bookings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B" sz="1600" dirty="0"/>
              <a:t>7 478 Successful Bookings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9E35C-89C3-E2A9-D947-526C6F9C1F4B}"/>
              </a:ext>
            </a:extLst>
          </p:cNvPr>
          <p:cNvSpPr txBox="1"/>
          <p:nvPr/>
        </p:nvSpPr>
        <p:spPr>
          <a:xfrm>
            <a:off x="1844651" y="4815482"/>
            <a:ext cx="3262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b="0" i="0" dirty="0">
                <a:effectLst/>
              </a:rPr>
              <a:t>odel is heavily biased towards the majority class </a:t>
            </a:r>
            <a:endParaRPr lang="en-L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47C34C-6B37-7747-A8DD-46FBA07C01CF}"/>
              </a:ext>
            </a:extLst>
          </p:cNvPr>
          <p:cNvSpPr txBox="1"/>
          <p:nvPr/>
        </p:nvSpPr>
        <p:spPr>
          <a:xfrm>
            <a:off x="241512" y="5748030"/>
            <a:ext cx="132087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LB" sz="2000" dirty="0"/>
              <a:t>Recall Value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DA99B-CB58-164C-D899-77EFA11EC20D}"/>
              </a:ext>
            </a:extLst>
          </p:cNvPr>
          <p:cNvSpPr txBox="1"/>
          <p:nvPr/>
        </p:nvSpPr>
        <p:spPr>
          <a:xfrm>
            <a:off x="1895543" y="5621940"/>
            <a:ext cx="3262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B" sz="1600" dirty="0"/>
              <a:t> 99% Chance of predicting True Incomplete Bookings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B" sz="1600" dirty="0"/>
              <a:t> 6% Chance of predicting True Successful Bookings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F5FA70-504B-6730-9E7F-EA18CA12CF4C}"/>
              </a:ext>
            </a:extLst>
          </p:cNvPr>
          <p:cNvSpPr txBox="1"/>
          <p:nvPr/>
        </p:nvSpPr>
        <p:spPr>
          <a:xfrm>
            <a:off x="5440099" y="4914054"/>
            <a:ext cx="132087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LB" sz="2000" dirty="0"/>
              <a:t>Precision</a:t>
            </a:r>
          </a:p>
          <a:p>
            <a:pPr algn="ctr"/>
            <a:r>
              <a:rPr lang="en-LB" sz="2000" dirty="0"/>
              <a:t>48 %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5D3D7-649A-DB85-FC7D-EA6D9ABB6F13}"/>
              </a:ext>
            </a:extLst>
          </p:cNvPr>
          <p:cNvSpPr txBox="1"/>
          <p:nvPr/>
        </p:nvSpPr>
        <p:spPr>
          <a:xfrm>
            <a:off x="7040949" y="4932017"/>
            <a:ext cx="3711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Predicted as actual complete bookings out of all </a:t>
            </a:r>
            <a:r>
              <a:rPr lang="en-LB" sz="1600" dirty="0"/>
              <a:t>successful Bookings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D3491-D21E-6CC0-BB82-8516F6DDC278}"/>
              </a:ext>
            </a:extLst>
          </p:cNvPr>
          <p:cNvSpPr txBox="1"/>
          <p:nvPr/>
        </p:nvSpPr>
        <p:spPr>
          <a:xfrm>
            <a:off x="5440098" y="5909064"/>
            <a:ext cx="642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Our concern is with not predicting complete bookings  accurately. </a:t>
            </a:r>
          </a:p>
          <a:p>
            <a:pPr algn="ctr"/>
            <a:r>
              <a:rPr lang="en-US" sz="1600" dirty="0"/>
              <a:t>More measures should be done to balance the data. </a:t>
            </a:r>
            <a:endParaRPr lang="en-LB" sz="1600" dirty="0"/>
          </a:p>
        </p:txBody>
      </p:sp>
      <p:pic>
        <p:nvPicPr>
          <p:cNvPr id="25" name="Picture 24" descr="A picture containing text, screenshot, diagram, circle&#10;&#10;Description automatically generated">
            <a:extLst>
              <a:ext uri="{FF2B5EF4-FFF2-40B4-BE49-F238E27FC236}">
                <a16:creationId xmlns:a16="http://schemas.microsoft.com/office/drawing/2014/main" id="{9E72431C-2FFE-B2E8-D29A-B66EDFBE2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2" y="1332069"/>
            <a:ext cx="2455622" cy="17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131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DM Sans</vt:lpstr>
      <vt:lpstr>Mylius Modern</vt:lpstr>
      <vt:lpstr>Section Heading</vt:lpstr>
      <vt:lpstr>Slide Body - Curious Blue (ABBA)</vt:lpstr>
      <vt:lpstr> </vt:lpstr>
      <vt:lpstr>predictive model Results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Robert Mahfoud (Clifton Myers Enterprises Inc)</cp:lastModifiedBy>
  <cp:revision>16</cp:revision>
  <cp:lastPrinted>2022-06-09T07:44:13Z</cp:lastPrinted>
  <dcterms:created xsi:type="dcterms:W3CDTF">2022-02-22T07:39:05Z</dcterms:created>
  <dcterms:modified xsi:type="dcterms:W3CDTF">2023-06-26T21:07:26Z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