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9" autoAdjust="0"/>
    <p:restoredTop sz="94660"/>
  </p:normalViewPr>
  <p:slideViewPr>
    <p:cSldViewPr snapToGrid="0">
      <p:cViewPr>
        <p:scale>
          <a:sx n="128" d="100"/>
          <a:sy n="128" d="100"/>
        </p:scale>
        <p:origin x="34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2473" y="1317756"/>
            <a:ext cx="6333349" cy="2556487"/>
          </a:xfrm>
        </p:spPr>
        <p:txBody>
          <a:bodyPr anchor="b">
            <a:normAutofit/>
          </a:bodyPr>
          <a:lstStyle/>
          <a:p>
            <a:r>
              <a:rPr lang="en-GB" sz="5200" dirty="0">
                <a:solidFill>
                  <a:schemeClr val="tx2"/>
                </a:solidFill>
              </a:rPr>
              <a:t>British Airline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0856" y="3884579"/>
            <a:ext cx="5449982" cy="68207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Analysis</a:t>
            </a:r>
          </a:p>
        </p:txBody>
      </p:sp>
      <p:grpSp>
        <p:nvGrpSpPr>
          <p:cNvPr id="30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73" y="13912"/>
            <a:ext cx="4902838" cy="82618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br>
              <a:rPr lang="en-GB" sz="40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000" b="1" dirty="0">
                <a:solidFill>
                  <a:schemeClr val="accent5">
                    <a:lumMod val="50000"/>
                  </a:schemeClr>
                </a:solidFill>
              </a:rPr>
              <a:t>Total of 1000 reviews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FCD4F65-CEB1-2BAD-DEFF-8926C6E0A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82" y="0"/>
            <a:ext cx="7254118" cy="3946769"/>
          </a:xfr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9E9548C-AB03-80B7-50B7-3DC833114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6" y="935714"/>
            <a:ext cx="4986529" cy="37288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05197B-8598-577F-AC86-1FCBB6BDE5E8}"/>
              </a:ext>
            </a:extLst>
          </p:cNvPr>
          <p:cNvSpPr txBox="1"/>
          <p:nvPr/>
        </p:nvSpPr>
        <p:spPr>
          <a:xfrm>
            <a:off x="2625992" y="5120347"/>
            <a:ext cx="2191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666 reviews with a positive sentiment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21 reviews with a sentiment polarity above 0.5</a:t>
            </a:r>
          </a:p>
          <a:p>
            <a:r>
              <a:rPr lang="en-US" sz="1200" dirty="0"/>
              <a:t>-    326  reviews with a negative sentiment</a:t>
            </a:r>
            <a:endParaRPr lang="en-LB" sz="1200" dirty="0"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1BF1AF4A-3B2F-B65C-229B-A46930273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15" y="4132820"/>
            <a:ext cx="3734145" cy="2473987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D89773D9-F6C0-82B6-EE8A-D99906AD0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861" y="4132820"/>
            <a:ext cx="3730139" cy="2516939"/>
          </a:xfrm>
          <a:prstGeom prst="rect">
            <a:avLst/>
          </a:prstGeom>
        </p:spPr>
      </p:pic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AF7BE5B5-F177-131C-CA5C-BFDBD27E41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52" y="4698935"/>
            <a:ext cx="2491846" cy="20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30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Airline Reviews</vt:lpstr>
      <vt:lpstr> Total of 1000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Robert Mahfoud (Clifton Myers Enterprises Inc)</cp:lastModifiedBy>
  <cp:revision>5</cp:revision>
  <dcterms:created xsi:type="dcterms:W3CDTF">2022-12-06T11:13:27Z</dcterms:created>
  <dcterms:modified xsi:type="dcterms:W3CDTF">2023-04-25T22:33:07Z</dcterms:modified>
</cp:coreProperties>
</file>