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0" r:id="rId1"/>
  </p:sldMasterIdLst>
  <p:notesMasterIdLst>
    <p:notesMasterId r:id="rId9"/>
  </p:notesMasterIdLst>
  <p:sldIdLst>
    <p:sldId id="256" r:id="rId2"/>
    <p:sldId id="258" r:id="rId3"/>
    <p:sldId id="260" r:id="rId4"/>
    <p:sldId id="262" r:id="rId5"/>
    <p:sldId id="257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4"/>
    <p:restoredTop sz="89524"/>
  </p:normalViewPr>
  <p:slideViewPr>
    <p:cSldViewPr snapToGrid="0">
      <p:cViewPr varScale="1">
        <p:scale>
          <a:sx n="105" d="100"/>
          <a:sy n="105" d="100"/>
        </p:scale>
        <p:origin x="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0ACA1-F78E-2C43-B98A-A6B4885C2F46}" type="datetimeFigureOut">
              <a:rPr lang="en-LB" smtClean="0"/>
              <a:t>13/01/2023</a:t>
            </a:fld>
            <a:endParaRPr lang="en-L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7FCB4-DF2F-364C-9F18-4D30714115E3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299376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9 players per team </a:t>
            </a:r>
          </a:p>
          <a:p>
            <a:endParaRPr lang="en-L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97FCB4-DF2F-364C-9F18-4D30714115E3}" type="slidenum">
              <a:rPr lang="en-LB" smtClean="0"/>
              <a:t>3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3193153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9 players per team </a:t>
            </a:r>
          </a:p>
          <a:p>
            <a:endParaRPr lang="en-L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97FCB4-DF2F-364C-9F18-4D30714115E3}" type="slidenum">
              <a:rPr lang="en-LB" smtClean="0"/>
              <a:t>4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206975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0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9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22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04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7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8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0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6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2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5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9" r:id="rId6"/>
    <p:sldLayoutId id="2147483924" r:id="rId7"/>
    <p:sldLayoutId id="2147483925" r:id="rId8"/>
    <p:sldLayoutId id="2147483926" r:id="rId9"/>
    <p:sldLayoutId id="2147483928" r:id="rId10"/>
    <p:sldLayoutId id="214748392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9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athletic game, sport, dirt&#10;&#10;Description automatically generated">
            <a:extLst>
              <a:ext uri="{FF2B5EF4-FFF2-40B4-BE49-F238E27FC236}">
                <a16:creationId xmlns:a16="http://schemas.microsoft.com/office/drawing/2014/main" id="{DAE136FD-98C4-EA14-D4EC-4BC0B71931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Rectangle 21">
            <a:extLst>
              <a:ext uri="{FF2B5EF4-FFF2-40B4-BE49-F238E27FC236}">
                <a16:creationId xmlns:a16="http://schemas.microsoft.com/office/drawing/2014/main" id="{AC8494C5-ED44-4EAD-9213-4FBAA4BB7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82" cy="421341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8455A-6052-0E8A-5005-BA467B950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7640" y="75834"/>
            <a:ext cx="7449045" cy="1107511"/>
          </a:xfrm>
        </p:spPr>
        <p:txBody>
          <a:bodyPr anchor="b">
            <a:normAutofit/>
          </a:bodyPr>
          <a:lstStyle/>
          <a:p>
            <a:r>
              <a:rPr lang="en-LB" dirty="0">
                <a:solidFill>
                  <a:srgbClr val="FFFFFF"/>
                </a:solidFill>
              </a:rPr>
              <a:t>Stealing 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94646-62F6-1D3A-CFFE-EF6ACB2F3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171" y="1183344"/>
            <a:ext cx="5818912" cy="1678609"/>
          </a:xfrm>
        </p:spPr>
        <p:txBody>
          <a:bodyPr anchor="t">
            <a:normAutofit fontScale="77500" lnSpcReduction="20000"/>
          </a:bodyPr>
          <a:lstStyle/>
          <a:p>
            <a:r>
              <a:rPr lang="en-LB" b="1" dirty="0">
                <a:solidFill>
                  <a:schemeClr val="bg2"/>
                </a:solidFill>
              </a:rPr>
              <a:t>Presented by:</a:t>
            </a:r>
          </a:p>
          <a:p>
            <a:r>
              <a:rPr lang="en-LB" b="1" dirty="0">
                <a:solidFill>
                  <a:schemeClr val="bg2"/>
                </a:solidFill>
              </a:rPr>
              <a:t> Mireille Nehme</a:t>
            </a:r>
          </a:p>
          <a:p>
            <a:r>
              <a:rPr lang="en-LB" b="1" dirty="0">
                <a:solidFill>
                  <a:schemeClr val="bg2"/>
                </a:solidFill>
              </a:rPr>
              <a:t>Nathalie ouellette</a:t>
            </a:r>
          </a:p>
          <a:p>
            <a:r>
              <a:rPr lang="en-US" b="1" dirty="0">
                <a:solidFill>
                  <a:schemeClr val="bg2"/>
                </a:solidFill>
              </a:rPr>
              <a:t>S</a:t>
            </a:r>
            <a:r>
              <a:rPr lang="en-LB" b="1" dirty="0">
                <a:solidFill>
                  <a:schemeClr val="bg2"/>
                </a:solidFill>
              </a:rPr>
              <a:t>amuel van noppen</a:t>
            </a:r>
          </a:p>
          <a:p>
            <a:r>
              <a:rPr lang="en-US" b="1" i="0" dirty="0">
                <a:solidFill>
                  <a:schemeClr val="bg2"/>
                </a:solidFill>
                <a:effectLst/>
                <a:latin typeface="Slack-Lato"/>
              </a:rPr>
              <a:t>Wyatt Baldwin</a:t>
            </a:r>
            <a:endParaRPr lang="en-LB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42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roup 262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264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5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6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7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8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9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0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1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2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3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4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5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6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7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8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9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0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1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2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3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4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5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6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7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8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9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0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1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2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3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4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5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6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7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8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9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0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1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2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3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4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5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6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7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8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9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0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1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2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3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4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5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6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7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8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9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0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322" name="Rectangle 321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969239DF-EAA4-47C3-B4E3-79C6BCB24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3" y="5267"/>
            <a:ext cx="6635041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8455A-6052-0E8A-5005-BA467B950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932" y="571500"/>
            <a:ext cx="5110909" cy="16919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Content</a:t>
            </a:r>
            <a:endParaRPr lang="en-US" sz="40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94646-62F6-1D3A-CFFE-EF6ACB2F3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99" y="2415379"/>
            <a:ext cx="4539129" cy="369974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dirty="0" err="1"/>
              <a:t>BAseball</a:t>
            </a:r>
            <a:r>
              <a:rPr lang="en-US" dirty="0"/>
              <a:t> Overview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Goal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Data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Technologies &amp; tools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Analysis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Results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Future analysis</a:t>
            </a:r>
          </a:p>
        </p:txBody>
      </p:sp>
      <p:pic>
        <p:nvPicPr>
          <p:cNvPr id="8" name="Picture 7" descr="A picture containing athletic game, sport, dirt&#10;&#10;Description automatically generated">
            <a:extLst>
              <a:ext uri="{FF2B5EF4-FFF2-40B4-BE49-F238E27FC236}">
                <a16:creationId xmlns:a16="http://schemas.microsoft.com/office/drawing/2014/main" id="{DAE136FD-98C4-EA14-D4EC-4BC0B71931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55" r="26212" b="1"/>
          <a:stretch/>
        </p:blipFill>
        <p:spPr>
          <a:xfrm>
            <a:off x="6645834" y="1"/>
            <a:ext cx="5546166" cy="6866192"/>
          </a:xfrm>
          <a:prstGeom prst="rect">
            <a:avLst/>
          </a:prstGeom>
        </p:spPr>
      </p:pic>
      <p:grpSp>
        <p:nvGrpSpPr>
          <p:cNvPr id="326" name="Group 325">
            <a:extLst>
              <a:ext uri="{FF2B5EF4-FFF2-40B4-BE49-F238E27FC236}">
                <a16:creationId xmlns:a16="http://schemas.microsoft.com/office/drawing/2014/main" id="{3389B237-4CAB-4403-A95C-C04D71F4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5458" y="-31769"/>
            <a:ext cx="510538" cy="6804779"/>
            <a:chOff x="11445458" y="-31769"/>
            <a:chExt cx="510538" cy="6804779"/>
          </a:xfrm>
        </p:grpSpPr>
        <p:sp>
          <p:nvSpPr>
            <p:cNvPr id="327" name="Freeform 8">
              <a:extLst>
                <a:ext uri="{FF2B5EF4-FFF2-40B4-BE49-F238E27FC236}">
                  <a16:creationId xmlns:a16="http://schemas.microsoft.com/office/drawing/2014/main" id="{57652216-AF47-4D6B-A81B-2DC28B62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521" y="666336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43">
              <a:extLst>
                <a:ext uri="{FF2B5EF4-FFF2-40B4-BE49-F238E27FC236}">
                  <a16:creationId xmlns:a16="http://schemas.microsoft.com/office/drawing/2014/main" id="{0E53B701-E5D9-4269-97AD-69F3087D2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8634" y="742112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51">
              <a:extLst>
                <a:ext uri="{FF2B5EF4-FFF2-40B4-BE49-F238E27FC236}">
                  <a16:creationId xmlns:a16="http://schemas.microsoft.com/office/drawing/2014/main" id="{53F3EB0D-ADA8-4F65-9811-0A990FE6B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6592" y="95982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53">
              <a:extLst>
                <a:ext uri="{FF2B5EF4-FFF2-40B4-BE49-F238E27FC236}">
                  <a16:creationId xmlns:a16="http://schemas.microsoft.com/office/drawing/2014/main" id="{7FC10137-17E1-4C6D-B7A2-CD86B7C14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678" y="1198596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54">
              <a:extLst>
                <a:ext uri="{FF2B5EF4-FFF2-40B4-BE49-F238E27FC236}">
                  <a16:creationId xmlns:a16="http://schemas.microsoft.com/office/drawing/2014/main" id="{983715DD-6794-4B57-8585-E0EFF671E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560" y="44736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55">
              <a:extLst>
                <a:ext uri="{FF2B5EF4-FFF2-40B4-BE49-F238E27FC236}">
                  <a16:creationId xmlns:a16="http://schemas.microsoft.com/office/drawing/2014/main" id="{6B8B9805-E14F-4943-B15E-48460BFD6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538" y="140819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56">
              <a:extLst>
                <a:ext uri="{FF2B5EF4-FFF2-40B4-BE49-F238E27FC236}">
                  <a16:creationId xmlns:a16="http://schemas.microsoft.com/office/drawing/2014/main" id="{112C42C6-34DE-404D-B18A-8E94E76A3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234" y="223823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57">
              <a:extLst>
                <a:ext uri="{FF2B5EF4-FFF2-40B4-BE49-F238E27FC236}">
                  <a16:creationId xmlns:a16="http://schemas.microsoft.com/office/drawing/2014/main" id="{105114E3-B528-44FB-AD64-31F7940A6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0687" y="1617942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59">
              <a:extLst>
                <a:ext uri="{FF2B5EF4-FFF2-40B4-BE49-F238E27FC236}">
                  <a16:creationId xmlns:a16="http://schemas.microsoft.com/office/drawing/2014/main" id="{66162961-2E66-4F1D-AD08-A09C28C5E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0137" y="20029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60">
              <a:extLst>
                <a:ext uri="{FF2B5EF4-FFF2-40B4-BE49-F238E27FC236}">
                  <a16:creationId xmlns:a16="http://schemas.microsoft.com/office/drawing/2014/main" id="{7DF10D80-7F03-41B7-BF83-7086CFB7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5368" y="1847736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61">
              <a:extLst>
                <a:ext uri="{FF2B5EF4-FFF2-40B4-BE49-F238E27FC236}">
                  <a16:creationId xmlns:a16="http://schemas.microsoft.com/office/drawing/2014/main" id="{60E5BEF8-88A7-4088-8382-FC596B16B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4067" y="-12868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78">
              <a:extLst>
                <a:ext uri="{FF2B5EF4-FFF2-40B4-BE49-F238E27FC236}">
                  <a16:creationId xmlns:a16="http://schemas.microsoft.com/office/drawing/2014/main" id="{4850C240-229E-44CC-9B0C-7C70B8524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0903" y="665835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79">
              <a:extLst>
                <a:ext uri="{FF2B5EF4-FFF2-40B4-BE49-F238E27FC236}">
                  <a16:creationId xmlns:a16="http://schemas.microsoft.com/office/drawing/2014/main" id="{0C20C1F3-97C9-485A-BBF1-F712C6FDD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275" y="89688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80">
              <a:extLst>
                <a:ext uri="{FF2B5EF4-FFF2-40B4-BE49-F238E27FC236}">
                  <a16:creationId xmlns:a16="http://schemas.microsoft.com/office/drawing/2014/main" id="{5FB7F486-D669-4315-848B-079715C0A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7934" y="1134675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81">
              <a:extLst>
                <a:ext uri="{FF2B5EF4-FFF2-40B4-BE49-F238E27FC236}">
                  <a16:creationId xmlns:a16="http://schemas.microsoft.com/office/drawing/2014/main" id="{884943FC-F8F5-47A2-8C6C-AD8385B0F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0984" y="2147729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82">
              <a:extLst>
                <a:ext uri="{FF2B5EF4-FFF2-40B4-BE49-F238E27FC236}">
                  <a16:creationId xmlns:a16="http://schemas.microsoft.com/office/drawing/2014/main" id="{FBD1CFD7-B550-428B-99C5-E70AE1117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820" y="1925276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83">
              <a:extLst>
                <a:ext uri="{FF2B5EF4-FFF2-40B4-BE49-F238E27FC236}">
                  <a16:creationId xmlns:a16="http://schemas.microsoft.com/office/drawing/2014/main" id="{86464553-DBB1-4FDD-A906-723DE0BFA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377" y="1610488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84">
              <a:extLst>
                <a:ext uri="{FF2B5EF4-FFF2-40B4-BE49-F238E27FC236}">
                  <a16:creationId xmlns:a16="http://schemas.microsoft.com/office/drawing/2014/main" id="{41C1AA59-6A1E-4A61-8483-8056A09E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2393" y="461249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86">
              <a:extLst>
                <a:ext uri="{FF2B5EF4-FFF2-40B4-BE49-F238E27FC236}">
                  <a16:creationId xmlns:a16="http://schemas.microsoft.com/office/drawing/2014/main" id="{851A3E4E-2857-4A69-AEC0-79CF8C413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6789" y="3930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89">
              <a:extLst>
                <a:ext uri="{FF2B5EF4-FFF2-40B4-BE49-F238E27FC236}">
                  <a16:creationId xmlns:a16="http://schemas.microsoft.com/office/drawing/2014/main" id="{363F6E9F-7E05-4464-BE66-BB27B4589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165" y="139813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90">
              <a:extLst>
                <a:ext uri="{FF2B5EF4-FFF2-40B4-BE49-F238E27FC236}">
                  <a16:creationId xmlns:a16="http://schemas.microsoft.com/office/drawing/2014/main" id="{CE4367E1-2C4E-4A0B-A9E2-2DC3B3BCD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5017" y="2021046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105">
              <a:extLst>
                <a:ext uri="{FF2B5EF4-FFF2-40B4-BE49-F238E27FC236}">
                  <a16:creationId xmlns:a16="http://schemas.microsoft.com/office/drawing/2014/main" id="{EE215DA3-ED82-4F29-9835-DD3B5ADD4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39032" y="202351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106">
              <a:extLst>
                <a:ext uri="{FF2B5EF4-FFF2-40B4-BE49-F238E27FC236}">
                  <a16:creationId xmlns:a16="http://schemas.microsoft.com/office/drawing/2014/main" id="{449C2B94-6D2C-466B-9091-18CA59956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729" y="2612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32">
              <a:extLst>
                <a:ext uri="{FF2B5EF4-FFF2-40B4-BE49-F238E27FC236}">
                  <a16:creationId xmlns:a16="http://schemas.microsoft.com/office/drawing/2014/main" id="{9873A13E-F493-4022-9CDB-49676747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3710" y="3240972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33">
              <a:extLst>
                <a:ext uri="{FF2B5EF4-FFF2-40B4-BE49-F238E27FC236}">
                  <a16:creationId xmlns:a16="http://schemas.microsoft.com/office/drawing/2014/main" id="{631ED96D-0634-4E7F-BE08-A8ACAA0A6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623" y="433228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34">
              <a:extLst>
                <a:ext uri="{FF2B5EF4-FFF2-40B4-BE49-F238E27FC236}">
                  <a16:creationId xmlns:a16="http://schemas.microsoft.com/office/drawing/2014/main" id="{D43F1416-268F-487F-ABB4-1C62E6C68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7553" y="532960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35">
              <a:extLst>
                <a:ext uri="{FF2B5EF4-FFF2-40B4-BE49-F238E27FC236}">
                  <a16:creationId xmlns:a16="http://schemas.microsoft.com/office/drawing/2014/main" id="{E5E99890-1E26-4DDC-8F50-128C4875B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205" y="454051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36">
              <a:extLst>
                <a:ext uri="{FF2B5EF4-FFF2-40B4-BE49-F238E27FC236}">
                  <a16:creationId xmlns:a16="http://schemas.microsoft.com/office/drawing/2014/main" id="{21D3B3BA-A1D7-450E-B002-44DFDC68F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59914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37">
              <a:extLst>
                <a:ext uri="{FF2B5EF4-FFF2-40B4-BE49-F238E27FC236}">
                  <a16:creationId xmlns:a16="http://schemas.microsoft.com/office/drawing/2014/main" id="{666093C3-5DCC-4A45-897C-F2C5CA94A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7108" y="3005032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38">
              <a:extLst>
                <a:ext uri="{FF2B5EF4-FFF2-40B4-BE49-F238E27FC236}">
                  <a16:creationId xmlns:a16="http://schemas.microsoft.com/office/drawing/2014/main" id="{E5879CC9-6134-4E28-8170-9DD4240CC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777" y="4845128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39">
              <a:extLst>
                <a:ext uri="{FF2B5EF4-FFF2-40B4-BE49-F238E27FC236}">
                  <a16:creationId xmlns:a16="http://schemas.microsoft.com/office/drawing/2014/main" id="{52B9234F-7351-4670-9340-3ABC48A30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6885" y="508624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40">
              <a:extLst>
                <a:ext uri="{FF2B5EF4-FFF2-40B4-BE49-F238E27FC236}">
                  <a16:creationId xmlns:a16="http://schemas.microsoft.com/office/drawing/2014/main" id="{3F67C8B5-D925-449D-BCA7-751730551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849" y="2542950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41">
              <a:extLst>
                <a:ext uri="{FF2B5EF4-FFF2-40B4-BE49-F238E27FC236}">
                  <a16:creationId xmlns:a16="http://schemas.microsoft.com/office/drawing/2014/main" id="{71516E84-743F-4EE4-B466-909E55FCC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622350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42">
              <a:extLst>
                <a:ext uri="{FF2B5EF4-FFF2-40B4-BE49-F238E27FC236}">
                  <a16:creationId xmlns:a16="http://schemas.microsoft.com/office/drawing/2014/main" id="{285EE84A-B305-47FC-9896-3EAAE94F6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3510" y="55415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44">
              <a:extLst>
                <a:ext uri="{FF2B5EF4-FFF2-40B4-BE49-F238E27FC236}">
                  <a16:creationId xmlns:a16="http://schemas.microsoft.com/office/drawing/2014/main" id="{52175DC6-FE35-414D-B1FC-53870E0F6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7300" y="402564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45">
              <a:extLst>
                <a:ext uri="{FF2B5EF4-FFF2-40B4-BE49-F238E27FC236}">
                  <a16:creationId xmlns:a16="http://schemas.microsoft.com/office/drawing/2014/main" id="{ACD91DA3-CF45-4374-AEDA-5DA2E53EE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149" y="5781473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46">
              <a:extLst>
                <a:ext uri="{FF2B5EF4-FFF2-40B4-BE49-F238E27FC236}">
                  <a16:creationId xmlns:a16="http://schemas.microsoft.com/office/drawing/2014/main" id="{8AAA7A16-3076-4557-9DC3-297D83248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208" y="277556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47">
              <a:extLst>
                <a:ext uri="{FF2B5EF4-FFF2-40B4-BE49-F238E27FC236}">
                  <a16:creationId xmlns:a16="http://schemas.microsoft.com/office/drawing/2014/main" id="{62AFF181-4F3A-40CE-BC79-BD8D97E0C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2353" y="379452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48">
              <a:extLst>
                <a:ext uri="{FF2B5EF4-FFF2-40B4-BE49-F238E27FC236}">
                  <a16:creationId xmlns:a16="http://schemas.microsoft.com/office/drawing/2014/main" id="{E9EE8F9C-63EF-41F7-90AC-95F09336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7610" y="356105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62">
              <a:extLst>
                <a:ext uri="{FF2B5EF4-FFF2-40B4-BE49-F238E27FC236}">
                  <a16:creationId xmlns:a16="http://schemas.microsoft.com/office/drawing/2014/main" id="{F99D5EE6-2CC4-4A54-9A07-4734713E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8042" y="28953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63">
              <a:extLst>
                <a:ext uri="{FF2B5EF4-FFF2-40B4-BE49-F238E27FC236}">
                  <a16:creationId xmlns:a16="http://schemas.microsoft.com/office/drawing/2014/main" id="{DC83D62C-4898-4734-893F-7FE7A2D70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9400" y="4033977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64">
              <a:extLst>
                <a:ext uri="{FF2B5EF4-FFF2-40B4-BE49-F238E27FC236}">
                  <a16:creationId xmlns:a16="http://schemas.microsoft.com/office/drawing/2014/main" id="{EFA4198B-E065-405F-84E4-B0220DCEF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351" y="262705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65">
              <a:extLst>
                <a:ext uri="{FF2B5EF4-FFF2-40B4-BE49-F238E27FC236}">
                  <a16:creationId xmlns:a16="http://schemas.microsoft.com/office/drawing/2014/main" id="{F6D1AC12-FB95-4593-BF80-DABEDD4E3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982" y="3771071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66">
              <a:extLst>
                <a:ext uri="{FF2B5EF4-FFF2-40B4-BE49-F238E27FC236}">
                  <a16:creationId xmlns:a16="http://schemas.microsoft.com/office/drawing/2014/main" id="{9F41615F-3978-4890-992E-1D44D0D91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64" y="5317507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67">
              <a:extLst>
                <a:ext uri="{FF2B5EF4-FFF2-40B4-BE49-F238E27FC236}">
                  <a16:creationId xmlns:a16="http://schemas.microsoft.com/office/drawing/2014/main" id="{293C0AD6-F904-4337-8CAB-2FF649834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5944" y="4533529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68">
              <a:extLst>
                <a:ext uri="{FF2B5EF4-FFF2-40B4-BE49-F238E27FC236}">
                  <a16:creationId xmlns:a16="http://schemas.microsoft.com/office/drawing/2014/main" id="{E68410D4-6ED4-4651-8543-78B0AB57A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332" y="3190789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69">
              <a:extLst>
                <a:ext uri="{FF2B5EF4-FFF2-40B4-BE49-F238E27FC236}">
                  <a16:creationId xmlns:a16="http://schemas.microsoft.com/office/drawing/2014/main" id="{BB356FF6-7153-4AE8-904C-8535363AA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2589" y="5599752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70">
              <a:extLst>
                <a:ext uri="{FF2B5EF4-FFF2-40B4-BE49-F238E27FC236}">
                  <a16:creationId xmlns:a16="http://schemas.microsoft.com/office/drawing/2014/main" id="{D9CD9700-C2DA-4CCD-8700-D763281E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802" y="619149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71">
              <a:extLst>
                <a:ext uri="{FF2B5EF4-FFF2-40B4-BE49-F238E27FC236}">
                  <a16:creationId xmlns:a16="http://schemas.microsoft.com/office/drawing/2014/main" id="{6CC97770-31D6-46F7-9608-9D96AEF4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4132" y="507910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72">
              <a:extLst>
                <a:ext uri="{FF2B5EF4-FFF2-40B4-BE49-F238E27FC236}">
                  <a16:creationId xmlns:a16="http://schemas.microsoft.com/office/drawing/2014/main" id="{1F6A0344-12D8-457F-B2C4-BF6ABC3F97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869" y="4852243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73">
              <a:extLst>
                <a:ext uri="{FF2B5EF4-FFF2-40B4-BE49-F238E27FC236}">
                  <a16:creationId xmlns:a16="http://schemas.microsoft.com/office/drawing/2014/main" id="{A659A3FC-205E-41C5-90D8-2909635C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42" y="4352608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74">
              <a:extLst>
                <a:ext uri="{FF2B5EF4-FFF2-40B4-BE49-F238E27FC236}">
                  <a16:creationId xmlns:a16="http://schemas.microsoft.com/office/drawing/2014/main" id="{EF5898F8-F274-4A71-ABC2-972788452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694" y="5932892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75">
              <a:extLst>
                <a:ext uri="{FF2B5EF4-FFF2-40B4-BE49-F238E27FC236}">
                  <a16:creationId xmlns:a16="http://schemas.microsoft.com/office/drawing/2014/main" id="{A337719B-635F-4455-A8E8-6983D9B3D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703" y="2387288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77">
              <a:extLst>
                <a:ext uri="{FF2B5EF4-FFF2-40B4-BE49-F238E27FC236}">
                  <a16:creationId xmlns:a16="http://schemas.microsoft.com/office/drawing/2014/main" id="{665D8F7B-6125-4923-82FD-4541506B6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949" y="355157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85">
              <a:extLst>
                <a:ext uri="{FF2B5EF4-FFF2-40B4-BE49-F238E27FC236}">
                  <a16:creationId xmlns:a16="http://schemas.microsoft.com/office/drawing/2014/main" id="{AEBBE398-C737-4798-92D3-68B6928A9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0208" y="637939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87">
              <a:extLst>
                <a:ext uri="{FF2B5EF4-FFF2-40B4-BE49-F238E27FC236}">
                  <a16:creationId xmlns:a16="http://schemas.microsoft.com/office/drawing/2014/main" id="{F3116C15-246C-412A-B5A8-DC7E056EC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4699" y="66336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88">
              <a:extLst>
                <a:ext uri="{FF2B5EF4-FFF2-40B4-BE49-F238E27FC236}">
                  <a16:creationId xmlns:a16="http://schemas.microsoft.com/office/drawing/2014/main" id="{F9FA8A4C-F799-47E7-85C8-4DA109A00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8248" y="5648840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D5ED05F-22A2-C894-E323-8C4F98E01493}"/>
              </a:ext>
            </a:extLst>
          </p:cNvPr>
          <p:cNvSpPr txBox="1"/>
          <p:nvPr/>
        </p:nvSpPr>
        <p:spPr>
          <a:xfrm>
            <a:off x="6621774" y="6611779"/>
            <a:ext cx="3389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B" sz="1000" dirty="0">
                <a:solidFill>
                  <a:schemeClr val="bg2"/>
                </a:solidFill>
                <a:highlight>
                  <a:srgbClr val="000000"/>
                </a:highlight>
              </a:rPr>
              <a:t>Image source: </a:t>
            </a:r>
            <a:r>
              <a:rPr lang="en-US" sz="1000" dirty="0">
                <a:solidFill>
                  <a:schemeClr val="bg2"/>
                </a:solidFill>
                <a:highlight>
                  <a:srgbClr val="000000"/>
                </a:highlight>
              </a:rPr>
              <a:t>https://</a:t>
            </a:r>
            <a:r>
              <a:rPr lang="en-US" sz="1000" dirty="0" err="1">
                <a:solidFill>
                  <a:schemeClr val="bg2"/>
                </a:solidFill>
                <a:highlight>
                  <a:srgbClr val="000000"/>
                </a:highlight>
              </a:rPr>
              <a:t>www.stack.com</a:t>
            </a:r>
            <a:r>
              <a:rPr lang="en-US" sz="1000" dirty="0">
                <a:solidFill>
                  <a:schemeClr val="bg2"/>
                </a:solidFill>
                <a:highlight>
                  <a:srgbClr val="000000"/>
                </a:highlight>
              </a:rPr>
              <a:t>/a/base-stealing/</a:t>
            </a:r>
            <a:endParaRPr lang="en-LB" sz="1000" dirty="0">
              <a:solidFill>
                <a:schemeClr val="bg2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8087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697D25-3D98-4690-9E3D-C65732E5D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C634FA-4936-4EA7-9BFB-F34843C0F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283"/>
            <a:ext cx="12192000" cy="18640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229D2-260B-132D-6DAB-B61644C7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648757"/>
            <a:ext cx="10492667" cy="1065321"/>
          </a:xfrm>
        </p:spPr>
        <p:txBody>
          <a:bodyPr>
            <a:normAutofit/>
          </a:bodyPr>
          <a:lstStyle/>
          <a:p>
            <a:r>
              <a:rPr lang="en-US"/>
              <a:t>B</a:t>
            </a:r>
            <a:r>
              <a:rPr lang="en-LB"/>
              <a:t>aseball overview</a:t>
            </a:r>
            <a:endParaRPr lang="en-LB" dirty="0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04EB5931-B9FC-4F14-073A-273B81C51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76" y="1888421"/>
            <a:ext cx="4100811" cy="372718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9A3B735-54E2-4D95-A245-5BA856818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951" y="5916267"/>
            <a:ext cx="12062645" cy="539682"/>
            <a:chOff x="50951" y="5916267"/>
            <a:chExt cx="12062645" cy="539682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0AA7D8B6-D845-468C-AEEA-041E24C00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74587" y="6001132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11769E07-4D97-44F0-925C-A14602491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9334" y="5964936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E4A2189D-5B4E-42D2-B6E0-2A2CFBDA1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59830" y="6286449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66FD54A5-B674-4D17-A65B-944971C78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9871" y="6206364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B54F4C78-F4CD-4D0F-B253-88D228F6A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3557" y="5938924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1">
              <a:extLst>
                <a:ext uri="{FF2B5EF4-FFF2-40B4-BE49-F238E27FC236}">
                  <a16:creationId xmlns:a16="http://schemas.microsoft.com/office/drawing/2014/main" id="{FFFF9C25-70A8-42C2-A7DE-574D066DF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64487" y="59252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2">
              <a:extLst>
                <a:ext uri="{FF2B5EF4-FFF2-40B4-BE49-F238E27FC236}">
                  <a16:creationId xmlns:a16="http://schemas.microsoft.com/office/drawing/2014/main" id="{E98277E5-59FD-41F1-82B6-91AE3F11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7629" y="593421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3">
              <a:extLst>
                <a:ext uri="{FF2B5EF4-FFF2-40B4-BE49-F238E27FC236}">
                  <a16:creationId xmlns:a16="http://schemas.microsoft.com/office/drawing/2014/main" id="{14EBCE55-C6D3-4D3C-9F20-C4BD18A1C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5577" y="591626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9">
              <a:extLst>
                <a:ext uri="{FF2B5EF4-FFF2-40B4-BE49-F238E27FC236}">
                  <a16:creationId xmlns:a16="http://schemas.microsoft.com/office/drawing/2014/main" id="{5D5866ED-D858-4C92-BA1D-48FAF7833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839" y="5933571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0">
              <a:extLst>
                <a:ext uri="{FF2B5EF4-FFF2-40B4-BE49-F238E27FC236}">
                  <a16:creationId xmlns:a16="http://schemas.microsoft.com/office/drawing/2014/main" id="{E87100F3-948D-4243-84CB-29EF2A39B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6124" y="600113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5">
              <a:extLst>
                <a:ext uri="{FF2B5EF4-FFF2-40B4-BE49-F238E27FC236}">
                  <a16:creationId xmlns:a16="http://schemas.microsoft.com/office/drawing/2014/main" id="{D6649540-9040-4EEE-A0C4-572615E2A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7089" y="617657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7">
              <a:extLst>
                <a:ext uri="{FF2B5EF4-FFF2-40B4-BE49-F238E27FC236}">
                  <a16:creationId xmlns:a16="http://schemas.microsoft.com/office/drawing/2014/main" id="{3A896369-1B66-4309-8586-65CA1CD10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1801" y="620024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8">
              <a:extLst>
                <a:ext uri="{FF2B5EF4-FFF2-40B4-BE49-F238E27FC236}">
                  <a16:creationId xmlns:a16="http://schemas.microsoft.com/office/drawing/2014/main" id="{496CEF3A-A9D0-4437-A1DB-411327542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527" y="620024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9">
              <a:extLst>
                <a:ext uri="{FF2B5EF4-FFF2-40B4-BE49-F238E27FC236}">
                  <a16:creationId xmlns:a16="http://schemas.microsoft.com/office/drawing/2014/main" id="{34CCF3A1-3274-4DB2-B7EF-219D0A5C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4654" y="620350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1">
              <a:extLst>
                <a:ext uri="{FF2B5EF4-FFF2-40B4-BE49-F238E27FC236}">
                  <a16:creationId xmlns:a16="http://schemas.microsoft.com/office/drawing/2014/main" id="{9A605FE2-6A58-494D-927A-B82AEC891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5893" y="621574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2">
              <a:extLst>
                <a:ext uri="{FF2B5EF4-FFF2-40B4-BE49-F238E27FC236}">
                  <a16:creationId xmlns:a16="http://schemas.microsoft.com/office/drawing/2014/main" id="{E1B36634-086A-4A82-8CAF-8110ECE64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065" y="59661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2">
              <a:extLst>
                <a:ext uri="{FF2B5EF4-FFF2-40B4-BE49-F238E27FC236}">
                  <a16:creationId xmlns:a16="http://schemas.microsoft.com/office/drawing/2014/main" id="{543B9DA6-0A96-4903-B621-240744036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05488" y="6316001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2">
              <a:extLst>
                <a:ext uri="{FF2B5EF4-FFF2-40B4-BE49-F238E27FC236}">
                  <a16:creationId xmlns:a16="http://schemas.microsoft.com/office/drawing/2014/main" id="{42763548-E8B0-4544-84B5-7B889ED77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99497" y="59510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3">
              <a:extLst>
                <a:ext uri="{FF2B5EF4-FFF2-40B4-BE49-F238E27FC236}">
                  <a16:creationId xmlns:a16="http://schemas.microsoft.com/office/drawing/2014/main" id="{1A45674C-6A86-4F7E-AE7E-6E5B851EA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10552" y="597271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4">
              <a:extLst>
                <a:ext uri="{FF2B5EF4-FFF2-40B4-BE49-F238E27FC236}">
                  <a16:creationId xmlns:a16="http://schemas.microsoft.com/office/drawing/2014/main" id="{242E34B3-4E6E-4B6D-BBF4-4ECFB6D2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50483" y="596575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5">
              <a:extLst>
                <a:ext uri="{FF2B5EF4-FFF2-40B4-BE49-F238E27FC236}">
                  <a16:creationId xmlns:a16="http://schemas.microsoft.com/office/drawing/2014/main" id="{8F84DCA9-8C6F-4F39-8103-2B8FA8EE3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91864" y="598370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6">
              <a:extLst>
                <a:ext uri="{FF2B5EF4-FFF2-40B4-BE49-F238E27FC236}">
                  <a16:creationId xmlns:a16="http://schemas.microsoft.com/office/drawing/2014/main" id="{54980C00-FBE5-4175-B3B9-6087A03AE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49748" y="5974729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7">
              <a:extLst>
                <a:ext uri="{FF2B5EF4-FFF2-40B4-BE49-F238E27FC236}">
                  <a16:creationId xmlns:a16="http://schemas.microsoft.com/office/drawing/2014/main" id="{056A1AA1-39CA-4F27-90E5-6C61700B8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55742" y="5977993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8">
              <a:extLst>
                <a:ext uri="{FF2B5EF4-FFF2-40B4-BE49-F238E27FC236}">
                  <a16:creationId xmlns:a16="http://schemas.microsoft.com/office/drawing/2014/main" id="{FBAB5483-5590-4051-98D4-6AE210CF2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125" y="596901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9">
              <a:extLst>
                <a:ext uri="{FF2B5EF4-FFF2-40B4-BE49-F238E27FC236}">
                  <a16:creationId xmlns:a16="http://schemas.microsoft.com/office/drawing/2014/main" id="{66DCC39E-7F5C-4041-BDE1-D661699B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25347" y="598125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0">
              <a:extLst>
                <a:ext uri="{FF2B5EF4-FFF2-40B4-BE49-F238E27FC236}">
                  <a16:creationId xmlns:a16="http://schemas.microsoft.com/office/drawing/2014/main" id="{FAD30A9E-4601-4025-9567-23015EF0F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05784" y="6041644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1">
              <a:extLst>
                <a:ext uri="{FF2B5EF4-FFF2-40B4-BE49-F238E27FC236}">
                  <a16:creationId xmlns:a16="http://schemas.microsoft.com/office/drawing/2014/main" id="{BD8A0A08-4CB0-45A8-A312-F69FED6A4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0734" y="598696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2">
              <a:extLst>
                <a:ext uri="{FF2B5EF4-FFF2-40B4-BE49-F238E27FC236}">
                  <a16:creationId xmlns:a16="http://schemas.microsoft.com/office/drawing/2014/main" id="{D56B6120-B694-4D67-AE19-BFD713EAE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3875" y="599023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3">
              <a:extLst>
                <a:ext uri="{FF2B5EF4-FFF2-40B4-BE49-F238E27FC236}">
                  <a16:creationId xmlns:a16="http://schemas.microsoft.com/office/drawing/2014/main" id="{5FC2F0B0-76D3-4103-A460-73572B5DC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75850" y="5993497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4">
              <a:extLst>
                <a:ext uri="{FF2B5EF4-FFF2-40B4-BE49-F238E27FC236}">
                  <a16:creationId xmlns:a16="http://schemas.microsoft.com/office/drawing/2014/main" id="{9F31AF69-9EF8-4598-AC0D-40824CAED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66519" y="5999210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5">
              <a:extLst>
                <a:ext uri="{FF2B5EF4-FFF2-40B4-BE49-F238E27FC236}">
                  <a16:creationId xmlns:a16="http://schemas.microsoft.com/office/drawing/2014/main" id="{BABFA31C-08A2-4A84-BC24-57620041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4129" y="592984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7">
              <a:extLst>
                <a:ext uri="{FF2B5EF4-FFF2-40B4-BE49-F238E27FC236}">
                  <a16:creationId xmlns:a16="http://schemas.microsoft.com/office/drawing/2014/main" id="{2E14A454-CFDC-469D-AAC8-0AECD3436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5260" y="601471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5">
              <a:extLst>
                <a:ext uri="{FF2B5EF4-FFF2-40B4-BE49-F238E27FC236}">
                  <a16:creationId xmlns:a16="http://schemas.microsoft.com/office/drawing/2014/main" id="{4F28944F-2222-438F-B8BF-289400FA4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06059" y="6029402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7">
              <a:extLst>
                <a:ext uri="{FF2B5EF4-FFF2-40B4-BE49-F238E27FC236}">
                  <a16:creationId xmlns:a16="http://schemas.microsoft.com/office/drawing/2014/main" id="{10583A59-F6FC-4383-951E-4DEA803E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22284" y="604164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8">
              <a:extLst>
                <a:ext uri="{FF2B5EF4-FFF2-40B4-BE49-F238E27FC236}">
                  <a16:creationId xmlns:a16="http://schemas.microsoft.com/office/drawing/2014/main" id="{01E36E36-80DB-4588-B48C-C10A2CC64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90921" y="604735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1">
              <a:extLst>
                <a:ext uri="{FF2B5EF4-FFF2-40B4-BE49-F238E27FC236}">
                  <a16:creationId xmlns:a16="http://schemas.microsoft.com/office/drawing/2014/main" id="{82340FC1-013D-48B7-B3F7-917F649FA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4593" y="621454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2">
              <a:extLst>
                <a:ext uri="{FF2B5EF4-FFF2-40B4-BE49-F238E27FC236}">
                  <a16:creationId xmlns:a16="http://schemas.microsoft.com/office/drawing/2014/main" id="{2A4816D6-34F0-433A-9ACB-C1D2A52C0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88834" y="622280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3">
              <a:extLst>
                <a:ext uri="{FF2B5EF4-FFF2-40B4-BE49-F238E27FC236}">
                  <a16:creationId xmlns:a16="http://schemas.microsoft.com/office/drawing/2014/main" id="{67942CD3-43C9-4530-9C50-47E288DB5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00129" y="622280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94">
              <a:extLst>
                <a:ext uri="{FF2B5EF4-FFF2-40B4-BE49-F238E27FC236}">
                  <a16:creationId xmlns:a16="http://schemas.microsoft.com/office/drawing/2014/main" id="{11861164-AD4A-41ED-AF99-4972D60EA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88824" y="625054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5">
              <a:extLst>
                <a:ext uri="{FF2B5EF4-FFF2-40B4-BE49-F238E27FC236}">
                  <a16:creationId xmlns:a16="http://schemas.microsoft.com/office/drawing/2014/main" id="{E2B208F9-EDC1-4C32-9D59-30C273C08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38524" y="624564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96">
              <a:extLst>
                <a:ext uri="{FF2B5EF4-FFF2-40B4-BE49-F238E27FC236}">
                  <a16:creationId xmlns:a16="http://schemas.microsoft.com/office/drawing/2014/main" id="{7A7C7DA6-7A32-4CCE-AB8E-59036A6C5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95222" y="625952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7">
              <a:extLst>
                <a:ext uri="{FF2B5EF4-FFF2-40B4-BE49-F238E27FC236}">
                  <a16:creationId xmlns:a16="http://schemas.microsoft.com/office/drawing/2014/main" id="{510879FA-373B-43C3-9332-BBE87A6FC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8890" y="626196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8">
              <a:extLst>
                <a:ext uri="{FF2B5EF4-FFF2-40B4-BE49-F238E27FC236}">
                  <a16:creationId xmlns:a16="http://schemas.microsoft.com/office/drawing/2014/main" id="{66AFA0BE-4521-4076-A5AD-FC7031749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70482" y="626196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9">
              <a:extLst>
                <a:ext uri="{FF2B5EF4-FFF2-40B4-BE49-F238E27FC236}">
                  <a16:creationId xmlns:a16="http://schemas.microsoft.com/office/drawing/2014/main" id="{0598DD74-9791-420B-B5ED-355B654B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39874" y="626074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0">
              <a:extLst>
                <a:ext uri="{FF2B5EF4-FFF2-40B4-BE49-F238E27FC236}">
                  <a16:creationId xmlns:a16="http://schemas.microsoft.com/office/drawing/2014/main" id="{038F7AA7-B635-4496-AD3E-A234340BD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6015" y="626196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1">
              <a:extLst>
                <a:ext uri="{FF2B5EF4-FFF2-40B4-BE49-F238E27FC236}">
                  <a16:creationId xmlns:a16="http://schemas.microsoft.com/office/drawing/2014/main" id="{5E017948-9D66-4417-8B88-4BD1532AC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13228" y="626849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2">
              <a:extLst>
                <a:ext uri="{FF2B5EF4-FFF2-40B4-BE49-F238E27FC236}">
                  <a16:creationId xmlns:a16="http://schemas.microsoft.com/office/drawing/2014/main" id="{AB333295-A36E-46DB-82A5-E78E0498D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91006" y="627176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3">
              <a:extLst>
                <a:ext uri="{FF2B5EF4-FFF2-40B4-BE49-F238E27FC236}">
                  <a16:creationId xmlns:a16="http://schemas.microsoft.com/office/drawing/2014/main" id="{D10C99A3-BB78-4269-87D4-8287B8363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53313" y="627747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04">
              <a:extLst>
                <a:ext uri="{FF2B5EF4-FFF2-40B4-BE49-F238E27FC236}">
                  <a16:creationId xmlns:a16="http://schemas.microsoft.com/office/drawing/2014/main" id="{856A8AAC-D0EA-4685-9283-E8A01ED70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2579" y="627747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13">
              <a:extLst>
                <a:ext uri="{FF2B5EF4-FFF2-40B4-BE49-F238E27FC236}">
                  <a16:creationId xmlns:a16="http://schemas.microsoft.com/office/drawing/2014/main" id="{EE545004-D464-4D04-B11F-475909042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90800" y="632317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14">
              <a:extLst>
                <a:ext uri="{FF2B5EF4-FFF2-40B4-BE49-F238E27FC236}">
                  <a16:creationId xmlns:a16="http://schemas.microsoft.com/office/drawing/2014/main" id="{50289B97-B071-455F-8540-982742C43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7254" y="632317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5">
              <a:extLst>
                <a:ext uri="{FF2B5EF4-FFF2-40B4-BE49-F238E27FC236}">
                  <a16:creationId xmlns:a16="http://schemas.microsoft.com/office/drawing/2014/main" id="{CEF2EFFE-7947-4C37-8ABD-398F392C0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20108" y="632888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7">
              <a:extLst>
                <a:ext uri="{FF2B5EF4-FFF2-40B4-BE49-F238E27FC236}">
                  <a16:creationId xmlns:a16="http://schemas.microsoft.com/office/drawing/2014/main" id="{E8391CC5-D4B9-4E26-ABCD-D6C4BC235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15345" y="634112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18">
              <a:extLst>
                <a:ext uri="{FF2B5EF4-FFF2-40B4-BE49-F238E27FC236}">
                  <a16:creationId xmlns:a16="http://schemas.microsoft.com/office/drawing/2014/main" id="{71A5B932-E608-49E3-8ED1-4DBAAE919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05534" y="62774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19">
              <a:extLst>
                <a:ext uri="{FF2B5EF4-FFF2-40B4-BE49-F238E27FC236}">
                  <a16:creationId xmlns:a16="http://schemas.microsoft.com/office/drawing/2014/main" id="{EAA3BF46-C387-4232-844F-B2D45C1D2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0731" y="624664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00">
              <a:extLst>
                <a:ext uri="{FF2B5EF4-FFF2-40B4-BE49-F238E27FC236}">
                  <a16:creationId xmlns:a16="http://schemas.microsoft.com/office/drawing/2014/main" id="{AB415331-61BA-49F4-9FFD-39B628481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67614" y="6261967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9">
              <a:extLst>
                <a:ext uri="{FF2B5EF4-FFF2-40B4-BE49-F238E27FC236}">
                  <a16:creationId xmlns:a16="http://schemas.microsoft.com/office/drawing/2014/main" id="{8FF6D6DA-64DD-4D39-931B-9B97E01A3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76945" y="627875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0">
              <a:extLst>
                <a:ext uri="{FF2B5EF4-FFF2-40B4-BE49-F238E27FC236}">
                  <a16:creationId xmlns:a16="http://schemas.microsoft.com/office/drawing/2014/main" id="{2CEBA427-3E6A-48B0-9040-931C62AAC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70631" y="6011316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81">
              <a:extLst>
                <a:ext uri="{FF2B5EF4-FFF2-40B4-BE49-F238E27FC236}">
                  <a16:creationId xmlns:a16="http://schemas.microsoft.com/office/drawing/2014/main" id="{65D81449-8208-4635-9339-4C8FE89BB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61561" y="599763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82">
              <a:extLst>
                <a:ext uri="{FF2B5EF4-FFF2-40B4-BE49-F238E27FC236}">
                  <a16:creationId xmlns:a16="http://schemas.microsoft.com/office/drawing/2014/main" id="{954A6F89-BF29-464D-9561-97822F099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34703" y="6006611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3">
              <a:extLst>
                <a:ext uri="{FF2B5EF4-FFF2-40B4-BE49-F238E27FC236}">
                  <a16:creationId xmlns:a16="http://schemas.microsoft.com/office/drawing/2014/main" id="{67C81528-252F-43EA-BAC6-ED0A1186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62651" y="5988659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9">
              <a:extLst>
                <a:ext uri="{FF2B5EF4-FFF2-40B4-BE49-F238E27FC236}">
                  <a16:creationId xmlns:a16="http://schemas.microsoft.com/office/drawing/2014/main" id="{D4AAA683-AC21-4857-A7D8-552A3DC9B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9913" y="600596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0">
              <a:extLst>
                <a:ext uri="{FF2B5EF4-FFF2-40B4-BE49-F238E27FC236}">
                  <a16:creationId xmlns:a16="http://schemas.microsoft.com/office/drawing/2014/main" id="{BFD93668-5C98-45C9-BA73-EBDE21510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63198" y="6073524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5">
              <a:extLst>
                <a:ext uri="{FF2B5EF4-FFF2-40B4-BE49-F238E27FC236}">
                  <a16:creationId xmlns:a16="http://schemas.microsoft.com/office/drawing/2014/main" id="{76866F09-A7B0-420E-A8F1-CC0C5CC24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94163" y="6248971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7">
              <a:extLst>
                <a:ext uri="{FF2B5EF4-FFF2-40B4-BE49-F238E27FC236}">
                  <a16:creationId xmlns:a16="http://schemas.microsoft.com/office/drawing/2014/main" id="{9D2D6D19-1C81-46DC-B49C-E7AA0817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68875" y="6272635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8">
              <a:extLst>
                <a:ext uri="{FF2B5EF4-FFF2-40B4-BE49-F238E27FC236}">
                  <a16:creationId xmlns:a16="http://schemas.microsoft.com/office/drawing/2014/main" id="{4AF7B011-7C75-48AD-BBBF-4FE1834A6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00601" y="6272635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9">
              <a:extLst>
                <a:ext uri="{FF2B5EF4-FFF2-40B4-BE49-F238E27FC236}">
                  <a16:creationId xmlns:a16="http://schemas.microsoft.com/office/drawing/2014/main" id="{305124B5-EFC4-4F14-9182-23A3280A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01728" y="6275901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11">
              <a:extLst>
                <a:ext uri="{FF2B5EF4-FFF2-40B4-BE49-F238E27FC236}">
                  <a16:creationId xmlns:a16="http://schemas.microsoft.com/office/drawing/2014/main" id="{45166B1B-FC43-48DA-A810-13BADEF81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2967" y="6288141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12">
              <a:extLst>
                <a:ext uri="{FF2B5EF4-FFF2-40B4-BE49-F238E27FC236}">
                  <a16:creationId xmlns:a16="http://schemas.microsoft.com/office/drawing/2014/main" id="{15846AE5-CF5B-452A-BDBB-ABC69690D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5342" y="599314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2">
              <a:extLst>
                <a:ext uri="{FF2B5EF4-FFF2-40B4-BE49-F238E27FC236}">
                  <a16:creationId xmlns:a16="http://schemas.microsoft.com/office/drawing/2014/main" id="{3DB2496D-CE28-4700-AA6B-FA4E60A94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96571" y="6023456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63">
              <a:extLst>
                <a:ext uri="{FF2B5EF4-FFF2-40B4-BE49-F238E27FC236}">
                  <a16:creationId xmlns:a16="http://schemas.microsoft.com/office/drawing/2014/main" id="{561D8232-C449-46E2-BB87-922BD4DAE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07626" y="6045105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64">
              <a:extLst>
                <a:ext uri="{FF2B5EF4-FFF2-40B4-BE49-F238E27FC236}">
                  <a16:creationId xmlns:a16="http://schemas.microsoft.com/office/drawing/2014/main" id="{C0352A08-1998-4E8B-9E16-ABE077AF0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47557" y="6038145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65">
              <a:extLst>
                <a:ext uri="{FF2B5EF4-FFF2-40B4-BE49-F238E27FC236}">
                  <a16:creationId xmlns:a16="http://schemas.microsoft.com/office/drawing/2014/main" id="{9FD7260F-CF29-4931-A348-235EFAFB6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88938" y="605609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6">
              <a:extLst>
                <a:ext uri="{FF2B5EF4-FFF2-40B4-BE49-F238E27FC236}">
                  <a16:creationId xmlns:a16="http://schemas.microsoft.com/office/drawing/2014/main" id="{CCF55F8B-03C0-4AA3-B4A7-2F6C21D34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46822" y="6047121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7">
              <a:extLst>
                <a:ext uri="{FF2B5EF4-FFF2-40B4-BE49-F238E27FC236}">
                  <a16:creationId xmlns:a16="http://schemas.microsoft.com/office/drawing/2014/main" id="{2157B0E0-DFE1-40C8-93E2-25059E010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52816" y="605038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68">
              <a:extLst>
                <a:ext uri="{FF2B5EF4-FFF2-40B4-BE49-F238E27FC236}">
                  <a16:creationId xmlns:a16="http://schemas.microsoft.com/office/drawing/2014/main" id="{90A4BF9D-CDDE-435D-BB05-D240632FE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34199" y="6041408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9">
              <a:extLst>
                <a:ext uri="{FF2B5EF4-FFF2-40B4-BE49-F238E27FC236}">
                  <a16:creationId xmlns:a16="http://schemas.microsoft.com/office/drawing/2014/main" id="{9BDEA0B2-531B-48B0-AB13-4B3451568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22421" y="6053650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71">
              <a:extLst>
                <a:ext uri="{FF2B5EF4-FFF2-40B4-BE49-F238E27FC236}">
                  <a16:creationId xmlns:a16="http://schemas.microsoft.com/office/drawing/2014/main" id="{A8BFB17A-EAE6-4C93-885B-6299466A2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7808" y="6059361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72">
              <a:extLst>
                <a:ext uri="{FF2B5EF4-FFF2-40B4-BE49-F238E27FC236}">
                  <a16:creationId xmlns:a16="http://schemas.microsoft.com/office/drawing/2014/main" id="{07A67F34-97BE-480B-A85B-DEAEEB45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70949" y="6062624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73">
              <a:extLst>
                <a:ext uri="{FF2B5EF4-FFF2-40B4-BE49-F238E27FC236}">
                  <a16:creationId xmlns:a16="http://schemas.microsoft.com/office/drawing/2014/main" id="{6C4408FA-D405-4819-A9B5-7E4137AEB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72924" y="6065889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74">
              <a:extLst>
                <a:ext uri="{FF2B5EF4-FFF2-40B4-BE49-F238E27FC236}">
                  <a16:creationId xmlns:a16="http://schemas.microsoft.com/office/drawing/2014/main" id="{83277647-FA05-4345-8145-D5ED7903A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951" y="5947800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5">
              <a:extLst>
                <a:ext uri="{FF2B5EF4-FFF2-40B4-BE49-F238E27FC236}">
                  <a16:creationId xmlns:a16="http://schemas.microsoft.com/office/drawing/2014/main" id="{4386FD15-4921-4493-A215-FEA31801B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01203" y="6002239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7">
              <a:extLst>
                <a:ext uri="{FF2B5EF4-FFF2-40B4-BE49-F238E27FC236}">
                  <a16:creationId xmlns:a16="http://schemas.microsoft.com/office/drawing/2014/main" id="{625D89BA-3D96-4949-8D68-AD594D322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52334" y="60871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8">
              <a:extLst>
                <a:ext uri="{FF2B5EF4-FFF2-40B4-BE49-F238E27FC236}">
                  <a16:creationId xmlns:a16="http://schemas.microsoft.com/office/drawing/2014/main" id="{58041442-9F1D-4E5E-A088-6727B2CF8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87995" y="611974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1">
              <a:extLst>
                <a:ext uri="{FF2B5EF4-FFF2-40B4-BE49-F238E27FC236}">
                  <a16:creationId xmlns:a16="http://schemas.microsoft.com/office/drawing/2014/main" id="{E732CC8A-1A71-462B-8562-DA75D35B5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81667" y="6286940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2">
              <a:extLst>
                <a:ext uri="{FF2B5EF4-FFF2-40B4-BE49-F238E27FC236}">
                  <a16:creationId xmlns:a16="http://schemas.microsoft.com/office/drawing/2014/main" id="{603E6FD8-AE4D-479C-92F3-A08E54E46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85908" y="629519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3">
              <a:extLst>
                <a:ext uri="{FF2B5EF4-FFF2-40B4-BE49-F238E27FC236}">
                  <a16:creationId xmlns:a16="http://schemas.microsoft.com/office/drawing/2014/main" id="{61C5ED2E-B41D-4C39-88BE-D67806E6B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97203" y="6295192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4">
              <a:extLst>
                <a:ext uri="{FF2B5EF4-FFF2-40B4-BE49-F238E27FC236}">
                  <a16:creationId xmlns:a16="http://schemas.microsoft.com/office/drawing/2014/main" id="{474F444C-C4D9-489A-B836-F83ED8070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5898" y="632293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5">
              <a:extLst>
                <a:ext uri="{FF2B5EF4-FFF2-40B4-BE49-F238E27FC236}">
                  <a16:creationId xmlns:a16="http://schemas.microsoft.com/office/drawing/2014/main" id="{FF589F3A-B301-484D-B5EF-D9E96DE8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35598" y="631804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6">
              <a:extLst>
                <a:ext uri="{FF2B5EF4-FFF2-40B4-BE49-F238E27FC236}">
                  <a16:creationId xmlns:a16="http://schemas.microsoft.com/office/drawing/2014/main" id="{97E0AEB5-AD04-4BE2-924F-FA1BB8BD6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92296" y="6331913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7">
              <a:extLst>
                <a:ext uri="{FF2B5EF4-FFF2-40B4-BE49-F238E27FC236}">
                  <a16:creationId xmlns:a16="http://schemas.microsoft.com/office/drawing/2014/main" id="{CE0B2D17-C3F7-4A41-BA4C-1FC311B9D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85964" y="6334361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8">
              <a:extLst>
                <a:ext uri="{FF2B5EF4-FFF2-40B4-BE49-F238E27FC236}">
                  <a16:creationId xmlns:a16="http://schemas.microsoft.com/office/drawing/2014/main" id="{F15034BD-6C17-469B-85AF-148EA0F7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67556" y="6334361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9">
              <a:extLst>
                <a:ext uri="{FF2B5EF4-FFF2-40B4-BE49-F238E27FC236}">
                  <a16:creationId xmlns:a16="http://schemas.microsoft.com/office/drawing/2014/main" id="{7B6742E3-DB37-4077-8690-AC1A02780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4758" y="6333136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0">
              <a:extLst>
                <a:ext uri="{FF2B5EF4-FFF2-40B4-BE49-F238E27FC236}">
                  <a16:creationId xmlns:a16="http://schemas.microsoft.com/office/drawing/2014/main" id="{745F2439-5B8E-4E05-866E-896C0F5BE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3089" y="6334360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1">
              <a:extLst>
                <a:ext uri="{FF2B5EF4-FFF2-40B4-BE49-F238E27FC236}">
                  <a16:creationId xmlns:a16="http://schemas.microsoft.com/office/drawing/2014/main" id="{4CD231E8-DFF5-4403-AFD6-EDB105AF2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68469" y="63408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2">
              <a:extLst>
                <a:ext uri="{FF2B5EF4-FFF2-40B4-BE49-F238E27FC236}">
                  <a16:creationId xmlns:a16="http://schemas.microsoft.com/office/drawing/2014/main" id="{186F08A0-4B07-4ED4-AA2E-F53E61E77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88080" y="6344153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3">
              <a:extLst>
                <a:ext uri="{FF2B5EF4-FFF2-40B4-BE49-F238E27FC236}">
                  <a16:creationId xmlns:a16="http://schemas.microsoft.com/office/drawing/2014/main" id="{143F4736-A980-42E1-B7AA-4154BD0FA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72695" y="630205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4">
              <a:extLst>
                <a:ext uri="{FF2B5EF4-FFF2-40B4-BE49-F238E27FC236}">
                  <a16:creationId xmlns:a16="http://schemas.microsoft.com/office/drawing/2014/main" id="{2B7EF984-B6CC-4990-B9D8-E999A41F9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99653" y="634986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3">
              <a:extLst>
                <a:ext uri="{FF2B5EF4-FFF2-40B4-BE49-F238E27FC236}">
                  <a16:creationId xmlns:a16="http://schemas.microsoft.com/office/drawing/2014/main" id="{701390DA-498F-40EE-B86D-9C1288CCD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7874" y="639556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4">
              <a:extLst>
                <a:ext uri="{FF2B5EF4-FFF2-40B4-BE49-F238E27FC236}">
                  <a16:creationId xmlns:a16="http://schemas.microsoft.com/office/drawing/2014/main" id="{8349FDB4-AF3A-4F35-82C0-1D4092965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54328" y="6395562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5">
              <a:extLst>
                <a:ext uri="{FF2B5EF4-FFF2-40B4-BE49-F238E27FC236}">
                  <a16:creationId xmlns:a16="http://schemas.microsoft.com/office/drawing/2014/main" id="{96A26B04-1F0B-4D75-8922-93B734D7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17182" y="6401275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7">
              <a:extLst>
                <a:ext uri="{FF2B5EF4-FFF2-40B4-BE49-F238E27FC236}">
                  <a16:creationId xmlns:a16="http://schemas.microsoft.com/office/drawing/2014/main" id="{C6200836-2571-4275-B8D2-450E99ED2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70586" y="6413516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1A305FB-0D6D-8814-D97F-70313140A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096" y="1860775"/>
            <a:ext cx="5172418" cy="3903959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F30C117D-D866-9B08-CB48-0014A5649B4D}"/>
              </a:ext>
            </a:extLst>
          </p:cNvPr>
          <p:cNvSpPr txBox="1"/>
          <p:nvPr/>
        </p:nvSpPr>
        <p:spPr>
          <a:xfrm>
            <a:off x="3200400" y="62663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LB" dirty="0"/>
          </a:p>
        </p:txBody>
      </p:sp>
    </p:spTree>
    <p:extLst>
      <p:ext uri="{BB962C8B-B14F-4D97-AF65-F5344CB8AC3E}">
        <p14:creationId xmlns:p14="http://schemas.microsoft.com/office/powerpoint/2010/main" val="179375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29D2-260B-132D-6DAB-B61644C7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648757"/>
            <a:ext cx="10492667" cy="1065321"/>
          </a:xfrm>
        </p:spPr>
        <p:txBody>
          <a:bodyPr>
            <a:normAutofit/>
          </a:bodyPr>
          <a:lstStyle/>
          <a:p>
            <a:r>
              <a:rPr lang="en-US" dirty="0"/>
              <a:t>Stealing Bases</a:t>
            </a:r>
            <a:endParaRPr lang="en-LB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30C117D-D866-9B08-CB48-0014A5649B4D}"/>
              </a:ext>
            </a:extLst>
          </p:cNvPr>
          <p:cNvSpPr txBox="1"/>
          <p:nvPr/>
        </p:nvSpPr>
        <p:spPr>
          <a:xfrm>
            <a:off x="3200400" y="62663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LB" dirty="0"/>
          </a:p>
        </p:txBody>
      </p:sp>
      <p:pic>
        <p:nvPicPr>
          <p:cNvPr id="4" name="Picture 3" descr="A baseball player prepares to swing a bat&#10;&#10;Description automatically generated with medium confidence">
            <a:extLst>
              <a:ext uri="{FF2B5EF4-FFF2-40B4-BE49-F238E27FC236}">
                <a16:creationId xmlns:a16="http://schemas.microsoft.com/office/drawing/2014/main" id="{3FCC7AAE-8AA2-B75A-2A7D-D38EB4809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50719"/>
            <a:ext cx="5679643" cy="315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6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229D2-260B-132D-6DAB-B61644C7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718366"/>
            <a:ext cx="9483513" cy="944656"/>
          </a:xfrm>
        </p:spPr>
        <p:txBody>
          <a:bodyPr>
            <a:normAutofit/>
          </a:bodyPr>
          <a:lstStyle/>
          <a:p>
            <a:r>
              <a:rPr lang="en-LB" dirty="0"/>
              <a:t>Goal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268EF-1ED3-4797-8355-F5078CB18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700" y="1883764"/>
            <a:ext cx="8992046" cy="4097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C2CEB-88B4-36AA-9746-3E736C0EC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967" y="2478755"/>
            <a:ext cx="7598826" cy="2945618"/>
          </a:xfrm>
        </p:spPr>
        <p:txBody>
          <a:bodyPr>
            <a:normAutofit/>
          </a:bodyPr>
          <a:lstStyle/>
          <a:p>
            <a:r>
              <a:rPr lang="en-LB" dirty="0"/>
              <a:t> 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Can a machine learning model accurately predict whether an MLB runner will be able to successfully steal a base based on their running speed, the pitcher's average pitch speed, and the catcher's pop time?</a:t>
            </a:r>
          </a:p>
          <a:p>
            <a:endParaRPr lang="en-LB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A54BA0-BEFE-4BA5-A3C1-FE85FE03E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4460" y="-5553"/>
            <a:ext cx="781459" cy="6853105"/>
            <a:chOff x="11084460" y="-5553"/>
            <a:chExt cx="781459" cy="6853105"/>
          </a:xfrm>
        </p:grpSpPr>
        <p:sp>
          <p:nvSpPr>
            <p:cNvPr id="13" name="Freeform 59">
              <a:extLst>
                <a:ext uri="{FF2B5EF4-FFF2-40B4-BE49-F238E27FC236}">
                  <a16:creationId xmlns:a16="http://schemas.microsoft.com/office/drawing/2014/main" id="{781905C4-1133-4589-891D-4E6052BC9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5558" y="670863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8">
              <a:extLst>
                <a:ext uri="{FF2B5EF4-FFF2-40B4-BE49-F238E27FC236}">
                  <a16:creationId xmlns:a16="http://schemas.microsoft.com/office/drawing/2014/main" id="{B549DF45-2D76-437C-ACBF-763DF06F3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122" y="65743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9">
              <a:extLst>
                <a:ext uri="{FF2B5EF4-FFF2-40B4-BE49-F238E27FC236}">
                  <a16:creationId xmlns:a16="http://schemas.microsoft.com/office/drawing/2014/main" id="{B49F2B88-F0AA-40D6-997C-4CD28AD29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3494" y="88847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0">
              <a:extLst>
                <a:ext uri="{FF2B5EF4-FFF2-40B4-BE49-F238E27FC236}">
                  <a16:creationId xmlns:a16="http://schemas.microsoft.com/office/drawing/2014/main" id="{36A4A66A-D1F4-4383-8D28-A68695937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8153" y="112627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1">
              <a:extLst>
                <a:ext uri="{FF2B5EF4-FFF2-40B4-BE49-F238E27FC236}">
                  <a16:creationId xmlns:a16="http://schemas.microsoft.com/office/drawing/2014/main" id="{1A73A306-1140-4842-AB32-DEFA0C75D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1203" y="213932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2">
              <a:extLst>
                <a:ext uri="{FF2B5EF4-FFF2-40B4-BE49-F238E27FC236}">
                  <a16:creationId xmlns:a16="http://schemas.microsoft.com/office/drawing/2014/main" id="{9E9F1E99-2F3F-4867-BBFE-FCA8F92CA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9039" y="191687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>
              <a:extLst>
                <a:ext uri="{FF2B5EF4-FFF2-40B4-BE49-F238E27FC236}">
                  <a16:creationId xmlns:a16="http://schemas.microsoft.com/office/drawing/2014/main" id="{015B614E-DBF6-4DE6-9339-24B527AE0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1596" y="1602084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2D99F085-1658-457C-A1E7-8BB59784E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2612" y="45284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6">
              <a:extLst>
                <a:ext uri="{FF2B5EF4-FFF2-40B4-BE49-F238E27FC236}">
                  <a16:creationId xmlns:a16="http://schemas.microsoft.com/office/drawing/2014/main" id="{72314D71-6CB0-478C-A2EE-9DD68D4B0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2581" y="10683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9">
              <a:extLst>
                <a:ext uri="{FF2B5EF4-FFF2-40B4-BE49-F238E27FC236}">
                  <a16:creationId xmlns:a16="http://schemas.microsoft.com/office/drawing/2014/main" id="{CFF40123-9723-4AED-B3F6-54C54E54A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7384" y="138973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0">
              <a:extLst>
                <a:ext uri="{FF2B5EF4-FFF2-40B4-BE49-F238E27FC236}">
                  <a16:creationId xmlns:a16="http://schemas.microsoft.com/office/drawing/2014/main" id="{18149ACA-B455-497E-A336-7CA5EA3FF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5236" y="20126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2">
              <a:extLst>
                <a:ext uri="{FF2B5EF4-FFF2-40B4-BE49-F238E27FC236}">
                  <a16:creationId xmlns:a16="http://schemas.microsoft.com/office/drawing/2014/main" id="{BEA79FD9-FE3C-474C-9635-FA1AC8B10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8261" y="2886960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3">
              <a:extLst>
                <a:ext uri="{FF2B5EF4-FFF2-40B4-BE49-F238E27FC236}">
                  <a16:creationId xmlns:a16="http://schemas.microsoft.com/office/drawing/2014/main" id="{5A1C9036-2209-48AB-9A45-1CF7A88BC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9619" y="402557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4">
              <a:extLst>
                <a:ext uri="{FF2B5EF4-FFF2-40B4-BE49-F238E27FC236}">
                  <a16:creationId xmlns:a16="http://schemas.microsoft.com/office/drawing/2014/main" id="{949D7B76-E779-437D-BF53-4B314E304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7570" y="261865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5">
              <a:extLst>
                <a:ext uri="{FF2B5EF4-FFF2-40B4-BE49-F238E27FC236}">
                  <a16:creationId xmlns:a16="http://schemas.microsoft.com/office/drawing/2014/main" id="{6C7666CC-2CD8-49CF-97E8-03A4748E5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8201" y="376266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6">
              <a:extLst>
                <a:ext uri="{FF2B5EF4-FFF2-40B4-BE49-F238E27FC236}">
                  <a16:creationId xmlns:a16="http://schemas.microsoft.com/office/drawing/2014/main" id="{6694159E-961A-40AD-9710-DE5D858BE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5983" y="530910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7">
              <a:extLst>
                <a:ext uri="{FF2B5EF4-FFF2-40B4-BE49-F238E27FC236}">
                  <a16:creationId xmlns:a16="http://schemas.microsoft.com/office/drawing/2014/main" id="{3415C869-BF38-4F37-A07D-99863F6F0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66163" y="452512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8">
              <a:extLst>
                <a:ext uri="{FF2B5EF4-FFF2-40B4-BE49-F238E27FC236}">
                  <a16:creationId xmlns:a16="http://schemas.microsoft.com/office/drawing/2014/main" id="{C532C6F8-F368-4C0C-A0C7-26ED5B5C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3551" y="3182385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9">
              <a:extLst>
                <a:ext uri="{FF2B5EF4-FFF2-40B4-BE49-F238E27FC236}">
                  <a16:creationId xmlns:a16="http://schemas.microsoft.com/office/drawing/2014/main" id="{CE0F0051-9235-439E-906C-6D4734860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2808" y="559134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0">
              <a:extLst>
                <a:ext uri="{FF2B5EF4-FFF2-40B4-BE49-F238E27FC236}">
                  <a16:creationId xmlns:a16="http://schemas.microsoft.com/office/drawing/2014/main" id="{595300AA-1720-4A83-A1A6-AEAC14DC4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37021" y="618309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1">
              <a:extLst>
                <a:ext uri="{FF2B5EF4-FFF2-40B4-BE49-F238E27FC236}">
                  <a16:creationId xmlns:a16="http://schemas.microsoft.com/office/drawing/2014/main" id="{4C3205CA-C6A4-4BC9-A856-44012512D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4351" y="5070698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72">
              <a:extLst>
                <a:ext uri="{FF2B5EF4-FFF2-40B4-BE49-F238E27FC236}">
                  <a16:creationId xmlns:a16="http://schemas.microsoft.com/office/drawing/2014/main" id="{2ADF09EA-ED2B-435A-98A9-C04F61AEC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1088" y="484383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3">
              <a:extLst>
                <a:ext uri="{FF2B5EF4-FFF2-40B4-BE49-F238E27FC236}">
                  <a16:creationId xmlns:a16="http://schemas.microsoft.com/office/drawing/2014/main" id="{FECDE996-00DD-4523-A839-977B3099D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5961" y="434420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4">
              <a:extLst>
                <a:ext uri="{FF2B5EF4-FFF2-40B4-BE49-F238E27FC236}">
                  <a16:creationId xmlns:a16="http://schemas.microsoft.com/office/drawing/2014/main" id="{41E13E80-7416-41BF-9F70-0471C3755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3913" y="59244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E0904C63-D5F2-4DEC-BC8B-20A26201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922" y="237888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7">
              <a:extLst>
                <a:ext uri="{FF2B5EF4-FFF2-40B4-BE49-F238E27FC236}">
                  <a16:creationId xmlns:a16="http://schemas.microsoft.com/office/drawing/2014/main" id="{E8FF1427-C8C3-4A62-BA09-C39CD288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4168" y="354316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5">
              <a:extLst>
                <a:ext uri="{FF2B5EF4-FFF2-40B4-BE49-F238E27FC236}">
                  <a16:creationId xmlns:a16="http://schemas.microsoft.com/office/drawing/2014/main" id="{8A423576-FAF7-451E-8E03-BD83EB4C2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40427" y="637098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7">
              <a:extLst>
                <a:ext uri="{FF2B5EF4-FFF2-40B4-BE49-F238E27FC236}">
                  <a16:creationId xmlns:a16="http://schemas.microsoft.com/office/drawing/2014/main" id="{6E983BE2-E9E0-42E2-9321-D69CE9C5D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7906" y="666226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8">
              <a:extLst>
                <a:ext uri="{FF2B5EF4-FFF2-40B4-BE49-F238E27FC236}">
                  <a16:creationId xmlns:a16="http://schemas.microsoft.com/office/drawing/2014/main" id="{D3F95FF6-487C-4B8A-8366-D3ED41932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8467" y="564043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7BEB0739-EF74-4D95-80D7-4173F5B98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6657" y="397835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5">
              <a:extLst>
                <a:ext uri="{FF2B5EF4-FFF2-40B4-BE49-F238E27FC236}">
                  <a16:creationId xmlns:a16="http://schemas.microsoft.com/office/drawing/2014/main" id="{783B7BCE-EE41-439B-B505-CCE4A75EA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8643" y="191833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6">
              <a:extLst>
                <a:ext uri="{FF2B5EF4-FFF2-40B4-BE49-F238E27FC236}">
                  <a16:creationId xmlns:a16="http://schemas.microsoft.com/office/drawing/2014/main" id="{3C74358B-9A47-45F3-8386-A5618A504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280" y="52545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7">
              <a:extLst>
                <a:ext uri="{FF2B5EF4-FFF2-40B4-BE49-F238E27FC236}">
                  <a16:creationId xmlns:a16="http://schemas.microsoft.com/office/drawing/2014/main" id="{99DE0B49-D1D7-4B06-9F02-E82BAD335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4045" y="22054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8">
              <a:extLst>
                <a:ext uri="{FF2B5EF4-FFF2-40B4-BE49-F238E27FC236}">
                  <a16:creationId xmlns:a16="http://schemas.microsoft.com/office/drawing/2014/main" id="{3E40A68B-6E09-47B3-B503-187E6DB05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951" y="113529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9">
              <a:extLst>
                <a:ext uri="{FF2B5EF4-FFF2-40B4-BE49-F238E27FC236}">
                  <a16:creationId xmlns:a16="http://schemas.microsoft.com/office/drawing/2014/main" id="{D689A519-2610-420E-A0A9-969BFF67B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9148" y="1636624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0">
              <a:extLst>
                <a:ext uri="{FF2B5EF4-FFF2-40B4-BE49-F238E27FC236}">
                  <a16:creationId xmlns:a16="http://schemas.microsoft.com/office/drawing/2014/main" id="{6FBC6584-911F-4264-B473-D2BF13165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6004" y="27761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1">
              <a:extLst>
                <a:ext uri="{FF2B5EF4-FFF2-40B4-BE49-F238E27FC236}">
                  <a16:creationId xmlns:a16="http://schemas.microsoft.com/office/drawing/2014/main" id="{43BA3088-9071-4CB5-AA87-D26ADA6A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7203" y="13651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2">
              <a:extLst>
                <a:ext uri="{FF2B5EF4-FFF2-40B4-BE49-F238E27FC236}">
                  <a16:creationId xmlns:a16="http://schemas.microsoft.com/office/drawing/2014/main" id="{036754A1-5FF1-4DAF-865F-51A8F732D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6706" y="84646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2">
              <a:extLst>
                <a:ext uri="{FF2B5EF4-FFF2-40B4-BE49-F238E27FC236}">
                  <a16:creationId xmlns:a16="http://schemas.microsoft.com/office/drawing/2014/main" id="{3113C36F-F2C1-4AEF-907E-B011FC7D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9267" y="15726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3">
              <a:extLst>
                <a:ext uri="{FF2B5EF4-FFF2-40B4-BE49-F238E27FC236}">
                  <a16:creationId xmlns:a16="http://schemas.microsoft.com/office/drawing/2014/main" id="{05297B79-2217-4E20-ADCE-55A99DFC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1768" y="208501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0">
              <a:extLst>
                <a:ext uri="{FF2B5EF4-FFF2-40B4-BE49-F238E27FC236}">
                  <a16:creationId xmlns:a16="http://schemas.microsoft.com/office/drawing/2014/main" id="{CDFBCAF2-7156-47B5-B4CD-4C9A6B0C5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989" y="49775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31">
              <a:extLst>
                <a:ext uri="{FF2B5EF4-FFF2-40B4-BE49-F238E27FC236}">
                  <a16:creationId xmlns:a16="http://schemas.microsoft.com/office/drawing/2014/main" id="{6141C6ED-A205-4582-B2B7-28AEFFCE9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4755" y="1047421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32">
              <a:extLst>
                <a:ext uri="{FF2B5EF4-FFF2-40B4-BE49-F238E27FC236}">
                  <a16:creationId xmlns:a16="http://schemas.microsoft.com/office/drawing/2014/main" id="{45D98E0C-835E-42DB-8E99-55F88B5D3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6410" y="1873893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4">
              <a:extLst>
                <a:ext uri="{FF2B5EF4-FFF2-40B4-BE49-F238E27FC236}">
                  <a16:creationId xmlns:a16="http://schemas.microsoft.com/office/drawing/2014/main" id="{C1A190CA-579E-475F-A682-AE831D0B6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6558" y="200578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5">
              <a:extLst>
                <a:ext uri="{FF2B5EF4-FFF2-40B4-BE49-F238E27FC236}">
                  <a16:creationId xmlns:a16="http://schemas.microsoft.com/office/drawing/2014/main" id="{95752704-828A-4BF6-9D5B-7EE272F3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12094" y="817763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41">
              <a:extLst>
                <a:ext uri="{FF2B5EF4-FFF2-40B4-BE49-F238E27FC236}">
                  <a16:creationId xmlns:a16="http://schemas.microsoft.com/office/drawing/2014/main" id="{1DDC7947-4F4F-4B68-8A9A-5B08914D3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6842" y="120201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91">
              <a:extLst>
                <a:ext uri="{FF2B5EF4-FFF2-40B4-BE49-F238E27FC236}">
                  <a16:creationId xmlns:a16="http://schemas.microsoft.com/office/drawing/2014/main" id="{F9B6A847-04BE-4DA2-9766-403B52C53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7463" y="27004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2">
              <a:extLst>
                <a:ext uri="{FF2B5EF4-FFF2-40B4-BE49-F238E27FC236}">
                  <a16:creationId xmlns:a16="http://schemas.microsoft.com/office/drawing/2014/main" id="{E0120860-FA73-465D-98A8-0A80630A7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6503" y="235689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3">
              <a:extLst>
                <a:ext uri="{FF2B5EF4-FFF2-40B4-BE49-F238E27FC236}">
                  <a16:creationId xmlns:a16="http://schemas.microsoft.com/office/drawing/2014/main" id="{73B154EA-FA98-4BA2-B207-56A75AF5F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6005" y="328527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94">
              <a:extLst>
                <a:ext uri="{FF2B5EF4-FFF2-40B4-BE49-F238E27FC236}">
                  <a16:creationId xmlns:a16="http://schemas.microsoft.com/office/drawing/2014/main" id="{CD9D9A2E-D334-4FF7-AE1B-3C73FF735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1111" y="530384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5">
              <a:extLst>
                <a:ext uri="{FF2B5EF4-FFF2-40B4-BE49-F238E27FC236}">
                  <a16:creationId xmlns:a16="http://schemas.microsoft.com/office/drawing/2014/main" id="{C3CEB375-641F-4ACA-BFE8-15BCE9CFB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9462" y="299225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6">
              <a:extLst>
                <a:ext uri="{FF2B5EF4-FFF2-40B4-BE49-F238E27FC236}">
                  <a16:creationId xmlns:a16="http://schemas.microsoft.com/office/drawing/2014/main" id="{64C2C2DC-ADC8-45C1-9176-0BE21158B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4848" y="3511815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97">
              <a:extLst>
                <a:ext uri="{FF2B5EF4-FFF2-40B4-BE49-F238E27FC236}">
                  <a16:creationId xmlns:a16="http://schemas.microsoft.com/office/drawing/2014/main" id="{6DC6FE9E-EE79-4AAD-B79F-D1320F972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4160" y="47206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Freeform 98">
              <a:extLst>
                <a:ext uri="{FF2B5EF4-FFF2-40B4-BE49-F238E27FC236}">
                  <a16:creationId xmlns:a16="http://schemas.microsoft.com/office/drawing/2014/main" id="{4A065DC5-0B08-4188-9CAC-C782BE334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6645" y="4202207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99">
              <a:extLst>
                <a:ext uri="{FF2B5EF4-FFF2-40B4-BE49-F238E27FC236}">
                  <a16:creationId xmlns:a16="http://schemas.microsoft.com/office/drawing/2014/main" id="{77933EC7-7607-4F9B-8946-946926844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9540" y="4410065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00">
              <a:extLst>
                <a:ext uri="{FF2B5EF4-FFF2-40B4-BE49-F238E27FC236}">
                  <a16:creationId xmlns:a16="http://schemas.microsoft.com/office/drawing/2014/main" id="{98A0955A-87AB-4E27-A4EB-390D5A997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049" y="383064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01">
              <a:extLst>
                <a:ext uri="{FF2B5EF4-FFF2-40B4-BE49-F238E27FC236}">
                  <a16:creationId xmlns:a16="http://schemas.microsoft.com/office/drawing/2014/main" id="{D0D3E081-021C-476C-A0B4-025460A08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3766" y="503885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02">
              <a:extLst>
                <a:ext uri="{FF2B5EF4-FFF2-40B4-BE49-F238E27FC236}">
                  <a16:creationId xmlns:a16="http://schemas.microsoft.com/office/drawing/2014/main" id="{73D4B676-80A8-44CB-A417-17AF4DE19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945" y="5599239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03">
              <a:extLst>
                <a:ext uri="{FF2B5EF4-FFF2-40B4-BE49-F238E27FC236}">
                  <a16:creationId xmlns:a16="http://schemas.microsoft.com/office/drawing/2014/main" id="{B0210B7F-84AA-41BE-87D2-9F5260010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2853" y="5869661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4">
              <a:extLst>
                <a:ext uri="{FF2B5EF4-FFF2-40B4-BE49-F238E27FC236}">
                  <a16:creationId xmlns:a16="http://schemas.microsoft.com/office/drawing/2014/main" id="{17B17F87-1255-4200-A4C5-1F8661A38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8313" y="240057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13">
              <a:extLst>
                <a:ext uri="{FF2B5EF4-FFF2-40B4-BE49-F238E27FC236}">
                  <a16:creationId xmlns:a16="http://schemas.microsoft.com/office/drawing/2014/main" id="{D55CF0FB-1894-4689-808C-524F20F21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9654" y="478849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14">
              <a:extLst>
                <a:ext uri="{FF2B5EF4-FFF2-40B4-BE49-F238E27FC236}">
                  <a16:creationId xmlns:a16="http://schemas.microsoft.com/office/drawing/2014/main" id="{6D672041-E9F6-41CA-8F94-8F92F4F52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3058" y="355480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5">
              <a:extLst>
                <a:ext uri="{FF2B5EF4-FFF2-40B4-BE49-F238E27FC236}">
                  <a16:creationId xmlns:a16="http://schemas.microsoft.com/office/drawing/2014/main" id="{F2980BBB-6C11-4661-B664-64A509E7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7345" y="42176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17">
              <a:extLst>
                <a:ext uri="{FF2B5EF4-FFF2-40B4-BE49-F238E27FC236}">
                  <a16:creationId xmlns:a16="http://schemas.microsoft.com/office/drawing/2014/main" id="{74418F40-0BE6-45C5-A622-A4EC9ECC7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4662" y="591334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18">
              <a:extLst>
                <a:ext uri="{FF2B5EF4-FFF2-40B4-BE49-F238E27FC236}">
                  <a16:creationId xmlns:a16="http://schemas.microsoft.com/office/drawing/2014/main" id="{689670C9-875E-4A8F-8485-379483869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78" y="649102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19">
              <a:extLst>
                <a:ext uri="{FF2B5EF4-FFF2-40B4-BE49-F238E27FC236}">
                  <a16:creationId xmlns:a16="http://schemas.microsoft.com/office/drawing/2014/main" id="{B73F6F9B-7042-48A0-8AAB-CFD4AE104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0752" y="622265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20">
              <a:extLst>
                <a:ext uri="{FF2B5EF4-FFF2-40B4-BE49-F238E27FC236}">
                  <a16:creationId xmlns:a16="http://schemas.microsoft.com/office/drawing/2014/main" id="{D9922668-2B6F-4226-BEBD-91DBE7EB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7987" y="379537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21">
              <a:extLst>
                <a:ext uri="{FF2B5EF4-FFF2-40B4-BE49-F238E27FC236}">
                  <a16:creationId xmlns:a16="http://schemas.microsoft.com/office/drawing/2014/main" id="{25E4C9F4-6F2B-48AB-A99B-392DE5473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6278" y="3572831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25">
              <a:extLst>
                <a:ext uri="{FF2B5EF4-FFF2-40B4-BE49-F238E27FC236}">
                  <a16:creationId xmlns:a16="http://schemas.microsoft.com/office/drawing/2014/main" id="{65715319-1FF9-45E8-9E9A-C674AF42E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8374" y="237101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26">
              <a:extLst>
                <a:ext uri="{FF2B5EF4-FFF2-40B4-BE49-F238E27FC236}">
                  <a16:creationId xmlns:a16="http://schemas.microsoft.com/office/drawing/2014/main" id="{12649F26-7CDE-4DB8-83B3-EF3782AD0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6608" y="3222992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27">
              <a:extLst>
                <a:ext uri="{FF2B5EF4-FFF2-40B4-BE49-F238E27FC236}">
                  <a16:creationId xmlns:a16="http://schemas.microsoft.com/office/drawing/2014/main" id="{2FE4021B-DAF2-4374-BA57-A3492434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8" y="41906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28">
              <a:extLst>
                <a:ext uri="{FF2B5EF4-FFF2-40B4-BE49-F238E27FC236}">
                  <a16:creationId xmlns:a16="http://schemas.microsoft.com/office/drawing/2014/main" id="{DF5BAFBB-6EF3-4AB2-AEB6-101F5E93B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944" y="2715183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29">
              <a:extLst>
                <a:ext uri="{FF2B5EF4-FFF2-40B4-BE49-F238E27FC236}">
                  <a16:creationId xmlns:a16="http://schemas.microsoft.com/office/drawing/2014/main" id="{237BBB0E-5E66-4455-9E38-5A7A576FA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0021" y="465589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33">
              <a:extLst>
                <a:ext uri="{FF2B5EF4-FFF2-40B4-BE49-F238E27FC236}">
                  <a16:creationId xmlns:a16="http://schemas.microsoft.com/office/drawing/2014/main" id="{F3737C72-7122-4969-90DB-9F1A2A2E7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0849" y="446188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6">
              <a:extLst>
                <a:ext uri="{FF2B5EF4-FFF2-40B4-BE49-F238E27FC236}">
                  <a16:creationId xmlns:a16="http://schemas.microsoft.com/office/drawing/2014/main" id="{E0471B7E-606B-4DF6-97A3-C86A23004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8988" y="5571356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7">
              <a:extLst>
                <a:ext uri="{FF2B5EF4-FFF2-40B4-BE49-F238E27FC236}">
                  <a16:creationId xmlns:a16="http://schemas.microsoft.com/office/drawing/2014/main" id="{90E27B31-5A24-46EB-85BE-DC5C886BC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3483" y="5221486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38">
              <a:extLst>
                <a:ext uri="{FF2B5EF4-FFF2-40B4-BE49-F238E27FC236}">
                  <a16:creationId xmlns:a16="http://schemas.microsoft.com/office/drawing/2014/main" id="{2EDC5D7B-EB07-447D-B76E-A07A6632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3252" y="4971400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39">
              <a:extLst>
                <a:ext uri="{FF2B5EF4-FFF2-40B4-BE49-F238E27FC236}">
                  <a16:creationId xmlns:a16="http://schemas.microsoft.com/office/drawing/2014/main" id="{BC74D79F-6756-4F06-A0F5-DC43209C5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5998" y="649551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40">
              <a:extLst>
                <a:ext uri="{FF2B5EF4-FFF2-40B4-BE49-F238E27FC236}">
                  <a16:creationId xmlns:a16="http://schemas.microsoft.com/office/drawing/2014/main" id="{2210FDBB-A853-4414-A030-69E1F4295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7675" y="2936171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42">
              <a:extLst>
                <a:ext uri="{FF2B5EF4-FFF2-40B4-BE49-F238E27FC236}">
                  <a16:creationId xmlns:a16="http://schemas.microsoft.com/office/drawing/2014/main" id="{9AAC29D9-EC94-4008-824A-E1F0F2187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0411" y="470106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43">
              <a:extLst>
                <a:ext uri="{FF2B5EF4-FFF2-40B4-BE49-F238E27FC236}">
                  <a16:creationId xmlns:a16="http://schemas.microsoft.com/office/drawing/2014/main" id="{8B39C842-398E-4937-A696-BFFC3860B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4434" y="579327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44">
              <a:extLst>
                <a:ext uri="{FF2B5EF4-FFF2-40B4-BE49-F238E27FC236}">
                  <a16:creationId xmlns:a16="http://schemas.microsoft.com/office/drawing/2014/main" id="{7088F78F-878E-460B-87EC-BA3BF1B54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8857" y="602332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5">
              <a:extLst>
                <a:ext uri="{FF2B5EF4-FFF2-40B4-BE49-F238E27FC236}">
                  <a16:creationId xmlns:a16="http://schemas.microsoft.com/office/drawing/2014/main" id="{63E026E2-AE0E-499A-A8FA-39274DFB0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167" y="623499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550BA48D-6442-47A4-95D9-5C452FF88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710" y="673791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06EF15E3-76AB-4075-B334-94FD017C5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1761" y="334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06">
              <a:extLst>
                <a:ext uri="{FF2B5EF4-FFF2-40B4-BE49-F238E27FC236}">
                  <a16:creationId xmlns:a16="http://schemas.microsoft.com/office/drawing/2014/main" id="{9FED76EA-CA3D-4690-9FCE-768160FAB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5063" y="1324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116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29D2-260B-132D-6DAB-B61644C7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718366"/>
            <a:ext cx="9483513" cy="944656"/>
          </a:xfrm>
        </p:spPr>
        <p:txBody>
          <a:bodyPr>
            <a:normAutofit/>
          </a:bodyPr>
          <a:lstStyle/>
          <a:p>
            <a:r>
              <a:rPr lang="en-LB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C2CEB-88B4-36AA-9746-3E736C0EC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967" y="2478755"/>
            <a:ext cx="7598826" cy="2945618"/>
          </a:xfrm>
        </p:spPr>
        <p:txBody>
          <a:bodyPr>
            <a:normAutofit/>
          </a:bodyPr>
          <a:lstStyle/>
          <a:p>
            <a:r>
              <a:rPr lang="en-LB" dirty="0"/>
              <a:t> data source</a:t>
            </a:r>
          </a:p>
          <a:p>
            <a:r>
              <a:rPr lang="en-US" dirty="0"/>
              <a:t>D</a:t>
            </a:r>
            <a:r>
              <a:rPr lang="en-LB" dirty="0"/>
              <a:t>ata description</a:t>
            </a:r>
          </a:p>
          <a:p>
            <a:endParaRPr lang="en-LB" dirty="0"/>
          </a:p>
        </p:txBody>
      </p:sp>
    </p:spTree>
    <p:extLst>
      <p:ext uri="{BB962C8B-B14F-4D97-AF65-F5344CB8AC3E}">
        <p14:creationId xmlns:p14="http://schemas.microsoft.com/office/powerpoint/2010/main" val="4237927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29D2-260B-132D-6DAB-B61644C7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718366"/>
            <a:ext cx="9483513" cy="944656"/>
          </a:xfrm>
        </p:spPr>
        <p:txBody>
          <a:bodyPr>
            <a:normAutofit/>
          </a:bodyPr>
          <a:lstStyle/>
          <a:p>
            <a:r>
              <a:rPr lang="en-LB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C2CEB-88B4-36AA-9746-3E736C0EC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967" y="2478755"/>
            <a:ext cx="7598826" cy="2945618"/>
          </a:xfrm>
        </p:spPr>
        <p:txBody>
          <a:bodyPr>
            <a:normAutofit/>
          </a:bodyPr>
          <a:lstStyle/>
          <a:p>
            <a:r>
              <a:rPr lang="en-LB" dirty="0"/>
              <a:t> </a:t>
            </a:r>
          </a:p>
          <a:p>
            <a:endParaRPr lang="en-LB" dirty="0"/>
          </a:p>
        </p:txBody>
      </p:sp>
    </p:spTree>
    <p:extLst>
      <p:ext uri="{BB962C8B-B14F-4D97-AF65-F5344CB8AC3E}">
        <p14:creationId xmlns:p14="http://schemas.microsoft.com/office/powerpoint/2010/main" val="89680745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{D65C9A1E-20DB-7F45-80C3-C47FF4770BA0}tf10001061</Template>
  <TotalTime>90</TotalTime>
  <Words>106</Words>
  <Application>Microsoft Macintosh PowerPoint</Application>
  <PresentationFormat>Widescreen</PresentationFormat>
  <Paragraphs>28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Avenir Next LT Pro</vt:lpstr>
      <vt:lpstr>Calibri</vt:lpstr>
      <vt:lpstr>Modern Love</vt:lpstr>
      <vt:lpstr>Slack-Lato</vt:lpstr>
      <vt:lpstr>BohemianVTI</vt:lpstr>
      <vt:lpstr>Stealing Bases</vt:lpstr>
      <vt:lpstr>Content</vt:lpstr>
      <vt:lpstr>Baseball overview</vt:lpstr>
      <vt:lpstr>Stealing Bases</vt:lpstr>
      <vt:lpstr>Goal</vt:lpstr>
      <vt:lpstr>Data</vt:lpstr>
      <vt:lpstr>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Stealing Bases</dc:title>
  <dc:creator>Hady Semaan</dc:creator>
  <cp:lastModifiedBy>Hady Semaan</cp:lastModifiedBy>
  <cp:revision>4</cp:revision>
  <dcterms:created xsi:type="dcterms:W3CDTF">2023-01-13T20:15:09Z</dcterms:created>
  <dcterms:modified xsi:type="dcterms:W3CDTF">2023-01-13T22:09:49Z</dcterms:modified>
</cp:coreProperties>
</file>