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E4B310-9DC7-4D67-9B3C-CFFE846C873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A74B82-7A95-4412-94C2-748AC689F3E6}">
      <dgm:prSet/>
      <dgm:spPr/>
      <dgm:t>
        <a:bodyPr/>
        <a:lstStyle/>
        <a:p>
          <a:r>
            <a:rPr lang="es-MX"/>
            <a:t>Cursos.</a:t>
          </a:r>
          <a:endParaRPr lang="en-US"/>
        </a:p>
      </dgm:t>
    </dgm:pt>
    <dgm:pt modelId="{9911A136-C824-40A7-839C-A096E5429A14}" type="parTrans" cxnId="{5EE8E739-FA02-474C-974D-9DFDF8BD6279}">
      <dgm:prSet/>
      <dgm:spPr/>
      <dgm:t>
        <a:bodyPr/>
        <a:lstStyle/>
        <a:p>
          <a:endParaRPr lang="en-US"/>
        </a:p>
      </dgm:t>
    </dgm:pt>
    <dgm:pt modelId="{3F615EB7-A04A-499F-B4E0-19F752FCDE71}" type="sibTrans" cxnId="{5EE8E739-FA02-474C-974D-9DFDF8BD6279}">
      <dgm:prSet/>
      <dgm:spPr/>
      <dgm:t>
        <a:bodyPr/>
        <a:lstStyle/>
        <a:p>
          <a:endParaRPr lang="en-US"/>
        </a:p>
      </dgm:t>
    </dgm:pt>
    <dgm:pt modelId="{60E0F6D5-9722-45C6-8C31-A5BE82187E32}">
      <dgm:prSet/>
      <dgm:spPr/>
      <dgm:t>
        <a:bodyPr/>
        <a:lstStyle/>
        <a:p>
          <a:r>
            <a:rPr lang="es-MX"/>
            <a:t>Metodología Agile scrum.</a:t>
          </a:r>
          <a:endParaRPr lang="en-US"/>
        </a:p>
      </dgm:t>
    </dgm:pt>
    <dgm:pt modelId="{8ACB774C-9DBB-4509-8C38-909EB0288C5C}" type="parTrans" cxnId="{7EE4E871-8BEB-4CE5-8554-A96B76E0417E}">
      <dgm:prSet/>
      <dgm:spPr/>
      <dgm:t>
        <a:bodyPr/>
        <a:lstStyle/>
        <a:p>
          <a:endParaRPr lang="en-US"/>
        </a:p>
      </dgm:t>
    </dgm:pt>
    <dgm:pt modelId="{C3648B10-DE6A-420E-AADE-790DB7D9D3B5}" type="sibTrans" cxnId="{7EE4E871-8BEB-4CE5-8554-A96B76E0417E}">
      <dgm:prSet/>
      <dgm:spPr/>
      <dgm:t>
        <a:bodyPr/>
        <a:lstStyle/>
        <a:p>
          <a:endParaRPr lang="en-US"/>
        </a:p>
      </dgm:t>
    </dgm:pt>
    <dgm:pt modelId="{DC9D7B11-6619-4BC8-81D9-A0A5D302E494}">
      <dgm:prSet/>
      <dgm:spPr/>
      <dgm:t>
        <a:bodyPr/>
        <a:lstStyle/>
        <a:p>
          <a:r>
            <a:rPr lang="es-MX"/>
            <a:t>Front end.</a:t>
          </a:r>
          <a:endParaRPr lang="en-US"/>
        </a:p>
      </dgm:t>
    </dgm:pt>
    <dgm:pt modelId="{8C5D1BEA-6BE2-4A4B-BF62-AD68A760DDE4}" type="parTrans" cxnId="{94B31F98-2158-4005-ACE4-4D6B66F9138D}">
      <dgm:prSet/>
      <dgm:spPr/>
      <dgm:t>
        <a:bodyPr/>
        <a:lstStyle/>
        <a:p>
          <a:endParaRPr lang="en-US"/>
        </a:p>
      </dgm:t>
    </dgm:pt>
    <dgm:pt modelId="{D0DA4CBF-2D5D-49E4-9798-FF2B49948C93}" type="sibTrans" cxnId="{94B31F98-2158-4005-ACE4-4D6B66F9138D}">
      <dgm:prSet/>
      <dgm:spPr/>
      <dgm:t>
        <a:bodyPr/>
        <a:lstStyle/>
        <a:p>
          <a:endParaRPr lang="en-US"/>
        </a:p>
      </dgm:t>
    </dgm:pt>
    <dgm:pt modelId="{2D10D6B7-10A2-428D-B9A2-38BD0FCB814A}">
      <dgm:prSet/>
      <dgm:spPr/>
      <dgm:t>
        <a:bodyPr/>
        <a:lstStyle/>
        <a:p>
          <a:r>
            <a:rPr lang="es-MX"/>
            <a:t>Lógica de programación.</a:t>
          </a:r>
          <a:endParaRPr lang="en-US"/>
        </a:p>
      </dgm:t>
    </dgm:pt>
    <dgm:pt modelId="{90FBA193-11B0-4C22-80D9-241D1FC5F062}" type="parTrans" cxnId="{802BB1ED-5333-4883-A2A9-F068173A594A}">
      <dgm:prSet/>
      <dgm:spPr/>
      <dgm:t>
        <a:bodyPr/>
        <a:lstStyle/>
        <a:p>
          <a:endParaRPr lang="en-US"/>
        </a:p>
      </dgm:t>
    </dgm:pt>
    <dgm:pt modelId="{8E042753-2130-43D0-839F-26936D37A041}" type="sibTrans" cxnId="{802BB1ED-5333-4883-A2A9-F068173A594A}">
      <dgm:prSet/>
      <dgm:spPr/>
      <dgm:t>
        <a:bodyPr/>
        <a:lstStyle/>
        <a:p>
          <a:endParaRPr lang="en-US"/>
        </a:p>
      </dgm:t>
    </dgm:pt>
    <dgm:pt modelId="{5C948136-AC81-44C0-A790-41EB94AB493D}">
      <dgm:prSet/>
      <dgm:spPr/>
      <dgm:t>
        <a:bodyPr/>
        <a:lstStyle/>
        <a:p>
          <a:r>
            <a:rPr lang="es-MX"/>
            <a:t>GitHub</a:t>
          </a:r>
          <a:endParaRPr lang="en-US"/>
        </a:p>
      </dgm:t>
    </dgm:pt>
    <dgm:pt modelId="{AB166AC2-0401-40A8-BA8F-E1A243956090}" type="parTrans" cxnId="{AE8BD4FD-474C-4C8D-9361-22F499532228}">
      <dgm:prSet/>
      <dgm:spPr/>
      <dgm:t>
        <a:bodyPr/>
        <a:lstStyle/>
        <a:p>
          <a:endParaRPr lang="en-US"/>
        </a:p>
      </dgm:t>
    </dgm:pt>
    <dgm:pt modelId="{C6343183-8495-4F4D-A710-165A695A2406}" type="sibTrans" cxnId="{AE8BD4FD-474C-4C8D-9361-22F499532228}">
      <dgm:prSet/>
      <dgm:spPr/>
      <dgm:t>
        <a:bodyPr/>
        <a:lstStyle/>
        <a:p>
          <a:endParaRPr lang="en-US"/>
        </a:p>
      </dgm:t>
    </dgm:pt>
    <dgm:pt modelId="{5B84D4EB-15E8-4F3C-B236-02814D3E587C}">
      <dgm:prSet/>
      <dgm:spPr/>
      <dgm:t>
        <a:bodyPr/>
        <a:lstStyle/>
        <a:p>
          <a:r>
            <a:rPr lang="es-MX"/>
            <a:t>Cisco packet tracer.</a:t>
          </a:r>
          <a:endParaRPr lang="en-US"/>
        </a:p>
      </dgm:t>
    </dgm:pt>
    <dgm:pt modelId="{17B2F6D2-C703-42CE-8B06-FAF63C18AC15}" type="parTrans" cxnId="{207CEE28-A69B-4FBB-9E95-8F0D6CA5239B}">
      <dgm:prSet/>
      <dgm:spPr/>
      <dgm:t>
        <a:bodyPr/>
        <a:lstStyle/>
        <a:p>
          <a:endParaRPr lang="en-US"/>
        </a:p>
      </dgm:t>
    </dgm:pt>
    <dgm:pt modelId="{97B2783C-252F-4346-B7E6-AEFE22464180}" type="sibTrans" cxnId="{207CEE28-A69B-4FBB-9E95-8F0D6CA5239B}">
      <dgm:prSet/>
      <dgm:spPr/>
      <dgm:t>
        <a:bodyPr/>
        <a:lstStyle/>
        <a:p>
          <a:endParaRPr lang="en-US"/>
        </a:p>
      </dgm:t>
    </dgm:pt>
    <dgm:pt modelId="{99296A1E-0CB0-4896-8DD5-5C570317ABB9}">
      <dgm:prSet/>
      <dgm:spPr/>
      <dgm:t>
        <a:bodyPr/>
        <a:lstStyle/>
        <a:p>
          <a:r>
            <a:rPr lang="es-MX"/>
            <a:t>Emprendimiento.</a:t>
          </a:r>
          <a:endParaRPr lang="en-US"/>
        </a:p>
      </dgm:t>
    </dgm:pt>
    <dgm:pt modelId="{DF0AD8FB-1936-4055-9B64-75E5443BB1C5}" type="parTrans" cxnId="{0D2FAC17-9C0D-4372-850C-10890CEA7C68}">
      <dgm:prSet/>
      <dgm:spPr/>
      <dgm:t>
        <a:bodyPr/>
        <a:lstStyle/>
        <a:p>
          <a:endParaRPr lang="en-US"/>
        </a:p>
      </dgm:t>
    </dgm:pt>
    <dgm:pt modelId="{3C94DED4-E15F-4EED-A36C-6C1AA9578527}" type="sibTrans" cxnId="{0D2FAC17-9C0D-4372-850C-10890CEA7C68}">
      <dgm:prSet/>
      <dgm:spPr/>
      <dgm:t>
        <a:bodyPr/>
        <a:lstStyle/>
        <a:p>
          <a:endParaRPr lang="en-US"/>
        </a:p>
      </dgm:t>
    </dgm:pt>
    <dgm:pt modelId="{811A95A9-9174-410D-A543-8033ADEE2659}">
      <dgm:prSet/>
      <dgm:spPr/>
      <dgm:t>
        <a:bodyPr/>
        <a:lstStyle/>
        <a:p>
          <a:r>
            <a:rPr lang="es-MX"/>
            <a:t>Desarrollo web Google actívate.</a:t>
          </a:r>
          <a:endParaRPr lang="en-US"/>
        </a:p>
      </dgm:t>
    </dgm:pt>
    <dgm:pt modelId="{D90CC779-6B26-4ACC-B1C3-26D9B8AB7983}" type="parTrans" cxnId="{258F82B9-53FB-48A3-8A47-A1FBD894CAC6}">
      <dgm:prSet/>
      <dgm:spPr/>
      <dgm:t>
        <a:bodyPr/>
        <a:lstStyle/>
        <a:p>
          <a:endParaRPr lang="en-US"/>
        </a:p>
      </dgm:t>
    </dgm:pt>
    <dgm:pt modelId="{88B94215-436C-4E87-B256-D6B7CE248281}" type="sibTrans" cxnId="{258F82B9-53FB-48A3-8A47-A1FBD894CAC6}">
      <dgm:prSet/>
      <dgm:spPr/>
      <dgm:t>
        <a:bodyPr/>
        <a:lstStyle/>
        <a:p>
          <a:endParaRPr lang="en-US"/>
        </a:p>
      </dgm:t>
    </dgm:pt>
    <dgm:pt modelId="{D64D24A6-A640-4EE9-9BD4-D1ED0341539C}">
      <dgm:prSet/>
      <dgm:spPr/>
      <dgm:t>
        <a:bodyPr/>
        <a:lstStyle/>
        <a:p>
          <a:r>
            <a:rPr lang="es-MX"/>
            <a:t>Ingles.</a:t>
          </a:r>
          <a:endParaRPr lang="en-US"/>
        </a:p>
      </dgm:t>
    </dgm:pt>
    <dgm:pt modelId="{0EB6B12B-090B-4340-B78A-0C4B019B744C}" type="parTrans" cxnId="{2EFB2FA0-257D-46BF-97B2-52F3BE70775C}">
      <dgm:prSet/>
      <dgm:spPr/>
      <dgm:t>
        <a:bodyPr/>
        <a:lstStyle/>
        <a:p>
          <a:endParaRPr lang="en-US"/>
        </a:p>
      </dgm:t>
    </dgm:pt>
    <dgm:pt modelId="{AD5FAA8C-D074-463A-8333-53B1BDEAAE5E}" type="sibTrans" cxnId="{2EFB2FA0-257D-46BF-97B2-52F3BE70775C}">
      <dgm:prSet/>
      <dgm:spPr/>
      <dgm:t>
        <a:bodyPr/>
        <a:lstStyle/>
        <a:p>
          <a:endParaRPr lang="en-US"/>
        </a:p>
      </dgm:t>
    </dgm:pt>
    <dgm:pt modelId="{AB5A76AD-2A84-471F-8514-A20D42F356C8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MX" dirty="0"/>
            <a:t>Entendimiento 100%</a:t>
          </a:r>
          <a:endParaRPr lang="en-US" dirty="0"/>
        </a:p>
      </dgm:t>
    </dgm:pt>
    <dgm:pt modelId="{7C214DBA-8F5D-4335-A7C5-2C29FDCAEA1C}" type="parTrans" cxnId="{E66E4EE6-37B7-4629-97FC-1CDA5C2D7BE3}">
      <dgm:prSet/>
      <dgm:spPr/>
      <dgm:t>
        <a:bodyPr/>
        <a:lstStyle/>
        <a:p>
          <a:endParaRPr lang="en-US"/>
        </a:p>
      </dgm:t>
    </dgm:pt>
    <dgm:pt modelId="{5917071A-EB7A-46BB-91A2-968DE9E26D59}" type="sibTrans" cxnId="{E66E4EE6-37B7-4629-97FC-1CDA5C2D7BE3}">
      <dgm:prSet/>
      <dgm:spPr/>
      <dgm:t>
        <a:bodyPr/>
        <a:lstStyle/>
        <a:p>
          <a:endParaRPr lang="en-US"/>
        </a:p>
      </dgm:t>
    </dgm:pt>
    <dgm:pt modelId="{B59FBF31-C2F3-496D-8BBF-A3EB5A6BF2F1}">
      <dgm:prSet/>
      <dgm:spPr/>
      <dgm:t>
        <a:bodyPr/>
        <a:lstStyle/>
        <a:p>
          <a:r>
            <a:rPr lang="es-MX"/>
            <a:t>Listening 100%</a:t>
          </a:r>
          <a:endParaRPr lang="en-US"/>
        </a:p>
      </dgm:t>
    </dgm:pt>
    <dgm:pt modelId="{5F0AD8A4-086D-4AB8-94A9-E54DA8450235}" type="parTrans" cxnId="{A73EDD19-5392-4E77-A2BC-0BC093134182}">
      <dgm:prSet/>
      <dgm:spPr/>
      <dgm:t>
        <a:bodyPr/>
        <a:lstStyle/>
        <a:p>
          <a:endParaRPr lang="en-US"/>
        </a:p>
      </dgm:t>
    </dgm:pt>
    <dgm:pt modelId="{B8AE3E93-D05B-45F0-8A62-EFA7BC1110FE}" type="sibTrans" cxnId="{A73EDD19-5392-4E77-A2BC-0BC093134182}">
      <dgm:prSet/>
      <dgm:spPr/>
      <dgm:t>
        <a:bodyPr/>
        <a:lstStyle/>
        <a:p>
          <a:endParaRPr lang="en-US"/>
        </a:p>
      </dgm:t>
    </dgm:pt>
    <dgm:pt modelId="{0D1D7E74-0D11-4EA5-B135-7B8ABC5A6800}">
      <dgm:prSet/>
      <dgm:spPr/>
      <dgm:t>
        <a:bodyPr/>
        <a:lstStyle/>
        <a:p>
          <a:r>
            <a:rPr lang="es-MX" dirty="0"/>
            <a:t>Reading 90%</a:t>
          </a:r>
          <a:endParaRPr lang="en-US" dirty="0"/>
        </a:p>
      </dgm:t>
    </dgm:pt>
    <dgm:pt modelId="{A33BDD84-B8AD-41DE-8B88-F9A041FB865B}" type="parTrans" cxnId="{15D2A0A3-C85F-4449-A63D-32E36C877E1D}">
      <dgm:prSet/>
      <dgm:spPr/>
      <dgm:t>
        <a:bodyPr/>
        <a:lstStyle/>
        <a:p>
          <a:endParaRPr lang="en-US"/>
        </a:p>
      </dgm:t>
    </dgm:pt>
    <dgm:pt modelId="{699F2664-37F8-4F7B-A9DF-55E7739F73F3}" type="sibTrans" cxnId="{15D2A0A3-C85F-4449-A63D-32E36C877E1D}">
      <dgm:prSet/>
      <dgm:spPr/>
      <dgm:t>
        <a:bodyPr/>
        <a:lstStyle/>
        <a:p>
          <a:endParaRPr lang="en-US"/>
        </a:p>
      </dgm:t>
    </dgm:pt>
    <dgm:pt modelId="{C57DFACF-6A30-4568-B706-34622AEF89A3}">
      <dgm:prSet/>
      <dgm:spPr/>
      <dgm:t>
        <a:bodyPr/>
        <a:lstStyle/>
        <a:p>
          <a:r>
            <a:rPr lang="es-MX"/>
            <a:t>Writing 80%</a:t>
          </a:r>
          <a:endParaRPr lang="en-US"/>
        </a:p>
      </dgm:t>
    </dgm:pt>
    <dgm:pt modelId="{5261A552-9195-48FF-B8CA-AB438AA9963A}" type="parTrans" cxnId="{BFB3330D-975A-4B7E-A21F-F26700F32A3B}">
      <dgm:prSet/>
      <dgm:spPr/>
      <dgm:t>
        <a:bodyPr/>
        <a:lstStyle/>
        <a:p>
          <a:endParaRPr lang="en-US"/>
        </a:p>
      </dgm:t>
    </dgm:pt>
    <dgm:pt modelId="{90A99ACE-99E0-48FB-86CC-8123FA825E1D}" type="sibTrans" cxnId="{BFB3330D-975A-4B7E-A21F-F26700F32A3B}">
      <dgm:prSet/>
      <dgm:spPr/>
      <dgm:t>
        <a:bodyPr/>
        <a:lstStyle/>
        <a:p>
          <a:endParaRPr lang="en-US"/>
        </a:p>
      </dgm:t>
    </dgm:pt>
    <dgm:pt modelId="{E0BF96FF-1B53-41E6-AC71-D23B97737D95}">
      <dgm:prSet/>
      <dgm:spPr/>
      <dgm:t>
        <a:bodyPr/>
        <a:lstStyle/>
        <a:p>
          <a:r>
            <a:rPr lang="es-MX" dirty="0"/>
            <a:t>Speaking 40%</a:t>
          </a:r>
          <a:endParaRPr lang="en-US" dirty="0"/>
        </a:p>
      </dgm:t>
    </dgm:pt>
    <dgm:pt modelId="{D1D5C993-A74C-49E0-9271-79C6383A4648}" type="parTrans" cxnId="{01215C95-78CF-4E59-A9DF-B1F5381B8D07}">
      <dgm:prSet/>
      <dgm:spPr/>
      <dgm:t>
        <a:bodyPr/>
        <a:lstStyle/>
        <a:p>
          <a:endParaRPr lang="en-US"/>
        </a:p>
      </dgm:t>
    </dgm:pt>
    <dgm:pt modelId="{EED0BF31-9CCA-417B-BD62-FE4DC7F56E0C}" type="sibTrans" cxnId="{01215C95-78CF-4E59-A9DF-B1F5381B8D07}">
      <dgm:prSet/>
      <dgm:spPr/>
      <dgm:t>
        <a:bodyPr/>
        <a:lstStyle/>
        <a:p>
          <a:endParaRPr lang="en-US"/>
        </a:p>
      </dgm:t>
    </dgm:pt>
    <dgm:pt modelId="{407A6653-E988-4AF3-9E5E-FFFA73C46245}" type="pres">
      <dgm:prSet presAssocID="{A7E4B310-9DC7-4D67-9B3C-CFFE846C8730}" presName="Name0" presStyleCnt="0">
        <dgm:presLayoutVars>
          <dgm:dir/>
          <dgm:resizeHandles val="exact"/>
        </dgm:presLayoutVars>
      </dgm:prSet>
      <dgm:spPr/>
    </dgm:pt>
    <dgm:pt modelId="{343ABDF2-4FC6-4F9C-9EC8-266364486522}" type="pres">
      <dgm:prSet presAssocID="{B9A74B82-7A95-4412-94C2-748AC689F3E6}" presName="node" presStyleLbl="node1" presStyleIdx="0" presStyleCnt="14">
        <dgm:presLayoutVars>
          <dgm:bulletEnabled val="1"/>
        </dgm:presLayoutVars>
      </dgm:prSet>
      <dgm:spPr/>
    </dgm:pt>
    <dgm:pt modelId="{DA2CADBB-06EE-4ACE-A08F-C841B64E72E0}" type="pres">
      <dgm:prSet presAssocID="{3F615EB7-A04A-499F-B4E0-19F752FCDE71}" presName="sibTrans" presStyleLbl="sibTrans1D1" presStyleIdx="0" presStyleCnt="13"/>
      <dgm:spPr/>
    </dgm:pt>
    <dgm:pt modelId="{7FFD77A3-5560-4B80-819D-FCA6E098C5D2}" type="pres">
      <dgm:prSet presAssocID="{3F615EB7-A04A-499F-B4E0-19F752FCDE71}" presName="connectorText" presStyleLbl="sibTrans1D1" presStyleIdx="0" presStyleCnt="13"/>
      <dgm:spPr/>
    </dgm:pt>
    <dgm:pt modelId="{5CF8455B-4E89-4FE5-BB6A-D9798DED327E}" type="pres">
      <dgm:prSet presAssocID="{60E0F6D5-9722-45C6-8C31-A5BE82187E32}" presName="node" presStyleLbl="node1" presStyleIdx="1" presStyleCnt="14">
        <dgm:presLayoutVars>
          <dgm:bulletEnabled val="1"/>
        </dgm:presLayoutVars>
      </dgm:prSet>
      <dgm:spPr/>
    </dgm:pt>
    <dgm:pt modelId="{F73B0669-D278-4736-AD92-5E3A845B00F1}" type="pres">
      <dgm:prSet presAssocID="{C3648B10-DE6A-420E-AADE-790DB7D9D3B5}" presName="sibTrans" presStyleLbl="sibTrans1D1" presStyleIdx="1" presStyleCnt="13"/>
      <dgm:spPr/>
    </dgm:pt>
    <dgm:pt modelId="{EE09BF9F-22A9-4DDE-8FC9-E7FEBC766FE5}" type="pres">
      <dgm:prSet presAssocID="{C3648B10-DE6A-420E-AADE-790DB7D9D3B5}" presName="connectorText" presStyleLbl="sibTrans1D1" presStyleIdx="1" presStyleCnt="13"/>
      <dgm:spPr/>
    </dgm:pt>
    <dgm:pt modelId="{C89167EE-D639-4F13-BF92-D6FAFDE47079}" type="pres">
      <dgm:prSet presAssocID="{DC9D7B11-6619-4BC8-81D9-A0A5D302E494}" presName="node" presStyleLbl="node1" presStyleIdx="2" presStyleCnt="14">
        <dgm:presLayoutVars>
          <dgm:bulletEnabled val="1"/>
        </dgm:presLayoutVars>
      </dgm:prSet>
      <dgm:spPr/>
    </dgm:pt>
    <dgm:pt modelId="{B38448D4-6EEC-44E5-8A74-1B8C80D80C93}" type="pres">
      <dgm:prSet presAssocID="{D0DA4CBF-2D5D-49E4-9798-FF2B49948C93}" presName="sibTrans" presStyleLbl="sibTrans1D1" presStyleIdx="2" presStyleCnt="13"/>
      <dgm:spPr/>
    </dgm:pt>
    <dgm:pt modelId="{B122ECE3-5572-4DA9-AED1-BD1F1D74EE28}" type="pres">
      <dgm:prSet presAssocID="{D0DA4CBF-2D5D-49E4-9798-FF2B49948C93}" presName="connectorText" presStyleLbl="sibTrans1D1" presStyleIdx="2" presStyleCnt="13"/>
      <dgm:spPr/>
    </dgm:pt>
    <dgm:pt modelId="{94088606-B2A2-40C2-AFC1-B34AD5724FD5}" type="pres">
      <dgm:prSet presAssocID="{2D10D6B7-10A2-428D-B9A2-38BD0FCB814A}" presName="node" presStyleLbl="node1" presStyleIdx="3" presStyleCnt="14">
        <dgm:presLayoutVars>
          <dgm:bulletEnabled val="1"/>
        </dgm:presLayoutVars>
      </dgm:prSet>
      <dgm:spPr/>
    </dgm:pt>
    <dgm:pt modelId="{8DCDAB56-FC59-4643-9DEA-5E545FC62D84}" type="pres">
      <dgm:prSet presAssocID="{8E042753-2130-43D0-839F-26936D37A041}" presName="sibTrans" presStyleLbl="sibTrans1D1" presStyleIdx="3" presStyleCnt="13"/>
      <dgm:spPr/>
    </dgm:pt>
    <dgm:pt modelId="{003F8D61-ADFB-4314-BE4E-5FEFB1FBE4E4}" type="pres">
      <dgm:prSet presAssocID="{8E042753-2130-43D0-839F-26936D37A041}" presName="connectorText" presStyleLbl="sibTrans1D1" presStyleIdx="3" presStyleCnt="13"/>
      <dgm:spPr/>
    </dgm:pt>
    <dgm:pt modelId="{8906F233-1DCE-4C20-A8DC-B404217CD94D}" type="pres">
      <dgm:prSet presAssocID="{5C948136-AC81-44C0-A790-41EB94AB493D}" presName="node" presStyleLbl="node1" presStyleIdx="4" presStyleCnt="14">
        <dgm:presLayoutVars>
          <dgm:bulletEnabled val="1"/>
        </dgm:presLayoutVars>
      </dgm:prSet>
      <dgm:spPr/>
    </dgm:pt>
    <dgm:pt modelId="{F57341ED-7AFB-400A-90A1-F4F568E45137}" type="pres">
      <dgm:prSet presAssocID="{C6343183-8495-4F4D-A710-165A695A2406}" presName="sibTrans" presStyleLbl="sibTrans1D1" presStyleIdx="4" presStyleCnt="13"/>
      <dgm:spPr/>
    </dgm:pt>
    <dgm:pt modelId="{EED46F8C-0EA8-4F20-B8F9-3DFBC826E046}" type="pres">
      <dgm:prSet presAssocID="{C6343183-8495-4F4D-A710-165A695A2406}" presName="connectorText" presStyleLbl="sibTrans1D1" presStyleIdx="4" presStyleCnt="13"/>
      <dgm:spPr/>
    </dgm:pt>
    <dgm:pt modelId="{28830D43-803A-4EDC-94FC-15CC63D471FB}" type="pres">
      <dgm:prSet presAssocID="{5B84D4EB-15E8-4F3C-B236-02814D3E587C}" presName="node" presStyleLbl="node1" presStyleIdx="5" presStyleCnt="14">
        <dgm:presLayoutVars>
          <dgm:bulletEnabled val="1"/>
        </dgm:presLayoutVars>
      </dgm:prSet>
      <dgm:spPr/>
    </dgm:pt>
    <dgm:pt modelId="{294B4B23-8F1B-453D-BDA8-18E8EC2993EE}" type="pres">
      <dgm:prSet presAssocID="{97B2783C-252F-4346-B7E6-AEFE22464180}" presName="sibTrans" presStyleLbl="sibTrans1D1" presStyleIdx="5" presStyleCnt="13"/>
      <dgm:spPr/>
    </dgm:pt>
    <dgm:pt modelId="{06008894-6404-4F72-B996-2A70BF1650E1}" type="pres">
      <dgm:prSet presAssocID="{97B2783C-252F-4346-B7E6-AEFE22464180}" presName="connectorText" presStyleLbl="sibTrans1D1" presStyleIdx="5" presStyleCnt="13"/>
      <dgm:spPr/>
    </dgm:pt>
    <dgm:pt modelId="{2D2CDE35-E49C-4761-9F5E-41F0C1E5E866}" type="pres">
      <dgm:prSet presAssocID="{99296A1E-0CB0-4896-8DD5-5C570317ABB9}" presName="node" presStyleLbl="node1" presStyleIdx="6" presStyleCnt="14">
        <dgm:presLayoutVars>
          <dgm:bulletEnabled val="1"/>
        </dgm:presLayoutVars>
      </dgm:prSet>
      <dgm:spPr/>
    </dgm:pt>
    <dgm:pt modelId="{DE7AF676-DF9B-4B7C-AC87-954BE6AEE026}" type="pres">
      <dgm:prSet presAssocID="{3C94DED4-E15F-4EED-A36C-6C1AA9578527}" presName="sibTrans" presStyleLbl="sibTrans1D1" presStyleIdx="6" presStyleCnt="13"/>
      <dgm:spPr/>
    </dgm:pt>
    <dgm:pt modelId="{FEDAACA2-8F89-43DA-A9EF-EB98B1AA6A6A}" type="pres">
      <dgm:prSet presAssocID="{3C94DED4-E15F-4EED-A36C-6C1AA9578527}" presName="connectorText" presStyleLbl="sibTrans1D1" presStyleIdx="6" presStyleCnt="13"/>
      <dgm:spPr/>
    </dgm:pt>
    <dgm:pt modelId="{C8C570C2-DF62-4715-AB01-4B21E0230FE0}" type="pres">
      <dgm:prSet presAssocID="{811A95A9-9174-410D-A543-8033ADEE2659}" presName="node" presStyleLbl="node1" presStyleIdx="7" presStyleCnt="14">
        <dgm:presLayoutVars>
          <dgm:bulletEnabled val="1"/>
        </dgm:presLayoutVars>
      </dgm:prSet>
      <dgm:spPr/>
    </dgm:pt>
    <dgm:pt modelId="{BAB7257D-CC0F-4C4E-A67D-9D875E7DEB9B}" type="pres">
      <dgm:prSet presAssocID="{88B94215-436C-4E87-B256-D6B7CE248281}" presName="sibTrans" presStyleLbl="sibTrans1D1" presStyleIdx="7" presStyleCnt="13"/>
      <dgm:spPr/>
    </dgm:pt>
    <dgm:pt modelId="{72C92ABA-5D75-4842-9F9B-011A50C85F96}" type="pres">
      <dgm:prSet presAssocID="{88B94215-436C-4E87-B256-D6B7CE248281}" presName="connectorText" presStyleLbl="sibTrans1D1" presStyleIdx="7" presStyleCnt="13"/>
      <dgm:spPr/>
    </dgm:pt>
    <dgm:pt modelId="{FB777CAA-B7B8-47FA-BE4B-CA9022602CB6}" type="pres">
      <dgm:prSet presAssocID="{D64D24A6-A640-4EE9-9BD4-D1ED0341539C}" presName="node" presStyleLbl="node1" presStyleIdx="8" presStyleCnt="14">
        <dgm:presLayoutVars>
          <dgm:bulletEnabled val="1"/>
        </dgm:presLayoutVars>
      </dgm:prSet>
      <dgm:spPr/>
    </dgm:pt>
    <dgm:pt modelId="{90A75B47-B909-4C1A-A550-6CB5AFCA0B4F}" type="pres">
      <dgm:prSet presAssocID="{AD5FAA8C-D074-463A-8333-53B1BDEAAE5E}" presName="sibTrans" presStyleLbl="sibTrans1D1" presStyleIdx="8" presStyleCnt="13"/>
      <dgm:spPr/>
    </dgm:pt>
    <dgm:pt modelId="{0B015BCC-0565-495E-93B6-E7C7F1F70B84}" type="pres">
      <dgm:prSet presAssocID="{AD5FAA8C-D074-463A-8333-53B1BDEAAE5E}" presName="connectorText" presStyleLbl="sibTrans1D1" presStyleIdx="8" presStyleCnt="13"/>
      <dgm:spPr/>
    </dgm:pt>
    <dgm:pt modelId="{1F23661D-B307-4005-A077-DCF3799D787D}" type="pres">
      <dgm:prSet presAssocID="{AB5A76AD-2A84-471F-8514-A20D42F356C8}" presName="node" presStyleLbl="node1" presStyleIdx="9" presStyleCnt="14">
        <dgm:presLayoutVars>
          <dgm:bulletEnabled val="1"/>
        </dgm:presLayoutVars>
      </dgm:prSet>
      <dgm:spPr/>
    </dgm:pt>
    <dgm:pt modelId="{D8A0801B-3825-4119-980A-B3AEADA12E37}" type="pres">
      <dgm:prSet presAssocID="{5917071A-EB7A-46BB-91A2-968DE9E26D59}" presName="sibTrans" presStyleLbl="sibTrans1D1" presStyleIdx="9" presStyleCnt="13"/>
      <dgm:spPr/>
    </dgm:pt>
    <dgm:pt modelId="{5E66BFD2-BFF2-41C8-AF19-AEE977C4D169}" type="pres">
      <dgm:prSet presAssocID="{5917071A-EB7A-46BB-91A2-968DE9E26D59}" presName="connectorText" presStyleLbl="sibTrans1D1" presStyleIdx="9" presStyleCnt="13"/>
      <dgm:spPr/>
    </dgm:pt>
    <dgm:pt modelId="{E270DC08-E03E-4E83-A549-FCEF2710DF50}" type="pres">
      <dgm:prSet presAssocID="{B59FBF31-C2F3-496D-8BBF-A3EB5A6BF2F1}" presName="node" presStyleLbl="node1" presStyleIdx="10" presStyleCnt="14">
        <dgm:presLayoutVars>
          <dgm:bulletEnabled val="1"/>
        </dgm:presLayoutVars>
      </dgm:prSet>
      <dgm:spPr/>
    </dgm:pt>
    <dgm:pt modelId="{41EB7380-3EB0-4316-AD7B-5430E15A0A88}" type="pres">
      <dgm:prSet presAssocID="{B8AE3E93-D05B-45F0-8A62-EFA7BC1110FE}" presName="sibTrans" presStyleLbl="sibTrans1D1" presStyleIdx="10" presStyleCnt="13"/>
      <dgm:spPr/>
    </dgm:pt>
    <dgm:pt modelId="{83622FA6-98F0-4C95-85AE-7631A0AE26DD}" type="pres">
      <dgm:prSet presAssocID="{B8AE3E93-D05B-45F0-8A62-EFA7BC1110FE}" presName="connectorText" presStyleLbl="sibTrans1D1" presStyleIdx="10" presStyleCnt="13"/>
      <dgm:spPr/>
    </dgm:pt>
    <dgm:pt modelId="{546C9031-5641-4FBB-A6B2-65C511EBA6CC}" type="pres">
      <dgm:prSet presAssocID="{0D1D7E74-0D11-4EA5-B135-7B8ABC5A6800}" presName="node" presStyleLbl="node1" presStyleIdx="11" presStyleCnt="14">
        <dgm:presLayoutVars>
          <dgm:bulletEnabled val="1"/>
        </dgm:presLayoutVars>
      </dgm:prSet>
      <dgm:spPr/>
    </dgm:pt>
    <dgm:pt modelId="{4FCFFF65-4F9A-428D-9CCD-3307D999B02F}" type="pres">
      <dgm:prSet presAssocID="{699F2664-37F8-4F7B-A9DF-55E7739F73F3}" presName="sibTrans" presStyleLbl="sibTrans1D1" presStyleIdx="11" presStyleCnt="13"/>
      <dgm:spPr/>
    </dgm:pt>
    <dgm:pt modelId="{E9245D63-6B77-46FF-8E76-5FF46E479910}" type="pres">
      <dgm:prSet presAssocID="{699F2664-37F8-4F7B-A9DF-55E7739F73F3}" presName="connectorText" presStyleLbl="sibTrans1D1" presStyleIdx="11" presStyleCnt="13"/>
      <dgm:spPr/>
    </dgm:pt>
    <dgm:pt modelId="{B893FABE-A8F4-47FD-BFF3-0DA27D708EA7}" type="pres">
      <dgm:prSet presAssocID="{C57DFACF-6A30-4568-B706-34622AEF89A3}" presName="node" presStyleLbl="node1" presStyleIdx="12" presStyleCnt="14">
        <dgm:presLayoutVars>
          <dgm:bulletEnabled val="1"/>
        </dgm:presLayoutVars>
      </dgm:prSet>
      <dgm:spPr/>
    </dgm:pt>
    <dgm:pt modelId="{F0F229E9-BDD9-42B8-B118-E0E14F303F5E}" type="pres">
      <dgm:prSet presAssocID="{90A99ACE-99E0-48FB-86CC-8123FA825E1D}" presName="sibTrans" presStyleLbl="sibTrans1D1" presStyleIdx="12" presStyleCnt="13"/>
      <dgm:spPr/>
    </dgm:pt>
    <dgm:pt modelId="{62CE885D-80ED-4D01-8EFD-F1AF35EB7785}" type="pres">
      <dgm:prSet presAssocID="{90A99ACE-99E0-48FB-86CC-8123FA825E1D}" presName="connectorText" presStyleLbl="sibTrans1D1" presStyleIdx="12" presStyleCnt="13"/>
      <dgm:spPr/>
    </dgm:pt>
    <dgm:pt modelId="{FDCF70F3-5670-4882-889B-A1FD98D28073}" type="pres">
      <dgm:prSet presAssocID="{E0BF96FF-1B53-41E6-AC71-D23B97737D95}" presName="node" presStyleLbl="node1" presStyleIdx="13" presStyleCnt="14">
        <dgm:presLayoutVars>
          <dgm:bulletEnabled val="1"/>
        </dgm:presLayoutVars>
      </dgm:prSet>
      <dgm:spPr/>
    </dgm:pt>
  </dgm:ptLst>
  <dgm:cxnLst>
    <dgm:cxn modelId="{7E75DE04-56E2-46AD-A67E-D2A3FBE2EC8C}" type="presOf" srcId="{3C94DED4-E15F-4EED-A36C-6C1AA9578527}" destId="{FEDAACA2-8F89-43DA-A9EF-EB98B1AA6A6A}" srcOrd="1" destOrd="0" presId="urn:microsoft.com/office/officeart/2016/7/layout/RepeatingBendingProcessNew"/>
    <dgm:cxn modelId="{7862C80C-4217-4192-B3D8-4852FF59BAE9}" type="presOf" srcId="{8E042753-2130-43D0-839F-26936D37A041}" destId="{003F8D61-ADFB-4314-BE4E-5FEFB1FBE4E4}" srcOrd="1" destOrd="0" presId="urn:microsoft.com/office/officeart/2016/7/layout/RepeatingBendingProcessNew"/>
    <dgm:cxn modelId="{BFB3330D-975A-4B7E-A21F-F26700F32A3B}" srcId="{A7E4B310-9DC7-4D67-9B3C-CFFE846C8730}" destId="{C57DFACF-6A30-4568-B706-34622AEF89A3}" srcOrd="12" destOrd="0" parTransId="{5261A552-9195-48FF-B8CA-AB438AA9963A}" sibTransId="{90A99ACE-99E0-48FB-86CC-8123FA825E1D}"/>
    <dgm:cxn modelId="{7072560D-47C8-4369-AC79-D3FB8393FAD4}" type="presOf" srcId="{3F615EB7-A04A-499F-B4E0-19F752FCDE71}" destId="{7FFD77A3-5560-4B80-819D-FCA6E098C5D2}" srcOrd="1" destOrd="0" presId="urn:microsoft.com/office/officeart/2016/7/layout/RepeatingBendingProcessNew"/>
    <dgm:cxn modelId="{0E04CB0F-F278-448F-9383-1724D4EC631D}" type="presOf" srcId="{B9A74B82-7A95-4412-94C2-748AC689F3E6}" destId="{343ABDF2-4FC6-4F9C-9EC8-266364486522}" srcOrd="0" destOrd="0" presId="urn:microsoft.com/office/officeart/2016/7/layout/RepeatingBendingProcessNew"/>
    <dgm:cxn modelId="{DB9DBE11-3468-47EA-AE85-D690E4B9CCFB}" type="presOf" srcId="{699F2664-37F8-4F7B-A9DF-55E7739F73F3}" destId="{E9245D63-6B77-46FF-8E76-5FF46E479910}" srcOrd="1" destOrd="0" presId="urn:microsoft.com/office/officeart/2016/7/layout/RepeatingBendingProcessNew"/>
    <dgm:cxn modelId="{0D2FAC17-9C0D-4372-850C-10890CEA7C68}" srcId="{A7E4B310-9DC7-4D67-9B3C-CFFE846C8730}" destId="{99296A1E-0CB0-4896-8DD5-5C570317ABB9}" srcOrd="6" destOrd="0" parTransId="{DF0AD8FB-1936-4055-9B64-75E5443BB1C5}" sibTransId="{3C94DED4-E15F-4EED-A36C-6C1AA9578527}"/>
    <dgm:cxn modelId="{A73EDD19-5392-4E77-A2BC-0BC093134182}" srcId="{A7E4B310-9DC7-4D67-9B3C-CFFE846C8730}" destId="{B59FBF31-C2F3-496D-8BBF-A3EB5A6BF2F1}" srcOrd="10" destOrd="0" parTransId="{5F0AD8A4-086D-4AB8-94A9-E54DA8450235}" sibTransId="{B8AE3E93-D05B-45F0-8A62-EFA7BC1110FE}"/>
    <dgm:cxn modelId="{1AB6DA1E-20AA-4539-A855-1CF069DC4E56}" type="presOf" srcId="{5C948136-AC81-44C0-A790-41EB94AB493D}" destId="{8906F233-1DCE-4C20-A8DC-B404217CD94D}" srcOrd="0" destOrd="0" presId="urn:microsoft.com/office/officeart/2016/7/layout/RepeatingBendingProcessNew"/>
    <dgm:cxn modelId="{5448C924-0AE2-4DEF-B8BE-EE967C4C9932}" type="presOf" srcId="{DC9D7B11-6619-4BC8-81D9-A0A5D302E494}" destId="{C89167EE-D639-4F13-BF92-D6FAFDE47079}" srcOrd="0" destOrd="0" presId="urn:microsoft.com/office/officeart/2016/7/layout/RepeatingBendingProcessNew"/>
    <dgm:cxn modelId="{207CEE28-A69B-4FBB-9E95-8F0D6CA5239B}" srcId="{A7E4B310-9DC7-4D67-9B3C-CFFE846C8730}" destId="{5B84D4EB-15E8-4F3C-B236-02814D3E587C}" srcOrd="5" destOrd="0" parTransId="{17B2F6D2-C703-42CE-8B06-FAF63C18AC15}" sibTransId="{97B2783C-252F-4346-B7E6-AEFE22464180}"/>
    <dgm:cxn modelId="{A84C7230-64D3-4B57-9019-5D993AA01E2A}" type="presOf" srcId="{A7E4B310-9DC7-4D67-9B3C-CFFE846C8730}" destId="{407A6653-E988-4AF3-9E5E-FFFA73C46245}" srcOrd="0" destOrd="0" presId="urn:microsoft.com/office/officeart/2016/7/layout/RepeatingBendingProcessNew"/>
    <dgm:cxn modelId="{5EE8E739-FA02-474C-974D-9DFDF8BD6279}" srcId="{A7E4B310-9DC7-4D67-9B3C-CFFE846C8730}" destId="{B9A74B82-7A95-4412-94C2-748AC689F3E6}" srcOrd="0" destOrd="0" parTransId="{9911A136-C824-40A7-839C-A096E5429A14}" sibTransId="{3F615EB7-A04A-499F-B4E0-19F752FCDE71}"/>
    <dgm:cxn modelId="{6FDA483D-D136-4175-AC22-0AED95E56933}" type="presOf" srcId="{E0BF96FF-1B53-41E6-AC71-D23B97737D95}" destId="{FDCF70F3-5670-4882-889B-A1FD98D28073}" srcOrd="0" destOrd="0" presId="urn:microsoft.com/office/officeart/2016/7/layout/RepeatingBendingProcessNew"/>
    <dgm:cxn modelId="{CC486060-93A5-4D31-8A7E-09BD40F188EC}" type="presOf" srcId="{3C94DED4-E15F-4EED-A36C-6C1AA9578527}" destId="{DE7AF676-DF9B-4B7C-AC87-954BE6AEE026}" srcOrd="0" destOrd="0" presId="urn:microsoft.com/office/officeart/2016/7/layout/RepeatingBendingProcessNew"/>
    <dgm:cxn modelId="{162C0743-D2D8-4042-9415-775818BD14DB}" type="presOf" srcId="{811A95A9-9174-410D-A543-8033ADEE2659}" destId="{C8C570C2-DF62-4715-AB01-4B21E0230FE0}" srcOrd="0" destOrd="0" presId="urn:microsoft.com/office/officeart/2016/7/layout/RepeatingBendingProcessNew"/>
    <dgm:cxn modelId="{C3A66343-E0E3-43F4-A978-9109E3E0E0A3}" type="presOf" srcId="{90A99ACE-99E0-48FB-86CC-8123FA825E1D}" destId="{62CE885D-80ED-4D01-8EFD-F1AF35EB7785}" srcOrd="1" destOrd="0" presId="urn:microsoft.com/office/officeart/2016/7/layout/RepeatingBendingProcessNew"/>
    <dgm:cxn modelId="{9BF6846B-0028-4433-B8D2-F3078368A80A}" type="presOf" srcId="{AB5A76AD-2A84-471F-8514-A20D42F356C8}" destId="{1F23661D-B307-4005-A077-DCF3799D787D}" srcOrd="0" destOrd="0" presId="urn:microsoft.com/office/officeart/2016/7/layout/RepeatingBendingProcessNew"/>
    <dgm:cxn modelId="{2769916B-CB84-441F-8571-3C9523135D37}" type="presOf" srcId="{C3648B10-DE6A-420E-AADE-790DB7D9D3B5}" destId="{F73B0669-D278-4736-AD92-5E3A845B00F1}" srcOrd="0" destOrd="0" presId="urn:microsoft.com/office/officeart/2016/7/layout/RepeatingBendingProcessNew"/>
    <dgm:cxn modelId="{06FE2E6C-CA90-4D8C-BD77-8366B9517E07}" type="presOf" srcId="{2D10D6B7-10A2-428D-B9A2-38BD0FCB814A}" destId="{94088606-B2A2-40C2-AFC1-B34AD5724FD5}" srcOrd="0" destOrd="0" presId="urn:microsoft.com/office/officeart/2016/7/layout/RepeatingBendingProcessNew"/>
    <dgm:cxn modelId="{059D184D-3FC4-4A72-B8F1-7DCAB94778E4}" type="presOf" srcId="{8E042753-2130-43D0-839F-26936D37A041}" destId="{8DCDAB56-FC59-4643-9DEA-5E545FC62D84}" srcOrd="0" destOrd="0" presId="urn:microsoft.com/office/officeart/2016/7/layout/RepeatingBendingProcessNew"/>
    <dgm:cxn modelId="{36822D6E-83CE-441D-8557-BA416DC85B8D}" type="presOf" srcId="{5917071A-EB7A-46BB-91A2-968DE9E26D59}" destId="{D8A0801B-3825-4119-980A-B3AEADA12E37}" srcOrd="0" destOrd="0" presId="urn:microsoft.com/office/officeart/2016/7/layout/RepeatingBendingProcessNew"/>
    <dgm:cxn modelId="{54F84E4E-EAF0-4509-84B2-A5B1C61E5B71}" type="presOf" srcId="{B59FBF31-C2F3-496D-8BBF-A3EB5A6BF2F1}" destId="{E270DC08-E03E-4E83-A549-FCEF2710DF50}" srcOrd="0" destOrd="0" presId="urn:microsoft.com/office/officeart/2016/7/layout/RepeatingBendingProcessNew"/>
    <dgm:cxn modelId="{1B14B150-6AE2-4F36-A26D-0FC10C1F09E9}" type="presOf" srcId="{AD5FAA8C-D074-463A-8333-53B1BDEAAE5E}" destId="{0B015BCC-0565-495E-93B6-E7C7F1F70B84}" srcOrd="1" destOrd="0" presId="urn:microsoft.com/office/officeart/2016/7/layout/RepeatingBendingProcessNew"/>
    <dgm:cxn modelId="{57456F71-40E0-4CF5-AA08-CB9511CB7FD5}" type="presOf" srcId="{B8AE3E93-D05B-45F0-8A62-EFA7BC1110FE}" destId="{41EB7380-3EB0-4316-AD7B-5430E15A0A88}" srcOrd="0" destOrd="0" presId="urn:microsoft.com/office/officeart/2016/7/layout/RepeatingBendingProcessNew"/>
    <dgm:cxn modelId="{7EE4E871-8BEB-4CE5-8554-A96B76E0417E}" srcId="{A7E4B310-9DC7-4D67-9B3C-CFFE846C8730}" destId="{60E0F6D5-9722-45C6-8C31-A5BE82187E32}" srcOrd="1" destOrd="0" parTransId="{8ACB774C-9DBB-4509-8C38-909EB0288C5C}" sibTransId="{C3648B10-DE6A-420E-AADE-790DB7D9D3B5}"/>
    <dgm:cxn modelId="{37647872-7544-47FB-80E2-10BE24E82A77}" type="presOf" srcId="{C3648B10-DE6A-420E-AADE-790DB7D9D3B5}" destId="{EE09BF9F-22A9-4DDE-8FC9-E7FEBC766FE5}" srcOrd="1" destOrd="0" presId="urn:microsoft.com/office/officeart/2016/7/layout/RepeatingBendingProcessNew"/>
    <dgm:cxn modelId="{BDA3607B-81F6-4321-A164-179052C7B669}" type="presOf" srcId="{C6343183-8495-4F4D-A710-165A695A2406}" destId="{F57341ED-7AFB-400A-90A1-F4F568E45137}" srcOrd="0" destOrd="0" presId="urn:microsoft.com/office/officeart/2016/7/layout/RepeatingBendingProcessNew"/>
    <dgm:cxn modelId="{FD6B8580-E9C4-4C28-B95D-E7B78D202C6D}" type="presOf" srcId="{90A99ACE-99E0-48FB-86CC-8123FA825E1D}" destId="{F0F229E9-BDD9-42B8-B118-E0E14F303F5E}" srcOrd="0" destOrd="0" presId="urn:microsoft.com/office/officeart/2016/7/layout/RepeatingBendingProcessNew"/>
    <dgm:cxn modelId="{01215C95-78CF-4E59-A9DF-B1F5381B8D07}" srcId="{A7E4B310-9DC7-4D67-9B3C-CFFE846C8730}" destId="{E0BF96FF-1B53-41E6-AC71-D23B97737D95}" srcOrd="13" destOrd="0" parTransId="{D1D5C993-A74C-49E0-9271-79C6383A4648}" sibTransId="{EED0BF31-9CCA-417B-BD62-FE4DC7F56E0C}"/>
    <dgm:cxn modelId="{94B5D295-4FB4-4C5B-BCA7-5385B8C4AF89}" type="presOf" srcId="{D64D24A6-A640-4EE9-9BD4-D1ED0341539C}" destId="{FB777CAA-B7B8-47FA-BE4B-CA9022602CB6}" srcOrd="0" destOrd="0" presId="urn:microsoft.com/office/officeart/2016/7/layout/RepeatingBendingProcessNew"/>
    <dgm:cxn modelId="{94B31F98-2158-4005-ACE4-4D6B66F9138D}" srcId="{A7E4B310-9DC7-4D67-9B3C-CFFE846C8730}" destId="{DC9D7B11-6619-4BC8-81D9-A0A5D302E494}" srcOrd="2" destOrd="0" parTransId="{8C5D1BEA-6BE2-4A4B-BF62-AD68A760DDE4}" sibTransId="{D0DA4CBF-2D5D-49E4-9798-FF2B49948C93}"/>
    <dgm:cxn modelId="{2EFB2FA0-257D-46BF-97B2-52F3BE70775C}" srcId="{A7E4B310-9DC7-4D67-9B3C-CFFE846C8730}" destId="{D64D24A6-A640-4EE9-9BD4-D1ED0341539C}" srcOrd="8" destOrd="0" parTransId="{0EB6B12B-090B-4340-B78A-0C4B019B744C}" sibTransId="{AD5FAA8C-D074-463A-8333-53B1BDEAAE5E}"/>
    <dgm:cxn modelId="{15D2A0A3-C85F-4449-A63D-32E36C877E1D}" srcId="{A7E4B310-9DC7-4D67-9B3C-CFFE846C8730}" destId="{0D1D7E74-0D11-4EA5-B135-7B8ABC5A6800}" srcOrd="11" destOrd="0" parTransId="{A33BDD84-B8AD-41DE-8B88-F9A041FB865B}" sibTransId="{699F2664-37F8-4F7B-A9DF-55E7739F73F3}"/>
    <dgm:cxn modelId="{11FDC8A4-8638-4394-8AD8-1BB28EFDF832}" type="presOf" srcId="{3F615EB7-A04A-499F-B4E0-19F752FCDE71}" destId="{DA2CADBB-06EE-4ACE-A08F-C841B64E72E0}" srcOrd="0" destOrd="0" presId="urn:microsoft.com/office/officeart/2016/7/layout/RepeatingBendingProcessNew"/>
    <dgm:cxn modelId="{720076AF-1B75-4AFC-8C53-D0A57BD4BB54}" type="presOf" srcId="{88B94215-436C-4E87-B256-D6B7CE248281}" destId="{72C92ABA-5D75-4842-9F9B-011A50C85F96}" srcOrd="1" destOrd="0" presId="urn:microsoft.com/office/officeart/2016/7/layout/RepeatingBendingProcessNew"/>
    <dgm:cxn modelId="{EDC56EB1-DEBC-4270-B493-6C0707C00FA5}" type="presOf" srcId="{60E0F6D5-9722-45C6-8C31-A5BE82187E32}" destId="{5CF8455B-4E89-4FE5-BB6A-D9798DED327E}" srcOrd="0" destOrd="0" presId="urn:microsoft.com/office/officeart/2016/7/layout/RepeatingBendingProcessNew"/>
    <dgm:cxn modelId="{258F82B9-53FB-48A3-8A47-A1FBD894CAC6}" srcId="{A7E4B310-9DC7-4D67-9B3C-CFFE846C8730}" destId="{811A95A9-9174-410D-A543-8033ADEE2659}" srcOrd="7" destOrd="0" parTransId="{D90CC779-6B26-4ACC-B1C3-26D9B8AB7983}" sibTransId="{88B94215-436C-4E87-B256-D6B7CE248281}"/>
    <dgm:cxn modelId="{4ECA6CC6-F925-407A-80D4-39366AD0A7B5}" type="presOf" srcId="{97B2783C-252F-4346-B7E6-AEFE22464180}" destId="{294B4B23-8F1B-453D-BDA8-18E8EC2993EE}" srcOrd="0" destOrd="0" presId="urn:microsoft.com/office/officeart/2016/7/layout/RepeatingBendingProcessNew"/>
    <dgm:cxn modelId="{A092A4D0-CDF3-465E-B666-D19BAADDB641}" type="presOf" srcId="{B8AE3E93-D05B-45F0-8A62-EFA7BC1110FE}" destId="{83622FA6-98F0-4C95-85AE-7631A0AE26DD}" srcOrd="1" destOrd="0" presId="urn:microsoft.com/office/officeart/2016/7/layout/RepeatingBendingProcessNew"/>
    <dgm:cxn modelId="{8AC7D2D5-E314-45C8-BD98-3813AC2CC651}" type="presOf" srcId="{D0DA4CBF-2D5D-49E4-9798-FF2B49948C93}" destId="{B38448D4-6EEC-44E5-8A74-1B8C80D80C93}" srcOrd="0" destOrd="0" presId="urn:microsoft.com/office/officeart/2016/7/layout/RepeatingBendingProcessNew"/>
    <dgm:cxn modelId="{49C1BDDB-C8BB-43D1-A09B-D64107F5071B}" type="presOf" srcId="{88B94215-436C-4E87-B256-D6B7CE248281}" destId="{BAB7257D-CC0F-4C4E-A67D-9D875E7DEB9B}" srcOrd="0" destOrd="0" presId="urn:microsoft.com/office/officeart/2016/7/layout/RepeatingBendingProcessNew"/>
    <dgm:cxn modelId="{437B88DC-670D-4741-B2EC-7D6513F56193}" type="presOf" srcId="{97B2783C-252F-4346-B7E6-AEFE22464180}" destId="{06008894-6404-4F72-B996-2A70BF1650E1}" srcOrd="1" destOrd="0" presId="urn:microsoft.com/office/officeart/2016/7/layout/RepeatingBendingProcessNew"/>
    <dgm:cxn modelId="{E66E4EE6-37B7-4629-97FC-1CDA5C2D7BE3}" srcId="{A7E4B310-9DC7-4D67-9B3C-CFFE846C8730}" destId="{AB5A76AD-2A84-471F-8514-A20D42F356C8}" srcOrd="9" destOrd="0" parTransId="{7C214DBA-8F5D-4335-A7C5-2C29FDCAEA1C}" sibTransId="{5917071A-EB7A-46BB-91A2-968DE9E26D59}"/>
    <dgm:cxn modelId="{5428C5E7-9C94-4572-ABA0-21A66A4521A1}" type="presOf" srcId="{C6343183-8495-4F4D-A710-165A695A2406}" destId="{EED46F8C-0EA8-4F20-B8F9-3DFBC826E046}" srcOrd="1" destOrd="0" presId="urn:microsoft.com/office/officeart/2016/7/layout/RepeatingBendingProcessNew"/>
    <dgm:cxn modelId="{2C75F3E7-40A2-4D5D-BC69-7185A1D54DCB}" type="presOf" srcId="{AD5FAA8C-D074-463A-8333-53B1BDEAAE5E}" destId="{90A75B47-B909-4C1A-A550-6CB5AFCA0B4F}" srcOrd="0" destOrd="0" presId="urn:microsoft.com/office/officeart/2016/7/layout/RepeatingBendingProcessNew"/>
    <dgm:cxn modelId="{802BB1ED-5333-4883-A2A9-F068173A594A}" srcId="{A7E4B310-9DC7-4D67-9B3C-CFFE846C8730}" destId="{2D10D6B7-10A2-428D-B9A2-38BD0FCB814A}" srcOrd="3" destOrd="0" parTransId="{90FBA193-11B0-4C22-80D9-241D1FC5F062}" sibTransId="{8E042753-2130-43D0-839F-26936D37A041}"/>
    <dgm:cxn modelId="{C339F0ED-D70C-4CA3-A072-7C07A538A526}" type="presOf" srcId="{99296A1E-0CB0-4896-8DD5-5C570317ABB9}" destId="{2D2CDE35-E49C-4761-9F5E-41F0C1E5E866}" srcOrd="0" destOrd="0" presId="urn:microsoft.com/office/officeart/2016/7/layout/RepeatingBendingProcessNew"/>
    <dgm:cxn modelId="{CAF6A4EF-8C95-4412-8A6A-89C77C24B002}" type="presOf" srcId="{5917071A-EB7A-46BB-91A2-968DE9E26D59}" destId="{5E66BFD2-BFF2-41C8-AF19-AEE977C4D169}" srcOrd="1" destOrd="0" presId="urn:microsoft.com/office/officeart/2016/7/layout/RepeatingBendingProcessNew"/>
    <dgm:cxn modelId="{8E1FF0EF-CAF9-4162-88B9-E70A5E6C2CAC}" type="presOf" srcId="{5B84D4EB-15E8-4F3C-B236-02814D3E587C}" destId="{28830D43-803A-4EDC-94FC-15CC63D471FB}" srcOrd="0" destOrd="0" presId="urn:microsoft.com/office/officeart/2016/7/layout/RepeatingBendingProcessNew"/>
    <dgm:cxn modelId="{E4FD60F0-D439-4D21-BE46-78DE1FA08B51}" type="presOf" srcId="{699F2664-37F8-4F7B-A9DF-55E7739F73F3}" destId="{4FCFFF65-4F9A-428D-9CCD-3307D999B02F}" srcOrd="0" destOrd="0" presId="urn:microsoft.com/office/officeart/2016/7/layout/RepeatingBendingProcessNew"/>
    <dgm:cxn modelId="{9B0629F3-7E0E-421A-B8C5-F308C60B7075}" type="presOf" srcId="{0D1D7E74-0D11-4EA5-B135-7B8ABC5A6800}" destId="{546C9031-5641-4FBB-A6B2-65C511EBA6CC}" srcOrd="0" destOrd="0" presId="urn:microsoft.com/office/officeart/2016/7/layout/RepeatingBendingProcessNew"/>
    <dgm:cxn modelId="{7A6DE9F5-7298-4D72-BFBC-4F61E03CD05F}" type="presOf" srcId="{D0DA4CBF-2D5D-49E4-9798-FF2B49948C93}" destId="{B122ECE3-5572-4DA9-AED1-BD1F1D74EE28}" srcOrd="1" destOrd="0" presId="urn:microsoft.com/office/officeart/2016/7/layout/RepeatingBendingProcessNew"/>
    <dgm:cxn modelId="{AE8BD4FD-474C-4C8D-9361-22F499532228}" srcId="{A7E4B310-9DC7-4D67-9B3C-CFFE846C8730}" destId="{5C948136-AC81-44C0-A790-41EB94AB493D}" srcOrd="4" destOrd="0" parTransId="{AB166AC2-0401-40A8-BA8F-E1A243956090}" sibTransId="{C6343183-8495-4F4D-A710-165A695A2406}"/>
    <dgm:cxn modelId="{D9C190FF-82BD-4D6C-BAD7-42FDBD8E7981}" type="presOf" srcId="{C57DFACF-6A30-4568-B706-34622AEF89A3}" destId="{B893FABE-A8F4-47FD-BFF3-0DA27D708EA7}" srcOrd="0" destOrd="0" presId="urn:microsoft.com/office/officeart/2016/7/layout/RepeatingBendingProcessNew"/>
    <dgm:cxn modelId="{8918E3B7-1FF4-4A23-91D0-FFC251D7086A}" type="presParOf" srcId="{407A6653-E988-4AF3-9E5E-FFFA73C46245}" destId="{343ABDF2-4FC6-4F9C-9EC8-266364486522}" srcOrd="0" destOrd="0" presId="urn:microsoft.com/office/officeart/2016/7/layout/RepeatingBendingProcessNew"/>
    <dgm:cxn modelId="{4E09A1C7-51C8-483E-BB0E-A7C2B90D5E54}" type="presParOf" srcId="{407A6653-E988-4AF3-9E5E-FFFA73C46245}" destId="{DA2CADBB-06EE-4ACE-A08F-C841B64E72E0}" srcOrd="1" destOrd="0" presId="urn:microsoft.com/office/officeart/2016/7/layout/RepeatingBendingProcessNew"/>
    <dgm:cxn modelId="{84F9A120-A733-44D5-9DFF-459CABE404A1}" type="presParOf" srcId="{DA2CADBB-06EE-4ACE-A08F-C841B64E72E0}" destId="{7FFD77A3-5560-4B80-819D-FCA6E098C5D2}" srcOrd="0" destOrd="0" presId="urn:microsoft.com/office/officeart/2016/7/layout/RepeatingBendingProcessNew"/>
    <dgm:cxn modelId="{0FE2A4F9-71B1-4EE4-9286-B7427F39A0C2}" type="presParOf" srcId="{407A6653-E988-4AF3-9E5E-FFFA73C46245}" destId="{5CF8455B-4E89-4FE5-BB6A-D9798DED327E}" srcOrd="2" destOrd="0" presId="urn:microsoft.com/office/officeart/2016/7/layout/RepeatingBendingProcessNew"/>
    <dgm:cxn modelId="{2D8A04CB-E119-4079-B260-57D40B3A5CEA}" type="presParOf" srcId="{407A6653-E988-4AF3-9E5E-FFFA73C46245}" destId="{F73B0669-D278-4736-AD92-5E3A845B00F1}" srcOrd="3" destOrd="0" presId="urn:microsoft.com/office/officeart/2016/7/layout/RepeatingBendingProcessNew"/>
    <dgm:cxn modelId="{BE6B8A9A-650C-48C0-822E-A973CFBDCFEF}" type="presParOf" srcId="{F73B0669-D278-4736-AD92-5E3A845B00F1}" destId="{EE09BF9F-22A9-4DDE-8FC9-E7FEBC766FE5}" srcOrd="0" destOrd="0" presId="urn:microsoft.com/office/officeart/2016/7/layout/RepeatingBendingProcessNew"/>
    <dgm:cxn modelId="{EF91AF8D-D109-4DA8-8974-9EAF2B728FA0}" type="presParOf" srcId="{407A6653-E988-4AF3-9E5E-FFFA73C46245}" destId="{C89167EE-D639-4F13-BF92-D6FAFDE47079}" srcOrd="4" destOrd="0" presId="urn:microsoft.com/office/officeart/2016/7/layout/RepeatingBendingProcessNew"/>
    <dgm:cxn modelId="{09D183EB-5B8C-4BC3-B86D-9C0ED7525346}" type="presParOf" srcId="{407A6653-E988-4AF3-9E5E-FFFA73C46245}" destId="{B38448D4-6EEC-44E5-8A74-1B8C80D80C93}" srcOrd="5" destOrd="0" presId="urn:microsoft.com/office/officeart/2016/7/layout/RepeatingBendingProcessNew"/>
    <dgm:cxn modelId="{2E1A649E-C25D-415C-9733-F0D162584B57}" type="presParOf" srcId="{B38448D4-6EEC-44E5-8A74-1B8C80D80C93}" destId="{B122ECE3-5572-4DA9-AED1-BD1F1D74EE28}" srcOrd="0" destOrd="0" presId="urn:microsoft.com/office/officeart/2016/7/layout/RepeatingBendingProcessNew"/>
    <dgm:cxn modelId="{D402B728-9B52-4440-8A0E-01BEDD7B4812}" type="presParOf" srcId="{407A6653-E988-4AF3-9E5E-FFFA73C46245}" destId="{94088606-B2A2-40C2-AFC1-B34AD5724FD5}" srcOrd="6" destOrd="0" presId="urn:microsoft.com/office/officeart/2016/7/layout/RepeatingBendingProcessNew"/>
    <dgm:cxn modelId="{424EA408-3B0C-444C-8944-502D442B498E}" type="presParOf" srcId="{407A6653-E988-4AF3-9E5E-FFFA73C46245}" destId="{8DCDAB56-FC59-4643-9DEA-5E545FC62D84}" srcOrd="7" destOrd="0" presId="urn:microsoft.com/office/officeart/2016/7/layout/RepeatingBendingProcessNew"/>
    <dgm:cxn modelId="{82CD3754-2F87-416C-A3E2-F4880D620586}" type="presParOf" srcId="{8DCDAB56-FC59-4643-9DEA-5E545FC62D84}" destId="{003F8D61-ADFB-4314-BE4E-5FEFB1FBE4E4}" srcOrd="0" destOrd="0" presId="urn:microsoft.com/office/officeart/2016/7/layout/RepeatingBendingProcessNew"/>
    <dgm:cxn modelId="{95D07D0B-C1F8-452D-B824-D8E51A2C1ED7}" type="presParOf" srcId="{407A6653-E988-4AF3-9E5E-FFFA73C46245}" destId="{8906F233-1DCE-4C20-A8DC-B404217CD94D}" srcOrd="8" destOrd="0" presId="urn:microsoft.com/office/officeart/2016/7/layout/RepeatingBendingProcessNew"/>
    <dgm:cxn modelId="{ECFEB8A7-EC5D-40DD-B91F-E4B72F49BE8F}" type="presParOf" srcId="{407A6653-E988-4AF3-9E5E-FFFA73C46245}" destId="{F57341ED-7AFB-400A-90A1-F4F568E45137}" srcOrd="9" destOrd="0" presId="urn:microsoft.com/office/officeart/2016/7/layout/RepeatingBendingProcessNew"/>
    <dgm:cxn modelId="{8B2FCB69-3C6A-484D-BEC4-B73B692C5269}" type="presParOf" srcId="{F57341ED-7AFB-400A-90A1-F4F568E45137}" destId="{EED46F8C-0EA8-4F20-B8F9-3DFBC826E046}" srcOrd="0" destOrd="0" presId="urn:microsoft.com/office/officeart/2016/7/layout/RepeatingBendingProcessNew"/>
    <dgm:cxn modelId="{BD3A6243-5CA0-4F4B-87C4-4A3548C00918}" type="presParOf" srcId="{407A6653-E988-4AF3-9E5E-FFFA73C46245}" destId="{28830D43-803A-4EDC-94FC-15CC63D471FB}" srcOrd="10" destOrd="0" presId="urn:microsoft.com/office/officeart/2016/7/layout/RepeatingBendingProcessNew"/>
    <dgm:cxn modelId="{B1B5EEC2-ABAF-45A6-85D4-05F8D71A8BDA}" type="presParOf" srcId="{407A6653-E988-4AF3-9E5E-FFFA73C46245}" destId="{294B4B23-8F1B-453D-BDA8-18E8EC2993EE}" srcOrd="11" destOrd="0" presId="urn:microsoft.com/office/officeart/2016/7/layout/RepeatingBendingProcessNew"/>
    <dgm:cxn modelId="{6FCBE9A2-5C28-4FBE-8E0D-DF6F19773318}" type="presParOf" srcId="{294B4B23-8F1B-453D-BDA8-18E8EC2993EE}" destId="{06008894-6404-4F72-B996-2A70BF1650E1}" srcOrd="0" destOrd="0" presId="urn:microsoft.com/office/officeart/2016/7/layout/RepeatingBendingProcessNew"/>
    <dgm:cxn modelId="{182F87B5-D609-411E-96B7-50FCBAF821AE}" type="presParOf" srcId="{407A6653-E988-4AF3-9E5E-FFFA73C46245}" destId="{2D2CDE35-E49C-4761-9F5E-41F0C1E5E866}" srcOrd="12" destOrd="0" presId="urn:microsoft.com/office/officeart/2016/7/layout/RepeatingBendingProcessNew"/>
    <dgm:cxn modelId="{C88C2894-7055-42BB-BBCE-3CA5F95502EE}" type="presParOf" srcId="{407A6653-E988-4AF3-9E5E-FFFA73C46245}" destId="{DE7AF676-DF9B-4B7C-AC87-954BE6AEE026}" srcOrd="13" destOrd="0" presId="urn:microsoft.com/office/officeart/2016/7/layout/RepeatingBendingProcessNew"/>
    <dgm:cxn modelId="{895722CD-D2A2-4C20-82C9-2ACB3AA69547}" type="presParOf" srcId="{DE7AF676-DF9B-4B7C-AC87-954BE6AEE026}" destId="{FEDAACA2-8F89-43DA-A9EF-EB98B1AA6A6A}" srcOrd="0" destOrd="0" presId="urn:microsoft.com/office/officeart/2016/7/layout/RepeatingBendingProcessNew"/>
    <dgm:cxn modelId="{6B122855-778A-4176-B355-5EBF5DEBD324}" type="presParOf" srcId="{407A6653-E988-4AF3-9E5E-FFFA73C46245}" destId="{C8C570C2-DF62-4715-AB01-4B21E0230FE0}" srcOrd="14" destOrd="0" presId="urn:microsoft.com/office/officeart/2016/7/layout/RepeatingBendingProcessNew"/>
    <dgm:cxn modelId="{FD7BED40-E984-4D8E-B2FF-21A459E7B320}" type="presParOf" srcId="{407A6653-E988-4AF3-9E5E-FFFA73C46245}" destId="{BAB7257D-CC0F-4C4E-A67D-9D875E7DEB9B}" srcOrd="15" destOrd="0" presId="urn:microsoft.com/office/officeart/2016/7/layout/RepeatingBendingProcessNew"/>
    <dgm:cxn modelId="{207026F7-9BC1-48C7-AB8E-F096CCB950AE}" type="presParOf" srcId="{BAB7257D-CC0F-4C4E-A67D-9D875E7DEB9B}" destId="{72C92ABA-5D75-4842-9F9B-011A50C85F96}" srcOrd="0" destOrd="0" presId="urn:microsoft.com/office/officeart/2016/7/layout/RepeatingBendingProcessNew"/>
    <dgm:cxn modelId="{409A1B08-F264-4151-9792-20C7A560A629}" type="presParOf" srcId="{407A6653-E988-4AF3-9E5E-FFFA73C46245}" destId="{FB777CAA-B7B8-47FA-BE4B-CA9022602CB6}" srcOrd="16" destOrd="0" presId="urn:microsoft.com/office/officeart/2016/7/layout/RepeatingBendingProcessNew"/>
    <dgm:cxn modelId="{1BEC207F-30F3-4702-93A4-5F5F9C366E46}" type="presParOf" srcId="{407A6653-E988-4AF3-9E5E-FFFA73C46245}" destId="{90A75B47-B909-4C1A-A550-6CB5AFCA0B4F}" srcOrd="17" destOrd="0" presId="urn:microsoft.com/office/officeart/2016/7/layout/RepeatingBendingProcessNew"/>
    <dgm:cxn modelId="{5EE44E3D-2C47-4EDC-9ED5-CEA6EA86FCD2}" type="presParOf" srcId="{90A75B47-B909-4C1A-A550-6CB5AFCA0B4F}" destId="{0B015BCC-0565-495E-93B6-E7C7F1F70B84}" srcOrd="0" destOrd="0" presId="urn:microsoft.com/office/officeart/2016/7/layout/RepeatingBendingProcessNew"/>
    <dgm:cxn modelId="{5002C548-9786-448C-831D-ED98C0AF4C98}" type="presParOf" srcId="{407A6653-E988-4AF3-9E5E-FFFA73C46245}" destId="{1F23661D-B307-4005-A077-DCF3799D787D}" srcOrd="18" destOrd="0" presId="urn:microsoft.com/office/officeart/2016/7/layout/RepeatingBendingProcessNew"/>
    <dgm:cxn modelId="{904BE12D-4677-4D0F-8842-C755872E66D6}" type="presParOf" srcId="{407A6653-E988-4AF3-9E5E-FFFA73C46245}" destId="{D8A0801B-3825-4119-980A-B3AEADA12E37}" srcOrd="19" destOrd="0" presId="urn:microsoft.com/office/officeart/2016/7/layout/RepeatingBendingProcessNew"/>
    <dgm:cxn modelId="{77389CC6-D8F6-4B0F-89CA-4CCDA797954A}" type="presParOf" srcId="{D8A0801B-3825-4119-980A-B3AEADA12E37}" destId="{5E66BFD2-BFF2-41C8-AF19-AEE977C4D169}" srcOrd="0" destOrd="0" presId="urn:microsoft.com/office/officeart/2016/7/layout/RepeatingBendingProcessNew"/>
    <dgm:cxn modelId="{0CF2BC94-3417-4770-92FC-8CCB83BD840B}" type="presParOf" srcId="{407A6653-E988-4AF3-9E5E-FFFA73C46245}" destId="{E270DC08-E03E-4E83-A549-FCEF2710DF50}" srcOrd="20" destOrd="0" presId="urn:microsoft.com/office/officeart/2016/7/layout/RepeatingBendingProcessNew"/>
    <dgm:cxn modelId="{535AF9B4-5577-40A1-994A-6718941EB78E}" type="presParOf" srcId="{407A6653-E988-4AF3-9E5E-FFFA73C46245}" destId="{41EB7380-3EB0-4316-AD7B-5430E15A0A88}" srcOrd="21" destOrd="0" presId="urn:microsoft.com/office/officeart/2016/7/layout/RepeatingBendingProcessNew"/>
    <dgm:cxn modelId="{FA974C95-BF5B-4CAA-90CF-4F1D623D93BF}" type="presParOf" srcId="{41EB7380-3EB0-4316-AD7B-5430E15A0A88}" destId="{83622FA6-98F0-4C95-85AE-7631A0AE26DD}" srcOrd="0" destOrd="0" presId="urn:microsoft.com/office/officeart/2016/7/layout/RepeatingBendingProcessNew"/>
    <dgm:cxn modelId="{E5EFE58B-0716-4A2B-B938-0E53F7D223A5}" type="presParOf" srcId="{407A6653-E988-4AF3-9E5E-FFFA73C46245}" destId="{546C9031-5641-4FBB-A6B2-65C511EBA6CC}" srcOrd="22" destOrd="0" presId="urn:microsoft.com/office/officeart/2016/7/layout/RepeatingBendingProcessNew"/>
    <dgm:cxn modelId="{11A6DB93-9ECB-488E-873B-EAEB14E4FB46}" type="presParOf" srcId="{407A6653-E988-4AF3-9E5E-FFFA73C46245}" destId="{4FCFFF65-4F9A-428D-9CCD-3307D999B02F}" srcOrd="23" destOrd="0" presId="urn:microsoft.com/office/officeart/2016/7/layout/RepeatingBendingProcessNew"/>
    <dgm:cxn modelId="{DD1D5469-9FE9-4EE8-A088-092BD10F61E2}" type="presParOf" srcId="{4FCFFF65-4F9A-428D-9CCD-3307D999B02F}" destId="{E9245D63-6B77-46FF-8E76-5FF46E479910}" srcOrd="0" destOrd="0" presId="urn:microsoft.com/office/officeart/2016/7/layout/RepeatingBendingProcessNew"/>
    <dgm:cxn modelId="{09DE472F-D6A2-41D9-872C-99F12E1EFA7D}" type="presParOf" srcId="{407A6653-E988-4AF3-9E5E-FFFA73C46245}" destId="{B893FABE-A8F4-47FD-BFF3-0DA27D708EA7}" srcOrd="24" destOrd="0" presId="urn:microsoft.com/office/officeart/2016/7/layout/RepeatingBendingProcessNew"/>
    <dgm:cxn modelId="{7260624C-0CFD-4097-927F-9A955FB4FD26}" type="presParOf" srcId="{407A6653-E988-4AF3-9E5E-FFFA73C46245}" destId="{F0F229E9-BDD9-42B8-B118-E0E14F303F5E}" srcOrd="25" destOrd="0" presId="urn:microsoft.com/office/officeart/2016/7/layout/RepeatingBendingProcessNew"/>
    <dgm:cxn modelId="{6947A67B-29FC-4F79-A970-9727AE539B0C}" type="presParOf" srcId="{F0F229E9-BDD9-42B8-B118-E0E14F303F5E}" destId="{62CE885D-80ED-4D01-8EFD-F1AF35EB7785}" srcOrd="0" destOrd="0" presId="urn:microsoft.com/office/officeart/2016/7/layout/RepeatingBendingProcessNew"/>
    <dgm:cxn modelId="{B5D2715F-BD98-40A6-BBD3-68E5E1D77C8C}" type="presParOf" srcId="{407A6653-E988-4AF3-9E5E-FFFA73C46245}" destId="{FDCF70F3-5670-4882-889B-A1FD98D28073}" srcOrd="2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CADBB-06EE-4ACE-A08F-C841B64E72E0}">
      <dsp:nvSpPr>
        <dsp:cNvPr id="0" name=""/>
        <dsp:cNvSpPr/>
      </dsp:nvSpPr>
      <dsp:spPr>
        <a:xfrm>
          <a:off x="1960350" y="425475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6538" y="469390"/>
        <a:ext cx="18051" cy="3610"/>
      </dsp:txXfrm>
    </dsp:sp>
    <dsp:sp modelId="{343ABDF2-4FC6-4F9C-9EC8-266364486522}">
      <dsp:nvSpPr>
        <dsp:cNvPr id="0" name=""/>
        <dsp:cNvSpPr/>
      </dsp:nvSpPr>
      <dsp:spPr>
        <a:xfrm>
          <a:off x="392469" y="291"/>
          <a:ext cx="1569680" cy="9418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Cursos.</a:t>
          </a:r>
          <a:endParaRPr lang="en-US" sz="1500" kern="1200"/>
        </a:p>
      </dsp:txBody>
      <dsp:txXfrm>
        <a:off x="392469" y="291"/>
        <a:ext cx="1569680" cy="941808"/>
      </dsp:txXfrm>
    </dsp:sp>
    <dsp:sp modelId="{F73B0669-D278-4736-AD92-5E3A845B00F1}">
      <dsp:nvSpPr>
        <dsp:cNvPr id="0" name=""/>
        <dsp:cNvSpPr/>
      </dsp:nvSpPr>
      <dsp:spPr>
        <a:xfrm>
          <a:off x="3891057" y="425475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7245" y="469390"/>
        <a:ext cx="18051" cy="3610"/>
      </dsp:txXfrm>
    </dsp:sp>
    <dsp:sp modelId="{5CF8455B-4E89-4FE5-BB6A-D9798DED327E}">
      <dsp:nvSpPr>
        <dsp:cNvPr id="0" name=""/>
        <dsp:cNvSpPr/>
      </dsp:nvSpPr>
      <dsp:spPr>
        <a:xfrm>
          <a:off x="2323176" y="291"/>
          <a:ext cx="1569680" cy="9418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Metodología Agile scrum.</a:t>
          </a:r>
          <a:endParaRPr lang="en-US" sz="1500" kern="1200"/>
        </a:p>
      </dsp:txBody>
      <dsp:txXfrm>
        <a:off x="2323176" y="291"/>
        <a:ext cx="1569680" cy="941808"/>
      </dsp:txXfrm>
    </dsp:sp>
    <dsp:sp modelId="{B38448D4-6EEC-44E5-8A74-1B8C80D80C93}">
      <dsp:nvSpPr>
        <dsp:cNvPr id="0" name=""/>
        <dsp:cNvSpPr/>
      </dsp:nvSpPr>
      <dsp:spPr>
        <a:xfrm>
          <a:off x="5821765" y="425475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77953" y="469390"/>
        <a:ext cx="18051" cy="3610"/>
      </dsp:txXfrm>
    </dsp:sp>
    <dsp:sp modelId="{C89167EE-D639-4F13-BF92-D6FAFDE47079}">
      <dsp:nvSpPr>
        <dsp:cNvPr id="0" name=""/>
        <dsp:cNvSpPr/>
      </dsp:nvSpPr>
      <dsp:spPr>
        <a:xfrm>
          <a:off x="4253884" y="291"/>
          <a:ext cx="1569680" cy="9418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Front end.</a:t>
          </a:r>
          <a:endParaRPr lang="en-US" sz="1500" kern="1200"/>
        </a:p>
      </dsp:txBody>
      <dsp:txXfrm>
        <a:off x="4253884" y="291"/>
        <a:ext cx="1569680" cy="941808"/>
      </dsp:txXfrm>
    </dsp:sp>
    <dsp:sp modelId="{8DCDAB56-FC59-4643-9DEA-5E545FC62D84}">
      <dsp:nvSpPr>
        <dsp:cNvPr id="0" name=""/>
        <dsp:cNvSpPr/>
      </dsp:nvSpPr>
      <dsp:spPr>
        <a:xfrm>
          <a:off x="7752473" y="425475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08660" y="469390"/>
        <a:ext cx="18051" cy="3610"/>
      </dsp:txXfrm>
    </dsp:sp>
    <dsp:sp modelId="{94088606-B2A2-40C2-AFC1-B34AD5724FD5}">
      <dsp:nvSpPr>
        <dsp:cNvPr id="0" name=""/>
        <dsp:cNvSpPr/>
      </dsp:nvSpPr>
      <dsp:spPr>
        <a:xfrm>
          <a:off x="6184592" y="291"/>
          <a:ext cx="1569680" cy="9418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Lógica de programación.</a:t>
          </a:r>
          <a:endParaRPr lang="en-US" sz="1500" kern="1200"/>
        </a:p>
      </dsp:txBody>
      <dsp:txXfrm>
        <a:off x="6184592" y="291"/>
        <a:ext cx="1569680" cy="941808"/>
      </dsp:txXfrm>
    </dsp:sp>
    <dsp:sp modelId="{F57341ED-7AFB-400A-90A1-F4F568E45137}">
      <dsp:nvSpPr>
        <dsp:cNvPr id="0" name=""/>
        <dsp:cNvSpPr/>
      </dsp:nvSpPr>
      <dsp:spPr>
        <a:xfrm>
          <a:off x="1177309" y="940300"/>
          <a:ext cx="7722830" cy="330426"/>
        </a:xfrm>
        <a:custGeom>
          <a:avLst/>
          <a:gdLst/>
          <a:ahLst/>
          <a:cxnLst/>
          <a:rect l="0" t="0" r="0" b="0"/>
          <a:pathLst>
            <a:path>
              <a:moveTo>
                <a:pt x="7722830" y="0"/>
              </a:moveTo>
              <a:lnTo>
                <a:pt x="7722830" y="182313"/>
              </a:lnTo>
              <a:lnTo>
                <a:pt x="0" y="182313"/>
              </a:lnTo>
              <a:lnTo>
                <a:pt x="0" y="330426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45443" y="1103708"/>
        <a:ext cx="386563" cy="3610"/>
      </dsp:txXfrm>
    </dsp:sp>
    <dsp:sp modelId="{8906F233-1DCE-4C20-A8DC-B404217CD94D}">
      <dsp:nvSpPr>
        <dsp:cNvPr id="0" name=""/>
        <dsp:cNvSpPr/>
      </dsp:nvSpPr>
      <dsp:spPr>
        <a:xfrm>
          <a:off x="8115299" y="291"/>
          <a:ext cx="1569680" cy="9418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GitHub</a:t>
          </a:r>
          <a:endParaRPr lang="en-US" sz="1500" kern="1200"/>
        </a:p>
      </dsp:txBody>
      <dsp:txXfrm>
        <a:off x="8115299" y="291"/>
        <a:ext cx="1569680" cy="941808"/>
      </dsp:txXfrm>
    </dsp:sp>
    <dsp:sp modelId="{294B4B23-8F1B-453D-BDA8-18E8EC2993EE}">
      <dsp:nvSpPr>
        <dsp:cNvPr id="0" name=""/>
        <dsp:cNvSpPr/>
      </dsp:nvSpPr>
      <dsp:spPr>
        <a:xfrm>
          <a:off x="1960350" y="1728311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6538" y="1772225"/>
        <a:ext cx="18051" cy="3610"/>
      </dsp:txXfrm>
    </dsp:sp>
    <dsp:sp modelId="{28830D43-803A-4EDC-94FC-15CC63D471FB}">
      <dsp:nvSpPr>
        <dsp:cNvPr id="0" name=""/>
        <dsp:cNvSpPr/>
      </dsp:nvSpPr>
      <dsp:spPr>
        <a:xfrm>
          <a:off x="392469" y="1303126"/>
          <a:ext cx="1569680" cy="9418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Cisco packet tracer.</a:t>
          </a:r>
          <a:endParaRPr lang="en-US" sz="1500" kern="1200"/>
        </a:p>
      </dsp:txBody>
      <dsp:txXfrm>
        <a:off x="392469" y="1303126"/>
        <a:ext cx="1569680" cy="941808"/>
      </dsp:txXfrm>
    </dsp:sp>
    <dsp:sp modelId="{DE7AF676-DF9B-4B7C-AC87-954BE6AEE026}">
      <dsp:nvSpPr>
        <dsp:cNvPr id="0" name=""/>
        <dsp:cNvSpPr/>
      </dsp:nvSpPr>
      <dsp:spPr>
        <a:xfrm>
          <a:off x="3891057" y="1728311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7245" y="1772225"/>
        <a:ext cx="18051" cy="3610"/>
      </dsp:txXfrm>
    </dsp:sp>
    <dsp:sp modelId="{2D2CDE35-E49C-4761-9F5E-41F0C1E5E866}">
      <dsp:nvSpPr>
        <dsp:cNvPr id="0" name=""/>
        <dsp:cNvSpPr/>
      </dsp:nvSpPr>
      <dsp:spPr>
        <a:xfrm>
          <a:off x="2323176" y="1303126"/>
          <a:ext cx="1569680" cy="9418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Emprendimiento.</a:t>
          </a:r>
          <a:endParaRPr lang="en-US" sz="1500" kern="1200"/>
        </a:p>
      </dsp:txBody>
      <dsp:txXfrm>
        <a:off x="2323176" y="1303126"/>
        <a:ext cx="1569680" cy="941808"/>
      </dsp:txXfrm>
    </dsp:sp>
    <dsp:sp modelId="{BAB7257D-CC0F-4C4E-A67D-9D875E7DEB9B}">
      <dsp:nvSpPr>
        <dsp:cNvPr id="0" name=""/>
        <dsp:cNvSpPr/>
      </dsp:nvSpPr>
      <dsp:spPr>
        <a:xfrm>
          <a:off x="5821765" y="1728311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77953" y="1772225"/>
        <a:ext cx="18051" cy="3610"/>
      </dsp:txXfrm>
    </dsp:sp>
    <dsp:sp modelId="{C8C570C2-DF62-4715-AB01-4B21E0230FE0}">
      <dsp:nvSpPr>
        <dsp:cNvPr id="0" name=""/>
        <dsp:cNvSpPr/>
      </dsp:nvSpPr>
      <dsp:spPr>
        <a:xfrm>
          <a:off x="4253884" y="1303126"/>
          <a:ext cx="1569680" cy="9418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Desarrollo web Google actívate.</a:t>
          </a:r>
          <a:endParaRPr lang="en-US" sz="1500" kern="1200"/>
        </a:p>
      </dsp:txBody>
      <dsp:txXfrm>
        <a:off x="4253884" y="1303126"/>
        <a:ext cx="1569680" cy="941808"/>
      </dsp:txXfrm>
    </dsp:sp>
    <dsp:sp modelId="{90A75B47-B909-4C1A-A550-6CB5AFCA0B4F}">
      <dsp:nvSpPr>
        <dsp:cNvPr id="0" name=""/>
        <dsp:cNvSpPr/>
      </dsp:nvSpPr>
      <dsp:spPr>
        <a:xfrm>
          <a:off x="7752473" y="1728311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08660" y="1772225"/>
        <a:ext cx="18051" cy="3610"/>
      </dsp:txXfrm>
    </dsp:sp>
    <dsp:sp modelId="{FB777CAA-B7B8-47FA-BE4B-CA9022602CB6}">
      <dsp:nvSpPr>
        <dsp:cNvPr id="0" name=""/>
        <dsp:cNvSpPr/>
      </dsp:nvSpPr>
      <dsp:spPr>
        <a:xfrm>
          <a:off x="6184592" y="1303126"/>
          <a:ext cx="1569680" cy="9418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Ingles.</a:t>
          </a:r>
          <a:endParaRPr lang="en-US" sz="1500" kern="1200"/>
        </a:p>
      </dsp:txBody>
      <dsp:txXfrm>
        <a:off x="6184592" y="1303126"/>
        <a:ext cx="1569680" cy="941808"/>
      </dsp:txXfrm>
    </dsp:sp>
    <dsp:sp modelId="{D8A0801B-3825-4119-980A-B3AEADA12E37}">
      <dsp:nvSpPr>
        <dsp:cNvPr id="0" name=""/>
        <dsp:cNvSpPr/>
      </dsp:nvSpPr>
      <dsp:spPr>
        <a:xfrm>
          <a:off x="1177309" y="2243135"/>
          <a:ext cx="7722830" cy="330426"/>
        </a:xfrm>
        <a:custGeom>
          <a:avLst/>
          <a:gdLst/>
          <a:ahLst/>
          <a:cxnLst/>
          <a:rect l="0" t="0" r="0" b="0"/>
          <a:pathLst>
            <a:path>
              <a:moveTo>
                <a:pt x="7722830" y="0"/>
              </a:moveTo>
              <a:lnTo>
                <a:pt x="7722830" y="182313"/>
              </a:lnTo>
              <a:lnTo>
                <a:pt x="0" y="182313"/>
              </a:lnTo>
              <a:lnTo>
                <a:pt x="0" y="330426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45443" y="2406543"/>
        <a:ext cx="386563" cy="3610"/>
      </dsp:txXfrm>
    </dsp:sp>
    <dsp:sp modelId="{1F23661D-B307-4005-A077-DCF3799D787D}">
      <dsp:nvSpPr>
        <dsp:cNvPr id="0" name=""/>
        <dsp:cNvSpPr/>
      </dsp:nvSpPr>
      <dsp:spPr>
        <a:xfrm>
          <a:off x="8115299" y="1303126"/>
          <a:ext cx="1569680" cy="941808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Entendimiento 100%</a:t>
          </a:r>
          <a:endParaRPr lang="en-US" sz="1500" kern="1200" dirty="0"/>
        </a:p>
      </dsp:txBody>
      <dsp:txXfrm>
        <a:off x="8115299" y="1303126"/>
        <a:ext cx="1569680" cy="941808"/>
      </dsp:txXfrm>
    </dsp:sp>
    <dsp:sp modelId="{41EB7380-3EB0-4316-AD7B-5430E15A0A88}">
      <dsp:nvSpPr>
        <dsp:cNvPr id="0" name=""/>
        <dsp:cNvSpPr/>
      </dsp:nvSpPr>
      <dsp:spPr>
        <a:xfrm>
          <a:off x="1960350" y="3031146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6538" y="3075061"/>
        <a:ext cx="18051" cy="3610"/>
      </dsp:txXfrm>
    </dsp:sp>
    <dsp:sp modelId="{E270DC08-E03E-4E83-A549-FCEF2710DF50}">
      <dsp:nvSpPr>
        <dsp:cNvPr id="0" name=""/>
        <dsp:cNvSpPr/>
      </dsp:nvSpPr>
      <dsp:spPr>
        <a:xfrm>
          <a:off x="392469" y="2605961"/>
          <a:ext cx="1569680" cy="9418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Listening 100%</a:t>
          </a:r>
          <a:endParaRPr lang="en-US" sz="1500" kern="1200"/>
        </a:p>
      </dsp:txBody>
      <dsp:txXfrm>
        <a:off x="392469" y="2605961"/>
        <a:ext cx="1569680" cy="941808"/>
      </dsp:txXfrm>
    </dsp:sp>
    <dsp:sp modelId="{4FCFFF65-4F9A-428D-9CCD-3307D999B02F}">
      <dsp:nvSpPr>
        <dsp:cNvPr id="0" name=""/>
        <dsp:cNvSpPr/>
      </dsp:nvSpPr>
      <dsp:spPr>
        <a:xfrm>
          <a:off x="3891057" y="3031146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7245" y="3075061"/>
        <a:ext cx="18051" cy="3610"/>
      </dsp:txXfrm>
    </dsp:sp>
    <dsp:sp modelId="{546C9031-5641-4FBB-A6B2-65C511EBA6CC}">
      <dsp:nvSpPr>
        <dsp:cNvPr id="0" name=""/>
        <dsp:cNvSpPr/>
      </dsp:nvSpPr>
      <dsp:spPr>
        <a:xfrm>
          <a:off x="2323176" y="2605961"/>
          <a:ext cx="1569680" cy="9418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Reading 90%</a:t>
          </a:r>
          <a:endParaRPr lang="en-US" sz="1500" kern="1200" dirty="0"/>
        </a:p>
      </dsp:txBody>
      <dsp:txXfrm>
        <a:off x="2323176" y="2605961"/>
        <a:ext cx="1569680" cy="941808"/>
      </dsp:txXfrm>
    </dsp:sp>
    <dsp:sp modelId="{F0F229E9-BDD9-42B8-B118-E0E14F303F5E}">
      <dsp:nvSpPr>
        <dsp:cNvPr id="0" name=""/>
        <dsp:cNvSpPr/>
      </dsp:nvSpPr>
      <dsp:spPr>
        <a:xfrm>
          <a:off x="5821765" y="3031146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77953" y="3075061"/>
        <a:ext cx="18051" cy="3610"/>
      </dsp:txXfrm>
    </dsp:sp>
    <dsp:sp modelId="{B893FABE-A8F4-47FD-BFF3-0DA27D708EA7}">
      <dsp:nvSpPr>
        <dsp:cNvPr id="0" name=""/>
        <dsp:cNvSpPr/>
      </dsp:nvSpPr>
      <dsp:spPr>
        <a:xfrm>
          <a:off x="4253884" y="2605961"/>
          <a:ext cx="1569680" cy="9418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Writing 80%</a:t>
          </a:r>
          <a:endParaRPr lang="en-US" sz="1500" kern="1200"/>
        </a:p>
      </dsp:txBody>
      <dsp:txXfrm>
        <a:off x="4253884" y="2605961"/>
        <a:ext cx="1569680" cy="941808"/>
      </dsp:txXfrm>
    </dsp:sp>
    <dsp:sp modelId="{FDCF70F3-5670-4882-889B-A1FD98D28073}">
      <dsp:nvSpPr>
        <dsp:cNvPr id="0" name=""/>
        <dsp:cNvSpPr/>
      </dsp:nvSpPr>
      <dsp:spPr>
        <a:xfrm>
          <a:off x="6184592" y="2605961"/>
          <a:ext cx="1569680" cy="9418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Speaking 40%</a:t>
          </a:r>
          <a:endParaRPr lang="en-US" sz="1500" kern="1200" dirty="0"/>
        </a:p>
      </dsp:txBody>
      <dsp:txXfrm>
        <a:off x="6184592" y="2605961"/>
        <a:ext cx="1569680" cy="941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5B09E-080D-A356-8F85-A04AD3BD4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78D063-7FCA-1203-3441-549EC3375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1087A8-F74B-73AE-E98F-54D237CD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A4D3-4325-49B7-9750-EAEA5E0A6C25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931F96-3B79-7B9F-B391-8979D583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6D8FB5-0519-C333-CAE5-E0CB8D1E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8DDF-8DD7-45D0-A2F2-D7C6B7859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31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61D70-0A7C-4950-B3CD-2C22D93C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82C672-5C82-0C93-2910-0EE7A8EF1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0E8AA8-4CC4-F1F5-B497-E5EFA8DC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A4D3-4325-49B7-9750-EAEA5E0A6C25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4F8C07-C664-4F63-3789-74FFFBC8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8D0DB0-3F09-3B32-B324-213361A6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8DDF-8DD7-45D0-A2F2-D7C6B7859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017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ADC120-ECD5-AD1D-EC3B-6010213B4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28EF04-C7C5-474D-BB68-40EFE39BC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3CEA42-68FF-8862-F113-4B1C9F62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A4D3-4325-49B7-9750-EAEA5E0A6C25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89EAE2-D12A-5D8C-FD5B-7406A801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09C8E5-BFBE-1AEB-22DE-7281389B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8DDF-8DD7-45D0-A2F2-D7C6B7859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254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458B3-BDDB-73E4-43CF-7F7ACA74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C92BF9-BC15-3BA3-E395-5520F4F4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BD8B07-5FD8-D313-748C-F9AB863D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A4D3-4325-49B7-9750-EAEA5E0A6C25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FD4C97-30AD-C14F-7AEB-F1955282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DBD5FB-30C1-D17A-167C-03CA9910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8DDF-8DD7-45D0-A2F2-D7C6B7859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803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D29A2-2946-90BA-DBA2-B388D0D2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61E0A4-7575-DA0C-EDBE-5C6F9B9D1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2C1A2F-6E1D-4398-20AE-5735001D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A4D3-4325-49B7-9750-EAEA5E0A6C25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E1009A-5C45-A0F6-6373-6C2FF6EA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9FC49E-F0D5-95B7-227E-39A22AA8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8DDF-8DD7-45D0-A2F2-D7C6B7859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878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08566-F612-9A15-36AF-6231567C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A6B946-6F0D-10A1-0192-A8A9ADDF9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244ED5-9AE5-35C9-95D0-63337F7A6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0F2C8D-0480-3A3B-1677-86F58F6D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A4D3-4325-49B7-9750-EAEA5E0A6C25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AC2FE2-E932-A611-CF91-17D74253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CBA8AF-4F82-B38B-18B3-9C7CF690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8DDF-8DD7-45D0-A2F2-D7C6B7859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647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5CEF9-5D7E-B73F-09B5-EF72FC82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263912-AF19-9A14-2109-7E00BA817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13F99D-AA8F-A003-C49B-ADC1A6B1B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3208B4-F526-089F-7579-F6996FDF1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86F13E-C4D4-B556-E706-4341EE1A5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51764A2-F967-E3D4-DDFE-3C282F25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A4D3-4325-49B7-9750-EAEA5E0A6C25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605AC4-AB10-9521-D79C-D8360AA3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02B96D-E865-2E85-1404-C841E7F9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8DDF-8DD7-45D0-A2F2-D7C6B7859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144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D19AB-43A9-2913-0153-B5BE04CF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E79FD2-6986-F65A-B019-CB79A884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A4D3-4325-49B7-9750-EAEA5E0A6C25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E5C4D2-C44B-EE30-C0AD-F91E394A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0203A8-400D-2C9E-CB04-3557538E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8DDF-8DD7-45D0-A2F2-D7C6B7859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802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02AD038-3680-71E7-8F94-27A1E1A3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A4D3-4325-49B7-9750-EAEA5E0A6C25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9780B2-17AD-27AE-8D1D-7E6F7000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DCE49A-2E66-7DFA-1596-5BC19E56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8DDF-8DD7-45D0-A2F2-D7C6B7859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037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92A7A-15C3-5F33-903B-296C4301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3C53E6-E1D4-8F20-6970-AB4ABA690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E29543-FDD9-591D-3A01-2B3C8C062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BF53D0-35EC-A442-BDB6-DDCBB26E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A4D3-4325-49B7-9750-EAEA5E0A6C25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0DCE6C-8A57-4485-5D44-FE7D964B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8DEB62-24FB-5FA2-B60A-0AAA9FBC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8DDF-8DD7-45D0-A2F2-D7C6B7859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771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00D78-66B0-B45C-966C-FA0759A50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9AD344-44F1-3E15-EC6B-D7F4AC9DA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017EDD-2475-E0D2-EC55-182869C7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136593-A080-C5A7-B590-F2E50B12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A4D3-4325-49B7-9750-EAEA5E0A6C25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EB8827-4330-7C95-5CC3-1ED9E6B6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AF9D33-3494-93E3-5407-6638D085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8DDF-8DD7-45D0-A2F2-D7C6B7859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83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085521-85BB-7AD1-6235-F5B5A386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082B24-7DE1-E436-FAC5-38AE2DF8C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652FB4-AC7D-0EF0-0E33-541DA916B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7A4D3-4325-49B7-9750-EAEA5E0A6C25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14E4C-B0A3-28F9-E074-4A324D510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E12413-251B-2291-47FA-5F8B8B364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68DDF-8DD7-45D0-A2F2-D7C6B78591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675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evillapedia.wikanda.es/wiki/Arroba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6BB72-B705-0EE5-B0C6-F920F6B5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41" y="188911"/>
            <a:ext cx="11061219" cy="302309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s-MX" sz="4000" dirty="0">
                <a:solidFill>
                  <a:schemeClr val="bg2">
                    <a:lumMod val="75000"/>
                  </a:schemeClr>
                </a:solidFill>
              </a:rPr>
              <a:t>Mireya Peña Cárcamo.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7F81A9-569E-80DD-9915-B77D34778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5420335" cy="3240088"/>
          </a:xfrm>
        </p:spPr>
        <p:txBody>
          <a:bodyPr/>
          <a:lstStyle/>
          <a:p>
            <a:r>
              <a:rPr lang="es-MX" sz="2800" dirty="0"/>
              <a:t>Contacto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pic>
        <p:nvPicPr>
          <p:cNvPr id="7" name="Imagen 6" descr="Imagen en blanco y negro de una persona&#10;&#10;Descripción generada automáticamente">
            <a:extLst>
              <a:ext uri="{FF2B5EF4-FFF2-40B4-BE49-F238E27FC236}">
                <a16:creationId xmlns:a16="http://schemas.microsoft.com/office/drawing/2014/main" id="{F5CE9D25-46B6-218C-E840-1FC6700CA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66" y="188910"/>
            <a:ext cx="3250308" cy="3023091"/>
          </a:xfrm>
          <a:prstGeom prst="rect">
            <a:avLst/>
          </a:prstGeom>
        </p:spPr>
      </p:pic>
      <p:pic>
        <p:nvPicPr>
          <p:cNvPr id="9" name="Gráfico 8" descr="Sobre con relleno sólido">
            <a:extLst>
              <a:ext uri="{FF2B5EF4-FFF2-40B4-BE49-F238E27FC236}">
                <a16:creationId xmlns:a16="http://schemas.microsoft.com/office/drawing/2014/main" id="{1C67B60E-A83A-69C5-6B80-DD5BCB5F9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712" y="4150487"/>
            <a:ext cx="820200" cy="613059"/>
          </a:xfrm>
          <a:prstGeom prst="rect">
            <a:avLst/>
          </a:prstGeom>
        </p:spPr>
      </p:pic>
      <p:pic>
        <p:nvPicPr>
          <p:cNvPr id="11" name="Gráfico 10" descr="Altavoz de teléfono con relleno sólido">
            <a:extLst>
              <a:ext uri="{FF2B5EF4-FFF2-40B4-BE49-F238E27FC236}">
                <a16:creationId xmlns:a16="http://schemas.microsoft.com/office/drawing/2014/main" id="{D538D895-C9A6-874C-AB99-06638B160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9788" y="5485033"/>
            <a:ext cx="914400" cy="9144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FA01B27-6075-9A13-D6E7-5FE466BB7F96}"/>
              </a:ext>
            </a:extLst>
          </p:cNvPr>
          <p:cNvSpPr txBox="1"/>
          <p:nvPr/>
        </p:nvSpPr>
        <p:spPr>
          <a:xfrm>
            <a:off x="1659988" y="4350771"/>
            <a:ext cx="54198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mpcmpc_33@yahoo.com.mx</a:t>
            </a:r>
          </a:p>
          <a:p>
            <a:endParaRPr lang="es-MX" dirty="0"/>
          </a:p>
          <a:p>
            <a:r>
              <a:rPr lang="es-MX" dirty="0"/>
              <a:t>https://github.com/MireyaPenhaCarcamo</a:t>
            </a:r>
          </a:p>
          <a:p>
            <a:r>
              <a:rPr lang="es-MX" dirty="0"/>
              <a:t>Puebla.</a:t>
            </a:r>
          </a:p>
        </p:txBody>
      </p:sp>
      <p:pic>
        <p:nvPicPr>
          <p:cNvPr id="15" name="Imagen 14" descr="Forma&#10;&#10;Descripción generada automáticamente con confianza media">
            <a:extLst>
              <a:ext uri="{FF2B5EF4-FFF2-40B4-BE49-F238E27FC236}">
                <a16:creationId xmlns:a16="http://schemas.microsoft.com/office/drawing/2014/main" id="{2D1B6E4F-22F3-F3D7-9D6A-EDD0EA4B9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86899" y="4895300"/>
            <a:ext cx="578170" cy="589733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7CAF9FB8-868F-73BB-D076-A270F66E1C48}"/>
              </a:ext>
            </a:extLst>
          </p:cNvPr>
          <p:cNvSpPr txBox="1"/>
          <p:nvPr/>
        </p:nvSpPr>
        <p:spPr>
          <a:xfrm>
            <a:off x="1904711" y="5867730"/>
            <a:ext cx="306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nd.</a:t>
            </a:r>
          </a:p>
        </p:txBody>
      </p:sp>
    </p:spTree>
    <p:extLst>
      <p:ext uri="{BB962C8B-B14F-4D97-AF65-F5344CB8AC3E}">
        <p14:creationId xmlns:p14="http://schemas.microsoft.com/office/powerpoint/2010/main" val="126284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6BB72-B705-0EE5-B0C6-F920F6B5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41" y="188911"/>
            <a:ext cx="5063523" cy="6530544"/>
          </a:xfrm>
          <a:solidFill>
            <a:schemeClr val="tx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s-MX" sz="4000">
                <a:solidFill>
                  <a:schemeClr val="bg2">
                    <a:lumMod val="75000"/>
                  </a:schemeClr>
                </a:solidFill>
              </a:rPr>
              <a:t>Experiencia laboral</a:t>
            </a:r>
            <a:br>
              <a:rPr lang="es-MX" sz="400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>
                <a:solidFill>
                  <a:schemeClr val="bg2">
                    <a:lumMod val="75000"/>
                  </a:schemeClr>
                </a:solidFill>
              </a:rPr>
            </a:br>
            <a:endParaRPr lang="es-MX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4365600-3F01-86B5-59E4-40E6C5F25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68" y="1773535"/>
            <a:ext cx="10504318" cy="46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2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6BB72-B705-0EE5-B0C6-F920F6B5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41" y="188911"/>
            <a:ext cx="5063523" cy="6530544"/>
          </a:xfrm>
          <a:solidFill>
            <a:schemeClr val="tx2">
              <a:lumMod val="75000"/>
            </a:schemeClr>
          </a:solidFill>
        </p:spPr>
        <p:txBody>
          <a:bodyPr>
            <a:normAutofit fontScale="90000"/>
          </a:bodyPr>
          <a:lstStyle/>
          <a:p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s-MX" sz="4000" dirty="0">
                <a:solidFill>
                  <a:schemeClr val="bg2">
                    <a:lumMod val="75000"/>
                  </a:schemeClr>
                </a:solidFill>
              </a:rPr>
              <a:t>      </a:t>
            </a: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s-MX" sz="4000" dirty="0">
                <a:solidFill>
                  <a:schemeClr val="bg2">
                    <a:lumMod val="75000"/>
                  </a:schemeClr>
                </a:solidFill>
              </a:rPr>
              <a:t>                                              </a:t>
            </a: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s-MX" sz="4000" dirty="0">
                <a:solidFill>
                  <a:schemeClr val="bg2">
                    <a:lumMod val="75000"/>
                  </a:schemeClr>
                </a:solidFill>
              </a:rPr>
              <a:t>Soft skills</a:t>
            </a: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endParaRPr lang="es-MX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5B4216-0088-A8AB-645B-B0D9F0B36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162" y="1130340"/>
            <a:ext cx="4639458" cy="39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6BB72-B705-0EE5-B0C6-F920F6B5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0" y="163728"/>
            <a:ext cx="5063523" cy="6530544"/>
          </a:xfrm>
          <a:solidFill>
            <a:schemeClr val="tx2">
              <a:lumMod val="75000"/>
            </a:schemeClr>
          </a:solidFill>
        </p:spPr>
        <p:txBody>
          <a:bodyPr>
            <a:normAutofit fontScale="90000"/>
          </a:bodyPr>
          <a:lstStyle/>
          <a:p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s-MX" sz="4000" dirty="0">
                <a:solidFill>
                  <a:schemeClr val="bg2">
                    <a:lumMod val="75000"/>
                  </a:schemeClr>
                </a:solidFill>
              </a:rPr>
              <a:t>      </a:t>
            </a: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s-MX" sz="4000" dirty="0">
                <a:solidFill>
                  <a:schemeClr val="bg2">
                    <a:lumMod val="75000"/>
                  </a:schemeClr>
                </a:solidFill>
              </a:rPr>
              <a:t>                                              </a:t>
            </a: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s-MX" sz="4000" dirty="0">
                <a:solidFill>
                  <a:schemeClr val="bg2">
                    <a:lumMod val="75000"/>
                  </a:schemeClr>
                </a:solidFill>
              </a:rPr>
              <a:t>Hard skills</a:t>
            </a: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endParaRPr lang="es-MX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9FF3BC-A1AD-CF81-9EB2-EB8D3252D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569" y="1398173"/>
            <a:ext cx="6661616" cy="489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4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6BB72-B705-0EE5-B0C6-F920F6B5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0" y="163728"/>
            <a:ext cx="5063523" cy="6530544"/>
          </a:xfrm>
          <a:solidFill>
            <a:schemeClr val="tx2">
              <a:lumMod val="75000"/>
            </a:schemeClr>
          </a:solidFill>
        </p:spPr>
        <p:txBody>
          <a:bodyPr>
            <a:normAutofit fontScale="90000"/>
          </a:bodyPr>
          <a:lstStyle/>
          <a:p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s-MX" sz="4000" dirty="0">
                <a:solidFill>
                  <a:schemeClr val="bg2">
                    <a:lumMod val="75000"/>
                  </a:schemeClr>
                </a:solidFill>
              </a:rPr>
              <a:t>      </a:t>
            </a: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s-MX" sz="4000" dirty="0">
                <a:solidFill>
                  <a:schemeClr val="bg2">
                    <a:lumMod val="75000"/>
                  </a:schemeClr>
                </a:solidFill>
              </a:rPr>
              <a:t>                                              </a:t>
            </a: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s-MX" sz="4000" dirty="0">
                <a:solidFill>
                  <a:schemeClr val="bg2">
                    <a:lumMod val="75000"/>
                  </a:schemeClr>
                </a:solidFill>
              </a:rPr>
              <a:t>Cursos varios.</a:t>
            </a: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endParaRPr lang="es-MX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A2F0ABC-DEDD-2608-7341-71D1944EE800}"/>
              </a:ext>
            </a:extLst>
          </p:cNvPr>
          <p:cNvSpPr txBox="1"/>
          <p:nvPr/>
        </p:nvSpPr>
        <p:spPr>
          <a:xfrm>
            <a:off x="6276109" y="734291"/>
            <a:ext cx="5334000" cy="5735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graphicFrame>
        <p:nvGraphicFramePr>
          <p:cNvPr id="5" name="CuadroTexto 1">
            <a:extLst>
              <a:ext uri="{FF2B5EF4-FFF2-40B4-BE49-F238E27FC236}">
                <a16:creationId xmlns:a16="http://schemas.microsoft.com/office/drawing/2014/main" id="{016E2A2F-62AA-55D9-1D61-BFCB55DC19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9185189"/>
              </p:ext>
            </p:extLst>
          </p:nvPr>
        </p:nvGraphicFramePr>
        <p:xfrm>
          <a:off x="2283924" y="2466267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1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6BB72-B705-0EE5-B0C6-F920F6B5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0" y="163728"/>
            <a:ext cx="5063523" cy="6530544"/>
          </a:xfrm>
          <a:solidFill>
            <a:schemeClr val="tx2">
              <a:lumMod val="75000"/>
            </a:schemeClr>
          </a:solidFill>
        </p:spPr>
        <p:txBody>
          <a:bodyPr>
            <a:normAutofit fontScale="90000"/>
          </a:bodyPr>
          <a:lstStyle/>
          <a:p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s-MX" sz="4000" dirty="0">
                <a:solidFill>
                  <a:schemeClr val="bg2">
                    <a:lumMod val="75000"/>
                  </a:schemeClr>
                </a:solidFill>
              </a:rPr>
              <a:t>      </a:t>
            </a: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s-MX" sz="4000" dirty="0">
                <a:solidFill>
                  <a:schemeClr val="bg2">
                    <a:lumMod val="75000"/>
                  </a:schemeClr>
                </a:solidFill>
              </a:rPr>
              <a:t>                                              </a:t>
            </a: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s-MX" sz="4000" dirty="0">
                <a:solidFill>
                  <a:schemeClr val="bg2">
                    <a:lumMod val="75000"/>
                  </a:schemeClr>
                </a:solidFill>
              </a:rPr>
              <a:t>Gracias...</a:t>
            </a: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MX" sz="4000" dirty="0">
                <a:solidFill>
                  <a:schemeClr val="bg2">
                    <a:lumMod val="75000"/>
                  </a:schemeClr>
                </a:solidFill>
              </a:rPr>
            </a:br>
            <a:endParaRPr lang="es-MX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A2F0ABC-DEDD-2608-7341-71D1944EE800}"/>
              </a:ext>
            </a:extLst>
          </p:cNvPr>
          <p:cNvSpPr txBox="1"/>
          <p:nvPr/>
        </p:nvSpPr>
        <p:spPr>
          <a:xfrm>
            <a:off x="6276109" y="734291"/>
            <a:ext cx="5334000" cy="5735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9931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282</Words>
  <Application>Microsoft Office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Mireya Peña Cárcamo.</vt:lpstr>
      <vt:lpstr>Experiencia laboral           </vt:lpstr>
      <vt:lpstr>                                                                                       Soft skills           </vt:lpstr>
      <vt:lpstr>                                                                                       Hard skills           </vt:lpstr>
      <vt:lpstr>                                                                                         Cursos varios.         </vt:lpstr>
      <vt:lpstr>                                                                                         Gracias...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MIREYA PENA CARCAMO</dc:creator>
  <cp:lastModifiedBy>MIREYA PENA CARCAMO</cp:lastModifiedBy>
  <cp:revision>6</cp:revision>
  <dcterms:created xsi:type="dcterms:W3CDTF">2022-05-13T02:12:58Z</dcterms:created>
  <dcterms:modified xsi:type="dcterms:W3CDTF">2022-05-13T02:41:50Z</dcterms:modified>
</cp:coreProperties>
</file>