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D335E-F100-4460-AEC5-D78CB8AF91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9A75CB-0D6D-4CD9-924E-C4518A449A44}">
      <dgm:prSet/>
      <dgm:spPr/>
      <dgm:t>
        <a:bodyPr/>
        <a:lstStyle/>
        <a:p>
          <a:r>
            <a:rPr lang="en-US"/>
            <a:t>Licenciada en Turismo.</a:t>
          </a:r>
        </a:p>
      </dgm:t>
    </dgm:pt>
    <dgm:pt modelId="{4A9DF78A-C794-4AD9-A084-271037B3A069}" type="parTrans" cxnId="{680F15EA-7F82-4AC2-ABF9-534823835114}">
      <dgm:prSet/>
      <dgm:spPr/>
      <dgm:t>
        <a:bodyPr/>
        <a:lstStyle/>
        <a:p>
          <a:endParaRPr lang="en-US"/>
        </a:p>
      </dgm:t>
    </dgm:pt>
    <dgm:pt modelId="{A37FE669-7BA5-46E6-8A7D-8CE88A41D21A}" type="sibTrans" cxnId="{680F15EA-7F82-4AC2-ABF9-534823835114}">
      <dgm:prSet/>
      <dgm:spPr/>
      <dgm:t>
        <a:bodyPr/>
        <a:lstStyle/>
        <a:p>
          <a:endParaRPr lang="en-US"/>
        </a:p>
      </dgm:t>
    </dgm:pt>
    <dgm:pt modelId="{C2055E1D-F890-4C21-B49B-85311247ED8A}">
      <dgm:prSet/>
      <dgm:spPr/>
      <dgm:t>
        <a:bodyPr/>
        <a:lstStyle/>
        <a:p>
          <a:r>
            <a:rPr lang="en-US"/>
            <a:t>Trabaje 13 años como representante de ventas de la más alta categoría en Compañía Mexicana de aviaciòn hasta 2010.</a:t>
          </a:r>
        </a:p>
      </dgm:t>
    </dgm:pt>
    <dgm:pt modelId="{B94A7CAD-8237-42FE-845D-3A75F52A11A6}" type="parTrans" cxnId="{6CF6DEEE-B5D8-4D5A-B6F1-F88E3E021EF3}">
      <dgm:prSet/>
      <dgm:spPr/>
      <dgm:t>
        <a:bodyPr/>
        <a:lstStyle/>
        <a:p>
          <a:endParaRPr lang="en-US"/>
        </a:p>
      </dgm:t>
    </dgm:pt>
    <dgm:pt modelId="{86E7FD71-B930-4EFC-BE7B-CE82C25F8C75}" type="sibTrans" cxnId="{6CF6DEEE-B5D8-4D5A-B6F1-F88E3E021EF3}">
      <dgm:prSet/>
      <dgm:spPr/>
      <dgm:t>
        <a:bodyPr/>
        <a:lstStyle/>
        <a:p>
          <a:endParaRPr lang="en-US"/>
        </a:p>
      </dgm:t>
    </dgm:pt>
    <dgm:pt modelId="{4E7E9837-1F5F-4D93-8A3C-808F4188D271}">
      <dgm:prSet/>
      <dgm:spPr/>
      <dgm:t>
        <a:bodyPr/>
        <a:lstStyle/>
        <a:p>
          <a:r>
            <a:rPr lang="en-US"/>
            <a:t>Diplomada en desarrollo web y aplicaciones móviles.</a:t>
          </a:r>
        </a:p>
      </dgm:t>
    </dgm:pt>
    <dgm:pt modelId="{376D6979-6F30-4F98-A7CA-E888A4638CB3}" type="parTrans" cxnId="{16EB2897-7524-4AF5-9F06-9080C1314274}">
      <dgm:prSet/>
      <dgm:spPr/>
      <dgm:t>
        <a:bodyPr/>
        <a:lstStyle/>
        <a:p>
          <a:endParaRPr lang="en-US"/>
        </a:p>
      </dgm:t>
    </dgm:pt>
    <dgm:pt modelId="{EE0519F2-4621-4C55-A909-28A0433058FB}" type="sibTrans" cxnId="{16EB2897-7524-4AF5-9F06-9080C1314274}">
      <dgm:prSet/>
      <dgm:spPr/>
      <dgm:t>
        <a:bodyPr/>
        <a:lstStyle/>
        <a:p>
          <a:endParaRPr lang="en-US"/>
        </a:p>
      </dgm:t>
    </dgm:pt>
    <dgm:pt modelId="{5770F127-39EA-4EF1-B393-0B2D768CB9FE}">
      <dgm:prSet/>
      <dgm:spPr/>
      <dgm:t>
        <a:bodyPr/>
        <a:lstStyle/>
        <a:p>
          <a:r>
            <a:rPr lang="en-US"/>
            <a:t>Actualmente estudiante del 6 to. Semestre de la carrera de Ingeniería de Software en la Universidad abierta y a distancia de México.</a:t>
          </a:r>
        </a:p>
      </dgm:t>
    </dgm:pt>
    <dgm:pt modelId="{42C3881B-8BC4-45B7-BEE1-A36756076A76}" type="parTrans" cxnId="{B9AED966-0B0F-4402-8BBE-10FA9A1458F4}">
      <dgm:prSet/>
      <dgm:spPr/>
      <dgm:t>
        <a:bodyPr/>
        <a:lstStyle/>
        <a:p>
          <a:endParaRPr lang="en-US"/>
        </a:p>
      </dgm:t>
    </dgm:pt>
    <dgm:pt modelId="{23CF412D-D36B-4F5D-AC66-DA29A9CC93F8}" type="sibTrans" cxnId="{B9AED966-0B0F-4402-8BBE-10FA9A1458F4}">
      <dgm:prSet/>
      <dgm:spPr/>
      <dgm:t>
        <a:bodyPr/>
        <a:lstStyle/>
        <a:p>
          <a:endParaRPr lang="en-US"/>
        </a:p>
      </dgm:t>
    </dgm:pt>
    <dgm:pt modelId="{26F4F63A-8D0F-44AB-929C-3AA3FE0C0DE9}">
      <dgm:prSet/>
      <dgm:spPr/>
      <dgm:t>
        <a:bodyPr/>
        <a:lstStyle/>
        <a:p>
          <a:r>
            <a:rPr lang="en-US"/>
            <a:t>Me encuentro participando en el programa Oracle One Next education para incrementar mis habilidades de programación.</a:t>
          </a:r>
        </a:p>
      </dgm:t>
    </dgm:pt>
    <dgm:pt modelId="{E89B2DCC-7378-4AE4-BA61-7428E5C8DB11}" type="parTrans" cxnId="{B6235164-5587-4B70-9F71-E3396D2B892C}">
      <dgm:prSet/>
      <dgm:spPr/>
      <dgm:t>
        <a:bodyPr/>
        <a:lstStyle/>
        <a:p>
          <a:endParaRPr lang="en-US"/>
        </a:p>
      </dgm:t>
    </dgm:pt>
    <dgm:pt modelId="{3A3899C6-2D5C-46CC-AF44-48039F5C33F9}" type="sibTrans" cxnId="{B6235164-5587-4B70-9F71-E3396D2B892C}">
      <dgm:prSet/>
      <dgm:spPr/>
      <dgm:t>
        <a:bodyPr/>
        <a:lstStyle/>
        <a:p>
          <a:endParaRPr lang="en-US"/>
        </a:p>
      </dgm:t>
    </dgm:pt>
    <dgm:pt modelId="{1858FCE5-2448-4A91-A628-A870C2B2A5C3}">
      <dgm:prSet/>
      <dgm:spPr/>
      <dgm:t>
        <a:bodyPr/>
        <a:lstStyle/>
        <a:p>
          <a:r>
            <a:rPr lang="en-US"/>
            <a:t>Te hago la invitación para que me sigas en LinkedIn.</a:t>
          </a:r>
        </a:p>
      </dgm:t>
    </dgm:pt>
    <dgm:pt modelId="{5556D9C7-ACF7-4202-8613-41B2316D66AF}" type="parTrans" cxnId="{7A296B8A-F340-4301-B390-0642FCA5AA46}">
      <dgm:prSet/>
      <dgm:spPr/>
      <dgm:t>
        <a:bodyPr/>
        <a:lstStyle/>
        <a:p>
          <a:endParaRPr lang="en-US"/>
        </a:p>
      </dgm:t>
    </dgm:pt>
    <dgm:pt modelId="{422B94AB-CA9F-4294-8A2A-500CF2576562}" type="sibTrans" cxnId="{7A296B8A-F340-4301-B390-0642FCA5AA46}">
      <dgm:prSet/>
      <dgm:spPr/>
      <dgm:t>
        <a:bodyPr/>
        <a:lstStyle/>
        <a:p>
          <a:endParaRPr lang="en-US"/>
        </a:p>
      </dgm:t>
    </dgm:pt>
    <dgm:pt modelId="{689C1CF9-A531-4314-918C-9CA6F6E5AE5F}">
      <dgm:prSet/>
      <dgm:spPr/>
      <dgm:t>
        <a:bodyPr/>
        <a:lstStyle/>
        <a:p>
          <a:r>
            <a:rPr lang="en-US"/>
            <a:t>Y veas algunos proyectos  que he realizado GitHub.</a:t>
          </a:r>
        </a:p>
      </dgm:t>
    </dgm:pt>
    <dgm:pt modelId="{200DF0B9-96E0-4F2D-BCA4-DB7182786367}" type="parTrans" cxnId="{61AC97D5-DD07-47AC-B1BC-1102A07FACFC}">
      <dgm:prSet/>
      <dgm:spPr/>
      <dgm:t>
        <a:bodyPr/>
        <a:lstStyle/>
        <a:p>
          <a:endParaRPr lang="en-US"/>
        </a:p>
      </dgm:t>
    </dgm:pt>
    <dgm:pt modelId="{80D877B5-CE25-4F50-A0DA-DD2C73DBB562}" type="sibTrans" cxnId="{61AC97D5-DD07-47AC-B1BC-1102A07FACFC}">
      <dgm:prSet/>
      <dgm:spPr/>
      <dgm:t>
        <a:bodyPr/>
        <a:lstStyle/>
        <a:p>
          <a:endParaRPr lang="en-US"/>
        </a:p>
      </dgm:t>
    </dgm:pt>
    <dgm:pt modelId="{5F22E71C-4E1F-4524-9C4E-636867FE9C89}">
      <dgm:prSet/>
      <dgm:spPr/>
      <dgm:t>
        <a:bodyPr/>
        <a:lstStyle/>
        <a:p>
          <a:r>
            <a:rPr lang="en-US" b="1"/>
            <a:t>https://github.com/MireyaPenhaCarcamo/MireyaPenhaCarcamo.</a:t>
          </a:r>
          <a:endParaRPr lang="en-US"/>
        </a:p>
      </dgm:t>
    </dgm:pt>
    <dgm:pt modelId="{A2496EDD-C7DE-43AC-B99E-0F457B522C74}" type="parTrans" cxnId="{84259065-D3A4-4A3A-BE9A-0EBA9540641F}">
      <dgm:prSet/>
      <dgm:spPr/>
      <dgm:t>
        <a:bodyPr/>
        <a:lstStyle/>
        <a:p>
          <a:endParaRPr lang="en-US"/>
        </a:p>
      </dgm:t>
    </dgm:pt>
    <dgm:pt modelId="{D695CF26-4459-4DA0-B200-F1BE1661E024}" type="sibTrans" cxnId="{84259065-D3A4-4A3A-BE9A-0EBA9540641F}">
      <dgm:prSet/>
      <dgm:spPr/>
      <dgm:t>
        <a:bodyPr/>
        <a:lstStyle/>
        <a:p>
          <a:endParaRPr lang="en-US"/>
        </a:p>
      </dgm:t>
    </dgm:pt>
    <dgm:pt modelId="{AFE3C37F-0314-44C5-B235-22B032BC749A}" type="pres">
      <dgm:prSet presAssocID="{23CD335E-F100-4460-AEC5-D78CB8AF9140}" presName="linear" presStyleCnt="0">
        <dgm:presLayoutVars>
          <dgm:animLvl val="lvl"/>
          <dgm:resizeHandles val="exact"/>
        </dgm:presLayoutVars>
      </dgm:prSet>
      <dgm:spPr/>
    </dgm:pt>
    <dgm:pt modelId="{7208F968-EEA9-4A95-9EC0-E03631D10D73}" type="pres">
      <dgm:prSet presAssocID="{519A75CB-0D6D-4CD9-924E-C4518A449A4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CEE2011-129A-4D66-95C7-DED4E33D94D5}" type="pres">
      <dgm:prSet presAssocID="{A37FE669-7BA5-46E6-8A7D-8CE88A41D21A}" presName="spacer" presStyleCnt="0"/>
      <dgm:spPr/>
    </dgm:pt>
    <dgm:pt modelId="{24BE8DF5-2159-4506-98D9-F84285E43DA2}" type="pres">
      <dgm:prSet presAssocID="{C2055E1D-F890-4C21-B49B-85311247ED8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52EA1AD-71A1-4595-A685-6B00BC50FFFC}" type="pres">
      <dgm:prSet presAssocID="{86E7FD71-B930-4EFC-BE7B-CE82C25F8C75}" presName="spacer" presStyleCnt="0"/>
      <dgm:spPr/>
    </dgm:pt>
    <dgm:pt modelId="{507EE076-B66F-47F9-A55E-C2F9A9055167}" type="pres">
      <dgm:prSet presAssocID="{4E7E9837-1F5F-4D93-8A3C-808F4188D27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2226CA7-48A7-4170-8AC0-DC8EF244982B}" type="pres">
      <dgm:prSet presAssocID="{EE0519F2-4621-4C55-A909-28A0433058FB}" presName="spacer" presStyleCnt="0"/>
      <dgm:spPr/>
    </dgm:pt>
    <dgm:pt modelId="{659600A1-A08A-4FB9-8090-A3BBE080C22F}" type="pres">
      <dgm:prSet presAssocID="{5770F127-39EA-4EF1-B393-0B2D768CB9F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4D487FC-5F57-4CDA-B766-F49BC4D6F706}" type="pres">
      <dgm:prSet presAssocID="{23CF412D-D36B-4F5D-AC66-DA29A9CC93F8}" presName="spacer" presStyleCnt="0"/>
      <dgm:spPr/>
    </dgm:pt>
    <dgm:pt modelId="{E9E0DBBC-ECE6-4ADD-8292-8E1FC830A948}" type="pres">
      <dgm:prSet presAssocID="{26F4F63A-8D0F-44AB-929C-3AA3FE0C0DE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6B085DB-F0BF-48A3-A865-2987A955166E}" type="pres">
      <dgm:prSet presAssocID="{3A3899C6-2D5C-46CC-AF44-48039F5C33F9}" presName="spacer" presStyleCnt="0"/>
      <dgm:spPr/>
    </dgm:pt>
    <dgm:pt modelId="{00D3D1DE-EE87-4C80-8008-7AF002B2DD40}" type="pres">
      <dgm:prSet presAssocID="{1858FCE5-2448-4A91-A628-A870C2B2A5C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375FE3E-72E3-4819-9A26-C2D4D6D18489}" type="pres">
      <dgm:prSet presAssocID="{422B94AB-CA9F-4294-8A2A-500CF2576562}" presName="spacer" presStyleCnt="0"/>
      <dgm:spPr/>
    </dgm:pt>
    <dgm:pt modelId="{D0DBF491-076F-4455-B5D4-13B81EF258E5}" type="pres">
      <dgm:prSet presAssocID="{689C1CF9-A531-4314-918C-9CA6F6E5AE5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71D3A01-7323-4629-BC39-A3A0CFFA93F9}" type="pres">
      <dgm:prSet presAssocID="{80D877B5-CE25-4F50-A0DA-DD2C73DBB562}" presName="spacer" presStyleCnt="0"/>
      <dgm:spPr/>
    </dgm:pt>
    <dgm:pt modelId="{B42D0E5C-BA9B-4C0B-A2D7-2E6B4EDD1AD9}" type="pres">
      <dgm:prSet presAssocID="{5F22E71C-4E1F-4524-9C4E-636867FE9C8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815FA1F-1281-46A6-9FD5-7BB45321D2EC}" type="presOf" srcId="{4E7E9837-1F5F-4D93-8A3C-808F4188D271}" destId="{507EE076-B66F-47F9-A55E-C2F9A9055167}" srcOrd="0" destOrd="0" presId="urn:microsoft.com/office/officeart/2005/8/layout/vList2"/>
    <dgm:cxn modelId="{ADA9712D-68B1-41FD-82AB-719070D4E0E0}" type="presOf" srcId="{1858FCE5-2448-4A91-A628-A870C2B2A5C3}" destId="{00D3D1DE-EE87-4C80-8008-7AF002B2DD40}" srcOrd="0" destOrd="0" presId="urn:microsoft.com/office/officeart/2005/8/layout/vList2"/>
    <dgm:cxn modelId="{B6235164-5587-4B70-9F71-E3396D2B892C}" srcId="{23CD335E-F100-4460-AEC5-D78CB8AF9140}" destId="{26F4F63A-8D0F-44AB-929C-3AA3FE0C0DE9}" srcOrd="4" destOrd="0" parTransId="{E89B2DCC-7378-4AE4-BA61-7428E5C8DB11}" sibTransId="{3A3899C6-2D5C-46CC-AF44-48039F5C33F9}"/>
    <dgm:cxn modelId="{84259065-D3A4-4A3A-BE9A-0EBA9540641F}" srcId="{23CD335E-F100-4460-AEC5-D78CB8AF9140}" destId="{5F22E71C-4E1F-4524-9C4E-636867FE9C89}" srcOrd="7" destOrd="0" parTransId="{A2496EDD-C7DE-43AC-B99E-0F457B522C74}" sibTransId="{D695CF26-4459-4DA0-B200-F1BE1661E024}"/>
    <dgm:cxn modelId="{B9AED966-0B0F-4402-8BBE-10FA9A1458F4}" srcId="{23CD335E-F100-4460-AEC5-D78CB8AF9140}" destId="{5770F127-39EA-4EF1-B393-0B2D768CB9FE}" srcOrd="3" destOrd="0" parTransId="{42C3881B-8BC4-45B7-BEE1-A36756076A76}" sibTransId="{23CF412D-D36B-4F5D-AC66-DA29A9CC93F8}"/>
    <dgm:cxn modelId="{DB642568-99E3-4B8E-9499-67E378B41E6B}" type="presOf" srcId="{26F4F63A-8D0F-44AB-929C-3AA3FE0C0DE9}" destId="{E9E0DBBC-ECE6-4ADD-8292-8E1FC830A948}" srcOrd="0" destOrd="0" presId="urn:microsoft.com/office/officeart/2005/8/layout/vList2"/>
    <dgm:cxn modelId="{AE88BA6F-F111-4293-9ABE-27364F56A678}" type="presOf" srcId="{23CD335E-F100-4460-AEC5-D78CB8AF9140}" destId="{AFE3C37F-0314-44C5-B235-22B032BC749A}" srcOrd="0" destOrd="0" presId="urn:microsoft.com/office/officeart/2005/8/layout/vList2"/>
    <dgm:cxn modelId="{9B0E6579-4BCF-41C5-8470-9BE7460D455A}" type="presOf" srcId="{C2055E1D-F890-4C21-B49B-85311247ED8A}" destId="{24BE8DF5-2159-4506-98D9-F84285E43DA2}" srcOrd="0" destOrd="0" presId="urn:microsoft.com/office/officeart/2005/8/layout/vList2"/>
    <dgm:cxn modelId="{7A296B8A-F340-4301-B390-0642FCA5AA46}" srcId="{23CD335E-F100-4460-AEC5-D78CB8AF9140}" destId="{1858FCE5-2448-4A91-A628-A870C2B2A5C3}" srcOrd="5" destOrd="0" parTransId="{5556D9C7-ACF7-4202-8613-41B2316D66AF}" sibTransId="{422B94AB-CA9F-4294-8A2A-500CF2576562}"/>
    <dgm:cxn modelId="{16EB2897-7524-4AF5-9F06-9080C1314274}" srcId="{23CD335E-F100-4460-AEC5-D78CB8AF9140}" destId="{4E7E9837-1F5F-4D93-8A3C-808F4188D271}" srcOrd="2" destOrd="0" parTransId="{376D6979-6F30-4F98-A7CA-E888A4638CB3}" sibTransId="{EE0519F2-4621-4C55-A909-28A0433058FB}"/>
    <dgm:cxn modelId="{CE07A99C-2BC8-423C-A821-56576387F455}" type="presOf" srcId="{689C1CF9-A531-4314-918C-9CA6F6E5AE5F}" destId="{D0DBF491-076F-4455-B5D4-13B81EF258E5}" srcOrd="0" destOrd="0" presId="urn:microsoft.com/office/officeart/2005/8/layout/vList2"/>
    <dgm:cxn modelId="{69801D9E-F752-42C1-86DF-9C13F92D19C1}" type="presOf" srcId="{519A75CB-0D6D-4CD9-924E-C4518A449A44}" destId="{7208F968-EEA9-4A95-9EC0-E03631D10D73}" srcOrd="0" destOrd="0" presId="urn:microsoft.com/office/officeart/2005/8/layout/vList2"/>
    <dgm:cxn modelId="{61AC97D5-DD07-47AC-B1BC-1102A07FACFC}" srcId="{23CD335E-F100-4460-AEC5-D78CB8AF9140}" destId="{689C1CF9-A531-4314-918C-9CA6F6E5AE5F}" srcOrd="6" destOrd="0" parTransId="{200DF0B9-96E0-4F2D-BCA4-DB7182786367}" sibTransId="{80D877B5-CE25-4F50-A0DA-DD2C73DBB562}"/>
    <dgm:cxn modelId="{5B9000E7-A5C0-48C1-8527-6E64452FDA99}" type="presOf" srcId="{5770F127-39EA-4EF1-B393-0B2D768CB9FE}" destId="{659600A1-A08A-4FB9-8090-A3BBE080C22F}" srcOrd="0" destOrd="0" presId="urn:microsoft.com/office/officeart/2005/8/layout/vList2"/>
    <dgm:cxn modelId="{680F15EA-7F82-4AC2-ABF9-534823835114}" srcId="{23CD335E-F100-4460-AEC5-D78CB8AF9140}" destId="{519A75CB-0D6D-4CD9-924E-C4518A449A44}" srcOrd="0" destOrd="0" parTransId="{4A9DF78A-C794-4AD9-A084-271037B3A069}" sibTransId="{A37FE669-7BA5-46E6-8A7D-8CE88A41D21A}"/>
    <dgm:cxn modelId="{6CF6DEEE-B5D8-4D5A-B6F1-F88E3E021EF3}" srcId="{23CD335E-F100-4460-AEC5-D78CB8AF9140}" destId="{C2055E1D-F890-4C21-B49B-85311247ED8A}" srcOrd="1" destOrd="0" parTransId="{B94A7CAD-8237-42FE-845D-3A75F52A11A6}" sibTransId="{86E7FD71-B930-4EFC-BE7B-CE82C25F8C75}"/>
    <dgm:cxn modelId="{57219EF3-486F-4B60-917B-7F5AAA245EB8}" type="presOf" srcId="{5F22E71C-4E1F-4524-9C4E-636867FE9C89}" destId="{B42D0E5C-BA9B-4C0B-A2D7-2E6B4EDD1AD9}" srcOrd="0" destOrd="0" presId="urn:microsoft.com/office/officeart/2005/8/layout/vList2"/>
    <dgm:cxn modelId="{F1A7F708-A7E9-4EB7-9726-B719E1D49A17}" type="presParOf" srcId="{AFE3C37F-0314-44C5-B235-22B032BC749A}" destId="{7208F968-EEA9-4A95-9EC0-E03631D10D73}" srcOrd="0" destOrd="0" presId="urn:microsoft.com/office/officeart/2005/8/layout/vList2"/>
    <dgm:cxn modelId="{9D76CB0B-28A1-44A6-BFF8-D43DAAEA1C35}" type="presParOf" srcId="{AFE3C37F-0314-44C5-B235-22B032BC749A}" destId="{4CEE2011-129A-4D66-95C7-DED4E33D94D5}" srcOrd="1" destOrd="0" presId="urn:microsoft.com/office/officeart/2005/8/layout/vList2"/>
    <dgm:cxn modelId="{A6686251-2996-48C1-9D02-60A613F337A7}" type="presParOf" srcId="{AFE3C37F-0314-44C5-B235-22B032BC749A}" destId="{24BE8DF5-2159-4506-98D9-F84285E43DA2}" srcOrd="2" destOrd="0" presId="urn:microsoft.com/office/officeart/2005/8/layout/vList2"/>
    <dgm:cxn modelId="{0F4D03DB-D16D-438B-B8F1-CAEF9DADD68C}" type="presParOf" srcId="{AFE3C37F-0314-44C5-B235-22B032BC749A}" destId="{052EA1AD-71A1-4595-A685-6B00BC50FFFC}" srcOrd="3" destOrd="0" presId="urn:microsoft.com/office/officeart/2005/8/layout/vList2"/>
    <dgm:cxn modelId="{EF5F9B06-41D9-4D54-A685-E16CEA8C736B}" type="presParOf" srcId="{AFE3C37F-0314-44C5-B235-22B032BC749A}" destId="{507EE076-B66F-47F9-A55E-C2F9A9055167}" srcOrd="4" destOrd="0" presId="urn:microsoft.com/office/officeart/2005/8/layout/vList2"/>
    <dgm:cxn modelId="{E40989E1-715E-4398-A7E5-99A9C635E426}" type="presParOf" srcId="{AFE3C37F-0314-44C5-B235-22B032BC749A}" destId="{52226CA7-48A7-4170-8AC0-DC8EF244982B}" srcOrd="5" destOrd="0" presId="urn:microsoft.com/office/officeart/2005/8/layout/vList2"/>
    <dgm:cxn modelId="{605C6257-8F5C-469C-9AD9-A7AC96EC9A91}" type="presParOf" srcId="{AFE3C37F-0314-44C5-B235-22B032BC749A}" destId="{659600A1-A08A-4FB9-8090-A3BBE080C22F}" srcOrd="6" destOrd="0" presId="urn:microsoft.com/office/officeart/2005/8/layout/vList2"/>
    <dgm:cxn modelId="{AA36CBFB-FC1B-4FC9-AFF6-6E6475D718F1}" type="presParOf" srcId="{AFE3C37F-0314-44C5-B235-22B032BC749A}" destId="{A4D487FC-5F57-4CDA-B766-F49BC4D6F706}" srcOrd="7" destOrd="0" presId="urn:microsoft.com/office/officeart/2005/8/layout/vList2"/>
    <dgm:cxn modelId="{611E93A1-9949-47B6-92FB-4DE3C045A1E8}" type="presParOf" srcId="{AFE3C37F-0314-44C5-B235-22B032BC749A}" destId="{E9E0DBBC-ECE6-4ADD-8292-8E1FC830A948}" srcOrd="8" destOrd="0" presId="urn:microsoft.com/office/officeart/2005/8/layout/vList2"/>
    <dgm:cxn modelId="{2B0A1611-3469-43C9-871F-1F94D670E324}" type="presParOf" srcId="{AFE3C37F-0314-44C5-B235-22B032BC749A}" destId="{86B085DB-F0BF-48A3-A865-2987A955166E}" srcOrd="9" destOrd="0" presId="urn:microsoft.com/office/officeart/2005/8/layout/vList2"/>
    <dgm:cxn modelId="{623EC7DD-A6BE-4015-BEF9-9D58764F0B3B}" type="presParOf" srcId="{AFE3C37F-0314-44C5-B235-22B032BC749A}" destId="{00D3D1DE-EE87-4C80-8008-7AF002B2DD40}" srcOrd="10" destOrd="0" presId="urn:microsoft.com/office/officeart/2005/8/layout/vList2"/>
    <dgm:cxn modelId="{B55EF835-38EC-414C-B736-5BC93422973F}" type="presParOf" srcId="{AFE3C37F-0314-44C5-B235-22B032BC749A}" destId="{6375FE3E-72E3-4819-9A26-C2D4D6D18489}" srcOrd="11" destOrd="0" presId="urn:microsoft.com/office/officeart/2005/8/layout/vList2"/>
    <dgm:cxn modelId="{CC3A9942-0923-4059-807A-D1621C83C2F3}" type="presParOf" srcId="{AFE3C37F-0314-44C5-B235-22B032BC749A}" destId="{D0DBF491-076F-4455-B5D4-13B81EF258E5}" srcOrd="12" destOrd="0" presId="urn:microsoft.com/office/officeart/2005/8/layout/vList2"/>
    <dgm:cxn modelId="{F02F8EF1-B7AB-435B-8DE1-7E40ACC37064}" type="presParOf" srcId="{AFE3C37F-0314-44C5-B235-22B032BC749A}" destId="{871D3A01-7323-4629-BC39-A3A0CFFA93F9}" srcOrd="13" destOrd="0" presId="urn:microsoft.com/office/officeart/2005/8/layout/vList2"/>
    <dgm:cxn modelId="{29F485AE-875F-446F-A92E-4C35139A6F4B}" type="presParOf" srcId="{AFE3C37F-0314-44C5-B235-22B032BC749A}" destId="{B42D0E5C-BA9B-4C0B-A2D7-2E6B4EDD1AD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A548E-8B81-46F5-87A3-B79DF7A3C35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9AE114-0131-48DC-97A1-5F3131B5C9C2}">
      <dgm:prSet/>
      <dgm:spPr/>
      <dgm:t>
        <a:bodyPr/>
        <a:lstStyle/>
        <a:p>
          <a:r>
            <a:rPr lang="es-MX" b="1"/>
            <a:t>Puesto Representante de ventas categoría D.</a:t>
          </a:r>
          <a:endParaRPr lang="en-US"/>
        </a:p>
      </dgm:t>
    </dgm:pt>
    <dgm:pt modelId="{CEC54325-1236-46E4-976B-AB8847C327AF}" type="parTrans" cxnId="{3D6D24DA-1608-4BF2-B2FC-8FD2F59716DE}">
      <dgm:prSet/>
      <dgm:spPr/>
      <dgm:t>
        <a:bodyPr/>
        <a:lstStyle/>
        <a:p>
          <a:endParaRPr lang="en-US"/>
        </a:p>
      </dgm:t>
    </dgm:pt>
    <dgm:pt modelId="{E07B79FA-A735-410D-8DE5-DAF4DF9C17FF}" type="sibTrans" cxnId="{3D6D24DA-1608-4BF2-B2FC-8FD2F59716DE}">
      <dgm:prSet/>
      <dgm:spPr/>
      <dgm:t>
        <a:bodyPr/>
        <a:lstStyle/>
        <a:p>
          <a:endParaRPr lang="en-US"/>
        </a:p>
      </dgm:t>
    </dgm:pt>
    <dgm:pt modelId="{8F9797C4-1603-402F-B3C8-5BEB8C3F4F26}">
      <dgm:prSet/>
      <dgm:spPr/>
      <dgm:t>
        <a:bodyPr/>
        <a:lstStyle/>
        <a:p>
          <a:r>
            <a:rPr lang="es-MX" b="1"/>
            <a:t>Compañía: Mexicana de Aviación.</a:t>
          </a:r>
          <a:endParaRPr lang="en-US" b="1"/>
        </a:p>
      </dgm:t>
    </dgm:pt>
    <dgm:pt modelId="{41294D07-8B9B-46FC-ABFC-10CD3B493A2F}" type="parTrans" cxnId="{534417EA-F320-46EB-AF3B-E524B62452DF}">
      <dgm:prSet/>
      <dgm:spPr/>
      <dgm:t>
        <a:bodyPr/>
        <a:lstStyle/>
        <a:p>
          <a:endParaRPr lang="en-US"/>
        </a:p>
      </dgm:t>
    </dgm:pt>
    <dgm:pt modelId="{C94C231A-9CA2-4A8F-A54B-7DBF29D7C7D1}" type="sibTrans" cxnId="{534417EA-F320-46EB-AF3B-E524B62452DF}">
      <dgm:prSet/>
      <dgm:spPr/>
      <dgm:t>
        <a:bodyPr/>
        <a:lstStyle/>
        <a:p>
          <a:endParaRPr lang="en-US"/>
        </a:p>
      </dgm:t>
    </dgm:pt>
    <dgm:pt modelId="{A261C164-1B39-47B6-9327-97092043E3D9}">
      <dgm:prSet/>
      <dgm:spPr/>
      <dgm:t>
        <a:bodyPr/>
        <a:lstStyle/>
        <a:p>
          <a:r>
            <a:rPr lang="es-MX"/>
            <a:t>13 años</a:t>
          </a:r>
          <a:endParaRPr lang="en-US"/>
        </a:p>
      </dgm:t>
    </dgm:pt>
    <dgm:pt modelId="{49CA968A-40CD-45CE-B96C-4097C6A87796}" type="parTrans" cxnId="{E3826A9B-9711-4F9F-8C0D-6A60455318F6}">
      <dgm:prSet/>
      <dgm:spPr/>
      <dgm:t>
        <a:bodyPr/>
        <a:lstStyle/>
        <a:p>
          <a:endParaRPr lang="en-US"/>
        </a:p>
      </dgm:t>
    </dgm:pt>
    <dgm:pt modelId="{4F00B39C-4801-4FB0-AA64-9A42EC3AA165}" type="sibTrans" cxnId="{E3826A9B-9711-4F9F-8C0D-6A60455318F6}">
      <dgm:prSet/>
      <dgm:spPr/>
      <dgm:t>
        <a:bodyPr/>
        <a:lstStyle/>
        <a:p>
          <a:endParaRPr lang="en-US"/>
        </a:p>
      </dgm:t>
    </dgm:pt>
    <dgm:pt modelId="{FA8C576F-7F62-4947-9FB6-1CD1D99A18A6}">
      <dgm:prSet/>
      <dgm:spPr/>
      <dgm:t>
        <a:bodyPr/>
        <a:lstStyle/>
        <a:p>
          <a:r>
            <a:rPr lang="es-MX"/>
            <a:t>Experiencia laboral.</a:t>
          </a:r>
          <a:endParaRPr lang="en-US"/>
        </a:p>
      </dgm:t>
    </dgm:pt>
    <dgm:pt modelId="{2047137F-4949-4E5F-AA54-32B18EB71395}" type="parTrans" cxnId="{730BB1AF-DB45-49F6-9135-0C5287ACEBFD}">
      <dgm:prSet/>
      <dgm:spPr/>
      <dgm:t>
        <a:bodyPr/>
        <a:lstStyle/>
        <a:p>
          <a:endParaRPr lang="en-US"/>
        </a:p>
      </dgm:t>
    </dgm:pt>
    <dgm:pt modelId="{75A979F6-6D05-4BFD-A660-0C9A2BDF8455}" type="sibTrans" cxnId="{730BB1AF-DB45-49F6-9135-0C5287ACEBFD}">
      <dgm:prSet/>
      <dgm:spPr/>
      <dgm:t>
        <a:bodyPr/>
        <a:lstStyle/>
        <a:p>
          <a:endParaRPr lang="en-US"/>
        </a:p>
      </dgm:t>
    </dgm:pt>
    <dgm:pt modelId="{3319515D-779C-4DB6-992A-FFA8CA795FAE}">
      <dgm:prSet/>
      <dgm:spPr/>
      <dgm:t>
        <a:bodyPr/>
        <a:lstStyle/>
        <a:p>
          <a:r>
            <a:rPr lang="es-MX"/>
            <a:t>Ventas y reservaciones.</a:t>
          </a:r>
          <a:endParaRPr lang="en-US"/>
        </a:p>
      </dgm:t>
    </dgm:pt>
    <dgm:pt modelId="{8B3CE0A5-24A7-4DEB-9ED8-F9AD2AD1F0D1}" type="parTrans" cxnId="{7C5C6C5D-C23B-4873-A49D-AAC1A3DA67D1}">
      <dgm:prSet/>
      <dgm:spPr/>
      <dgm:t>
        <a:bodyPr/>
        <a:lstStyle/>
        <a:p>
          <a:endParaRPr lang="en-US"/>
        </a:p>
      </dgm:t>
    </dgm:pt>
    <dgm:pt modelId="{38BEEA71-EC9B-49C4-B742-E6B2FDF7EFEB}" type="sibTrans" cxnId="{7C5C6C5D-C23B-4873-A49D-AAC1A3DA67D1}">
      <dgm:prSet/>
      <dgm:spPr/>
      <dgm:t>
        <a:bodyPr/>
        <a:lstStyle/>
        <a:p>
          <a:endParaRPr lang="en-US"/>
        </a:p>
      </dgm:t>
    </dgm:pt>
    <dgm:pt modelId="{80B4A84A-DB68-4068-B012-D0643F33231E}">
      <dgm:prSet/>
      <dgm:spPr/>
      <dgm:t>
        <a:bodyPr/>
        <a:lstStyle/>
        <a:p>
          <a:r>
            <a:rPr lang="es-MX"/>
            <a:t>Atención a cliente</a:t>
          </a:r>
          <a:endParaRPr lang="en-US"/>
        </a:p>
      </dgm:t>
    </dgm:pt>
    <dgm:pt modelId="{F34A90A5-FAB6-4B69-9784-0434B3DA776C}" type="parTrans" cxnId="{10B2248F-BAF9-4041-B549-1FCE272A4FE6}">
      <dgm:prSet/>
      <dgm:spPr/>
      <dgm:t>
        <a:bodyPr/>
        <a:lstStyle/>
        <a:p>
          <a:endParaRPr lang="en-US"/>
        </a:p>
      </dgm:t>
    </dgm:pt>
    <dgm:pt modelId="{A30677F3-0092-44EB-8F57-4765529C0630}" type="sibTrans" cxnId="{10B2248F-BAF9-4041-B549-1FCE272A4FE6}">
      <dgm:prSet/>
      <dgm:spPr/>
      <dgm:t>
        <a:bodyPr/>
        <a:lstStyle/>
        <a:p>
          <a:endParaRPr lang="en-US"/>
        </a:p>
      </dgm:t>
    </dgm:pt>
    <dgm:pt modelId="{5F47CEAE-1D5B-410E-AE4D-F0ABC5ED58FE}">
      <dgm:prSet/>
      <dgm:spPr/>
      <dgm:t>
        <a:bodyPr/>
        <a:lstStyle/>
        <a:p>
          <a:r>
            <a:rPr lang="es-MX"/>
            <a:t>Atención a pasajeros frecuentes.</a:t>
          </a:r>
          <a:endParaRPr lang="en-US"/>
        </a:p>
      </dgm:t>
    </dgm:pt>
    <dgm:pt modelId="{F8EC6544-E0FF-443E-BE5C-C35C4C79130B}" type="parTrans" cxnId="{4C0A7C55-AC78-4117-B4CC-8397F7EC9C58}">
      <dgm:prSet/>
      <dgm:spPr/>
      <dgm:t>
        <a:bodyPr/>
        <a:lstStyle/>
        <a:p>
          <a:endParaRPr lang="en-US"/>
        </a:p>
      </dgm:t>
    </dgm:pt>
    <dgm:pt modelId="{91772E24-D638-498D-995C-FE8753C8FBAC}" type="sibTrans" cxnId="{4C0A7C55-AC78-4117-B4CC-8397F7EC9C58}">
      <dgm:prSet/>
      <dgm:spPr/>
      <dgm:t>
        <a:bodyPr/>
        <a:lstStyle/>
        <a:p>
          <a:endParaRPr lang="en-US"/>
        </a:p>
      </dgm:t>
    </dgm:pt>
    <dgm:pt modelId="{C50FD0BA-C56E-4B41-8CFC-AC847FA1EFFD}">
      <dgm:prSet/>
      <dgm:spPr/>
      <dgm:t>
        <a:bodyPr/>
        <a:lstStyle/>
        <a:p>
          <a:r>
            <a:rPr lang="es-MX"/>
            <a:t>Manejo de lost and found reclamaciones.</a:t>
          </a:r>
          <a:endParaRPr lang="en-US"/>
        </a:p>
      </dgm:t>
    </dgm:pt>
    <dgm:pt modelId="{156BA9B5-74DF-499B-B44A-23F35EFCB3BB}" type="parTrans" cxnId="{172184C9-36B7-4334-8101-C32E49F56B14}">
      <dgm:prSet/>
      <dgm:spPr/>
      <dgm:t>
        <a:bodyPr/>
        <a:lstStyle/>
        <a:p>
          <a:endParaRPr lang="en-US"/>
        </a:p>
      </dgm:t>
    </dgm:pt>
    <dgm:pt modelId="{6275C416-6B28-4597-A8C2-E1D0762681ED}" type="sibTrans" cxnId="{172184C9-36B7-4334-8101-C32E49F56B14}">
      <dgm:prSet/>
      <dgm:spPr/>
      <dgm:t>
        <a:bodyPr/>
        <a:lstStyle/>
        <a:p>
          <a:endParaRPr lang="en-US"/>
        </a:p>
      </dgm:t>
    </dgm:pt>
    <dgm:pt modelId="{5072E8ED-73D0-48F0-A44C-1A9D30DB3907}">
      <dgm:prSet/>
      <dgm:spPr/>
      <dgm:t>
        <a:bodyPr/>
        <a:lstStyle/>
        <a:p>
          <a:r>
            <a:rPr lang="es-MX"/>
            <a:t>Labores de supervisión en ausencia de supervisora de ventas.</a:t>
          </a:r>
          <a:endParaRPr lang="en-US"/>
        </a:p>
      </dgm:t>
    </dgm:pt>
    <dgm:pt modelId="{0B74F85B-02DC-4D17-ABD0-CAB242D14E35}" type="parTrans" cxnId="{1AB7DB00-AF93-4EAE-AF45-77E74573BD4A}">
      <dgm:prSet/>
      <dgm:spPr/>
      <dgm:t>
        <a:bodyPr/>
        <a:lstStyle/>
        <a:p>
          <a:endParaRPr lang="en-US"/>
        </a:p>
      </dgm:t>
    </dgm:pt>
    <dgm:pt modelId="{288FA7E6-60E7-4F01-92E1-52240F9A5706}" type="sibTrans" cxnId="{1AB7DB00-AF93-4EAE-AF45-77E74573BD4A}">
      <dgm:prSet/>
      <dgm:spPr/>
      <dgm:t>
        <a:bodyPr/>
        <a:lstStyle/>
        <a:p>
          <a:endParaRPr lang="en-US"/>
        </a:p>
      </dgm:t>
    </dgm:pt>
    <dgm:pt modelId="{D67F951C-2823-4B3E-B813-5094F8A1442A}">
      <dgm:prSet/>
      <dgm:spPr/>
      <dgm:t>
        <a:bodyPr/>
        <a:lstStyle/>
        <a:p>
          <a:r>
            <a:rPr lang="es-MX" dirty="0"/>
            <a:t>Atención de agencias de viajes.</a:t>
          </a:r>
          <a:endParaRPr lang="en-US" dirty="0"/>
        </a:p>
      </dgm:t>
    </dgm:pt>
    <dgm:pt modelId="{02E9BCC0-0E28-4122-B265-926009CDE983}" type="parTrans" cxnId="{69AC42B4-316E-4842-967E-D24E342A0E73}">
      <dgm:prSet/>
      <dgm:spPr/>
      <dgm:t>
        <a:bodyPr/>
        <a:lstStyle/>
        <a:p>
          <a:endParaRPr lang="en-US"/>
        </a:p>
      </dgm:t>
    </dgm:pt>
    <dgm:pt modelId="{58BA254F-6CEE-452A-BBE3-22F29AF5BE41}" type="sibTrans" cxnId="{69AC42B4-316E-4842-967E-D24E342A0E73}">
      <dgm:prSet/>
      <dgm:spPr/>
      <dgm:t>
        <a:bodyPr/>
        <a:lstStyle/>
        <a:p>
          <a:endParaRPr lang="en-US"/>
        </a:p>
      </dgm:t>
    </dgm:pt>
    <dgm:pt modelId="{9D37FD08-9E7B-4406-864F-E7DE46186F39}">
      <dgm:prSet/>
      <dgm:spPr/>
      <dgm:t>
        <a:bodyPr/>
        <a:lstStyle/>
        <a:p>
          <a:r>
            <a:rPr lang="es-MX"/>
            <a:t>Atención a ventas grupales.</a:t>
          </a:r>
          <a:endParaRPr lang="en-US"/>
        </a:p>
      </dgm:t>
    </dgm:pt>
    <dgm:pt modelId="{2BFF3420-B8F1-4C69-9EB3-996285634E84}" type="parTrans" cxnId="{A77B51CE-6F6B-48DC-AF88-7F5A4A0B94C2}">
      <dgm:prSet/>
      <dgm:spPr/>
      <dgm:t>
        <a:bodyPr/>
        <a:lstStyle/>
        <a:p>
          <a:endParaRPr lang="en-US"/>
        </a:p>
      </dgm:t>
    </dgm:pt>
    <dgm:pt modelId="{3B99EA8E-0BF6-4E14-B60F-BF6E2F9E6A41}" type="sibTrans" cxnId="{A77B51CE-6F6B-48DC-AF88-7F5A4A0B94C2}">
      <dgm:prSet/>
      <dgm:spPr/>
      <dgm:t>
        <a:bodyPr/>
        <a:lstStyle/>
        <a:p>
          <a:endParaRPr lang="en-US"/>
        </a:p>
      </dgm:t>
    </dgm:pt>
    <dgm:pt modelId="{CBDA4B0E-CD97-4ADB-8025-DBC545ED8E4A}">
      <dgm:prSet/>
      <dgm:spPr/>
      <dgm:t>
        <a:bodyPr/>
        <a:lstStyle/>
        <a:p>
          <a:r>
            <a:rPr lang="es-MX"/>
            <a:t>Atención a ventas de paquetes nacionales e internacionales todo incluido.</a:t>
          </a:r>
          <a:endParaRPr lang="en-US"/>
        </a:p>
      </dgm:t>
    </dgm:pt>
    <dgm:pt modelId="{531AFF25-A442-446C-8423-0B90C2C4C2F0}" type="parTrans" cxnId="{DDFF6144-B434-4ACD-AF9C-24B632008AA7}">
      <dgm:prSet/>
      <dgm:spPr/>
      <dgm:t>
        <a:bodyPr/>
        <a:lstStyle/>
        <a:p>
          <a:endParaRPr lang="en-US"/>
        </a:p>
      </dgm:t>
    </dgm:pt>
    <dgm:pt modelId="{51FF40C5-F6DC-475B-A439-BAA25847154C}" type="sibTrans" cxnId="{DDFF6144-B434-4ACD-AF9C-24B632008AA7}">
      <dgm:prSet/>
      <dgm:spPr/>
      <dgm:t>
        <a:bodyPr/>
        <a:lstStyle/>
        <a:p>
          <a:endParaRPr lang="en-US"/>
        </a:p>
      </dgm:t>
    </dgm:pt>
    <dgm:pt modelId="{192AFD6C-9CDC-40B9-B3C4-EB68AAF3F721}">
      <dgm:prSet/>
      <dgm:spPr/>
      <dgm:t>
        <a:bodyPr/>
        <a:lstStyle/>
        <a:p>
          <a:r>
            <a:rPr lang="es-MX" b="1"/>
            <a:t>Capitán de Meseros.</a:t>
          </a:r>
          <a:endParaRPr lang="en-US"/>
        </a:p>
      </dgm:t>
    </dgm:pt>
    <dgm:pt modelId="{1D66CA67-8D8D-4DB9-A0F8-D8E43395F747}" type="parTrans" cxnId="{5C7756C3-20C3-4BB4-8515-011C912DCE08}">
      <dgm:prSet/>
      <dgm:spPr/>
      <dgm:t>
        <a:bodyPr/>
        <a:lstStyle/>
        <a:p>
          <a:endParaRPr lang="en-US"/>
        </a:p>
      </dgm:t>
    </dgm:pt>
    <dgm:pt modelId="{F3FB024F-CF75-4610-AB61-B311284847DC}" type="sibTrans" cxnId="{5C7756C3-20C3-4BB4-8515-011C912DCE08}">
      <dgm:prSet/>
      <dgm:spPr/>
      <dgm:t>
        <a:bodyPr/>
        <a:lstStyle/>
        <a:p>
          <a:endParaRPr lang="en-US"/>
        </a:p>
      </dgm:t>
    </dgm:pt>
    <dgm:pt modelId="{F0275A19-B364-42CA-ADA5-B10C815C5DF3}">
      <dgm:prSet/>
      <dgm:spPr/>
      <dgm:t>
        <a:bodyPr/>
        <a:lstStyle/>
        <a:p>
          <a:r>
            <a:rPr lang="es-MX" b="1"/>
            <a:t>Fiesta Inn Puebla</a:t>
          </a:r>
          <a:r>
            <a:rPr lang="es-MX"/>
            <a:t>.</a:t>
          </a:r>
          <a:endParaRPr lang="en-US"/>
        </a:p>
      </dgm:t>
    </dgm:pt>
    <dgm:pt modelId="{FD4FA372-1BFB-4348-A85F-1613B0D157FC}" type="parTrans" cxnId="{F992BED5-77F8-444D-9E39-C39ADC041BA3}">
      <dgm:prSet/>
      <dgm:spPr/>
      <dgm:t>
        <a:bodyPr/>
        <a:lstStyle/>
        <a:p>
          <a:endParaRPr lang="en-US"/>
        </a:p>
      </dgm:t>
    </dgm:pt>
    <dgm:pt modelId="{29012446-A28D-460D-A45B-43C54A14C9A4}" type="sibTrans" cxnId="{F992BED5-77F8-444D-9E39-C39ADC041BA3}">
      <dgm:prSet/>
      <dgm:spPr/>
      <dgm:t>
        <a:bodyPr/>
        <a:lstStyle/>
        <a:p>
          <a:endParaRPr lang="en-US"/>
        </a:p>
      </dgm:t>
    </dgm:pt>
    <dgm:pt modelId="{C9EA8EF6-4060-4A7D-A3C3-5319A3BF420B}">
      <dgm:prSet/>
      <dgm:spPr/>
      <dgm:t>
        <a:bodyPr/>
        <a:lstStyle/>
        <a:p>
          <a:r>
            <a:rPr lang="es-MX"/>
            <a:t>1año.</a:t>
          </a:r>
          <a:endParaRPr lang="en-US"/>
        </a:p>
      </dgm:t>
    </dgm:pt>
    <dgm:pt modelId="{EA311411-7C52-45C5-BB72-D8C024600484}" type="parTrans" cxnId="{A31048EB-1706-4927-AD09-B975DDA22D99}">
      <dgm:prSet/>
      <dgm:spPr/>
      <dgm:t>
        <a:bodyPr/>
        <a:lstStyle/>
        <a:p>
          <a:endParaRPr lang="en-US"/>
        </a:p>
      </dgm:t>
    </dgm:pt>
    <dgm:pt modelId="{2EF34104-E563-4D0A-B8E6-F7F906D7DEA4}" type="sibTrans" cxnId="{A31048EB-1706-4927-AD09-B975DDA22D99}">
      <dgm:prSet/>
      <dgm:spPr/>
      <dgm:t>
        <a:bodyPr/>
        <a:lstStyle/>
        <a:p>
          <a:endParaRPr lang="en-US"/>
        </a:p>
      </dgm:t>
    </dgm:pt>
    <dgm:pt modelId="{734B5788-A045-4207-9804-6A002BB20648}">
      <dgm:prSet/>
      <dgm:spPr/>
      <dgm:t>
        <a:bodyPr/>
        <a:lstStyle/>
        <a:p>
          <a:r>
            <a:rPr lang="es-MX"/>
            <a:t>Encargada del servicio de bar, restaurante y banquetes.</a:t>
          </a:r>
          <a:endParaRPr lang="en-US"/>
        </a:p>
      </dgm:t>
    </dgm:pt>
    <dgm:pt modelId="{6D8D27A5-4D64-461F-94E0-A97AA6815547}" type="parTrans" cxnId="{F79FD301-E7B1-4BD6-8252-F899F1473891}">
      <dgm:prSet/>
      <dgm:spPr/>
      <dgm:t>
        <a:bodyPr/>
        <a:lstStyle/>
        <a:p>
          <a:endParaRPr lang="en-US"/>
        </a:p>
      </dgm:t>
    </dgm:pt>
    <dgm:pt modelId="{12E7536A-5D41-4659-8A6D-7A1B632854F7}" type="sibTrans" cxnId="{F79FD301-E7B1-4BD6-8252-F899F1473891}">
      <dgm:prSet/>
      <dgm:spPr/>
      <dgm:t>
        <a:bodyPr/>
        <a:lstStyle/>
        <a:p>
          <a:endParaRPr lang="en-US"/>
        </a:p>
      </dgm:t>
    </dgm:pt>
    <dgm:pt modelId="{B0A7FDD1-1998-4846-8F92-E2DD2A395E17}">
      <dgm:prSet/>
      <dgm:spPr/>
      <dgm:t>
        <a:bodyPr/>
        <a:lstStyle/>
        <a:p>
          <a:r>
            <a:rPr lang="es-MX"/>
            <a:t>Gestionar inventarios, personal, ventas.</a:t>
          </a:r>
          <a:endParaRPr lang="en-US"/>
        </a:p>
      </dgm:t>
    </dgm:pt>
    <dgm:pt modelId="{270F16E2-EA20-4D34-9278-16269B0AA779}" type="parTrans" cxnId="{613647CD-0AB0-4D31-8782-B7776FFF5552}">
      <dgm:prSet/>
      <dgm:spPr/>
      <dgm:t>
        <a:bodyPr/>
        <a:lstStyle/>
        <a:p>
          <a:endParaRPr lang="en-US"/>
        </a:p>
      </dgm:t>
    </dgm:pt>
    <dgm:pt modelId="{952DAB4D-7DC7-4FEC-BE2D-9ACF249FA456}" type="sibTrans" cxnId="{613647CD-0AB0-4D31-8782-B7776FFF5552}">
      <dgm:prSet/>
      <dgm:spPr/>
      <dgm:t>
        <a:bodyPr/>
        <a:lstStyle/>
        <a:p>
          <a:endParaRPr lang="en-US"/>
        </a:p>
      </dgm:t>
    </dgm:pt>
    <dgm:pt modelId="{DE75F82A-D44E-4226-AB49-E636616F3792}" type="pres">
      <dgm:prSet presAssocID="{A61A548E-8B81-46F5-87A3-B79DF7A3C350}" presName="diagram" presStyleCnt="0">
        <dgm:presLayoutVars>
          <dgm:dir/>
          <dgm:resizeHandles val="exact"/>
        </dgm:presLayoutVars>
      </dgm:prSet>
      <dgm:spPr/>
    </dgm:pt>
    <dgm:pt modelId="{E4534290-5E91-4E96-B832-C87A701C3956}" type="pres">
      <dgm:prSet presAssocID="{8B9AE114-0131-48DC-97A1-5F3131B5C9C2}" presName="node" presStyleLbl="node1" presStyleIdx="0" presStyleCnt="17">
        <dgm:presLayoutVars>
          <dgm:bulletEnabled val="1"/>
        </dgm:presLayoutVars>
      </dgm:prSet>
      <dgm:spPr/>
    </dgm:pt>
    <dgm:pt modelId="{BC296689-D962-4024-9064-26B8AC744CDC}" type="pres">
      <dgm:prSet presAssocID="{E07B79FA-A735-410D-8DE5-DAF4DF9C17FF}" presName="sibTrans" presStyleCnt="0"/>
      <dgm:spPr/>
    </dgm:pt>
    <dgm:pt modelId="{14FAA336-8183-4A88-BD1B-E32841F78524}" type="pres">
      <dgm:prSet presAssocID="{8F9797C4-1603-402F-B3C8-5BEB8C3F4F26}" presName="node" presStyleLbl="node1" presStyleIdx="1" presStyleCnt="17">
        <dgm:presLayoutVars>
          <dgm:bulletEnabled val="1"/>
        </dgm:presLayoutVars>
      </dgm:prSet>
      <dgm:spPr/>
    </dgm:pt>
    <dgm:pt modelId="{65B7030B-AC1B-463F-94A9-AEA0AC994388}" type="pres">
      <dgm:prSet presAssocID="{C94C231A-9CA2-4A8F-A54B-7DBF29D7C7D1}" presName="sibTrans" presStyleCnt="0"/>
      <dgm:spPr/>
    </dgm:pt>
    <dgm:pt modelId="{E31B4471-42C4-4596-8D1E-7E64118B7810}" type="pres">
      <dgm:prSet presAssocID="{A261C164-1B39-47B6-9327-97092043E3D9}" presName="node" presStyleLbl="node1" presStyleIdx="2" presStyleCnt="17">
        <dgm:presLayoutVars>
          <dgm:bulletEnabled val="1"/>
        </dgm:presLayoutVars>
      </dgm:prSet>
      <dgm:spPr/>
    </dgm:pt>
    <dgm:pt modelId="{AE3B3E71-85B7-4BC7-A567-CD5CF4D9E141}" type="pres">
      <dgm:prSet presAssocID="{4F00B39C-4801-4FB0-AA64-9A42EC3AA165}" presName="sibTrans" presStyleCnt="0"/>
      <dgm:spPr/>
    </dgm:pt>
    <dgm:pt modelId="{E904AF7C-0B6A-4BD2-8616-A847FD704FEC}" type="pres">
      <dgm:prSet presAssocID="{FA8C576F-7F62-4947-9FB6-1CD1D99A18A6}" presName="node" presStyleLbl="node1" presStyleIdx="3" presStyleCnt="17">
        <dgm:presLayoutVars>
          <dgm:bulletEnabled val="1"/>
        </dgm:presLayoutVars>
      </dgm:prSet>
      <dgm:spPr/>
    </dgm:pt>
    <dgm:pt modelId="{6340E950-3277-471C-AE80-CB62080AC6BF}" type="pres">
      <dgm:prSet presAssocID="{75A979F6-6D05-4BFD-A660-0C9A2BDF8455}" presName="sibTrans" presStyleCnt="0"/>
      <dgm:spPr/>
    </dgm:pt>
    <dgm:pt modelId="{EB3D41B3-6830-493D-B395-99C48F62276A}" type="pres">
      <dgm:prSet presAssocID="{3319515D-779C-4DB6-992A-FFA8CA795FAE}" presName="node" presStyleLbl="node1" presStyleIdx="4" presStyleCnt="17">
        <dgm:presLayoutVars>
          <dgm:bulletEnabled val="1"/>
        </dgm:presLayoutVars>
      </dgm:prSet>
      <dgm:spPr/>
    </dgm:pt>
    <dgm:pt modelId="{097BB357-3C2B-46A5-8E87-7CF29322C943}" type="pres">
      <dgm:prSet presAssocID="{38BEEA71-EC9B-49C4-B742-E6B2FDF7EFEB}" presName="sibTrans" presStyleCnt="0"/>
      <dgm:spPr/>
    </dgm:pt>
    <dgm:pt modelId="{C459FFB2-A941-4F09-A45D-DE66555C490A}" type="pres">
      <dgm:prSet presAssocID="{80B4A84A-DB68-4068-B012-D0643F33231E}" presName="node" presStyleLbl="node1" presStyleIdx="5" presStyleCnt="17">
        <dgm:presLayoutVars>
          <dgm:bulletEnabled val="1"/>
        </dgm:presLayoutVars>
      </dgm:prSet>
      <dgm:spPr/>
    </dgm:pt>
    <dgm:pt modelId="{707F5F65-15E0-4099-9749-CE015C94BC70}" type="pres">
      <dgm:prSet presAssocID="{A30677F3-0092-44EB-8F57-4765529C0630}" presName="sibTrans" presStyleCnt="0"/>
      <dgm:spPr/>
    </dgm:pt>
    <dgm:pt modelId="{1009186D-1F4F-4CE8-9CB5-FD77719B2692}" type="pres">
      <dgm:prSet presAssocID="{5F47CEAE-1D5B-410E-AE4D-F0ABC5ED58FE}" presName="node" presStyleLbl="node1" presStyleIdx="6" presStyleCnt="17">
        <dgm:presLayoutVars>
          <dgm:bulletEnabled val="1"/>
        </dgm:presLayoutVars>
      </dgm:prSet>
      <dgm:spPr/>
    </dgm:pt>
    <dgm:pt modelId="{1F9BA1B3-758C-45D7-8F0F-F34D34D9FC37}" type="pres">
      <dgm:prSet presAssocID="{91772E24-D638-498D-995C-FE8753C8FBAC}" presName="sibTrans" presStyleCnt="0"/>
      <dgm:spPr/>
    </dgm:pt>
    <dgm:pt modelId="{3D22172F-FA93-4D92-A973-CE87A1BC8042}" type="pres">
      <dgm:prSet presAssocID="{C50FD0BA-C56E-4B41-8CFC-AC847FA1EFFD}" presName="node" presStyleLbl="node1" presStyleIdx="7" presStyleCnt="17">
        <dgm:presLayoutVars>
          <dgm:bulletEnabled val="1"/>
        </dgm:presLayoutVars>
      </dgm:prSet>
      <dgm:spPr/>
    </dgm:pt>
    <dgm:pt modelId="{168E1CB5-FBD7-4283-8607-C1D59D80AB92}" type="pres">
      <dgm:prSet presAssocID="{6275C416-6B28-4597-A8C2-E1D0762681ED}" presName="sibTrans" presStyleCnt="0"/>
      <dgm:spPr/>
    </dgm:pt>
    <dgm:pt modelId="{4403B21F-3862-4645-B069-C169AF97F336}" type="pres">
      <dgm:prSet presAssocID="{5072E8ED-73D0-48F0-A44C-1A9D30DB3907}" presName="node" presStyleLbl="node1" presStyleIdx="8" presStyleCnt="17">
        <dgm:presLayoutVars>
          <dgm:bulletEnabled val="1"/>
        </dgm:presLayoutVars>
      </dgm:prSet>
      <dgm:spPr/>
    </dgm:pt>
    <dgm:pt modelId="{11811B1D-6278-40F7-9AC4-B0D35B7E605F}" type="pres">
      <dgm:prSet presAssocID="{288FA7E6-60E7-4F01-92E1-52240F9A5706}" presName="sibTrans" presStyleCnt="0"/>
      <dgm:spPr/>
    </dgm:pt>
    <dgm:pt modelId="{D71ECB38-0DAD-412A-B8E3-5C90B60C77EE}" type="pres">
      <dgm:prSet presAssocID="{D67F951C-2823-4B3E-B813-5094F8A1442A}" presName="node" presStyleLbl="node1" presStyleIdx="9" presStyleCnt="17">
        <dgm:presLayoutVars>
          <dgm:bulletEnabled val="1"/>
        </dgm:presLayoutVars>
      </dgm:prSet>
      <dgm:spPr/>
    </dgm:pt>
    <dgm:pt modelId="{9810D26A-3534-4BC8-A34A-E047BE41CCA2}" type="pres">
      <dgm:prSet presAssocID="{58BA254F-6CEE-452A-BBE3-22F29AF5BE41}" presName="sibTrans" presStyleCnt="0"/>
      <dgm:spPr/>
    </dgm:pt>
    <dgm:pt modelId="{FC36DEBF-68D8-4A47-842D-C6402D4763DD}" type="pres">
      <dgm:prSet presAssocID="{9D37FD08-9E7B-4406-864F-E7DE46186F39}" presName="node" presStyleLbl="node1" presStyleIdx="10" presStyleCnt="17">
        <dgm:presLayoutVars>
          <dgm:bulletEnabled val="1"/>
        </dgm:presLayoutVars>
      </dgm:prSet>
      <dgm:spPr/>
    </dgm:pt>
    <dgm:pt modelId="{001E7E65-CAF2-43C8-991C-49F7B4DC0EBC}" type="pres">
      <dgm:prSet presAssocID="{3B99EA8E-0BF6-4E14-B60F-BF6E2F9E6A41}" presName="sibTrans" presStyleCnt="0"/>
      <dgm:spPr/>
    </dgm:pt>
    <dgm:pt modelId="{C3428B8F-5E5A-4328-A833-DF6B7A603A4A}" type="pres">
      <dgm:prSet presAssocID="{CBDA4B0E-CD97-4ADB-8025-DBC545ED8E4A}" presName="node" presStyleLbl="node1" presStyleIdx="11" presStyleCnt="17">
        <dgm:presLayoutVars>
          <dgm:bulletEnabled val="1"/>
        </dgm:presLayoutVars>
      </dgm:prSet>
      <dgm:spPr/>
    </dgm:pt>
    <dgm:pt modelId="{85BE20A5-89EA-4AA2-9C75-24551D365F0B}" type="pres">
      <dgm:prSet presAssocID="{51FF40C5-F6DC-475B-A439-BAA25847154C}" presName="sibTrans" presStyleCnt="0"/>
      <dgm:spPr/>
    </dgm:pt>
    <dgm:pt modelId="{5B509C4A-A389-418F-814D-8E4265A38F1C}" type="pres">
      <dgm:prSet presAssocID="{192AFD6C-9CDC-40B9-B3C4-EB68AAF3F721}" presName="node" presStyleLbl="node1" presStyleIdx="12" presStyleCnt="17">
        <dgm:presLayoutVars>
          <dgm:bulletEnabled val="1"/>
        </dgm:presLayoutVars>
      </dgm:prSet>
      <dgm:spPr/>
    </dgm:pt>
    <dgm:pt modelId="{9E3E3D97-47D2-4F2F-A6D9-0508A333F720}" type="pres">
      <dgm:prSet presAssocID="{F3FB024F-CF75-4610-AB61-B311284847DC}" presName="sibTrans" presStyleCnt="0"/>
      <dgm:spPr/>
    </dgm:pt>
    <dgm:pt modelId="{C0316AEC-AC55-455E-80F9-0AE6FA92E569}" type="pres">
      <dgm:prSet presAssocID="{F0275A19-B364-42CA-ADA5-B10C815C5DF3}" presName="node" presStyleLbl="node1" presStyleIdx="13" presStyleCnt="17">
        <dgm:presLayoutVars>
          <dgm:bulletEnabled val="1"/>
        </dgm:presLayoutVars>
      </dgm:prSet>
      <dgm:spPr/>
    </dgm:pt>
    <dgm:pt modelId="{2EA92F4E-F902-4BB4-972B-4E4290076740}" type="pres">
      <dgm:prSet presAssocID="{29012446-A28D-460D-A45B-43C54A14C9A4}" presName="sibTrans" presStyleCnt="0"/>
      <dgm:spPr/>
    </dgm:pt>
    <dgm:pt modelId="{B4481E83-5FB6-4461-BE97-C86B680ECD9B}" type="pres">
      <dgm:prSet presAssocID="{C9EA8EF6-4060-4A7D-A3C3-5319A3BF420B}" presName="node" presStyleLbl="node1" presStyleIdx="14" presStyleCnt="17">
        <dgm:presLayoutVars>
          <dgm:bulletEnabled val="1"/>
        </dgm:presLayoutVars>
      </dgm:prSet>
      <dgm:spPr/>
    </dgm:pt>
    <dgm:pt modelId="{49E5DD4B-E211-474F-B29D-8EAB6774FBD5}" type="pres">
      <dgm:prSet presAssocID="{2EF34104-E563-4D0A-B8E6-F7F906D7DEA4}" presName="sibTrans" presStyleCnt="0"/>
      <dgm:spPr/>
    </dgm:pt>
    <dgm:pt modelId="{31D93A27-35E2-428B-A20A-3AB3B07ABDE9}" type="pres">
      <dgm:prSet presAssocID="{734B5788-A045-4207-9804-6A002BB20648}" presName="node" presStyleLbl="node1" presStyleIdx="15" presStyleCnt="17">
        <dgm:presLayoutVars>
          <dgm:bulletEnabled val="1"/>
        </dgm:presLayoutVars>
      </dgm:prSet>
      <dgm:spPr/>
    </dgm:pt>
    <dgm:pt modelId="{46EE6F2E-F214-4F03-8853-678D04108955}" type="pres">
      <dgm:prSet presAssocID="{12E7536A-5D41-4659-8A6D-7A1B632854F7}" presName="sibTrans" presStyleCnt="0"/>
      <dgm:spPr/>
    </dgm:pt>
    <dgm:pt modelId="{672644D6-5833-46C8-8005-363D15C51E7F}" type="pres">
      <dgm:prSet presAssocID="{B0A7FDD1-1998-4846-8F92-E2DD2A395E17}" presName="node" presStyleLbl="node1" presStyleIdx="16" presStyleCnt="17">
        <dgm:presLayoutVars>
          <dgm:bulletEnabled val="1"/>
        </dgm:presLayoutVars>
      </dgm:prSet>
      <dgm:spPr/>
    </dgm:pt>
  </dgm:ptLst>
  <dgm:cxnLst>
    <dgm:cxn modelId="{1AB7DB00-AF93-4EAE-AF45-77E74573BD4A}" srcId="{A61A548E-8B81-46F5-87A3-B79DF7A3C350}" destId="{5072E8ED-73D0-48F0-A44C-1A9D30DB3907}" srcOrd="8" destOrd="0" parTransId="{0B74F85B-02DC-4D17-ABD0-CAB242D14E35}" sibTransId="{288FA7E6-60E7-4F01-92E1-52240F9A5706}"/>
    <dgm:cxn modelId="{F79FD301-E7B1-4BD6-8252-F899F1473891}" srcId="{A61A548E-8B81-46F5-87A3-B79DF7A3C350}" destId="{734B5788-A045-4207-9804-6A002BB20648}" srcOrd="15" destOrd="0" parTransId="{6D8D27A5-4D64-461F-94E0-A97AA6815547}" sibTransId="{12E7536A-5D41-4659-8A6D-7A1B632854F7}"/>
    <dgm:cxn modelId="{581F910D-FF64-409D-9C3E-70B77EE143B1}" type="presOf" srcId="{F0275A19-B364-42CA-ADA5-B10C815C5DF3}" destId="{C0316AEC-AC55-455E-80F9-0AE6FA92E569}" srcOrd="0" destOrd="0" presId="urn:microsoft.com/office/officeart/2005/8/layout/default"/>
    <dgm:cxn modelId="{FC78D011-7FC0-41FA-91EA-4F76C66CA109}" type="presOf" srcId="{CBDA4B0E-CD97-4ADB-8025-DBC545ED8E4A}" destId="{C3428B8F-5E5A-4328-A833-DF6B7A603A4A}" srcOrd="0" destOrd="0" presId="urn:microsoft.com/office/officeart/2005/8/layout/default"/>
    <dgm:cxn modelId="{3A3BA328-1B07-4E9B-A09D-BDE0D2AE8075}" type="presOf" srcId="{5072E8ED-73D0-48F0-A44C-1A9D30DB3907}" destId="{4403B21F-3862-4645-B069-C169AF97F336}" srcOrd="0" destOrd="0" presId="urn:microsoft.com/office/officeart/2005/8/layout/default"/>
    <dgm:cxn modelId="{28B3272C-FA60-4301-B88E-0665A846890F}" type="presOf" srcId="{734B5788-A045-4207-9804-6A002BB20648}" destId="{31D93A27-35E2-428B-A20A-3AB3B07ABDE9}" srcOrd="0" destOrd="0" presId="urn:microsoft.com/office/officeart/2005/8/layout/default"/>
    <dgm:cxn modelId="{CF02883B-D5DB-448D-A358-F5CD12518DF4}" type="presOf" srcId="{C50FD0BA-C56E-4B41-8CFC-AC847FA1EFFD}" destId="{3D22172F-FA93-4D92-A973-CE87A1BC8042}" srcOrd="0" destOrd="0" presId="urn:microsoft.com/office/officeart/2005/8/layout/default"/>
    <dgm:cxn modelId="{31D6523E-FF39-4A0F-8010-EE7BE7093F13}" type="presOf" srcId="{FA8C576F-7F62-4947-9FB6-1CD1D99A18A6}" destId="{E904AF7C-0B6A-4BD2-8616-A847FD704FEC}" srcOrd="0" destOrd="0" presId="urn:microsoft.com/office/officeart/2005/8/layout/default"/>
    <dgm:cxn modelId="{82A30740-6EDA-44C7-B710-22F5C35B7105}" type="presOf" srcId="{8F9797C4-1603-402F-B3C8-5BEB8C3F4F26}" destId="{14FAA336-8183-4A88-BD1B-E32841F78524}" srcOrd="0" destOrd="0" presId="urn:microsoft.com/office/officeart/2005/8/layout/default"/>
    <dgm:cxn modelId="{7C5C6C5D-C23B-4873-A49D-AAC1A3DA67D1}" srcId="{A61A548E-8B81-46F5-87A3-B79DF7A3C350}" destId="{3319515D-779C-4DB6-992A-FFA8CA795FAE}" srcOrd="4" destOrd="0" parTransId="{8B3CE0A5-24A7-4DEB-9ED8-F9AD2AD1F0D1}" sibTransId="{38BEEA71-EC9B-49C4-B742-E6B2FDF7EFEB}"/>
    <dgm:cxn modelId="{DDFF6144-B434-4ACD-AF9C-24B632008AA7}" srcId="{A61A548E-8B81-46F5-87A3-B79DF7A3C350}" destId="{CBDA4B0E-CD97-4ADB-8025-DBC545ED8E4A}" srcOrd="11" destOrd="0" parTransId="{531AFF25-A442-446C-8423-0B90C2C4C2F0}" sibTransId="{51FF40C5-F6DC-475B-A439-BAA25847154C}"/>
    <dgm:cxn modelId="{C3C83449-B072-4649-8193-E7938030354F}" type="presOf" srcId="{3319515D-779C-4DB6-992A-FFA8CA795FAE}" destId="{EB3D41B3-6830-493D-B395-99C48F62276A}" srcOrd="0" destOrd="0" presId="urn:microsoft.com/office/officeart/2005/8/layout/default"/>
    <dgm:cxn modelId="{9056176D-17F3-456A-A844-DEBA5F8B3A54}" type="presOf" srcId="{C9EA8EF6-4060-4A7D-A3C3-5319A3BF420B}" destId="{B4481E83-5FB6-4461-BE97-C86B680ECD9B}" srcOrd="0" destOrd="0" presId="urn:microsoft.com/office/officeart/2005/8/layout/default"/>
    <dgm:cxn modelId="{FE50654F-8F25-42C2-8983-9F673D3763D0}" type="presOf" srcId="{192AFD6C-9CDC-40B9-B3C4-EB68AAF3F721}" destId="{5B509C4A-A389-418F-814D-8E4265A38F1C}" srcOrd="0" destOrd="0" presId="urn:microsoft.com/office/officeart/2005/8/layout/default"/>
    <dgm:cxn modelId="{4C0A7C55-AC78-4117-B4CC-8397F7EC9C58}" srcId="{A61A548E-8B81-46F5-87A3-B79DF7A3C350}" destId="{5F47CEAE-1D5B-410E-AE4D-F0ABC5ED58FE}" srcOrd="6" destOrd="0" parTransId="{F8EC6544-E0FF-443E-BE5C-C35C4C79130B}" sibTransId="{91772E24-D638-498D-995C-FE8753C8FBAC}"/>
    <dgm:cxn modelId="{0754C487-951B-4FA5-8CA4-80401D6C2FB6}" type="presOf" srcId="{5F47CEAE-1D5B-410E-AE4D-F0ABC5ED58FE}" destId="{1009186D-1F4F-4CE8-9CB5-FD77719B2692}" srcOrd="0" destOrd="0" presId="urn:microsoft.com/office/officeart/2005/8/layout/default"/>
    <dgm:cxn modelId="{D48BF88E-2685-4420-B2F6-68EFB6442409}" type="presOf" srcId="{A61A548E-8B81-46F5-87A3-B79DF7A3C350}" destId="{DE75F82A-D44E-4226-AB49-E636616F3792}" srcOrd="0" destOrd="0" presId="urn:microsoft.com/office/officeart/2005/8/layout/default"/>
    <dgm:cxn modelId="{10B2248F-BAF9-4041-B549-1FCE272A4FE6}" srcId="{A61A548E-8B81-46F5-87A3-B79DF7A3C350}" destId="{80B4A84A-DB68-4068-B012-D0643F33231E}" srcOrd="5" destOrd="0" parTransId="{F34A90A5-FAB6-4B69-9784-0434B3DA776C}" sibTransId="{A30677F3-0092-44EB-8F57-4765529C0630}"/>
    <dgm:cxn modelId="{E3826A9B-9711-4F9F-8C0D-6A60455318F6}" srcId="{A61A548E-8B81-46F5-87A3-B79DF7A3C350}" destId="{A261C164-1B39-47B6-9327-97092043E3D9}" srcOrd="2" destOrd="0" parTransId="{49CA968A-40CD-45CE-B96C-4097C6A87796}" sibTransId="{4F00B39C-4801-4FB0-AA64-9A42EC3AA165}"/>
    <dgm:cxn modelId="{730BB1AF-DB45-49F6-9135-0C5287ACEBFD}" srcId="{A61A548E-8B81-46F5-87A3-B79DF7A3C350}" destId="{FA8C576F-7F62-4947-9FB6-1CD1D99A18A6}" srcOrd="3" destOrd="0" parTransId="{2047137F-4949-4E5F-AA54-32B18EB71395}" sibTransId="{75A979F6-6D05-4BFD-A660-0C9A2BDF8455}"/>
    <dgm:cxn modelId="{69AC42B4-316E-4842-967E-D24E342A0E73}" srcId="{A61A548E-8B81-46F5-87A3-B79DF7A3C350}" destId="{D67F951C-2823-4B3E-B813-5094F8A1442A}" srcOrd="9" destOrd="0" parTransId="{02E9BCC0-0E28-4122-B265-926009CDE983}" sibTransId="{58BA254F-6CEE-452A-BBE3-22F29AF5BE41}"/>
    <dgm:cxn modelId="{5C7756C3-20C3-4BB4-8515-011C912DCE08}" srcId="{A61A548E-8B81-46F5-87A3-B79DF7A3C350}" destId="{192AFD6C-9CDC-40B9-B3C4-EB68AAF3F721}" srcOrd="12" destOrd="0" parTransId="{1D66CA67-8D8D-4DB9-A0F8-D8E43395F747}" sibTransId="{F3FB024F-CF75-4610-AB61-B311284847DC}"/>
    <dgm:cxn modelId="{172184C9-36B7-4334-8101-C32E49F56B14}" srcId="{A61A548E-8B81-46F5-87A3-B79DF7A3C350}" destId="{C50FD0BA-C56E-4B41-8CFC-AC847FA1EFFD}" srcOrd="7" destOrd="0" parTransId="{156BA9B5-74DF-499B-B44A-23F35EFCB3BB}" sibTransId="{6275C416-6B28-4597-A8C2-E1D0762681ED}"/>
    <dgm:cxn modelId="{43895ECB-25FD-4110-8BB7-B0BEFD5D628D}" type="presOf" srcId="{80B4A84A-DB68-4068-B012-D0643F33231E}" destId="{C459FFB2-A941-4F09-A45D-DE66555C490A}" srcOrd="0" destOrd="0" presId="urn:microsoft.com/office/officeart/2005/8/layout/default"/>
    <dgm:cxn modelId="{613647CD-0AB0-4D31-8782-B7776FFF5552}" srcId="{A61A548E-8B81-46F5-87A3-B79DF7A3C350}" destId="{B0A7FDD1-1998-4846-8F92-E2DD2A395E17}" srcOrd="16" destOrd="0" parTransId="{270F16E2-EA20-4D34-9278-16269B0AA779}" sibTransId="{952DAB4D-7DC7-4FEC-BE2D-9ACF249FA456}"/>
    <dgm:cxn modelId="{A77B51CE-6F6B-48DC-AF88-7F5A4A0B94C2}" srcId="{A61A548E-8B81-46F5-87A3-B79DF7A3C350}" destId="{9D37FD08-9E7B-4406-864F-E7DE46186F39}" srcOrd="10" destOrd="0" parTransId="{2BFF3420-B8F1-4C69-9EB3-996285634E84}" sibTransId="{3B99EA8E-0BF6-4E14-B60F-BF6E2F9E6A41}"/>
    <dgm:cxn modelId="{BCDB6BD5-B4DF-41B2-89F2-2B9A826D9A0E}" type="presOf" srcId="{A261C164-1B39-47B6-9327-97092043E3D9}" destId="{E31B4471-42C4-4596-8D1E-7E64118B7810}" srcOrd="0" destOrd="0" presId="urn:microsoft.com/office/officeart/2005/8/layout/default"/>
    <dgm:cxn modelId="{F992BED5-77F8-444D-9E39-C39ADC041BA3}" srcId="{A61A548E-8B81-46F5-87A3-B79DF7A3C350}" destId="{F0275A19-B364-42CA-ADA5-B10C815C5DF3}" srcOrd="13" destOrd="0" parTransId="{FD4FA372-1BFB-4348-A85F-1613B0D157FC}" sibTransId="{29012446-A28D-460D-A45B-43C54A14C9A4}"/>
    <dgm:cxn modelId="{E274CCD7-2D8B-408D-B466-6602BC2BD82D}" type="presOf" srcId="{D67F951C-2823-4B3E-B813-5094F8A1442A}" destId="{D71ECB38-0DAD-412A-B8E3-5C90B60C77EE}" srcOrd="0" destOrd="0" presId="urn:microsoft.com/office/officeart/2005/8/layout/default"/>
    <dgm:cxn modelId="{3D6D24DA-1608-4BF2-B2FC-8FD2F59716DE}" srcId="{A61A548E-8B81-46F5-87A3-B79DF7A3C350}" destId="{8B9AE114-0131-48DC-97A1-5F3131B5C9C2}" srcOrd="0" destOrd="0" parTransId="{CEC54325-1236-46E4-976B-AB8847C327AF}" sibTransId="{E07B79FA-A735-410D-8DE5-DAF4DF9C17FF}"/>
    <dgm:cxn modelId="{9F8573DB-DAC5-4515-8114-6EC111D5B255}" type="presOf" srcId="{B0A7FDD1-1998-4846-8F92-E2DD2A395E17}" destId="{672644D6-5833-46C8-8005-363D15C51E7F}" srcOrd="0" destOrd="0" presId="urn:microsoft.com/office/officeart/2005/8/layout/default"/>
    <dgm:cxn modelId="{2ED40BE0-EF2F-4E7B-A9C0-3D731633A8E7}" type="presOf" srcId="{8B9AE114-0131-48DC-97A1-5F3131B5C9C2}" destId="{E4534290-5E91-4E96-B832-C87A701C3956}" srcOrd="0" destOrd="0" presId="urn:microsoft.com/office/officeart/2005/8/layout/default"/>
    <dgm:cxn modelId="{534417EA-F320-46EB-AF3B-E524B62452DF}" srcId="{A61A548E-8B81-46F5-87A3-B79DF7A3C350}" destId="{8F9797C4-1603-402F-B3C8-5BEB8C3F4F26}" srcOrd="1" destOrd="0" parTransId="{41294D07-8B9B-46FC-ABFC-10CD3B493A2F}" sibTransId="{C94C231A-9CA2-4A8F-A54B-7DBF29D7C7D1}"/>
    <dgm:cxn modelId="{A31048EB-1706-4927-AD09-B975DDA22D99}" srcId="{A61A548E-8B81-46F5-87A3-B79DF7A3C350}" destId="{C9EA8EF6-4060-4A7D-A3C3-5319A3BF420B}" srcOrd="14" destOrd="0" parTransId="{EA311411-7C52-45C5-BB72-D8C024600484}" sibTransId="{2EF34104-E563-4D0A-B8E6-F7F906D7DEA4}"/>
    <dgm:cxn modelId="{B8000AF9-7960-413C-98C2-C23BFCB05777}" type="presOf" srcId="{9D37FD08-9E7B-4406-864F-E7DE46186F39}" destId="{FC36DEBF-68D8-4A47-842D-C6402D4763DD}" srcOrd="0" destOrd="0" presId="urn:microsoft.com/office/officeart/2005/8/layout/default"/>
    <dgm:cxn modelId="{2AE699B9-E72C-46C2-9A43-BDDDEB5C6B97}" type="presParOf" srcId="{DE75F82A-D44E-4226-AB49-E636616F3792}" destId="{E4534290-5E91-4E96-B832-C87A701C3956}" srcOrd="0" destOrd="0" presId="urn:microsoft.com/office/officeart/2005/8/layout/default"/>
    <dgm:cxn modelId="{2552FF2E-F584-4412-B3A9-8C6CE48CB810}" type="presParOf" srcId="{DE75F82A-D44E-4226-AB49-E636616F3792}" destId="{BC296689-D962-4024-9064-26B8AC744CDC}" srcOrd="1" destOrd="0" presId="urn:microsoft.com/office/officeart/2005/8/layout/default"/>
    <dgm:cxn modelId="{5211FEC3-32CD-413B-813B-89C9C363CFB8}" type="presParOf" srcId="{DE75F82A-D44E-4226-AB49-E636616F3792}" destId="{14FAA336-8183-4A88-BD1B-E32841F78524}" srcOrd="2" destOrd="0" presId="urn:microsoft.com/office/officeart/2005/8/layout/default"/>
    <dgm:cxn modelId="{78176527-8D90-4D1C-A609-CB9473AE4C5C}" type="presParOf" srcId="{DE75F82A-D44E-4226-AB49-E636616F3792}" destId="{65B7030B-AC1B-463F-94A9-AEA0AC994388}" srcOrd="3" destOrd="0" presId="urn:microsoft.com/office/officeart/2005/8/layout/default"/>
    <dgm:cxn modelId="{9624FA31-ED6A-4F94-BB67-B7D6874A8607}" type="presParOf" srcId="{DE75F82A-D44E-4226-AB49-E636616F3792}" destId="{E31B4471-42C4-4596-8D1E-7E64118B7810}" srcOrd="4" destOrd="0" presId="urn:microsoft.com/office/officeart/2005/8/layout/default"/>
    <dgm:cxn modelId="{9B01EA2A-5D8F-4696-B7DF-5FB264650CD1}" type="presParOf" srcId="{DE75F82A-D44E-4226-AB49-E636616F3792}" destId="{AE3B3E71-85B7-4BC7-A567-CD5CF4D9E141}" srcOrd="5" destOrd="0" presId="urn:microsoft.com/office/officeart/2005/8/layout/default"/>
    <dgm:cxn modelId="{DDAF6163-F8C3-4782-9F25-AC563784EF3F}" type="presParOf" srcId="{DE75F82A-D44E-4226-AB49-E636616F3792}" destId="{E904AF7C-0B6A-4BD2-8616-A847FD704FEC}" srcOrd="6" destOrd="0" presId="urn:microsoft.com/office/officeart/2005/8/layout/default"/>
    <dgm:cxn modelId="{781C3DA1-1F03-4264-9B64-F47C6A568D96}" type="presParOf" srcId="{DE75F82A-D44E-4226-AB49-E636616F3792}" destId="{6340E950-3277-471C-AE80-CB62080AC6BF}" srcOrd="7" destOrd="0" presId="urn:microsoft.com/office/officeart/2005/8/layout/default"/>
    <dgm:cxn modelId="{DE599E46-2F53-416D-9D30-B546E38B90F1}" type="presParOf" srcId="{DE75F82A-D44E-4226-AB49-E636616F3792}" destId="{EB3D41B3-6830-493D-B395-99C48F62276A}" srcOrd="8" destOrd="0" presId="urn:microsoft.com/office/officeart/2005/8/layout/default"/>
    <dgm:cxn modelId="{511B6629-4FAE-4E18-9C12-CF7C9235A224}" type="presParOf" srcId="{DE75F82A-D44E-4226-AB49-E636616F3792}" destId="{097BB357-3C2B-46A5-8E87-7CF29322C943}" srcOrd="9" destOrd="0" presId="urn:microsoft.com/office/officeart/2005/8/layout/default"/>
    <dgm:cxn modelId="{088FC34A-DBF4-488F-90A9-6ECA8C5057BF}" type="presParOf" srcId="{DE75F82A-D44E-4226-AB49-E636616F3792}" destId="{C459FFB2-A941-4F09-A45D-DE66555C490A}" srcOrd="10" destOrd="0" presId="urn:microsoft.com/office/officeart/2005/8/layout/default"/>
    <dgm:cxn modelId="{55EEE2CA-95C4-4715-BDC6-D46062786251}" type="presParOf" srcId="{DE75F82A-D44E-4226-AB49-E636616F3792}" destId="{707F5F65-15E0-4099-9749-CE015C94BC70}" srcOrd="11" destOrd="0" presId="urn:microsoft.com/office/officeart/2005/8/layout/default"/>
    <dgm:cxn modelId="{82D88646-C128-4EC9-AB50-0BDB6781101E}" type="presParOf" srcId="{DE75F82A-D44E-4226-AB49-E636616F3792}" destId="{1009186D-1F4F-4CE8-9CB5-FD77719B2692}" srcOrd="12" destOrd="0" presId="urn:microsoft.com/office/officeart/2005/8/layout/default"/>
    <dgm:cxn modelId="{5E317BCB-B4A3-48AA-B43F-04F7CA16B9E0}" type="presParOf" srcId="{DE75F82A-D44E-4226-AB49-E636616F3792}" destId="{1F9BA1B3-758C-45D7-8F0F-F34D34D9FC37}" srcOrd="13" destOrd="0" presId="urn:microsoft.com/office/officeart/2005/8/layout/default"/>
    <dgm:cxn modelId="{6298BC16-B70A-42C6-8096-63AFC709C2CB}" type="presParOf" srcId="{DE75F82A-D44E-4226-AB49-E636616F3792}" destId="{3D22172F-FA93-4D92-A973-CE87A1BC8042}" srcOrd="14" destOrd="0" presId="urn:microsoft.com/office/officeart/2005/8/layout/default"/>
    <dgm:cxn modelId="{9258BEAC-C751-4602-B058-7BC2EEE9EC51}" type="presParOf" srcId="{DE75F82A-D44E-4226-AB49-E636616F3792}" destId="{168E1CB5-FBD7-4283-8607-C1D59D80AB92}" srcOrd="15" destOrd="0" presId="urn:microsoft.com/office/officeart/2005/8/layout/default"/>
    <dgm:cxn modelId="{1219C2DE-3966-4485-A08E-E336D77E93D7}" type="presParOf" srcId="{DE75F82A-D44E-4226-AB49-E636616F3792}" destId="{4403B21F-3862-4645-B069-C169AF97F336}" srcOrd="16" destOrd="0" presId="urn:microsoft.com/office/officeart/2005/8/layout/default"/>
    <dgm:cxn modelId="{7FCF46EB-2456-4E43-82CD-045BA2306CA1}" type="presParOf" srcId="{DE75F82A-D44E-4226-AB49-E636616F3792}" destId="{11811B1D-6278-40F7-9AC4-B0D35B7E605F}" srcOrd="17" destOrd="0" presId="urn:microsoft.com/office/officeart/2005/8/layout/default"/>
    <dgm:cxn modelId="{E5393EF2-8132-4001-B0C9-71E102E2A71E}" type="presParOf" srcId="{DE75F82A-D44E-4226-AB49-E636616F3792}" destId="{D71ECB38-0DAD-412A-B8E3-5C90B60C77EE}" srcOrd="18" destOrd="0" presId="urn:microsoft.com/office/officeart/2005/8/layout/default"/>
    <dgm:cxn modelId="{774B37D2-73F1-4481-8E20-D4E591E9C9B9}" type="presParOf" srcId="{DE75F82A-D44E-4226-AB49-E636616F3792}" destId="{9810D26A-3534-4BC8-A34A-E047BE41CCA2}" srcOrd="19" destOrd="0" presId="urn:microsoft.com/office/officeart/2005/8/layout/default"/>
    <dgm:cxn modelId="{D7A1F35A-1F7B-4623-A634-4562CA269942}" type="presParOf" srcId="{DE75F82A-D44E-4226-AB49-E636616F3792}" destId="{FC36DEBF-68D8-4A47-842D-C6402D4763DD}" srcOrd="20" destOrd="0" presId="urn:microsoft.com/office/officeart/2005/8/layout/default"/>
    <dgm:cxn modelId="{FDAE8D0C-7702-4124-89B8-6B928020E517}" type="presParOf" srcId="{DE75F82A-D44E-4226-AB49-E636616F3792}" destId="{001E7E65-CAF2-43C8-991C-49F7B4DC0EBC}" srcOrd="21" destOrd="0" presId="urn:microsoft.com/office/officeart/2005/8/layout/default"/>
    <dgm:cxn modelId="{F74014A4-C15E-49CC-9079-C06FC8F55986}" type="presParOf" srcId="{DE75F82A-D44E-4226-AB49-E636616F3792}" destId="{C3428B8F-5E5A-4328-A833-DF6B7A603A4A}" srcOrd="22" destOrd="0" presId="urn:microsoft.com/office/officeart/2005/8/layout/default"/>
    <dgm:cxn modelId="{5B412494-2F56-444C-BE24-C5C53D53A9B1}" type="presParOf" srcId="{DE75F82A-D44E-4226-AB49-E636616F3792}" destId="{85BE20A5-89EA-4AA2-9C75-24551D365F0B}" srcOrd="23" destOrd="0" presId="urn:microsoft.com/office/officeart/2005/8/layout/default"/>
    <dgm:cxn modelId="{B0DF4DB2-1CC0-4377-824D-83002E294B8F}" type="presParOf" srcId="{DE75F82A-D44E-4226-AB49-E636616F3792}" destId="{5B509C4A-A389-418F-814D-8E4265A38F1C}" srcOrd="24" destOrd="0" presId="urn:microsoft.com/office/officeart/2005/8/layout/default"/>
    <dgm:cxn modelId="{5291AA86-32DE-4295-A743-F79B1D4EA9D1}" type="presParOf" srcId="{DE75F82A-D44E-4226-AB49-E636616F3792}" destId="{9E3E3D97-47D2-4F2F-A6D9-0508A333F720}" srcOrd="25" destOrd="0" presId="urn:microsoft.com/office/officeart/2005/8/layout/default"/>
    <dgm:cxn modelId="{DC89AC58-61BC-4D69-AC93-F102C17288EE}" type="presParOf" srcId="{DE75F82A-D44E-4226-AB49-E636616F3792}" destId="{C0316AEC-AC55-455E-80F9-0AE6FA92E569}" srcOrd="26" destOrd="0" presId="urn:microsoft.com/office/officeart/2005/8/layout/default"/>
    <dgm:cxn modelId="{A8C59DBC-5334-46E2-9C19-44FA3325ED24}" type="presParOf" srcId="{DE75F82A-D44E-4226-AB49-E636616F3792}" destId="{2EA92F4E-F902-4BB4-972B-4E4290076740}" srcOrd="27" destOrd="0" presId="urn:microsoft.com/office/officeart/2005/8/layout/default"/>
    <dgm:cxn modelId="{9BA0933E-34F1-4C2E-AEDE-4BD1DEA7FB0C}" type="presParOf" srcId="{DE75F82A-D44E-4226-AB49-E636616F3792}" destId="{B4481E83-5FB6-4461-BE97-C86B680ECD9B}" srcOrd="28" destOrd="0" presId="urn:microsoft.com/office/officeart/2005/8/layout/default"/>
    <dgm:cxn modelId="{432A1D0D-03C8-483A-9BD2-4B7A93801D91}" type="presParOf" srcId="{DE75F82A-D44E-4226-AB49-E636616F3792}" destId="{49E5DD4B-E211-474F-B29D-8EAB6774FBD5}" srcOrd="29" destOrd="0" presId="urn:microsoft.com/office/officeart/2005/8/layout/default"/>
    <dgm:cxn modelId="{31BD75F5-E73D-4A7B-837F-CA436E08195E}" type="presParOf" srcId="{DE75F82A-D44E-4226-AB49-E636616F3792}" destId="{31D93A27-35E2-428B-A20A-3AB3B07ABDE9}" srcOrd="30" destOrd="0" presId="urn:microsoft.com/office/officeart/2005/8/layout/default"/>
    <dgm:cxn modelId="{61D7343D-0DC6-4F3C-92B2-77E123554555}" type="presParOf" srcId="{DE75F82A-D44E-4226-AB49-E636616F3792}" destId="{46EE6F2E-F214-4F03-8853-678D04108955}" srcOrd="31" destOrd="0" presId="urn:microsoft.com/office/officeart/2005/8/layout/default"/>
    <dgm:cxn modelId="{9085B021-92DB-475F-9EF5-6A716097C12F}" type="presParOf" srcId="{DE75F82A-D44E-4226-AB49-E636616F3792}" destId="{672644D6-5833-46C8-8005-363D15C51E7F}" srcOrd="3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4B310-9DC7-4D67-9B3C-CFFE846C873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A74B82-7A95-4412-94C2-748AC689F3E6}">
      <dgm:prSet/>
      <dgm:spPr/>
      <dgm:t>
        <a:bodyPr/>
        <a:lstStyle/>
        <a:p>
          <a:r>
            <a:rPr lang="es-MX"/>
            <a:t>Cursos.</a:t>
          </a:r>
          <a:endParaRPr lang="en-US"/>
        </a:p>
      </dgm:t>
    </dgm:pt>
    <dgm:pt modelId="{9911A136-C824-40A7-839C-A096E5429A14}" type="parTrans" cxnId="{5EE8E739-FA02-474C-974D-9DFDF8BD6279}">
      <dgm:prSet/>
      <dgm:spPr/>
      <dgm:t>
        <a:bodyPr/>
        <a:lstStyle/>
        <a:p>
          <a:endParaRPr lang="en-US"/>
        </a:p>
      </dgm:t>
    </dgm:pt>
    <dgm:pt modelId="{3F615EB7-A04A-499F-B4E0-19F752FCDE71}" type="sibTrans" cxnId="{5EE8E739-FA02-474C-974D-9DFDF8BD6279}">
      <dgm:prSet/>
      <dgm:spPr/>
      <dgm:t>
        <a:bodyPr/>
        <a:lstStyle/>
        <a:p>
          <a:endParaRPr lang="en-US"/>
        </a:p>
      </dgm:t>
    </dgm:pt>
    <dgm:pt modelId="{60E0F6D5-9722-45C6-8C31-A5BE82187E32}">
      <dgm:prSet/>
      <dgm:spPr/>
      <dgm:t>
        <a:bodyPr/>
        <a:lstStyle/>
        <a:p>
          <a:r>
            <a:rPr lang="es-MX"/>
            <a:t>Metodología Agile scrum.</a:t>
          </a:r>
          <a:endParaRPr lang="en-US"/>
        </a:p>
      </dgm:t>
    </dgm:pt>
    <dgm:pt modelId="{8ACB774C-9DBB-4509-8C38-909EB0288C5C}" type="parTrans" cxnId="{7EE4E871-8BEB-4CE5-8554-A96B76E0417E}">
      <dgm:prSet/>
      <dgm:spPr/>
      <dgm:t>
        <a:bodyPr/>
        <a:lstStyle/>
        <a:p>
          <a:endParaRPr lang="en-US"/>
        </a:p>
      </dgm:t>
    </dgm:pt>
    <dgm:pt modelId="{C3648B10-DE6A-420E-AADE-790DB7D9D3B5}" type="sibTrans" cxnId="{7EE4E871-8BEB-4CE5-8554-A96B76E0417E}">
      <dgm:prSet/>
      <dgm:spPr/>
      <dgm:t>
        <a:bodyPr/>
        <a:lstStyle/>
        <a:p>
          <a:endParaRPr lang="en-US"/>
        </a:p>
      </dgm:t>
    </dgm:pt>
    <dgm:pt modelId="{DC9D7B11-6619-4BC8-81D9-A0A5D302E494}">
      <dgm:prSet/>
      <dgm:spPr/>
      <dgm:t>
        <a:bodyPr/>
        <a:lstStyle/>
        <a:p>
          <a:r>
            <a:rPr lang="es-MX"/>
            <a:t>Front end.</a:t>
          </a:r>
          <a:endParaRPr lang="en-US"/>
        </a:p>
      </dgm:t>
    </dgm:pt>
    <dgm:pt modelId="{8C5D1BEA-6BE2-4A4B-BF62-AD68A760DDE4}" type="parTrans" cxnId="{94B31F98-2158-4005-ACE4-4D6B66F9138D}">
      <dgm:prSet/>
      <dgm:spPr/>
      <dgm:t>
        <a:bodyPr/>
        <a:lstStyle/>
        <a:p>
          <a:endParaRPr lang="en-US"/>
        </a:p>
      </dgm:t>
    </dgm:pt>
    <dgm:pt modelId="{D0DA4CBF-2D5D-49E4-9798-FF2B49948C93}" type="sibTrans" cxnId="{94B31F98-2158-4005-ACE4-4D6B66F9138D}">
      <dgm:prSet/>
      <dgm:spPr/>
      <dgm:t>
        <a:bodyPr/>
        <a:lstStyle/>
        <a:p>
          <a:endParaRPr lang="en-US"/>
        </a:p>
      </dgm:t>
    </dgm:pt>
    <dgm:pt modelId="{2D10D6B7-10A2-428D-B9A2-38BD0FCB814A}">
      <dgm:prSet/>
      <dgm:spPr/>
      <dgm:t>
        <a:bodyPr/>
        <a:lstStyle/>
        <a:p>
          <a:r>
            <a:rPr lang="es-MX"/>
            <a:t>Lógica de programación.</a:t>
          </a:r>
          <a:endParaRPr lang="en-US"/>
        </a:p>
      </dgm:t>
    </dgm:pt>
    <dgm:pt modelId="{90FBA193-11B0-4C22-80D9-241D1FC5F062}" type="parTrans" cxnId="{802BB1ED-5333-4883-A2A9-F068173A594A}">
      <dgm:prSet/>
      <dgm:spPr/>
      <dgm:t>
        <a:bodyPr/>
        <a:lstStyle/>
        <a:p>
          <a:endParaRPr lang="en-US"/>
        </a:p>
      </dgm:t>
    </dgm:pt>
    <dgm:pt modelId="{8E042753-2130-43D0-839F-26936D37A041}" type="sibTrans" cxnId="{802BB1ED-5333-4883-A2A9-F068173A594A}">
      <dgm:prSet/>
      <dgm:spPr/>
      <dgm:t>
        <a:bodyPr/>
        <a:lstStyle/>
        <a:p>
          <a:endParaRPr lang="en-US"/>
        </a:p>
      </dgm:t>
    </dgm:pt>
    <dgm:pt modelId="{5C948136-AC81-44C0-A790-41EB94AB493D}">
      <dgm:prSet/>
      <dgm:spPr/>
      <dgm:t>
        <a:bodyPr/>
        <a:lstStyle/>
        <a:p>
          <a:r>
            <a:rPr lang="es-MX"/>
            <a:t>GitHub</a:t>
          </a:r>
          <a:endParaRPr lang="en-US"/>
        </a:p>
      </dgm:t>
    </dgm:pt>
    <dgm:pt modelId="{AB166AC2-0401-40A8-BA8F-E1A243956090}" type="parTrans" cxnId="{AE8BD4FD-474C-4C8D-9361-22F499532228}">
      <dgm:prSet/>
      <dgm:spPr/>
      <dgm:t>
        <a:bodyPr/>
        <a:lstStyle/>
        <a:p>
          <a:endParaRPr lang="en-US"/>
        </a:p>
      </dgm:t>
    </dgm:pt>
    <dgm:pt modelId="{C6343183-8495-4F4D-A710-165A695A2406}" type="sibTrans" cxnId="{AE8BD4FD-474C-4C8D-9361-22F499532228}">
      <dgm:prSet/>
      <dgm:spPr/>
      <dgm:t>
        <a:bodyPr/>
        <a:lstStyle/>
        <a:p>
          <a:endParaRPr lang="en-US"/>
        </a:p>
      </dgm:t>
    </dgm:pt>
    <dgm:pt modelId="{5B84D4EB-15E8-4F3C-B236-02814D3E587C}">
      <dgm:prSet/>
      <dgm:spPr/>
      <dgm:t>
        <a:bodyPr/>
        <a:lstStyle/>
        <a:p>
          <a:r>
            <a:rPr lang="es-MX"/>
            <a:t>Cisco packet tracer.</a:t>
          </a:r>
          <a:endParaRPr lang="en-US"/>
        </a:p>
      </dgm:t>
    </dgm:pt>
    <dgm:pt modelId="{17B2F6D2-C703-42CE-8B06-FAF63C18AC15}" type="parTrans" cxnId="{207CEE28-A69B-4FBB-9E95-8F0D6CA5239B}">
      <dgm:prSet/>
      <dgm:spPr/>
      <dgm:t>
        <a:bodyPr/>
        <a:lstStyle/>
        <a:p>
          <a:endParaRPr lang="en-US"/>
        </a:p>
      </dgm:t>
    </dgm:pt>
    <dgm:pt modelId="{97B2783C-252F-4346-B7E6-AEFE22464180}" type="sibTrans" cxnId="{207CEE28-A69B-4FBB-9E95-8F0D6CA5239B}">
      <dgm:prSet/>
      <dgm:spPr/>
      <dgm:t>
        <a:bodyPr/>
        <a:lstStyle/>
        <a:p>
          <a:endParaRPr lang="en-US"/>
        </a:p>
      </dgm:t>
    </dgm:pt>
    <dgm:pt modelId="{99296A1E-0CB0-4896-8DD5-5C570317ABB9}">
      <dgm:prSet/>
      <dgm:spPr/>
      <dgm:t>
        <a:bodyPr/>
        <a:lstStyle/>
        <a:p>
          <a:r>
            <a:rPr lang="es-MX"/>
            <a:t>Emprendimiento.</a:t>
          </a:r>
          <a:endParaRPr lang="en-US"/>
        </a:p>
      </dgm:t>
    </dgm:pt>
    <dgm:pt modelId="{DF0AD8FB-1936-4055-9B64-75E5443BB1C5}" type="parTrans" cxnId="{0D2FAC17-9C0D-4372-850C-10890CEA7C68}">
      <dgm:prSet/>
      <dgm:spPr/>
      <dgm:t>
        <a:bodyPr/>
        <a:lstStyle/>
        <a:p>
          <a:endParaRPr lang="en-US"/>
        </a:p>
      </dgm:t>
    </dgm:pt>
    <dgm:pt modelId="{3C94DED4-E15F-4EED-A36C-6C1AA9578527}" type="sibTrans" cxnId="{0D2FAC17-9C0D-4372-850C-10890CEA7C68}">
      <dgm:prSet/>
      <dgm:spPr/>
      <dgm:t>
        <a:bodyPr/>
        <a:lstStyle/>
        <a:p>
          <a:endParaRPr lang="en-US"/>
        </a:p>
      </dgm:t>
    </dgm:pt>
    <dgm:pt modelId="{811A95A9-9174-410D-A543-8033ADEE2659}">
      <dgm:prSet/>
      <dgm:spPr/>
      <dgm:t>
        <a:bodyPr/>
        <a:lstStyle/>
        <a:p>
          <a:r>
            <a:rPr lang="es-MX"/>
            <a:t>Desarrollo web Google actívate.</a:t>
          </a:r>
          <a:endParaRPr lang="en-US"/>
        </a:p>
      </dgm:t>
    </dgm:pt>
    <dgm:pt modelId="{D90CC779-6B26-4ACC-B1C3-26D9B8AB7983}" type="parTrans" cxnId="{258F82B9-53FB-48A3-8A47-A1FBD894CAC6}">
      <dgm:prSet/>
      <dgm:spPr/>
      <dgm:t>
        <a:bodyPr/>
        <a:lstStyle/>
        <a:p>
          <a:endParaRPr lang="en-US"/>
        </a:p>
      </dgm:t>
    </dgm:pt>
    <dgm:pt modelId="{88B94215-436C-4E87-B256-D6B7CE248281}" type="sibTrans" cxnId="{258F82B9-53FB-48A3-8A47-A1FBD894CAC6}">
      <dgm:prSet/>
      <dgm:spPr/>
      <dgm:t>
        <a:bodyPr/>
        <a:lstStyle/>
        <a:p>
          <a:endParaRPr lang="en-US"/>
        </a:p>
      </dgm:t>
    </dgm:pt>
    <dgm:pt modelId="{D64D24A6-A640-4EE9-9BD4-D1ED0341539C}">
      <dgm:prSet/>
      <dgm:spPr/>
      <dgm:t>
        <a:bodyPr/>
        <a:lstStyle/>
        <a:p>
          <a:r>
            <a:rPr lang="es-MX"/>
            <a:t>Ingles.</a:t>
          </a:r>
          <a:endParaRPr lang="en-US"/>
        </a:p>
      </dgm:t>
    </dgm:pt>
    <dgm:pt modelId="{0EB6B12B-090B-4340-B78A-0C4B019B744C}" type="parTrans" cxnId="{2EFB2FA0-257D-46BF-97B2-52F3BE70775C}">
      <dgm:prSet/>
      <dgm:spPr/>
      <dgm:t>
        <a:bodyPr/>
        <a:lstStyle/>
        <a:p>
          <a:endParaRPr lang="en-US"/>
        </a:p>
      </dgm:t>
    </dgm:pt>
    <dgm:pt modelId="{AD5FAA8C-D074-463A-8333-53B1BDEAAE5E}" type="sibTrans" cxnId="{2EFB2FA0-257D-46BF-97B2-52F3BE70775C}">
      <dgm:prSet/>
      <dgm:spPr/>
      <dgm:t>
        <a:bodyPr/>
        <a:lstStyle/>
        <a:p>
          <a:endParaRPr lang="en-US"/>
        </a:p>
      </dgm:t>
    </dgm:pt>
    <dgm:pt modelId="{AB5A76AD-2A84-471F-8514-A20D42F356C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dirty="0"/>
            <a:t>Entendimiento 100%</a:t>
          </a:r>
          <a:endParaRPr lang="en-US" dirty="0"/>
        </a:p>
      </dgm:t>
    </dgm:pt>
    <dgm:pt modelId="{7C214DBA-8F5D-4335-A7C5-2C29FDCAEA1C}" type="parTrans" cxnId="{E66E4EE6-37B7-4629-97FC-1CDA5C2D7BE3}">
      <dgm:prSet/>
      <dgm:spPr/>
      <dgm:t>
        <a:bodyPr/>
        <a:lstStyle/>
        <a:p>
          <a:endParaRPr lang="en-US"/>
        </a:p>
      </dgm:t>
    </dgm:pt>
    <dgm:pt modelId="{5917071A-EB7A-46BB-91A2-968DE9E26D59}" type="sibTrans" cxnId="{E66E4EE6-37B7-4629-97FC-1CDA5C2D7BE3}">
      <dgm:prSet/>
      <dgm:spPr/>
      <dgm:t>
        <a:bodyPr/>
        <a:lstStyle/>
        <a:p>
          <a:endParaRPr lang="en-US"/>
        </a:p>
      </dgm:t>
    </dgm:pt>
    <dgm:pt modelId="{B59FBF31-C2F3-496D-8BBF-A3EB5A6BF2F1}">
      <dgm:prSet/>
      <dgm:spPr/>
      <dgm:t>
        <a:bodyPr/>
        <a:lstStyle/>
        <a:p>
          <a:r>
            <a:rPr lang="es-MX"/>
            <a:t>Listening 100%</a:t>
          </a:r>
          <a:endParaRPr lang="en-US"/>
        </a:p>
      </dgm:t>
    </dgm:pt>
    <dgm:pt modelId="{5F0AD8A4-086D-4AB8-94A9-E54DA8450235}" type="parTrans" cxnId="{A73EDD19-5392-4E77-A2BC-0BC093134182}">
      <dgm:prSet/>
      <dgm:spPr/>
      <dgm:t>
        <a:bodyPr/>
        <a:lstStyle/>
        <a:p>
          <a:endParaRPr lang="en-US"/>
        </a:p>
      </dgm:t>
    </dgm:pt>
    <dgm:pt modelId="{B8AE3E93-D05B-45F0-8A62-EFA7BC1110FE}" type="sibTrans" cxnId="{A73EDD19-5392-4E77-A2BC-0BC093134182}">
      <dgm:prSet/>
      <dgm:spPr/>
      <dgm:t>
        <a:bodyPr/>
        <a:lstStyle/>
        <a:p>
          <a:endParaRPr lang="en-US"/>
        </a:p>
      </dgm:t>
    </dgm:pt>
    <dgm:pt modelId="{0D1D7E74-0D11-4EA5-B135-7B8ABC5A6800}">
      <dgm:prSet/>
      <dgm:spPr/>
      <dgm:t>
        <a:bodyPr/>
        <a:lstStyle/>
        <a:p>
          <a:r>
            <a:rPr lang="es-MX" dirty="0"/>
            <a:t>Reading 90%</a:t>
          </a:r>
          <a:endParaRPr lang="en-US" dirty="0"/>
        </a:p>
      </dgm:t>
    </dgm:pt>
    <dgm:pt modelId="{A33BDD84-B8AD-41DE-8B88-F9A041FB865B}" type="parTrans" cxnId="{15D2A0A3-C85F-4449-A63D-32E36C877E1D}">
      <dgm:prSet/>
      <dgm:spPr/>
      <dgm:t>
        <a:bodyPr/>
        <a:lstStyle/>
        <a:p>
          <a:endParaRPr lang="en-US"/>
        </a:p>
      </dgm:t>
    </dgm:pt>
    <dgm:pt modelId="{699F2664-37F8-4F7B-A9DF-55E7739F73F3}" type="sibTrans" cxnId="{15D2A0A3-C85F-4449-A63D-32E36C877E1D}">
      <dgm:prSet/>
      <dgm:spPr/>
      <dgm:t>
        <a:bodyPr/>
        <a:lstStyle/>
        <a:p>
          <a:endParaRPr lang="en-US"/>
        </a:p>
      </dgm:t>
    </dgm:pt>
    <dgm:pt modelId="{C57DFACF-6A30-4568-B706-34622AEF89A3}">
      <dgm:prSet/>
      <dgm:spPr/>
      <dgm:t>
        <a:bodyPr/>
        <a:lstStyle/>
        <a:p>
          <a:r>
            <a:rPr lang="es-MX"/>
            <a:t>Writing 80%</a:t>
          </a:r>
          <a:endParaRPr lang="en-US"/>
        </a:p>
      </dgm:t>
    </dgm:pt>
    <dgm:pt modelId="{5261A552-9195-48FF-B8CA-AB438AA9963A}" type="parTrans" cxnId="{BFB3330D-975A-4B7E-A21F-F26700F32A3B}">
      <dgm:prSet/>
      <dgm:spPr/>
      <dgm:t>
        <a:bodyPr/>
        <a:lstStyle/>
        <a:p>
          <a:endParaRPr lang="en-US"/>
        </a:p>
      </dgm:t>
    </dgm:pt>
    <dgm:pt modelId="{90A99ACE-99E0-48FB-86CC-8123FA825E1D}" type="sibTrans" cxnId="{BFB3330D-975A-4B7E-A21F-F26700F32A3B}">
      <dgm:prSet/>
      <dgm:spPr/>
      <dgm:t>
        <a:bodyPr/>
        <a:lstStyle/>
        <a:p>
          <a:endParaRPr lang="en-US"/>
        </a:p>
      </dgm:t>
    </dgm:pt>
    <dgm:pt modelId="{E0BF96FF-1B53-41E6-AC71-D23B97737D95}">
      <dgm:prSet/>
      <dgm:spPr/>
      <dgm:t>
        <a:bodyPr/>
        <a:lstStyle/>
        <a:p>
          <a:r>
            <a:rPr lang="es-MX" dirty="0"/>
            <a:t>Speaking 40%</a:t>
          </a:r>
          <a:endParaRPr lang="en-US" dirty="0"/>
        </a:p>
      </dgm:t>
    </dgm:pt>
    <dgm:pt modelId="{D1D5C993-A74C-49E0-9271-79C6383A4648}" type="parTrans" cxnId="{01215C95-78CF-4E59-A9DF-B1F5381B8D07}">
      <dgm:prSet/>
      <dgm:spPr/>
      <dgm:t>
        <a:bodyPr/>
        <a:lstStyle/>
        <a:p>
          <a:endParaRPr lang="en-US"/>
        </a:p>
      </dgm:t>
    </dgm:pt>
    <dgm:pt modelId="{EED0BF31-9CCA-417B-BD62-FE4DC7F56E0C}" type="sibTrans" cxnId="{01215C95-78CF-4E59-A9DF-B1F5381B8D07}">
      <dgm:prSet/>
      <dgm:spPr/>
      <dgm:t>
        <a:bodyPr/>
        <a:lstStyle/>
        <a:p>
          <a:endParaRPr lang="en-US"/>
        </a:p>
      </dgm:t>
    </dgm:pt>
    <dgm:pt modelId="{407A6653-E988-4AF3-9E5E-FFFA73C46245}" type="pres">
      <dgm:prSet presAssocID="{A7E4B310-9DC7-4D67-9B3C-CFFE846C8730}" presName="Name0" presStyleCnt="0">
        <dgm:presLayoutVars>
          <dgm:dir/>
          <dgm:resizeHandles val="exact"/>
        </dgm:presLayoutVars>
      </dgm:prSet>
      <dgm:spPr/>
    </dgm:pt>
    <dgm:pt modelId="{343ABDF2-4FC6-4F9C-9EC8-266364486522}" type="pres">
      <dgm:prSet presAssocID="{B9A74B82-7A95-4412-94C2-748AC689F3E6}" presName="node" presStyleLbl="node1" presStyleIdx="0" presStyleCnt="14">
        <dgm:presLayoutVars>
          <dgm:bulletEnabled val="1"/>
        </dgm:presLayoutVars>
      </dgm:prSet>
      <dgm:spPr/>
    </dgm:pt>
    <dgm:pt modelId="{DA2CADBB-06EE-4ACE-A08F-C841B64E72E0}" type="pres">
      <dgm:prSet presAssocID="{3F615EB7-A04A-499F-B4E0-19F752FCDE71}" presName="sibTrans" presStyleLbl="sibTrans1D1" presStyleIdx="0" presStyleCnt="13"/>
      <dgm:spPr/>
    </dgm:pt>
    <dgm:pt modelId="{7FFD77A3-5560-4B80-819D-FCA6E098C5D2}" type="pres">
      <dgm:prSet presAssocID="{3F615EB7-A04A-499F-B4E0-19F752FCDE71}" presName="connectorText" presStyleLbl="sibTrans1D1" presStyleIdx="0" presStyleCnt="13"/>
      <dgm:spPr/>
    </dgm:pt>
    <dgm:pt modelId="{5CF8455B-4E89-4FE5-BB6A-D9798DED327E}" type="pres">
      <dgm:prSet presAssocID="{60E0F6D5-9722-45C6-8C31-A5BE82187E32}" presName="node" presStyleLbl="node1" presStyleIdx="1" presStyleCnt="14">
        <dgm:presLayoutVars>
          <dgm:bulletEnabled val="1"/>
        </dgm:presLayoutVars>
      </dgm:prSet>
      <dgm:spPr/>
    </dgm:pt>
    <dgm:pt modelId="{F73B0669-D278-4736-AD92-5E3A845B00F1}" type="pres">
      <dgm:prSet presAssocID="{C3648B10-DE6A-420E-AADE-790DB7D9D3B5}" presName="sibTrans" presStyleLbl="sibTrans1D1" presStyleIdx="1" presStyleCnt="13"/>
      <dgm:spPr/>
    </dgm:pt>
    <dgm:pt modelId="{EE09BF9F-22A9-4DDE-8FC9-E7FEBC766FE5}" type="pres">
      <dgm:prSet presAssocID="{C3648B10-DE6A-420E-AADE-790DB7D9D3B5}" presName="connectorText" presStyleLbl="sibTrans1D1" presStyleIdx="1" presStyleCnt="13"/>
      <dgm:spPr/>
    </dgm:pt>
    <dgm:pt modelId="{C89167EE-D639-4F13-BF92-D6FAFDE47079}" type="pres">
      <dgm:prSet presAssocID="{DC9D7B11-6619-4BC8-81D9-A0A5D302E494}" presName="node" presStyleLbl="node1" presStyleIdx="2" presStyleCnt="14">
        <dgm:presLayoutVars>
          <dgm:bulletEnabled val="1"/>
        </dgm:presLayoutVars>
      </dgm:prSet>
      <dgm:spPr/>
    </dgm:pt>
    <dgm:pt modelId="{B38448D4-6EEC-44E5-8A74-1B8C80D80C93}" type="pres">
      <dgm:prSet presAssocID="{D0DA4CBF-2D5D-49E4-9798-FF2B49948C93}" presName="sibTrans" presStyleLbl="sibTrans1D1" presStyleIdx="2" presStyleCnt="13"/>
      <dgm:spPr/>
    </dgm:pt>
    <dgm:pt modelId="{B122ECE3-5572-4DA9-AED1-BD1F1D74EE28}" type="pres">
      <dgm:prSet presAssocID="{D0DA4CBF-2D5D-49E4-9798-FF2B49948C93}" presName="connectorText" presStyleLbl="sibTrans1D1" presStyleIdx="2" presStyleCnt="13"/>
      <dgm:spPr/>
    </dgm:pt>
    <dgm:pt modelId="{94088606-B2A2-40C2-AFC1-B34AD5724FD5}" type="pres">
      <dgm:prSet presAssocID="{2D10D6B7-10A2-428D-B9A2-38BD0FCB814A}" presName="node" presStyleLbl="node1" presStyleIdx="3" presStyleCnt="14">
        <dgm:presLayoutVars>
          <dgm:bulletEnabled val="1"/>
        </dgm:presLayoutVars>
      </dgm:prSet>
      <dgm:spPr/>
    </dgm:pt>
    <dgm:pt modelId="{8DCDAB56-FC59-4643-9DEA-5E545FC62D84}" type="pres">
      <dgm:prSet presAssocID="{8E042753-2130-43D0-839F-26936D37A041}" presName="sibTrans" presStyleLbl="sibTrans1D1" presStyleIdx="3" presStyleCnt="13"/>
      <dgm:spPr/>
    </dgm:pt>
    <dgm:pt modelId="{003F8D61-ADFB-4314-BE4E-5FEFB1FBE4E4}" type="pres">
      <dgm:prSet presAssocID="{8E042753-2130-43D0-839F-26936D37A041}" presName="connectorText" presStyleLbl="sibTrans1D1" presStyleIdx="3" presStyleCnt="13"/>
      <dgm:spPr/>
    </dgm:pt>
    <dgm:pt modelId="{8906F233-1DCE-4C20-A8DC-B404217CD94D}" type="pres">
      <dgm:prSet presAssocID="{5C948136-AC81-44C0-A790-41EB94AB493D}" presName="node" presStyleLbl="node1" presStyleIdx="4" presStyleCnt="14">
        <dgm:presLayoutVars>
          <dgm:bulletEnabled val="1"/>
        </dgm:presLayoutVars>
      </dgm:prSet>
      <dgm:spPr/>
    </dgm:pt>
    <dgm:pt modelId="{F57341ED-7AFB-400A-90A1-F4F568E45137}" type="pres">
      <dgm:prSet presAssocID="{C6343183-8495-4F4D-A710-165A695A2406}" presName="sibTrans" presStyleLbl="sibTrans1D1" presStyleIdx="4" presStyleCnt="13"/>
      <dgm:spPr/>
    </dgm:pt>
    <dgm:pt modelId="{EED46F8C-0EA8-4F20-B8F9-3DFBC826E046}" type="pres">
      <dgm:prSet presAssocID="{C6343183-8495-4F4D-A710-165A695A2406}" presName="connectorText" presStyleLbl="sibTrans1D1" presStyleIdx="4" presStyleCnt="13"/>
      <dgm:spPr/>
    </dgm:pt>
    <dgm:pt modelId="{28830D43-803A-4EDC-94FC-15CC63D471FB}" type="pres">
      <dgm:prSet presAssocID="{5B84D4EB-15E8-4F3C-B236-02814D3E587C}" presName="node" presStyleLbl="node1" presStyleIdx="5" presStyleCnt="14">
        <dgm:presLayoutVars>
          <dgm:bulletEnabled val="1"/>
        </dgm:presLayoutVars>
      </dgm:prSet>
      <dgm:spPr/>
    </dgm:pt>
    <dgm:pt modelId="{294B4B23-8F1B-453D-BDA8-18E8EC2993EE}" type="pres">
      <dgm:prSet presAssocID="{97B2783C-252F-4346-B7E6-AEFE22464180}" presName="sibTrans" presStyleLbl="sibTrans1D1" presStyleIdx="5" presStyleCnt="13"/>
      <dgm:spPr/>
    </dgm:pt>
    <dgm:pt modelId="{06008894-6404-4F72-B996-2A70BF1650E1}" type="pres">
      <dgm:prSet presAssocID="{97B2783C-252F-4346-B7E6-AEFE22464180}" presName="connectorText" presStyleLbl="sibTrans1D1" presStyleIdx="5" presStyleCnt="13"/>
      <dgm:spPr/>
    </dgm:pt>
    <dgm:pt modelId="{2D2CDE35-E49C-4761-9F5E-41F0C1E5E866}" type="pres">
      <dgm:prSet presAssocID="{99296A1E-0CB0-4896-8DD5-5C570317ABB9}" presName="node" presStyleLbl="node1" presStyleIdx="6" presStyleCnt="14">
        <dgm:presLayoutVars>
          <dgm:bulletEnabled val="1"/>
        </dgm:presLayoutVars>
      </dgm:prSet>
      <dgm:spPr/>
    </dgm:pt>
    <dgm:pt modelId="{DE7AF676-DF9B-4B7C-AC87-954BE6AEE026}" type="pres">
      <dgm:prSet presAssocID="{3C94DED4-E15F-4EED-A36C-6C1AA9578527}" presName="sibTrans" presStyleLbl="sibTrans1D1" presStyleIdx="6" presStyleCnt="13"/>
      <dgm:spPr/>
    </dgm:pt>
    <dgm:pt modelId="{FEDAACA2-8F89-43DA-A9EF-EB98B1AA6A6A}" type="pres">
      <dgm:prSet presAssocID="{3C94DED4-E15F-4EED-A36C-6C1AA9578527}" presName="connectorText" presStyleLbl="sibTrans1D1" presStyleIdx="6" presStyleCnt="13"/>
      <dgm:spPr/>
    </dgm:pt>
    <dgm:pt modelId="{C8C570C2-DF62-4715-AB01-4B21E0230FE0}" type="pres">
      <dgm:prSet presAssocID="{811A95A9-9174-410D-A543-8033ADEE2659}" presName="node" presStyleLbl="node1" presStyleIdx="7" presStyleCnt="14">
        <dgm:presLayoutVars>
          <dgm:bulletEnabled val="1"/>
        </dgm:presLayoutVars>
      </dgm:prSet>
      <dgm:spPr/>
    </dgm:pt>
    <dgm:pt modelId="{BAB7257D-CC0F-4C4E-A67D-9D875E7DEB9B}" type="pres">
      <dgm:prSet presAssocID="{88B94215-436C-4E87-B256-D6B7CE248281}" presName="sibTrans" presStyleLbl="sibTrans1D1" presStyleIdx="7" presStyleCnt="13"/>
      <dgm:spPr/>
    </dgm:pt>
    <dgm:pt modelId="{72C92ABA-5D75-4842-9F9B-011A50C85F96}" type="pres">
      <dgm:prSet presAssocID="{88B94215-436C-4E87-B256-D6B7CE248281}" presName="connectorText" presStyleLbl="sibTrans1D1" presStyleIdx="7" presStyleCnt="13"/>
      <dgm:spPr/>
    </dgm:pt>
    <dgm:pt modelId="{FB777CAA-B7B8-47FA-BE4B-CA9022602CB6}" type="pres">
      <dgm:prSet presAssocID="{D64D24A6-A640-4EE9-9BD4-D1ED0341539C}" presName="node" presStyleLbl="node1" presStyleIdx="8" presStyleCnt="14">
        <dgm:presLayoutVars>
          <dgm:bulletEnabled val="1"/>
        </dgm:presLayoutVars>
      </dgm:prSet>
      <dgm:spPr/>
    </dgm:pt>
    <dgm:pt modelId="{90A75B47-B909-4C1A-A550-6CB5AFCA0B4F}" type="pres">
      <dgm:prSet presAssocID="{AD5FAA8C-D074-463A-8333-53B1BDEAAE5E}" presName="sibTrans" presStyleLbl="sibTrans1D1" presStyleIdx="8" presStyleCnt="13"/>
      <dgm:spPr/>
    </dgm:pt>
    <dgm:pt modelId="{0B015BCC-0565-495E-93B6-E7C7F1F70B84}" type="pres">
      <dgm:prSet presAssocID="{AD5FAA8C-D074-463A-8333-53B1BDEAAE5E}" presName="connectorText" presStyleLbl="sibTrans1D1" presStyleIdx="8" presStyleCnt="13"/>
      <dgm:spPr/>
    </dgm:pt>
    <dgm:pt modelId="{1F23661D-B307-4005-A077-DCF3799D787D}" type="pres">
      <dgm:prSet presAssocID="{AB5A76AD-2A84-471F-8514-A20D42F356C8}" presName="node" presStyleLbl="node1" presStyleIdx="9" presStyleCnt="14">
        <dgm:presLayoutVars>
          <dgm:bulletEnabled val="1"/>
        </dgm:presLayoutVars>
      </dgm:prSet>
      <dgm:spPr/>
    </dgm:pt>
    <dgm:pt modelId="{D8A0801B-3825-4119-980A-B3AEADA12E37}" type="pres">
      <dgm:prSet presAssocID="{5917071A-EB7A-46BB-91A2-968DE9E26D59}" presName="sibTrans" presStyleLbl="sibTrans1D1" presStyleIdx="9" presStyleCnt="13"/>
      <dgm:spPr/>
    </dgm:pt>
    <dgm:pt modelId="{5E66BFD2-BFF2-41C8-AF19-AEE977C4D169}" type="pres">
      <dgm:prSet presAssocID="{5917071A-EB7A-46BB-91A2-968DE9E26D59}" presName="connectorText" presStyleLbl="sibTrans1D1" presStyleIdx="9" presStyleCnt="13"/>
      <dgm:spPr/>
    </dgm:pt>
    <dgm:pt modelId="{E270DC08-E03E-4E83-A549-FCEF2710DF50}" type="pres">
      <dgm:prSet presAssocID="{B59FBF31-C2F3-496D-8BBF-A3EB5A6BF2F1}" presName="node" presStyleLbl="node1" presStyleIdx="10" presStyleCnt="14">
        <dgm:presLayoutVars>
          <dgm:bulletEnabled val="1"/>
        </dgm:presLayoutVars>
      </dgm:prSet>
      <dgm:spPr/>
    </dgm:pt>
    <dgm:pt modelId="{41EB7380-3EB0-4316-AD7B-5430E15A0A88}" type="pres">
      <dgm:prSet presAssocID="{B8AE3E93-D05B-45F0-8A62-EFA7BC1110FE}" presName="sibTrans" presStyleLbl="sibTrans1D1" presStyleIdx="10" presStyleCnt="13"/>
      <dgm:spPr/>
    </dgm:pt>
    <dgm:pt modelId="{83622FA6-98F0-4C95-85AE-7631A0AE26DD}" type="pres">
      <dgm:prSet presAssocID="{B8AE3E93-D05B-45F0-8A62-EFA7BC1110FE}" presName="connectorText" presStyleLbl="sibTrans1D1" presStyleIdx="10" presStyleCnt="13"/>
      <dgm:spPr/>
    </dgm:pt>
    <dgm:pt modelId="{546C9031-5641-4FBB-A6B2-65C511EBA6CC}" type="pres">
      <dgm:prSet presAssocID="{0D1D7E74-0D11-4EA5-B135-7B8ABC5A6800}" presName="node" presStyleLbl="node1" presStyleIdx="11" presStyleCnt="14">
        <dgm:presLayoutVars>
          <dgm:bulletEnabled val="1"/>
        </dgm:presLayoutVars>
      </dgm:prSet>
      <dgm:spPr/>
    </dgm:pt>
    <dgm:pt modelId="{4FCFFF65-4F9A-428D-9CCD-3307D999B02F}" type="pres">
      <dgm:prSet presAssocID="{699F2664-37F8-4F7B-A9DF-55E7739F73F3}" presName="sibTrans" presStyleLbl="sibTrans1D1" presStyleIdx="11" presStyleCnt="13"/>
      <dgm:spPr/>
    </dgm:pt>
    <dgm:pt modelId="{E9245D63-6B77-46FF-8E76-5FF46E479910}" type="pres">
      <dgm:prSet presAssocID="{699F2664-37F8-4F7B-A9DF-55E7739F73F3}" presName="connectorText" presStyleLbl="sibTrans1D1" presStyleIdx="11" presStyleCnt="13"/>
      <dgm:spPr/>
    </dgm:pt>
    <dgm:pt modelId="{B893FABE-A8F4-47FD-BFF3-0DA27D708EA7}" type="pres">
      <dgm:prSet presAssocID="{C57DFACF-6A30-4568-B706-34622AEF89A3}" presName="node" presStyleLbl="node1" presStyleIdx="12" presStyleCnt="14">
        <dgm:presLayoutVars>
          <dgm:bulletEnabled val="1"/>
        </dgm:presLayoutVars>
      </dgm:prSet>
      <dgm:spPr/>
    </dgm:pt>
    <dgm:pt modelId="{F0F229E9-BDD9-42B8-B118-E0E14F303F5E}" type="pres">
      <dgm:prSet presAssocID="{90A99ACE-99E0-48FB-86CC-8123FA825E1D}" presName="sibTrans" presStyleLbl="sibTrans1D1" presStyleIdx="12" presStyleCnt="13"/>
      <dgm:spPr/>
    </dgm:pt>
    <dgm:pt modelId="{62CE885D-80ED-4D01-8EFD-F1AF35EB7785}" type="pres">
      <dgm:prSet presAssocID="{90A99ACE-99E0-48FB-86CC-8123FA825E1D}" presName="connectorText" presStyleLbl="sibTrans1D1" presStyleIdx="12" presStyleCnt="13"/>
      <dgm:spPr/>
    </dgm:pt>
    <dgm:pt modelId="{FDCF70F3-5670-4882-889B-A1FD98D28073}" type="pres">
      <dgm:prSet presAssocID="{E0BF96FF-1B53-41E6-AC71-D23B97737D9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7E75DE04-56E2-46AD-A67E-D2A3FBE2EC8C}" type="presOf" srcId="{3C94DED4-E15F-4EED-A36C-6C1AA9578527}" destId="{FEDAACA2-8F89-43DA-A9EF-EB98B1AA6A6A}" srcOrd="1" destOrd="0" presId="urn:microsoft.com/office/officeart/2016/7/layout/RepeatingBendingProcessNew"/>
    <dgm:cxn modelId="{7862C80C-4217-4192-B3D8-4852FF59BAE9}" type="presOf" srcId="{8E042753-2130-43D0-839F-26936D37A041}" destId="{003F8D61-ADFB-4314-BE4E-5FEFB1FBE4E4}" srcOrd="1" destOrd="0" presId="urn:microsoft.com/office/officeart/2016/7/layout/RepeatingBendingProcessNew"/>
    <dgm:cxn modelId="{BFB3330D-975A-4B7E-A21F-F26700F32A3B}" srcId="{A7E4B310-9DC7-4D67-9B3C-CFFE846C8730}" destId="{C57DFACF-6A30-4568-B706-34622AEF89A3}" srcOrd="12" destOrd="0" parTransId="{5261A552-9195-48FF-B8CA-AB438AA9963A}" sibTransId="{90A99ACE-99E0-48FB-86CC-8123FA825E1D}"/>
    <dgm:cxn modelId="{7072560D-47C8-4369-AC79-D3FB8393FAD4}" type="presOf" srcId="{3F615EB7-A04A-499F-B4E0-19F752FCDE71}" destId="{7FFD77A3-5560-4B80-819D-FCA6E098C5D2}" srcOrd="1" destOrd="0" presId="urn:microsoft.com/office/officeart/2016/7/layout/RepeatingBendingProcessNew"/>
    <dgm:cxn modelId="{0E04CB0F-F278-448F-9383-1724D4EC631D}" type="presOf" srcId="{B9A74B82-7A95-4412-94C2-748AC689F3E6}" destId="{343ABDF2-4FC6-4F9C-9EC8-266364486522}" srcOrd="0" destOrd="0" presId="urn:microsoft.com/office/officeart/2016/7/layout/RepeatingBendingProcessNew"/>
    <dgm:cxn modelId="{DB9DBE11-3468-47EA-AE85-D690E4B9CCFB}" type="presOf" srcId="{699F2664-37F8-4F7B-A9DF-55E7739F73F3}" destId="{E9245D63-6B77-46FF-8E76-5FF46E479910}" srcOrd="1" destOrd="0" presId="urn:microsoft.com/office/officeart/2016/7/layout/RepeatingBendingProcessNew"/>
    <dgm:cxn modelId="{0D2FAC17-9C0D-4372-850C-10890CEA7C68}" srcId="{A7E4B310-9DC7-4D67-9B3C-CFFE846C8730}" destId="{99296A1E-0CB0-4896-8DD5-5C570317ABB9}" srcOrd="6" destOrd="0" parTransId="{DF0AD8FB-1936-4055-9B64-75E5443BB1C5}" sibTransId="{3C94DED4-E15F-4EED-A36C-6C1AA9578527}"/>
    <dgm:cxn modelId="{A73EDD19-5392-4E77-A2BC-0BC093134182}" srcId="{A7E4B310-9DC7-4D67-9B3C-CFFE846C8730}" destId="{B59FBF31-C2F3-496D-8BBF-A3EB5A6BF2F1}" srcOrd="10" destOrd="0" parTransId="{5F0AD8A4-086D-4AB8-94A9-E54DA8450235}" sibTransId="{B8AE3E93-D05B-45F0-8A62-EFA7BC1110FE}"/>
    <dgm:cxn modelId="{1AB6DA1E-20AA-4539-A855-1CF069DC4E56}" type="presOf" srcId="{5C948136-AC81-44C0-A790-41EB94AB493D}" destId="{8906F233-1DCE-4C20-A8DC-B404217CD94D}" srcOrd="0" destOrd="0" presId="urn:microsoft.com/office/officeart/2016/7/layout/RepeatingBendingProcessNew"/>
    <dgm:cxn modelId="{5448C924-0AE2-4DEF-B8BE-EE967C4C9932}" type="presOf" srcId="{DC9D7B11-6619-4BC8-81D9-A0A5D302E494}" destId="{C89167EE-D639-4F13-BF92-D6FAFDE47079}" srcOrd="0" destOrd="0" presId="urn:microsoft.com/office/officeart/2016/7/layout/RepeatingBendingProcessNew"/>
    <dgm:cxn modelId="{207CEE28-A69B-4FBB-9E95-8F0D6CA5239B}" srcId="{A7E4B310-9DC7-4D67-9B3C-CFFE846C8730}" destId="{5B84D4EB-15E8-4F3C-B236-02814D3E587C}" srcOrd="5" destOrd="0" parTransId="{17B2F6D2-C703-42CE-8B06-FAF63C18AC15}" sibTransId="{97B2783C-252F-4346-B7E6-AEFE22464180}"/>
    <dgm:cxn modelId="{A84C7230-64D3-4B57-9019-5D993AA01E2A}" type="presOf" srcId="{A7E4B310-9DC7-4D67-9B3C-CFFE846C8730}" destId="{407A6653-E988-4AF3-9E5E-FFFA73C46245}" srcOrd="0" destOrd="0" presId="urn:microsoft.com/office/officeart/2016/7/layout/RepeatingBendingProcessNew"/>
    <dgm:cxn modelId="{5EE8E739-FA02-474C-974D-9DFDF8BD6279}" srcId="{A7E4B310-9DC7-4D67-9B3C-CFFE846C8730}" destId="{B9A74B82-7A95-4412-94C2-748AC689F3E6}" srcOrd="0" destOrd="0" parTransId="{9911A136-C824-40A7-839C-A096E5429A14}" sibTransId="{3F615EB7-A04A-499F-B4E0-19F752FCDE71}"/>
    <dgm:cxn modelId="{6FDA483D-D136-4175-AC22-0AED95E56933}" type="presOf" srcId="{E0BF96FF-1B53-41E6-AC71-D23B97737D95}" destId="{FDCF70F3-5670-4882-889B-A1FD98D28073}" srcOrd="0" destOrd="0" presId="urn:microsoft.com/office/officeart/2016/7/layout/RepeatingBendingProcessNew"/>
    <dgm:cxn modelId="{CC486060-93A5-4D31-8A7E-09BD40F188EC}" type="presOf" srcId="{3C94DED4-E15F-4EED-A36C-6C1AA9578527}" destId="{DE7AF676-DF9B-4B7C-AC87-954BE6AEE026}" srcOrd="0" destOrd="0" presId="urn:microsoft.com/office/officeart/2016/7/layout/RepeatingBendingProcessNew"/>
    <dgm:cxn modelId="{162C0743-D2D8-4042-9415-775818BD14DB}" type="presOf" srcId="{811A95A9-9174-410D-A543-8033ADEE2659}" destId="{C8C570C2-DF62-4715-AB01-4B21E0230FE0}" srcOrd="0" destOrd="0" presId="urn:microsoft.com/office/officeart/2016/7/layout/RepeatingBendingProcessNew"/>
    <dgm:cxn modelId="{C3A66343-E0E3-43F4-A978-9109E3E0E0A3}" type="presOf" srcId="{90A99ACE-99E0-48FB-86CC-8123FA825E1D}" destId="{62CE885D-80ED-4D01-8EFD-F1AF35EB7785}" srcOrd="1" destOrd="0" presId="urn:microsoft.com/office/officeart/2016/7/layout/RepeatingBendingProcessNew"/>
    <dgm:cxn modelId="{9BF6846B-0028-4433-B8D2-F3078368A80A}" type="presOf" srcId="{AB5A76AD-2A84-471F-8514-A20D42F356C8}" destId="{1F23661D-B307-4005-A077-DCF3799D787D}" srcOrd="0" destOrd="0" presId="urn:microsoft.com/office/officeart/2016/7/layout/RepeatingBendingProcessNew"/>
    <dgm:cxn modelId="{2769916B-CB84-441F-8571-3C9523135D37}" type="presOf" srcId="{C3648B10-DE6A-420E-AADE-790DB7D9D3B5}" destId="{F73B0669-D278-4736-AD92-5E3A845B00F1}" srcOrd="0" destOrd="0" presId="urn:microsoft.com/office/officeart/2016/7/layout/RepeatingBendingProcessNew"/>
    <dgm:cxn modelId="{06FE2E6C-CA90-4D8C-BD77-8366B9517E07}" type="presOf" srcId="{2D10D6B7-10A2-428D-B9A2-38BD0FCB814A}" destId="{94088606-B2A2-40C2-AFC1-B34AD5724FD5}" srcOrd="0" destOrd="0" presId="urn:microsoft.com/office/officeart/2016/7/layout/RepeatingBendingProcessNew"/>
    <dgm:cxn modelId="{059D184D-3FC4-4A72-B8F1-7DCAB94778E4}" type="presOf" srcId="{8E042753-2130-43D0-839F-26936D37A041}" destId="{8DCDAB56-FC59-4643-9DEA-5E545FC62D84}" srcOrd="0" destOrd="0" presId="urn:microsoft.com/office/officeart/2016/7/layout/RepeatingBendingProcessNew"/>
    <dgm:cxn modelId="{36822D6E-83CE-441D-8557-BA416DC85B8D}" type="presOf" srcId="{5917071A-EB7A-46BB-91A2-968DE9E26D59}" destId="{D8A0801B-3825-4119-980A-B3AEADA12E37}" srcOrd="0" destOrd="0" presId="urn:microsoft.com/office/officeart/2016/7/layout/RepeatingBendingProcessNew"/>
    <dgm:cxn modelId="{54F84E4E-EAF0-4509-84B2-A5B1C61E5B71}" type="presOf" srcId="{B59FBF31-C2F3-496D-8BBF-A3EB5A6BF2F1}" destId="{E270DC08-E03E-4E83-A549-FCEF2710DF50}" srcOrd="0" destOrd="0" presId="urn:microsoft.com/office/officeart/2016/7/layout/RepeatingBendingProcessNew"/>
    <dgm:cxn modelId="{1B14B150-6AE2-4F36-A26D-0FC10C1F09E9}" type="presOf" srcId="{AD5FAA8C-D074-463A-8333-53B1BDEAAE5E}" destId="{0B015BCC-0565-495E-93B6-E7C7F1F70B84}" srcOrd="1" destOrd="0" presId="urn:microsoft.com/office/officeart/2016/7/layout/RepeatingBendingProcessNew"/>
    <dgm:cxn modelId="{57456F71-40E0-4CF5-AA08-CB9511CB7FD5}" type="presOf" srcId="{B8AE3E93-D05B-45F0-8A62-EFA7BC1110FE}" destId="{41EB7380-3EB0-4316-AD7B-5430E15A0A88}" srcOrd="0" destOrd="0" presId="urn:microsoft.com/office/officeart/2016/7/layout/RepeatingBendingProcessNew"/>
    <dgm:cxn modelId="{7EE4E871-8BEB-4CE5-8554-A96B76E0417E}" srcId="{A7E4B310-9DC7-4D67-9B3C-CFFE846C8730}" destId="{60E0F6D5-9722-45C6-8C31-A5BE82187E32}" srcOrd="1" destOrd="0" parTransId="{8ACB774C-9DBB-4509-8C38-909EB0288C5C}" sibTransId="{C3648B10-DE6A-420E-AADE-790DB7D9D3B5}"/>
    <dgm:cxn modelId="{37647872-7544-47FB-80E2-10BE24E82A77}" type="presOf" srcId="{C3648B10-DE6A-420E-AADE-790DB7D9D3B5}" destId="{EE09BF9F-22A9-4DDE-8FC9-E7FEBC766FE5}" srcOrd="1" destOrd="0" presId="urn:microsoft.com/office/officeart/2016/7/layout/RepeatingBendingProcessNew"/>
    <dgm:cxn modelId="{BDA3607B-81F6-4321-A164-179052C7B669}" type="presOf" srcId="{C6343183-8495-4F4D-A710-165A695A2406}" destId="{F57341ED-7AFB-400A-90A1-F4F568E45137}" srcOrd="0" destOrd="0" presId="urn:microsoft.com/office/officeart/2016/7/layout/RepeatingBendingProcessNew"/>
    <dgm:cxn modelId="{FD6B8580-E9C4-4C28-B95D-E7B78D202C6D}" type="presOf" srcId="{90A99ACE-99E0-48FB-86CC-8123FA825E1D}" destId="{F0F229E9-BDD9-42B8-B118-E0E14F303F5E}" srcOrd="0" destOrd="0" presId="urn:microsoft.com/office/officeart/2016/7/layout/RepeatingBendingProcessNew"/>
    <dgm:cxn modelId="{01215C95-78CF-4E59-A9DF-B1F5381B8D07}" srcId="{A7E4B310-9DC7-4D67-9B3C-CFFE846C8730}" destId="{E0BF96FF-1B53-41E6-AC71-D23B97737D95}" srcOrd="13" destOrd="0" parTransId="{D1D5C993-A74C-49E0-9271-79C6383A4648}" sibTransId="{EED0BF31-9CCA-417B-BD62-FE4DC7F56E0C}"/>
    <dgm:cxn modelId="{94B5D295-4FB4-4C5B-BCA7-5385B8C4AF89}" type="presOf" srcId="{D64D24A6-A640-4EE9-9BD4-D1ED0341539C}" destId="{FB777CAA-B7B8-47FA-BE4B-CA9022602CB6}" srcOrd="0" destOrd="0" presId="urn:microsoft.com/office/officeart/2016/7/layout/RepeatingBendingProcessNew"/>
    <dgm:cxn modelId="{94B31F98-2158-4005-ACE4-4D6B66F9138D}" srcId="{A7E4B310-9DC7-4D67-9B3C-CFFE846C8730}" destId="{DC9D7B11-6619-4BC8-81D9-A0A5D302E494}" srcOrd="2" destOrd="0" parTransId="{8C5D1BEA-6BE2-4A4B-BF62-AD68A760DDE4}" sibTransId="{D0DA4CBF-2D5D-49E4-9798-FF2B49948C93}"/>
    <dgm:cxn modelId="{2EFB2FA0-257D-46BF-97B2-52F3BE70775C}" srcId="{A7E4B310-9DC7-4D67-9B3C-CFFE846C8730}" destId="{D64D24A6-A640-4EE9-9BD4-D1ED0341539C}" srcOrd="8" destOrd="0" parTransId="{0EB6B12B-090B-4340-B78A-0C4B019B744C}" sibTransId="{AD5FAA8C-D074-463A-8333-53B1BDEAAE5E}"/>
    <dgm:cxn modelId="{15D2A0A3-C85F-4449-A63D-32E36C877E1D}" srcId="{A7E4B310-9DC7-4D67-9B3C-CFFE846C8730}" destId="{0D1D7E74-0D11-4EA5-B135-7B8ABC5A6800}" srcOrd="11" destOrd="0" parTransId="{A33BDD84-B8AD-41DE-8B88-F9A041FB865B}" sibTransId="{699F2664-37F8-4F7B-A9DF-55E7739F73F3}"/>
    <dgm:cxn modelId="{11FDC8A4-8638-4394-8AD8-1BB28EFDF832}" type="presOf" srcId="{3F615EB7-A04A-499F-B4E0-19F752FCDE71}" destId="{DA2CADBB-06EE-4ACE-A08F-C841B64E72E0}" srcOrd="0" destOrd="0" presId="urn:microsoft.com/office/officeart/2016/7/layout/RepeatingBendingProcessNew"/>
    <dgm:cxn modelId="{720076AF-1B75-4AFC-8C53-D0A57BD4BB54}" type="presOf" srcId="{88B94215-436C-4E87-B256-D6B7CE248281}" destId="{72C92ABA-5D75-4842-9F9B-011A50C85F96}" srcOrd="1" destOrd="0" presId="urn:microsoft.com/office/officeart/2016/7/layout/RepeatingBendingProcessNew"/>
    <dgm:cxn modelId="{EDC56EB1-DEBC-4270-B493-6C0707C00FA5}" type="presOf" srcId="{60E0F6D5-9722-45C6-8C31-A5BE82187E32}" destId="{5CF8455B-4E89-4FE5-BB6A-D9798DED327E}" srcOrd="0" destOrd="0" presId="urn:microsoft.com/office/officeart/2016/7/layout/RepeatingBendingProcessNew"/>
    <dgm:cxn modelId="{258F82B9-53FB-48A3-8A47-A1FBD894CAC6}" srcId="{A7E4B310-9DC7-4D67-9B3C-CFFE846C8730}" destId="{811A95A9-9174-410D-A543-8033ADEE2659}" srcOrd="7" destOrd="0" parTransId="{D90CC779-6B26-4ACC-B1C3-26D9B8AB7983}" sibTransId="{88B94215-436C-4E87-B256-D6B7CE248281}"/>
    <dgm:cxn modelId="{4ECA6CC6-F925-407A-80D4-39366AD0A7B5}" type="presOf" srcId="{97B2783C-252F-4346-B7E6-AEFE22464180}" destId="{294B4B23-8F1B-453D-BDA8-18E8EC2993EE}" srcOrd="0" destOrd="0" presId="urn:microsoft.com/office/officeart/2016/7/layout/RepeatingBendingProcessNew"/>
    <dgm:cxn modelId="{A092A4D0-CDF3-465E-B666-D19BAADDB641}" type="presOf" srcId="{B8AE3E93-D05B-45F0-8A62-EFA7BC1110FE}" destId="{83622FA6-98F0-4C95-85AE-7631A0AE26DD}" srcOrd="1" destOrd="0" presId="urn:microsoft.com/office/officeart/2016/7/layout/RepeatingBendingProcessNew"/>
    <dgm:cxn modelId="{8AC7D2D5-E314-45C8-BD98-3813AC2CC651}" type="presOf" srcId="{D0DA4CBF-2D5D-49E4-9798-FF2B49948C93}" destId="{B38448D4-6EEC-44E5-8A74-1B8C80D80C93}" srcOrd="0" destOrd="0" presId="urn:microsoft.com/office/officeart/2016/7/layout/RepeatingBendingProcessNew"/>
    <dgm:cxn modelId="{49C1BDDB-C8BB-43D1-A09B-D64107F5071B}" type="presOf" srcId="{88B94215-436C-4E87-B256-D6B7CE248281}" destId="{BAB7257D-CC0F-4C4E-A67D-9D875E7DEB9B}" srcOrd="0" destOrd="0" presId="urn:microsoft.com/office/officeart/2016/7/layout/RepeatingBendingProcessNew"/>
    <dgm:cxn modelId="{437B88DC-670D-4741-B2EC-7D6513F56193}" type="presOf" srcId="{97B2783C-252F-4346-B7E6-AEFE22464180}" destId="{06008894-6404-4F72-B996-2A70BF1650E1}" srcOrd="1" destOrd="0" presId="urn:microsoft.com/office/officeart/2016/7/layout/RepeatingBendingProcessNew"/>
    <dgm:cxn modelId="{E66E4EE6-37B7-4629-97FC-1CDA5C2D7BE3}" srcId="{A7E4B310-9DC7-4D67-9B3C-CFFE846C8730}" destId="{AB5A76AD-2A84-471F-8514-A20D42F356C8}" srcOrd="9" destOrd="0" parTransId="{7C214DBA-8F5D-4335-A7C5-2C29FDCAEA1C}" sibTransId="{5917071A-EB7A-46BB-91A2-968DE9E26D59}"/>
    <dgm:cxn modelId="{5428C5E7-9C94-4572-ABA0-21A66A4521A1}" type="presOf" srcId="{C6343183-8495-4F4D-A710-165A695A2406}" destId="{EED46F8C-0EA8-4F20-B8F9-3DFBC826E046}" srcOrd="1" destOrd="0" presId="urn:microsoft.com/office/officeart/2016/7/layout/RepeatingBendingProcessNew"/>
    <dgm:cxn modelId="{2C75F3E7-40A2-4D5D-BC69-7185A1D54DCB}" type="presOf" srcId="{AD5FAA8C-D074-463A-8333-53B1BDEAAE5E}" destId="{90A75B47-B909-4C1A-A550-6CB5AFCA0B4F}" srcOrd="0" destOrd="0" presId="urn:microsoft.com/office/officeart/2016/7/layout/RepeatingBendingProcessNew"/>
    <dgm:cxn modelId="{802BB1ED-5333-4883-A2A9-F068173A594A}" srcId="{A7E4B310-9DC7-4D67-9B3C-CFFE846C8730}" destId="{2D10D6B7-10A2-428D-B9A2-38BD0FCB814A}" srcOrd="3" destOrd="0" parTransId="{90FBA193-11B0-4C22-80D9-241D1FC5F062}" sibTransId="{8E042753-2130-43D0-839F-26936D37A041}"/>
    <dgm:cxn modelId="{C339F0ED-D70C-4CA3-A072-7C07A538A526}" type="presOf" srcId="{99296A1E-0CB0-4896-8DD5-5C570317ABB9}" destId="{2D2CDE35-E49C-4761-9F5E-41F0C1E5E866}" srcOrd="0" destOrd="0" presId="urn:microsoft.com/office/officeart/2016/7/layout/RepeatingBendingProcessNew"/>
    <dgm:cxn modelId="{CAF6A4EF-8C95-4412-8A6A-89C77C24B002}" type="presOf" srcId="{5917071A-EB7A-46BB-91A2-968DE9E26D59}" destId="{5E66BFD2-BFF2-41C8-AF19-AEE977C4D169}" srcOrd="1" destOrd="0" presId="urn:microsoft.com/office/officeart/2016/7/layout/RepeatingBendingProcessNew"/>
    <dgm:cxn modelId="{8E1FF0EF-CAF9-4162-88B9-E70A5E6C2CAC}" type="presOf" srcId="{5B84D4EB-15E8-4F3C-B236-02814D3E587C}" destId="{28830D43-803A-4EDC-94FC-15CC63D471FB}" srcOrd="0" destOrd="0" presId="urn:microsoft.com/office/officeart/2016/7/layout/RepeatingBendingProcessNew"/>
    <dgm:cxn modelId="{E4FD60F0-D439-4D21-BE46-78DE1FA08B51}" type="presOf" srcId="{699F2664-37F8-4F7B-A9DF-55E7739F73F3}" destId="{4FCFFF65-4F9A-428D-9CCD-3307D999B02F}" srcOrd="0" destOrd="0" presId="urn:microsoft.com/office/officeart/2016/7/layout/RepeatingBendingProcessNew"/>
    <dgm:cxn modelId="{9B0629F3-7E0E-421A-B8C5-F308C60B7075}" type="presOf" srcId="{0D1D7E74-0D11-4EA5-B135-7B8ABC5A6800}" destId="{546C9031-5641-4FBB-A6B2-65C511EBA6CC}" srcOrd="0" destOrd="0" presId="urn:microsoft.com/office/officeart/2016/7/layout/RepeatingBendingProcessNew"/>
    <dgm:cxn modelId="{7A6DE9F5-7298-4D72-BFBC-4F61E03CD05F}" type="presOf" srcId="{D0DA4CBF-2D5D-49E4-9798-FF2B49948C93}" destId="{B122ECE3-5572-4DA9-AED1-BD1F1D74EE28}" srcOrd="1" destOrd="0" presId="urn:microsoft.com/office/officeart/2016/7/layout/RepeatingBendingProcessNew"/>
    <dgm:cxn modelId="{AE8BD4FD-474C-4C8D-9361-22F499532228}" srcId="{A7E4B310-9DC7-4D67-9B3C-CFFE846C8730}" destId="{5C948136-AC81-44C0-A790-41EB94AB493D}" srcOrd="4" destOrd="0" parTransId="{AB166AC2-0401-40A8-BA8F-E1A243956090}" sibTransId="{C6343183-8495-4F4D-A710-165A695A2406}"/>
    <dgm:cxn modelId="{D9C190FF-82BD-4D6C-BAD7-42FDBD8E7981}" type="presOf" srcId="{C57DFACF-6A30-4568-B706-34622AEF89A3}" destId="{B893FABE-A8F4-47FD-BFF3-0DA27D708EA7}" srcOrd="0" destOrd="0" presId="urn:microsoft.com/office/officeart/2016/7/layout/RepeatingBendingProcessNew"/>
    <dgm:cxn modelId="{8918E3B7-1FF4-4A23-91D0-FFC251D7086A}" type="presParOf" srcId="{407A6653-E988-4AF3-9E5E-FFFA73C46245}" destId="{343ABDF2-4FC6-4F9C-9EC8-266364486522}" srcOrd="0" destOrd="0" presId="urn:microsoft.com/office/officeart/2016/7/layout/RepeatingBendingProcessNew"/>
    <dgm:cxn modelId="{4E09A1C7-51C8-483E-BB0E-A7C2B90D5E54}" type="presParOf" srcId="{407A6653-E988-4AF3-9E5E-FFFA73C46245}" destId="{DA2CADBB-06EE-4ACE-A08F-C841B64E72E0}" srcOrd="1" destOrd="0" presId="urn:microsoft.com/office/officeart/2016/7/layout/RepeatingBendingProcessNew"/>
    <dgm:cxn modelId="{84F9A120-A733-44D5-9DFF-459CABE404A1}" type="presParOf" srcId="{DA2CADBB-06EE-4ACE-A08F-C841B64E72E0}" destId="{7FFD77A3-5560-4B80-819D-FCA6E098C5D2}" srcOrd="0" destOrd="0" presId="urn:microsoft.com/office/officeart/2016/7/layout/RepeatingBendingProcessNew"/>
    <dgm:cxn modelId="{0FE2A4F9-71B1-4EE4-9286-B7427F39A0C2}" type="presParOf" srcId="{407A6653-E988-4AF3-9E5E-FFFA73C46245}" destId="{5CF8455B-4E89-4FE5-BB6A-D9798DED327E}" srcOrd="2" destOrd="0" presId="urn:microsoft.com/office/officeart/2016/7/layout/RepeatingBendingProcessNew"/>
    <dgm:cxn modelId="{2D8A04CB-E119-4079-B260-57D40B3A5CEA}" type="presParOf" srcId="{407A6653-E988-4AF3-9E5E-FFFA73C46245}" destId="{F73B0669-D278-4736-AD92-5E3A845B00F1}" srcOrd="3" destOrd="0" presId="urn:microsoft.com/office/officeart/2016/7/layout/RepeatingBendingProcessNew"/>
    <dgm:cxn modelId="{BE6B8A9A-650C-48C0-822E-A973CFBDCFEF}" type="presParOf" srcId="{F73B0669-D278-4736-AD92-5E3A845B00F1}" destId="{EE09BF9F-22A9-4DDE-8FC9-E7FEBC766FE5}" srcOrd="0" destOrd="0" presId="urn:microsoft.com/office/officeart/2016/7/layout/RepeatingBendingProcessNew"/>
    <dgm:cxn modelId="{EF91AF8D-D109-4DA8-8974-9EAF2B728FA0}" type="presParOf" srcId="{407A6653-E988-4AF3-9E5E-FFFA73C46245}" destId="{C89167EE-D639-4F13-BF92-D6FAFDE47079}" srcOrd="4" destOrd="0" presId="urn:microsoft.com/office/officeart/2016/7/layout/RepeatingBendingProcessNew"/>
    <dgm:cxn modelId="{09D183EB-5B8C-4BC3-B86D-9C0ED7525346}" type="presParOf" srcId="{407A6653-E988-4AF3-9E5E-FFFA73C46245}" destId="{B38448D4-6EEC-44E5-8A74-1B8C80D80C93}" srcOrd="5" destOrd="0" presId="urn:microsoft.com/office/officeart/2016/7/layout/RepeatingBendingProcessNew"/>
    <dgm:cxn modelId="{2E1A649E-C25D-415C-9733-F0D162584B57}" type="presParOf" srcId="{B38448D4-6EEC-44E5-8A74-1B8C80D80C93}" destId="{B122ECE3-5572-4DA9-AED1-BD1F1D74EE28}" srcOrd="0" destOrd="0" presId="urn:microsoft.com/office/officeart/2016/7/layout/RepeatingBendingProcessNew"/>
    <dgm:cxn modelId="{D402B728-9B52-4440-8A0E-01BEDD7B4812}" type="presParOf" srcId="{407A6653-E988-4AF3-9E5E-FFFA73C46245}" destId="{94088606-B2A2-40C2-AFC1-B34AD5724FD5}" srcOrd="6" destOrd="0" presId="urn:microsoft.com/office/officeart/2016/7/layout/RepeatingBendingProcessNew"/>
    <dgm:cxn modelId="{424EA408-3B0C-444C-8944-502D442B498E}" type="presParOf" srcId="{407A6653-E988-4AF3-9E5E-FFFA73C46245}" destId="{8DCDAB56-FC59-4643-9DEA-5E545FC62D84}" srcOrd="7" destOrd="0" presId="urn:microsoft.com/office/officeart/2016/7/layout/RepeatingBendingProcessNew"/>
    <dgm:cxn modelId="{82CD3754-2F87-416C-A3E2-F4880D620586}" type="presParOf" srcId="{8DCDAB56-FC59-4643-9DEA-5E545FC62D84}" destId="{003F8D61-ADFB-4314-BE4E-5FEFB1FBE4E4}" srcOrd="0" destOrd="0" presId="urn:microsoft.com/office/officeart/2016/7/layout/RepeatingBendingProcessNew"/>
    <dgm:cxn modelId="{95D07D0B-C1F8-452D-B824-D8E51A2C1ED7}" type="presParOf" srcId="{407A6653-E988-4AF3-9E5E-FFFA73C46245}" destId="{8906F233-1DCE-4C20-A8DC-B404217CD94D}" srcOrd="8" destOrd="0" presId="urn:microsoft.com/office/officeart/2016/7/layout/RepeatingBendingProcessNew"/>
    <dgm:cxn modelId="{ECFEB8A7-EC5D-40DD-B91F-E4B72F49BE8F}" type="presParOf" srcId="{407A6653-E988-4AF3-9E5E-FFFA73C46245}" destId="{F57341ED-7AFB-400A-90A1-F4F568E45137}" srcOrd="9" destOrd="0" presId="urn:microsoft.com/office/officeart/2016/7/layout/RepeatingBendingProcessNew"/>
    <dgm:cxn modelId="{8B2FCB69-3C6A-484D-BEC4-B73B692C5269}" type="presParOf" srcId="{F57341ED-7AFB-400A-90A1-F4F568E45137}" destId="{EED46F8C-0EA8-4F20-B8F9-3DFBC826E046}" srcOrd="0" destOrd="0" presId="urn:microsoft.com/office/officeart/2016/7/layout/RepeatingBendingProcessNew"/>
    <dgm:cxn modelId="{BD3A6243-5CA0-4F4B-87C4-4A3548C00918}" type="presParOf" srcId="{407A6653-E988-4AF3-9E5E-FFFA73C46245}" destId="{28830D43-803A-4EDC-94FC-15CC63D471FB}" srcOrd="10" destOrd="0" presId="urn:microsoft.com/office/officeart/2016/7/layout/RepeatingBendingProcessNew"/>
    <dgm:cxn modelId="{B1B5EEC2-ABAF-45A6-85D4-05F8D71A8BDA}" type="presParOf" srcId="{407A6653-E988-4AF3-9E5E-FFFA73C46245}" destId="{294B4B23-8F1B-453D-BDA8-18E8EC2993EE}" srcOrd="11" destOrd="0" presId="urn:microsoft.com/office/officeart/2016/7/layout/RepeatingBendingProcessNew"/>
    <dgm:cxn modelId="{6FCBE9A2-5C28-4FBE-8E0D-DF6F19773318}" type="presParOf" srcId="{294B4B23-8F1B-453D-BDA8-18E8EC2993EE}" destId="{06008894-6404-4F72-B996-2A70BF1650E1}" srcOrd="0" destOrd="0" presId="urn:microsoft.com/office/officeart/2016/7/layout/RepeatingBendingProcessNew"/>
    <dgm:cxn modelId="{182F87B5-D609-411E-96B7-50FCBAF821AE}" type="presParOf" srcId="{407A6653-E988-4AF3-9E5E-FFFA73C46245}" destId="{2D2CDE35-E49C-4761-9F5E-41F0C1E5E866}" srcOrd="12" destOrd="0" presId="urn:microsoft.com/office/officeart/2016/7/layout/RepeatingBendingProcessNew"/>
    <dgm:cxn modelId="{C88C2894-7055-42BB-BBCE-3CA5F95502EE}" type="presParOf" srcId="{407A6653-E988-4AF3-9E5E-FFFA73C46245}" destId="{DE7AF676-DF9B-4B7C-AC87-954BE6AEE026}" srcOrd="13" destOrd="0" presId="urn:microsoft.com/office/officeart/2016/7/layout/RepeatingBendingProcessNew"/>
    <dgm:cxn modelId="{895722CD-D2A2-4C20-82C9-2ACB3AA69547}" type="presParOf" srcId="{DE7AF676-DF9B-4B7C-AC87-954BE6AEE026}" destId="{FEDAACA2-8F89-43DA-A9EF-EB98B1AA6A6A}" srcOrd="0" destOrd="0" presId="urn:microsoft.com/office/officeart/2016/7/layout/RepeatingBendingProcessNew"/>
    <dgm:cxn modelId="{6B122855-778A-4176-B355-5EBF5DEBD324}" type="presParOf" srcId="{407A6653-E988-4AF3-9E5E-FFFA73C46245}" destId="{C8C570C2-DF62-4715-AB01-4B21E0230FE0}" srcOrd="14" destOrd="0" presId="urn:microsoft.com/office/officeart/2016/7/layout/RepeatingBendingProcessNew"/>
    <dgm:cxn modelId="{FD7BED40-E984-4D8E-B2FF-21A459E7B320}" type="presParOf" srcId="{407A6653-E988-4AF3-9E5E-FFFA73C46245}" destId="{BAB7257D-CC0F-4C4E-A67D-9D875E7DEB9B}" srcOrd="15" destOrd="0" presId="urn:microsoft.com/office/officeart/2016/7/layout/RepeatingBendingProcessNew"/>
    <dgm:cxn modelId="{207026F7-9BC1-48C7-AB8E-F096CCB950AE}" type="presParOf" srcId="{BAB7257D-CC0F-4C4E-A67D-9D875E7DEB9B}" destId="{72C92ABA-5D75-4842-9F9B-011A50C85F96}" srcOrd="0" destOrd="0" presId="urn:microsoft.com/office/officeart/2016/7/layout/RepeatingBendingProcessNew"/>
    <dgm:cxn modelId="{409A1B08-F264-4151-9792-20C7A560A629}" type="presParOf" srcId="{407A6653-E988-4AF3-9E5E-FFFA73C46245}" destId="{FB777CAA-B7B8-47FA-BE4B-CA9022602CB6}" srcOrd="16" destOrd="0" presId="urn:microsoft.com/office/officeart/2016/7/layout/RepeatingBendingProcessNew"/>
    <dgm:cxn modelId="{1BEC207F-30F3-4702-93A4-5F5F9C366E46}" type="presParOf" srcId="{407A6653-E988-4AF3-9E5E-FFFA73C46245}" destId="{90A75B47-B909-4C1A-A550-6CB5AFCA0B4F}" srcOrd="17" destOrd="0" presId="urn:microsoft.com/office/officeart/2016/7/layout/RepeatingBendingProcessNew"/>
    <dgm:cxn modelId="{5EE44E3D-2C47-4EDC-9ED5-CEA6EA86FCD2}" type="presParOf" srcId="{90A75B47-B909-4C1A-A550-6CB5AFCA0B4F}" destId="{0B015BCC-0565-495E-93B6-E7C7F1F70B84}" srcOrd="0" destOrd="0" presId="urn:microsoft.com/office/officeart/2016/7/layout/RepeatingBendingProcessNew"/>
    <dgm:cxn modelId="{5002C548-9786-448C-831D-ED98C0AF4C98}" type="presParOf" srcId="{407A6653-E988-4AF3-9E5E-FFFA73C46245}" destId="{1F23661D-B307-4005-A077-DCF3799D787D}" srcOrd="18" destOrd="0" presId="urn:microsoft.com/office/officeart/2016/7/layout/RepeatingBendingProcessNew"/>
    <dgm:cxn modelId="{904BE12D-4677-4D0F-8842-C755872E66D6}" type="presParOf" srcId="{407A6653-E988-4AF3-9E5E-FFFA73C46245}" destId="{D8A0801B-3825-4119-980A-B3AEADA12E37}" srcOrd="19" destOrd="0" presId="urn:microsoft.com/office/officeart/2016/7/layout/RepeatingBendingProcessNew"/>
    <dgm:cxn modelId="{77389CC6-D8F6-4B0F-89CA-4CCDA797954A}" type="presParOf" srcId="{D8A0801B-3825-4119-980A-B3AEADA12E37}" destId="{5E66BFD2-BFF2-41C8-AF19-AEE977C4D169}" srcOrd="0" destOrd="0" presId="urn:microsoft.com/office/officeart/2016/7/layout/RepeatingBendingProcessNew"/>
    <dgm:cxn modelId="{0CF2BC94-3417-4770-92FC-8CCB83BD840B}" type="presParOf" srcId="{407A6653-E988-4AF3-9E5E-FFFA73C46245}" destId="{E270DC08-E03E-4E83-A549-FCEF2710DF50}" srcOrd="20" destOrd="0" presId="urn:microsoft.com/office/officeart/2016/7/layout/RepeatingBendingProcessNew"/>
    <dgm:cxn modelId="{535AF9B4-5577-40A1-994A-6718941EB78E}" type="presParOf" srcId="{407A6653-E988-4AF3-9E5E-FFFA73C46245}" destId="{41EB7380-3EB0-4316-AD7B-5430E15A0A88}" srcOrd="21" destOrd="0" presId="urn:microsoft.com/office/officeart/2016/7/layout/RepeatingBendingProcessNew"/>
    <dgm:cxn modelId="{FA974C95-BF5B-4CAA-90CF-4F1D623D93BF}" type="presParOf" srcId="{41EB7380-3EB0-4316-AD7B-5430E15A0A88}" destId="{83622FA6-98F0-4C95-85AE-7631A0AE26DD}" srcOrd="0" destOrd="0" presId="urn:microsoft.com/office/officeart/2016/7/layout/RepeatingBendingProcessNew"/>
    <dgm:cxn modelId="{E5EFE58B-0716-4A2B-B938-0E53F7D223A5}" type="presParOf" srcId="{407A6653-E988-4AF3-9E5E-FFFA73C46245}" destId="{546C9031-5641-4FBB-A6B2-65C511EBA6CC}" srcOrd="22" destOrd="0" presId="urn:microsoft.com/office/officeart/2016/7/layout/RepeatingBendingProcessNew"/>
    <dgm:cxn modelId="{11A6DB93-9ECB-488E-873B-EAEB14E4FB46}" type="presParOf" srcId="{407A6653-E988-4AF3-9E5E-FFFA73C46245}" destId="{4FCFFF65-4F9A-428D-9CCD-3307D999B02F}" srcOrd="23" destOrd="0" presId="urn:microsoft.com/office/officeart/2016/7/layout/RepeatingBendingProcessNew"/>
    <dgm:cxn modelId="{DD1D5469-9FE9-4EE8-A088-092BD10F61E2}" type="presParOf" srcId="{4FCFFF65-4F9A-428D-9CCD-3307D999B02F}" destId="{E9245D63-6B77-46FF-8E76-5FF46E479910}" srcOrd="0" destOrd="0" presId="urn:microsoft.com/office/officeart/2016/7/layout/RepeatingBendingProcessNew"/>
    <dgm:cxn modelId="{09DE472F-D6A2-41D9-872C-99F12E1EFA7D}" type="presParOf" srcId="{407A6653-E988-4AF3-9E5E-FFFA73C46245}" destId="{B893FABE-A8F4-47FD-BFF3-0DA27D708EA7}" srcOrd="24" destOrd="0" presId="urn:microsoft.com/office/officeart/2016/7/layout/RepeatingBendingProcessNew"/>
    <dgm:cxn modelId="{7260624C-0CFD-4097-927F-9A955FB4FD26}" type="presParOf" srcId="{407A6653-E988-4AF3-9E5E-FFFA73C46245}" destId="{F0F229E9-BDD9-42B8-B118-E0E14F303F5E}" srcOrd="25" destOrd="0" presId="urn:microsoft.com/office/officeart/2016/7/layout/RepeatingBendingProcessNew"/>
    <dgm:cxn modelId="{6947A67B-29FC-4F79-A970-9727AE539B0C}" type="presParOf" srcId="{F0F229E9-BDD9-42B8-B118-E0E14F303F5E}" destId="{62CE885D-80ED-4D01-8EFD-F1AF35EB7785}" srcOrd="0" destOrd="0" presId="urn:microsoft.com/office/officeart/2016/7/layout/RepeatingBendingProcessNew"/>
    <dgm:cxn modelId="{B5D2715F-BD98-40A6-BBD3-68E5E1D77C8C}" type="presParOf" srcId="{407A6653-E988-4AF3-9E5E-FFFA73C46245}" destId="{FDCF70F3-5670-4882-889B-A1FD98D28073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F968-EEA9-4A95-9EC0-E03631D10D73}">
      <dsp:nvSpPr>
        <dsp:cNvPr id="0" name=""/>
        <dsp:cNvSpPr/>
      </dsp:nvSpPr>
      <dsp:spPr>
        <a:xfrm>
          <a:off x="0" y="92569"/>
          <a:ext cx="7542852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Licenciada en Turismo.</a:t>
          </a:r>
        </a:p>
      </dsp:txBody>
      <dsp:txXfrm>
        <a:off x="27149" y="119718"/>
        <a:ext cx="7488554" cy="501854"/>
      </dsp:txXfrm>
    </dsp:sp>
    <dsp:sp modelId="{24BE8DF5-2159-4506-98D9-F84285E43DA2}">
      <dsp:nvSpPr>
        <dsp:cNvPr id="0" name=""/>
        <dsp:cNvSpPr/>
      </dsp:nvSpPr>
      <dsp:spPr>
        <a:xfrm>
          <a:off x="0" y="689041"/>
          <a:ext cx="7542852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Trabaje 13 años como representante de ventas de la más alta categoría en Compañía Mexicana de aviaciòn hasta 2010.</a:t>
          </a:r>
        </a:p>
      </dsp:txBody>
      <dsp:txXfrm>
        <a:off x="27149" y="716190"/>
        <a:ext cx="7488554" cy="501854"/>
      </dsp:txXfrm>
    </dsp:sp>
    <dsp:sp modelId="{507EE076-B66F-47F9-A55E-C2F9A9055167}">
      <dsp:nvSpPr>
        <dsp:cNvPr id="0" name=""/>
        <dsp:cNvSpPr/>
      </dsp:nvSpPr>
      <dsp:spPr>
        <a:xfrm>
          <a:off x="0" y="1285513"/>
          <a:ext cx="7542852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Diplomada en desarrollo web y aplicaciones móviles.</a:t>
          </a:r>
        </a:p>
      </dsp:txBody>
      <dsp:txXfrm>
        <a:off x="27149" y="1312662"/>
        <a:ext cx="7488554" cy="501854"/>
      </dsp:txXfrm>
    </dsp:sp>
    <dsp:sp modelId="{659600A1-A08A-4FB9-8090-A3BBE080C22F}">
      <dsp:nvSpPr>
        <dsp:cNvPr id="0" name=""/>
        <dsp:cNvSpPr/>
      </dsp:nvSpPr>
      <dsp:spPr>
        <a:xfrm>
          <a:off x="0" y="1881985"/>
          <a:ext cx="7542852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Actualmente estudiante del 6 to. Semestre de la carrera de Ingeniería de Software en la Universidad abierta y a distancia de México.</a:t>
          </a:r>
        </a:p>
      </dsp:txBody>
      <dsp:txXfrm>
        <a:off x="27149" y="1909134"/>
        <a:ext cx="7488554" cy="501854"/>
      </dsp:txXfrm>
    </dsp:sp>
    <dsp:sp modelId="{E9E0DBBC-ECE6-4ADD-8292-8E1FC830A948}">
      <dsp:nvSpPr>
        <dsp:cNvPr id="0" name=""/>
        <dsp:cNvSpPr/>
      </dsp:nvSpPr>
      <dsp:spPr>
        <a:xfrm>
          <a:off x="0" y="2478457"/>
          <a:ext cx="7542852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 encuentro participando en el programa Oracle One Next education para incrementar mis habilidades de programación.</a:t>
          </a:r>
        </a:p>
      </dsp:txBody>
      <dsp:txXfrm>
        <a:off x="27149" y="2505606"/>
        <a:ext cx="7488554" cy="501854"/>
      </dsp:txXfrm>
    </dsp:sp>
    <dsp:sp modelId="{00D3D1DE-EE87-4C80-8008-7AF002B2DD40}">
      <dsp:nvSpPr>
        <dsp:cNvPr id="0" name=""/>
        <dsp:cNvSpPr/>
      </dsp:nvSpPr>
      <dsp:spPr>
        <a:xfrm>
          <a:off x="0" y="3074930"/>
          <a:ext cx="7542852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 hago la invitación para que me sigas en LinkedIn.</a:t>
          </a:r>
        </a:p>
      </dsp:txBody>
      <dsp:txXfrm>
        <a:off x="27149" y="3102079"/>
        <a:ext cx="7488554" cy="501854"/>
      </dsp:txXfrm>
    </dsp:sp>
    <dsp:sp modelId="{D0DBF491-076F-4455-B5D4-13B81EF258E5}">
      <dsp:nvSpPr>
        <dsp:cNvPr id="0" name=""/>
        <dsp:cNvSpPr/>
      </dsp:nvSpPr>
      <dsp:spPr>
        <a:xfrm>
          <a:off x="0" y="3671402"/>
          <a:ext cx="7542852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 veas algunos proyectos  que he realizado GitHub.</a:t>
          </a:r>
        </a:p>
      </dsp:txBody>
      <dsp:txXfrm>
        <a:off x="27149" y="3698551"/>
        <a:ext cx="7488554" cy="501854"/>
      </dsp:txXfrm>
    </dsp:sp>
    <dsp:sp modelId="{B42D0E5C-BA9B-4C0B-A2D7-2E6B4EDD1AD9}">
      <dsp:nvSpPr>
        <dsp:cNvPr id="0" name=""/>
        <dsp:cNvSpPr/>
      </dsp:nvSpPr>
      <dsp:spPr>
        <a:xfrm>
          <a:off x="0" y="4267874"/>
          <a:ext cx="7542852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https://github.com/MireyaPenhaCarcamo/MireyaPenhaCarcamo.</a:t>
          </a:r>
          <a:endParaRPr lang="en-US" sz="1400" kern="1200"/>
        </a:p>
      </dsp:txBody>
      <dsp:txXfrm>
        <a:off x="27149" y="4295023"/>
        <a:ext cx="7488554" cy="501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34290-5E91-4E96-B832-C87A701C3956}">
      <dsp:nvSpPr>
        <dsp:cNvPr id="0" name=""/>
        <dsp:cNvSpPr/>
      </dsp:nvSpPr>
      <dsp:spPr>
        <a:xfrm>
          <a:off x="633821" y="1057"/>
          <a:ext cx="1710882" cy="1026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Puesto Representante de ventas categoría D.</a:t>
          </a:r>
          <a:endParaRPr lang="en-US" sz="1300" kern="1200"/>
        </a:p>
      </dsp:txBody>
      <dsp:txXfrm>
        <a:off x="633821" y="1057"/>
        <a:ext cx="1710882" cy="1026529"/>
      </dsp:txXfrm>
    </dsp:sp>
    <dsp:sp modelId="{14FAA336-8183-4A88-BD1B-E32841F78524}">
      <dsp:nvSpPr>
        <dsp:cNvPr id="0" name=""/>
        <dsp:cNvSpPr/>
      </dsp:nvSpPr>
      <dsp:spPr>
        <a:xfrm>
          <a:off x="2515791" y="1057"/>
          <a:ext cx="1710882" cy="1026529"/>
        </a:xfrm>
        <a:prstGeom prst="rect">
          <a:avLst/>
        </a:prstGeom>
        <a:solidFill>
          <a:schemeClr val="accent5">
            <a:hueOff val="962899"/>
            <a:satOff val="-781"/>
            <a:lumOff val="-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Compañía: Mexicana de Aviación.</a:t>
          </a:r>
          <a:endParaRPr lang="en-US" sz="1300" b="1" kern="1200"/>
        </a:p>
      </dsp:txBody>
      <dsp:txXfrm>
        <a:off x="2515791" y="1057"/>
        <a:ext cx="1710882" cy="1026529"/>
      </dsp:txXfrm>
    </dsp:sp>
    <dsp:sp modelId="{E31B4471-42C4-4596-8D1E-7E64118B7810}">
      <dsp:nvSpPr>
        <dsp:cNvPr id="0" name=""/>
        <dsp:cNvSpPr/>
      </dsp:nvSpPr>
      <dsp:spPr>
        <a:xfrm>
          <a:off x="4397761" y="1057"/>
          <a:ext cx="1710882" cy="1026529"/>
        </a:xfrm>
        <a:prstGeom prst="rect">
          <a:avLst/>
        </a:prstGeom>
        <a:solidFill>
          <a:schemeClr val="accent5">
            <a:hueOff val="1925799"/>
            <a:satOff val="-1561"/>
            <a:lumOff val="-5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13 años</a:t>
          </a:r>
          <a:endParaRPr lang="en-US" sz="1300" kern="1200"/>
        </a:p>
      </dsp:txBody>
      <dsp:txXfrm>
        <a:off x="4397761" y="1057"/>
        <a:ext cx="1710882" cy="1026529"/>
      </dsp:txXfrm>
    </dsp:sp>
    <dsp:sp modelId="{E904AF7C-0B6A-4BD2-8616-A847FD704FEC}">
      <dsp:nvSpPr>
        <dsp:cNvPr id="0" name=""/>
        <dsp:cNvSpPr/>
      </dsp:nvSpPr>
      <dsp:spPr>
        <a:xfrm>
          <a:off x="6279732" y="1057"/>
          <a:ext cx="1710882" cy="1026529"/>
        </a:xfrm>
        <a:prstGeom prst="rect">
          <a:avLst/>
        </a:prstGeom>
        <a:solidFill>
          <a:schemeClr val="accent5">
            <a:hueOff val="2888698"/>
            <a:satOff val="-2342"/>
            <a:lumOff val="-8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Experiencia laboral.</a:t>
          </a:r>
          <a:endParaRPr lang="en-US" sz="1300" kern="1200"/>
        </a:p>
      </dsp:txBody>
      <dsp:txXfrm>
        <a:off x="6279732" y="1057"/>
        <a:ext cx="1710882" cy="1026529"/>
      </dsp:txXfrm>
    </dsp:sp>
    <dsp:sp modelId="{EB3D41B3-6830-493D-B395-99C48F62276A}">
      <dsp:nvSpPr>
        <dsp:cNvPr id="0" name=""/>
        <dsp:cNvSpPr/>
      </dsp:nvSpPr>
      <dsp:spPr>
        <a:xfrm>
          <a:off x="8161702" y="1057"/>
          <a:ext cx="1710882" cy="1026529"/>
        </a:xfrm>
        <a:prstGeom prst="rect">
          <a:avLst/>
        </a:prstGeom>
        <a:solidFill>
          <a:schemeClr val="accent5">
            <a:hueOff val="3851597"/>
            <a:satOff val="-3123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Ventas y reservaciones.</a:t>
          </a:r>
          <a:endParaRPr lang="en-US" sz="1300" kern="1200"/>
        </a:p>
      </dsp:txBody>
      <dsp:txXfrm>
        <a:off x="8161702" y="1057"/>
        <a:ext cx="1710882" cy="1026529"/>
      </dsp:txXfrm>
    </dsp:sp>
    <dsp:sp modelId="{C459FFB2-A941-4F09-A45D-DE66555C490A}">
      <dsp:nvSpPr>
        <dsp:cNvPr id="0" name=""/>
        <dsp:cNvSpPr/>
      </dsp:nvSpPr>
      <dsp:spPr>
        <a:xfrm>
          <a:off x="633821" y="1198675"/>
          <a:ext cx="1710882" cy="1026529"/>
        </a:xfrm>
        <a:prstGeom prst="rect">
          <a:avLst/>
        </a:prstGeom>
        <a:solidFill>
          <a:schemeClr val="accent5">
            <a:hueOff val="4814497"/>
            <a:satOff val="-3903"/>
            <a:lumOff val="-1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Atención a cliente</a:t>
          </a:r>
          <a:endParaRPr lang="en-US" sz="1300" kern="1200"/>
        </a:p>
      </dsp:txBody>
      <dsp:txXfrm>
        <a:off x="633821" y="1198675"/>
        <a:ext cx="1710882" cy="1026529"/>
      </dsp:txXfrm>
    </dsp:sp>
    <dsp:sp modelId="{1009186D-1F4F-4CE8-9CB5-FD77719B2692}">
      <dsp:nvSpPr>
        <dsp:cNvPr id="0" name=""/>
        <dsp:cNvSpPr/>
      </dsp:nvSpPr>
      <dsp:spPr>
        <a:xfrm>
          <a:off x="2515791" y="1198675"/>
          <a:ext cx="1710882" cy="1026529"/>
        </a:xfrm>
        <a:prstGeom prst="rect">
          <a:avLst/>
        </a:prstGeom>
        <a:solidFill>
          <a:schemeClr val="accent5">
            <a:hueOff val="5777396"/>
            <a:satOff val="-4684"/>
            <a:lumOff val="-1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Atención a pasajeros frecuentes.</a:t>
          </a:r>
          <a:endParaRPr lang="en-US" sz="1300" kern="1200"/>
        </a:p>
      </dsp:txBody>
      <dsp:txXfrm>
        <a:off x="2515791" y="1198675"/>
        <a:ext cx="1710882" cy="1026529"/>
      </dsp:txXfrm>
    </dsp:sp>
    <dsp:sp modelId="{3D22172F-FA93-4D92-A973-CE87A1BC8042}">
      <dsp:nvSpPr>
        <dsp:cNvPr id="0" name=""/>
        <dsp:cNvSpPr/>
      </dsp:nvSpPr>
      <dsp:spPr>
        <a:xfrm>
          <a:off x="4397761" y="1198675"/>
          <a:ext cx="1710882" cy="1026529"/>
        </a:xfrm>
        <a:prstGeom prst="rect">
          <a:avLst/>
        </a:prstGeom>
        <a:solidFill>
          <a:schemeClr val="accent5">
            <a:hueOff val="6740295"/>
            <a:satOff val="-5465"/>
            <a:lumOff val="-18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Manejo de lost and found reclamaciones.</a:t>
          </a:r>
          <a:endParaRPr lang="en-US" sz="1300" kern="1200"/>
        </a:p>
      </dsp:txBody>
      <dsp:txXfrm>
        <a:off x="4397761" y="1198675"/>
        <a:ext cx="1710882" cy="1026529"/>
      </dsp:txXfrm>
    </dsp:sp>
    <dsp:sp modelId="{4403B21F-3862-4645-B069-C169AF97F336}">
      <dsp:nvSpPr>
        <dsp:cNvPr id="0" name=""/>
        <dsp:cNvSpPr/>
      </dsp:nvSpPr>
      <dsp:spPr>
        <a:xfrm>
          <a:off x="6279732" y="1198675"/>
          <a:ext cx="1710882" cy="1026529"/>
        </a:xfrm>
        <a:prstGeom prst="rect">
          <a:avLst/>
        </a:prstGeom>
        <a:solidFill>
          <a:schemeClr val="accent5">
            <a:hueOff val="7703195"/>
            <a:satOff val="-6245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Labores de supervisión en ausencia de supervisora de ventas.</a:t>
          </a:r>
          <a:endParaRPr lang="en-US" sz="1300" kern="1200"/>
        </a:p>
      </dsp:txBody>
      <dsp:txXfrm>
        <a:off x="6279732" y="1198675"/>
        <a:ext cx="1710882" cy="1026529"/>
      </dsp:txXfrm>
    </dsp:sp>
    <dsp:sp modelId="{D71ECB38-0DAD-412A-B8E3-5C90B60C77EE}">
      <dsp:nvSpPr>
        <dsp:cNvPr id="0" name=""/>
        <dsp:cNvSpPr/>
      </dsp:nvSpPr>
      <dsp:spPr>
        <a:xfrm>
          <a:off x="8161702" y="1198675"/>
          <a:ext cx="1710882" cy="1026529"/>
        </a:xfrm>
        <a:prstGeom prst="rect">
          <a:avLst/>
        </a:prstGeom>
        <a:solidFill>
          <a:schemeClr val="accent5">
            <a:hueOff val="8666094"/>
            <a:satOff val="-7026"/>
            <a:lumOff val="-2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Atención de agencias de viajes.</a:t>
          </a:r>
          <a:endParaRPr lang="en-US" sz="1300" kern="1200" dirty="0"/>
        </a:p>
      </dsp:txBody>
      <dsp:txXfrm>
        <a:off x="8161702" y="1198675"/>
        <a:ext cx="1710882" cy="1026529"/>
      </dsp:txXfrm>
    </dsp:sp>
    <dsp:sp modelId="{FC36DEBF-68D8-4A47-842D-C6402D4763DD}">
      <dsp:nvSpPr>
        <dsp:cNvPr id="0" name=""/>
        <dsp:cNvSpPr/>
      </dsp:nvSpPr>
      <dsp:spPr>
        <a:xfrm>
          <a:off x="633821" y="2396292"/>
          <a:ext cx="1710882" cy="1026529"/>
        </a:xfrm>
        <a:prstGeom prst="rect">
          <a:avLst/>
        </a:prstGeom>
        <a:solidFill>
          <a:schemeClr val="accent5">
            <a:hueOff val="9628994"/>
            <a:satOff val="-7807"/>
            <a:lumOff val="-26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Atención a ventas grupales.</a:t>
          </a:r>
          <a:endParaRPr lang="en-US" sz="1300" kern="1200"/>
        </a:p>
      </dsp:txBody>
      <dsp:txXfrm>
        <a:off x="633821" y="2396292"/>
        <a:ext cx="1710882" cy="1026529"/>
      </dsp:txXfrm>
    </dsp:sp>
    <dsp:sp modelId="{C3428B8F-5E5A-4328-A833-DF6B7A603A4A}">
      <dsp:nvSpPr>
        <dsp:cNvPr id="0" name=""/>
        <dsp:cNvSpPr/>
      </dsp:nvSpPr>
      <dsp:spPr>
        <a:xfrm>
          <a:off x="2515791" y="2396292"/>
          <a:ext cx="1710882" cy="1026529"/>
        </a:xfrm>
        <a:prstGeom prst="rect">
          <a:avLst/>
        </a:prstGeom>
        <a:solidFill>
          <a:schemeClr val="accent5">
            <a:hueOff val="10591893"/>
            <a:satOff val="-8588"/>
            <a:lumOff val="-29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Atención a ventas de paquetes nacionales e internacionales todo incluido.</a:t>
          </a:r>
          <a:endParaRPr lang="en-US" sz="1300" kern="1200"/>
        </a:p>
      </dsp:txBody>
      <dsp:txXfrm>
        <a:off x="2515791" y="2396292"/>
        <a:ext cx="1710882" cy="1026529"/>
      </dsp:txXfrm>
    </dsp:sp>
    <dsp:sp modelId="{5B509C4A-A389-418F-814D-8E4265A38F1C}">
      <dsp:nvSpPr>
        <dsp:cNvPr id="0" name=""/>
        <dsp:cNvSpPr/>
      </dsp:nvSpPr>
      <dsp:spPr>
        <a:xfrm>
          <a:off x="4397761" y="2396292"/>
          <a:ext cx="1710882" cy="1026529"/>
        </a:xfrm>
        <a:prstGeom prst="rect">
          <a:avLst/>
        </a:prstGeom>
        <a:solidFill>
          <a:schemeClr val="accent5">
            <a:hueOff val="11554792"/>
            <a:satOff val="-9368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Capitán de Meseros.</a:t>
          </a:r>
          <a:endParaRPr lang="en-US" sz="1300" kern="1200"/>
        </a:p>
      </dsp:txBody>
      <dsp:txXfrm>
        <a:off x="4397761" y="2396292"/>
        <a:ext cx="1710882" cy="1026529"/>
      </dsp:txXfrm>
    </dsp:sp>
    <dsp:sp modelId="{C0316AEC-AC55-455E-80F9-0AE6FA92E569}">
      <dsp:nvSpPr>
        <dsp:cNvPr id="0" name=""/>
        <dsp:cNvSpPr/>
      </dsp:nvSpPr>
      <dsp:spPr>
        <a:xfrm>
          <a:off x="6279732" y="2396292"/>
          <a:ext cx="1710882" cy="1026529"/>
        </a:xfrm>
        <a:prstGeom prst="rect">
          <a:avLst/>
        </a:prstGeom>
        <a:solidFill>
          <a:schemeClr val="accent5">
            <a:hueOff val="12517691"/>
            <a:satOff val="-10149"/>
            <a:lumOff val="-3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Fiesta Inn Puebla</a:t>
          </a:r>
          <a:r>
            <a:rPr lang="es-MX" sz="1300" kern="1200"/>
            <a:t>.</a:t>
          </a:r>
          <a:endParaRPr lang="en-US" sz="1300" kern="1200"/>
        </a:p>
      </dsp:txBody>
      <dsp:txXfrm>
        <a:off x="6279732" y="2396292"/>
        <a:ext cx="1710882" cy="1026529"/>
      </dsp:txXfrm>
    </dsp:sp>
    <dsp:sp modelId="{B4481E83-5FB6-4461-BE97-C86B680ECD9B}">
      <dsp:nvSpPr>
        <dsp:cNvPr id="0" name=""/>
        <dsp:cNvSpPr/>
      </dsp:nvSpPr>
      <dsp:spPr>
        <a:xfrm>
          <a:off x="8161702" y="2396292"/>
          <a:ext cx="1710882" cy="1026529"/>
        </a:xfrm>
        <a:prstGeom prst="rect">
          <a:avLst/>
        </a:prstGeom>
        <a:solidFill>
          <a:schemeClr val="accent5">
            <a:hueOff val="13480591"/>
            <a:satOff val="-10930"/>
            <a:lumOff val="-37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1año.</a:t>
          </a:r>
          <a:endParaRPr lang="en-US" sz="1300" kern="1200"/>
        </a:p>
      </dsp:txBody>
      <dsp:txXfrm>
        <a:off x="8161702" y="2396292"/>
        <a:ext cx="1710882" cy="1026529"/>
      </dsp:txXfrm>
    </dsp:sp>
    <dsp:sp modelId="{31D93A27-35E2-428B-A20A-3AB3B07ABDE9}">
      <dsp:nvSpPr>
        <dsp:cNvPr id="0" name=""/>
        <dsp:cNvSpPr/>
      </dsp:nvSpPr>
      <dsp:spPr>
        <a:xfrm>
          <a:off x="3456776" y="3593910"/>
          <a:ext cx="1710882" cy="1026529"/>
        </a:xfrm>
        <a:prstGeom prst="rect">
          <a:avLst/>
        </a:prstGeom>
        <a:solidFill>
          <a:schemeClr val="accent5">
            <a:hueOff val="14443490"/>
            <a:satOff val="-11710"/>
            <a:lumOff val="-40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Encargada del servicio de bar, restaurante y banquetes.</a:t>
          </a:r>
          <a:endParaRPr lang="en-US" sz="1300" kern="1200"/>
        </a:p>
      </dsp:txBody>
      <dsp:txXfrm>
        <a:off x="3456776" y="3593910"/>
        <a:ext cx="1710882" cy="1026529"/>
      </dsp:txXfrm>
    </dsp:sp>
    <dsp:sp modelId="{672644D6-5833-46C8-8005-363D15C51E7F}">
      <dsp:nvSpPr>
        <dsp:cNvPr id="0" name=""/>
        <dsp:cNvSpPr/>
      </dsp:nvSpPr>
      <dsp:spPr>
        <a:xfrm>
          <a:off x="5338747" y="3593910"/>
          <a:ext cx="1710882" cy="1026529"/>
        </a:xfrm>
        <a:prstGeom prst="rect">
          <a:avLst/>
        </a:prstGeom>
        <a:solidFill>
          <a:schemeClr val="accent5">
            <a:hueOff val="15406390"/>
            <a:satOff val="-12491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Gestionar inventarios, personal, ventas.</a:t>
          </a:r>
          <a:endParaRPr lang="en-US" sz="1300" kern="1200"/>
        </a:p>
      </dsp:txBody>
      <dsp:txXfrm>
        <a:off x="5338747" y="3593910"/>
        <a:ext cx="1710882" cy="10265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CADBB-06EE-4ACE-A08F-C841B64E72E0}">
      <dsp:nvSpPr>
        <dsp:cNvPr id="0" name=""/>
        <dsp:cNvSpPr/>
      </dsp:nvSpPr>
      <dsp:spPr>
        <a:xfrm>
          <a:off x="1960350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6538" y="469390"/>
        <a:ext cx="18051" cy="3610"/>
      </dsp:txXfrm>
    </dsp:sp>
    <dsp:sp modelId="{343ABDF2-4FC6-4F9C-9EC8-266364486522}">
      <dsp:nvSpPr>
        <dsp:cNvPr id="0" name=""/>
        <dsp:cNvSpPr/>
      </dsp:nvSpPr>
      <dsp:spPr>
        <a:xfrm>
          <a:off x="392469" y="291"/>
          <a:ext cx="1569680" cy="941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Cursos.</a:t>
          </a:r>
          <a:endParaRPr lang="en-US" sz="1400" kern="1200"/>
        </a:p>
      </dsp:txBody>
      <dsp:txXfrm>
        <a:off x="392469" y="291"/>
        <a:ext cx="1569680" cy="941808"/>
      </dsp:txXfrm>
    </dsp:sp>
    <dsp:sp modelId="{F73B0669-D278-4736-AD92-5E3A845B00F1}">
      <dsp:nvSpPr>
        <dsp:cNvPr id="0" name=""/>
        <dsp:cNvSpPr/>
      </dsp:nvSpPr>
      <dsp:spPr>
        <a:xfrm>
          <a:off x="3891057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245" y="469390"/>
        <a:ext cx="18051" cy="3610"/>
      </dsp:txXfrm>
    </dsp:sp>
    <dsp:sp modelId="{5CF8455B-4E89-4FE5-BB6A-D9798DED327E}">
      <dsp:nvSpPr>
        <dsp:cNvPr id="0" name=""/>
        <dsp:cNvSpPr/>
      </dsp:nvSpPr>
      <dsp:spPr>
        <a:xfrm>
          <a:off x="2323176" y="291"/>
          <a:ext cx="1569680" cy="941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Metodología Agile scrum.</a:t>
          </a:r>
          <a:endParaRPr lang="en-US" sz="1400" kern="1200"/>
        </a:p>
      </dsp:txBody>
      <dsp:txXfrm>
        <a:off x="2323176" y="291"/>
        <a:ext cx="1569680" cy="941808"/>
      </dsp:txXfrm>
    </dsp:sp>
    <dsp:sp modelId="{B38448D4-6EEC-44E5-8A74-1B8C80D80C93}">
      <dsp:nvSpPr>
        <dsp:cNvPr id="0" name=""/>
        <dsp:cNvSpPr/>
      </dsp:nvSpPr>
      <dsp:spPr>
        <a:xfrm>
          <a:off x="5821765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7953" y="469390"/>
        <a:ext cx="18051" cy="3610"/>
      </dsp:txXfrm>
    </dsp:sp>
    <dsp:sp modelId="{C89167EE-D639-4F13-BF92-D6FAFDE47079}">
      <dsp:nvSpPr>
        <dsp:cNvPr id="0" name=""/>
        <dsp:cNvSpPr/>
      </dsp:nvSpPr>
      <dsp:spPr>
        <a:xfrm>
          <a:off x="4253884" y="291"/>
          <a:ext cx="1569680" cy="941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Front end.</a:t>
          </a:r>
          <a:endParaRPr lang="en-US" sz="1400" kern="1200"/>
        </a:p>
      </dsp:txBody>
      <dsp:txXfrm>
        <a:off x="4253884" y="291"/>
        <a:ext cx="1569680" cy="941808"/>
      </dsp:txXfrm>
    </dsp:sp>
    <dsp:sp modelId="{8DCDAB56-FC59-4643-9DEA-5E545FC62D84}">
      <dsp:nvSpPr>
        <dsp:cNvPr id="0" name=""/>
        <dsp:cNvSpPr/>
      </dsp:nvSpPr>
      <dsp:spPr>
        <a:xfrm>
          <a:off x="7752473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08660" y="469390"/>
        <a:ext cx="18051" cy="3610"/>
      </dsp:txXfrm>
    </dsp:sp>
    <dsp:sp modelId="{94088606-B2A2-40C2-AFC1-B34AD5724FD5}">
      <dsp:nvSpPr>
        <dsp:cNvPr id="0" name=""/>
        <dsp:cNvSpPr/>
      </dsp:nvSpPr>
      <dsp:spPr>
        <a:xfrm>
          <a:off x="6184592" y="291"/>
          <a:ext cx="1569680" cy="94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Lógica de programación.</a:t>
          </a:r>
          <a:endParaRPr lang="en-US" sz="1400" kern="1200"/>
        </a:p>
      </dsp:txBody>
      <dsp:txXfrm>
        <a:off x="6184592" y="291"/>
        <a:ext cx="1569680" cy="941808"/>
      </dsp:txXfrm>
    </dsp:sp>
    <dsp:sp modelId="{F57341ED-7AFB-400A-90A1-F4F568E45137}">
      <dsp:nvSpPr>
        <dsp:cNvPr id="0" name=""/>
        <dsp:cNvSpPr/>
      </dsp:nvSpPr>
      <dsp:spPr>
        <a:xfrm>
          <a:off x="1177309" y="940300"/>
          <a:ext cx="7722830" cy="330426"/>
        </a:xfrm>
        <a:custGeom>
          <a:avLst/>
          <a:gdLst/>
          <a:ahLst/>
          <a:cxnLst/>
          <a:rect l="0" t="0" r="0" b="0"/>
          <a:pathLst>
            <a:path>
              <a:moveTo>
                <a:pt x="7722830" y="0"/>
              </a:moveTo>
              <a:lnTo>
                <a:pt x="7722830" y="182313"/>
              </a:lnTo>
              <a:lnTo>
                <a:pt x="0" y="182313"/>
              </a:lnTo>
              <a:lnTo>
                <a:pt x="0" y="33042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5443" y="1103708"/>
        <a:ext cx="386563" cy="3610"/>
      </dsp:txXfrm>
    </dsp:sp>
    <dsp:sp modelId="{8906F233-1DCE-4C20-A8DC-B404217CD94D}">
      <dsp:nvSpPr>
        <dsp:cNvPr id="0" name=""/>
        <dsp:cNvSpPr/>
      </dsp:nvSpPr>
      <dsp:spPr>
        <a:xfrm>
          <a:off x="8115299" y="291"/>
          <a:ext cx="1569680" cy="941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GitHub</a:t>
          </a:r>
          <a:endParaRPr lang="en-US" sz="1400" kern="1200"/>
        </a:p>
      </dsp:txBody>
      <dsp:txXfrm>
        <a:off x="8115299" y="291"/>
        <a:ext cx="1569680" cy="941808"/>
      </dsp:txXfrm>
    </dsp:sp>
    <dsp:sp modelId="{294B4B23-8F1B-453D-BDA8-18E8EC2993EE}">
      <dsp:nvSpPr>
        <dsp:cNvPr id="0" name=""/>
        <dsp:cNvSpPr/>
      </dsp:nvSpPr>
      <dsp:spPr>
        <a:xfrm>
          <a:off x="1960350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6538" y="1772225"/>
        <a:ext cx="18051" cy="3610"/>
      </dsp:txXfrm>
    </dsp:sp>
    <dsp:sp modelId="{28830D43-803A-4EDC-94FC-15CC63D471FB}">
      <dsp:nvSpPr>
        <dsp:cNvPr id="0" name=""/>
        <dsp:cNvSpPr/>
      </dsp:nvSpPr>
      <dsp:spPr>
        <a:xfrm>
          <a:off x="392469" y="1303126"/>
          <a:ext cx="1569680" cy="941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Cisco packet tracer.</a:t>
          </a:r>
          <a:endParaRPr lang="en-US" sz="1400" kern="1200"/>
        </a:p>
      </dsp:txBody>
      <dsp:txXfrm>
        <a:off x="392469" y="1303126"/>
        <a:ext cx="1569680" cy="941808"/>
      </dsp:txXfrm>
    </dsp:sp>
    <dsp:sp modelId="{DE7AF676-DF9B-4B7C-AC87-954BE6AEE026}">
      <dsp:nvSpPr>
        <dsp:cNvPr id="0" name=""/>
        <dsp:cNvSpPr/>
      </dsp:nvSpPr>
      <dsp:spPr>
        <a:xfrm>
          <a:off x="3891057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245" y="1772225"/>
        <a:ext cx="18051" cy="3610"/>
      </dsp:txXfrm>
    </dsp:sp>
    <dsp:sp modelId="{2D2CDE35-E49C-4761-9F5E-41F0C1E5E866}">
      <dsp:nvSpPr>
        <dsp:cNvPr id="0" name=""/>
        <dsp:cNvSpPr/>
      </dsp:nvSpPr>
      <dsp:spPr>
        <a:xfrm>
          <a:off x="2323176" y="1303126"/>
          <a:ext cx="1569680" cy="941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Emprendimiento.</a:t>
          </a:r>
          <a:endParaRPr lang="en-US" sz="1400" kern="1200"/>
        </a:p>
      </dsp:txBody>
      <dsp:txXfrm>
        <a:off x="2323176" y="1303126"/>
        <a:ext cx="1569680" cy="941808"/>
      </dsp:txXfrm>
    </dsp:sp>
    <dsp:sp modelId="{BAB7257D-CC0F-4C4E-A67D-9D875E7DEB9B}">
      <dsp:nvSpPr>
        <dsp:cNvPr id="0" name=""/>
        <dsp:cNvSpPr/>
      </dsp:nvSpPr>
      <dsp:spPr>
        <a:xfrm>
          <a:off x="5821765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7953" y="1772225"/>
        <a:ext cx="18051" cy="3610"/>
      </dsp:txXfrm>
    </dsp:sp>
    <dsp:sp modelId="{C8C570C2-DF62-4715-AB01-4B21E0230FE0}">
      <dsp:nvSpPr>
        <dsp:cNvPr id="0" name=""/>
        <dsp:cNvSpPr/>
      </dsp:nvSpPr>
      <dsp:spPr>
        <a:xfrm>
          <a:off x="4253884" y="1303126"/>
          <a:ext cx="1569680" cy="941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Desarrollo web Google actívate.</a:t>
          </a:r>
          <a:endParaRPr lang="en-US" sz="1400" kern="1200"/>
        </a:p>
      </dsp:txBody>
      <dsp:txXfrm>
        <a:off x="4253884" y="1303126"/>
        <a:ext cx="1569680" cy="941808"/>
      </dsp:txXfrm>
    </dsp:sp>
    <dsp:sp modelId="{90A75B47-B909-4C1A-A550-6CB5AFCA0B4F}">
      <dsp:nvSpPr>
        <dsp:cNvPr id="0" name=""/>
        <dsp:cNvSpPr/>
      </dsp:nvSpPr>
      <dsp:spPr>
        <a:xfrm>
          <a:off x="7752473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08660" y="1772225"/>
        <a:ext cx="18051" cy="3610"/>
      </dsp:txXfrm>
    </dsp:sp>
    <dsp:sp modelId="{FB777CAA-B7B8-47FA-BE4B-CA9022602CB6}">
      <dsp:nvSpPr>
        <dsp:cNvPr id="0" name=""/>
        <dsp:cNvSpPr/>
      </dsp:nvSpPr>
      <dsp:spPr>
        <a:xfrm>
          <a:off x="6184592" y="1303126"/>
          <a:ext cx="1569680" cy="94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Ingles.</a:t>
          </a:r>
          <a:endParaRPr lang="en-US" sz="1400" kern="1200"/>
        </a:p>
      </dsp:txBody>
      <dsp:txXfrm>
        <a:off x="6184592" y="1303126"/>
        <a:ext cx="1569680" cy="941808"/>
      </dsp:txXfrm>
    </dsp:sp>
    <dsp:sp modelId="{D8A0801B-3825-4119-980A-B3AEADA12E37}">
      <dsp:nvSpPr>
        <dsp:cNvPr id="0" name=""/>
        <dsp:cNvSpPr/>
      </dsp:nvSpPr>
      <dsp:spPr>
        <a:xfrm>
          <a:off x="1177309" y="2243135"/>
          <a:ext cx="7722830" cy="330426"/>
        </a:xfrm>
        <a:custGeom>
          <a:avLst/>
          <a:gdLst/>
          <a:ahLst/>
          <a:cxnLst/>
          <a:rect l="0" t="0" r="0" b="0"/>
          <a:pathLst>
            <a:path>
              <a:moveTo>
                <a:pt x="7722830" y="0"/>
              </a:moveTo>
              <a:lnTo>
                <a:pt x="7722830" y="182313"/>
              </a:lnTo>
              <a:lnTo>
                <a:pt x="0" y="182313"/>
              </a:lnTo>
              <a:lnTo>
                <a:pt x="0" y="33042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5443" y="2406543"/>
        <a:ext cx="386563" cy="3610"/>
      </dsp:txXfrm>
    </dsp:sp>
    <dsp:sp modelId="{1F23661D-B307-4005-A077-DCF3799D787D}">
      <dsp:nvSpPr>
        <dsp:cNvPr id="0" name=""/>
        <dsp:cNvSpPr/>
      </dsp:nvSpPr>
      <dsp:spPr>
        <a:xfrm>
          <a:off x="8115299" y="1303126"/>
          <a:ext cx="1569680" cy="94180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Entendimiento 100%</a:t>
          </a:r>
          <a:endParaRPr lang="en-US" sz="1400" kern="1200" dirty="0"/>
        </a:p>
      </dsp:txBody>
      <dsp:txXfrm>
        <a:off x="8115299" y="1303126"/>
        <a:ext cx="1569680" cy="941808"/>
      </dsp:txXfrm>
    </dsp:sp>
    <dsp:sp modelId="{41EB7380-3EB0-4316-AD7B-5430E15A0A88}">
      <dsp:nvSpPr>
        <dsp:cNvPr id="0" name=""/>
        <dsp:cNvSpPr/>
      </dsp:nvSpPr>
      <dsp:spPr>
        <a:xfrm>
          <a:off x="1960350" y="3031146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6538" y="3075061"/>
        <a:ext cx="18051" cy="3610"/>
      </dsp:txXfrm>
    </dsp:sp>
    <dsp:sp modelId="{E270DC08-E03E-4E83-A549-FCEF2710DF50}">
      <dsp:nvSpPr>
        <dsp:cNvPr id="0" name=""/>
        <dsp:cNvSpPr/>
      </dsp:nvSpPr>
      <dsp:spPr>
        <a:xfrm>
          <a:off x="392469" y="2605961"/>
          <a:ext cx="1569680" cy="941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Listening 100%</a:t>
          </a:r>
          <a:endParaRPr lang="en-US" sz="1400" kern="1200"/>
        </a:p>
      </dsp:txBody>
      <dsp:txXfrm>
        <a:off x="392469" y="2605961"/>
        <a:ext cx="1569680" cy="941808"/>
      </dsp:txXfrm>
    </dsp:sp>
    <dsp:sp modelId="{4FCFFF65-4F9A-428D-9CCD-3307D999B02F}">
      <dsp:nvSpPr>
        <dsp:cNvPr id="0" name=""/>
        <dsp:cNvSpPr/>
      </dsp:nvSpPr>
      <dsp:spPr>
        <a:xfrm>
          <a:off x="3891057" y="3031146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245" y="3075061"/>
        <a:ext cx="18051" cy="3610"/>
      </dsp:txXfrm>
    </dsp:sp>
    <dsp:sp modelId="{546C9031-5641-4FBB-A6B2-65C511EBA6CC}">
      <dsp:nvSpPr>
        <dsp:cNvPr id="0" name=""/>
        <dsp:cNvSpPr/>
      </dsp:nvSpPr>
      <dsp:spPr>
        <a:xfrm>
          <a:off x="2323176" y="2605961"/>
          <a:ext cx="1569680" cy="941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Reading 90%</a:t>
          </a:r>
          <a:endParaRPr lang="en-US" sz="1400" kern="1200" dirty="0"/>
        </a:p>
      </dsp:txBody>
      <dsp:txXfrm>
        <a:off x="2323176" y="2605961"/>
        <a:ext cx="1569680" cy="941808"/>
      </dsp:txXfrm>
    </dsp:sp>
    <dsp:sp modelId="{F0F229E9-BDD9-42B8-B118-E0E14F303F5E}">
      <dsp:nvSpPr>
        <dsp:cNvPr id="0" name=""/>
        <dsp:cNvSpPr/>
      </dsp:nvSpPr>
      <dsp:spPr>
        <a:xfrm>
          <a:off x="5821765" y="3031146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7953" y="3075061"/>
        <a:ext cx="18051" cy="3610"/>
      </dsp:txXfrm>
    </dsp:sp>
    <dsp:sp modelId="{B893FABE-A8F4-47FD-BFF3-0DA27D708EA7}">
      <dsp:nvSpPr>
        <dsp:cNvPr id="0" name=""/>
        <dsp:cNvSpPr/>
      </dsp:nvSpPr>
      <dsp:spPr>
        <a:xfrm>
          <a:off x="4253884" y="2605961"/>
          <a:ext cx="1569680" cy="941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Writing 80%</a:t>
          </a:r>
          <a:endParaRPr lang="en-US" sz="1400" kern="1200"/>
        </a:p>
      </dsp:txBody>
      <dsp:txXfrm>
        <a:off x="4253884" y="2605961"/>
        <a:ext cx="1569680" cy="941808"/>
      </dsp:txXfrm>
    </dsp:sp>
    <dsp:sp modelId="{FDCF70F3-5670-4882-889B-A1FD98D28073}">
      <dsp:nvSpPr>
        <dsp:cNvPr id="0" name=""/>
        <dsp:cNvSpPr/>
      </dsp:nvSpPr>
      <dsp:spPr>
        <a:xfrm>
          <a:off x="6184592" y="2605961"/>
          <a:ext cx="1569680" cy="94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Speaking 40%</a:t>
          </a:r>
          <a:endParaRPr lang="en-US" sz="1400" kern="1200" dirty="0"/>
        </a:p>
      </dsp:txBody>
      <dsp:txXfrm>
        <a:off x="6184592" y="2605961"/>
        <a:ext cx="1569680" cy="94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01954-AB02-4A91-82CA-1EE459E8D8E7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83FDB-29C7-46A6-8D2F-55A4B58188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1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370FEF5-A898-424C-9416-C24E65DC9CF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820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F70E-89C5-4457-9B71-3448F2131E4A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4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7E8F-0233-43E2-9635-AA1BCD7135CC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863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A783BA02-BA78-4702-A3FD-1E3B60F8DF7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9EFA-E3CD-4A9D-A076-DEB92E32A363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30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0CED-60E6-4CBF-A9D3-BF2527A478C7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98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992-6252-4762-AF1E-DC96997E4E7F}" type="datetime1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4993-4FA1-4722-9AD3-1CE01E7D6A15}" type="datetime1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1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070E-AB75-4621-BC70-FD7C7FEC108E}" type="datetime1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49BB-D777-4FA9-956E-C68AE356B022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51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797F-1B3B-4E5E-A847-A69EFB4B116F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452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155DE4-C754-4419-8BAC-FB1CE49BB7B7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1" r:id="rId6"/>
    <p:sldLayoutId id="2147483877" r:id="rId7"/>
    <p:sldLayoutId id="2147483878" r:id="rId8"/>
    <p:sldLayoutId id="2147483879" r:id="rId9"/>
    <p:sldLayoutId id="2147483880" r:id="rId10"/>
    <p:sldLayoutId id="214748388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killscommons.org/connect/industry/it/nh-tech-oer-porta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mikejwalker.typepad.com/mike_walkers_blog/page/15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.hani-ibrahim.de/en/java-apps-pin-to-taskbar.html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openxmlformats.org/officeDocument/2006/relationships/image" Target="../media/image8.png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6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7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29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3208468-5C23-4B1B-B030-5B3195E789E4}"/>
              </a:ext>
            </a:extLst>
          </p:cNvPr>
          <p:cNvSpPr txBox="1"/>
          <p:nvPr/>
        </p:nvSpPr>
        <p:spPr>
          <a:xfrm>
            <a:off x="517871" y="250724"/>
            <a:ext cx="4767930" cy="856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i="1" dirty="0">
                <a:latin typeface="+mj-lt"/>
                <a:ea typeface="+mj-ea"/>
                <a:cs typeface="+mj-cs"/>
              </a:rPr>
              <a:t>MIREYA PEÑA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8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9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1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0" name="Imagen 29" descr="Texto, Carta&#10;&#10;Descripción generada automáticamente">
            <a:extLst>
              <a:ext uri="{FF2B5EF4-FFF2-40B4-BE49-F238E27FC236}">
                <a16:creationId xmlns:a16="http://schemas.microsoft.com/office/drawing/2014/main" id="{F9F9B91C-D2CE-44EF-B717-C92B78FF45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13" y="565167"/>
            <a:ext cx="3509479" cy="5654663"/>
          </a:xfrm>
          <a:prstGeom prst="rect">
            <a:avLst/>
          </a:prstGeom>
          <a:effectLst>
            <a:reflection stA="56000" endPos="65000" dist="50800" dir="5400000" sy="-100000" algn="bl" rotWithShape="0"/>
          </a:effectLst>
        </p:spPr>
      </p:pic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2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Marcador de número de diapositiva 30">
            <a:extLst>
              <a:ext uri="{FF2B5EF4-FFF2-40B4-BE49-F238E27FC236}">
                <a16:creationId xmlns:a16="http://schemas.microsoft.com/office/drawing/2014/main" id="{49FAF370-10F9-4183-894F-139293DC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157" name="CuadroTexto 23">
            <a:extLst>
              <a:ext uri="{FF2B5EF4-FFF2-40B4-BE49-F238E27FC236}">
                <a16:creationId xmlns:a16="http://schemas.microsoft.com/office/drawing/2014/main" id="{D1F17B6F-B44A-459F-BC9F-65B880E5515D}"/>
              </a:ext>
            </a:extLst>
          </p:cNvPr>
          <p:cNvGraphicFramePr/>
          <p:nvPr/>
        </p:nvGraphicFramePr>
        <p:xfrm>
          <a:off x="517871" y="1128558"/>
          <a:ext cx="7542852" cy="491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017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484FE48-8FD3-4385-B94D-DA64B59E6F2D}"/>
              </a:ext>
            </a:extLst>
          </p:cNvPr>
          <p:cNvSpPr txBox="1"/>
          <p:nvPr/>
        </p:nvSpPr>
        <p:spPr>
          <a:xfrm>
            <a:off x="916635" y="182790"/>
            <a:ext cx="1002666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Puesto Representante de ventas categoría D.</a:t>
            </a:r>
          </a:p>
          <a:p>
            <a:endParaRPr lang="es-MX" sz="1600" dirty="0"/>
          </a:p>
          <a:p>
            <a:r>
              <a:rPr lang="es-MX" sz="1600" dirty="0"/>
              <a:t>Compañía: Mexicana de Aviación.</a:t>
            </a:r>
          </a:p>
          <a:p>
            <a:endParaRPr lang="es-MX" sz="1600" dirty="0"/>
          </a:p>
          <a:p>
            <a:r>
              <a:rPr lang="es-MX" sz="1600" dirty="0"/>
              <a:t>13 años</a:t>
            </a:r>
          </a:p>
          <a:p>
            <a:endParaRPr lang="es-MX" sz="1600" dirty="0"/>
          </a:p>
          <a:p>
            <a:r>
              <a:rPr lang="es-MX" sz="1600" dirty="0"/>
              <a:t>Experiencia laboral.</a:t>
            </a:r>
          </a:p>
          <a:p>
            <a:endParaRPr lang="es-MX" sz="1600" dirty="0"/>
          </a:p>
          <a:p>
            <a:r>
              <a:rPr lang="es-MX" sz="1600" dirty="0"/>
              <a:t>Ventas y reservaciones.</a:t>
            </a:r>
          </a:p>
          <a:p>
            <a:r>
              <a:rPr lang="es-MX" sz="1600" dirty="0"/>
              <a:t>Atención a cliente</a:t>
            </a:r>
          </a:p>
          <a:p>
            <a:r>
              <a:rPr lang="es-MX" sz="1600" dirty="0"/>
              <a:t>Atención a pasajeros frecuentes.</a:t>
            </a:r>
          </a:p>
          <a:p>
            <a:r>
              <a:rPr lang="es-MX" sz="1600" dirty="0"/>
              <a:t>Manejo de lost and found reclamaciones.</a:t>
            </a:r>
          </a:p>
          <a:p>
            <a:r>
              <a:rPr lang="es-MX" sz="1600" dirty="0"/>
              <a:t>Labores de supervisión en ausencia de supervisora de ventas.</a:t>
            </a:r>
          </a:p>
          <a:p>
            <a:r>
              <a:rPr lang="es-MX" sz="1600" dirty="0"/>
              <a:t>Atención de agencias de viajes.</a:t>
            </a:r>
          </a:p>
          <a:p>
            <a:r>
              <a:rPr lang="es-MX" sz="1600" dirty="0"/>
              <a:t>Atención a ventas grupales.</a:t>
            </a:r>
          </a:p>
          <a:p>
            <a:r>
              <a:rPr lang="es-MX" sz="1600" dirty="0"/>
              <a:t>Atención a ventas de paquetes nacionales e internacionales todo incluido.</a:t>
            </a:r>
          </a:p>
          <a:p>
            <a:endParaRPr lang="es-MX" sz="1600" dirty="0"/>
          </a:p>
          <a:p>
            <a:r>
              <a:rPr lang="es-MX" sz="1600" b="1" dirty="0"/>
              <a:t>Capitán de Meseros.</a:t>
            </a:r>
          </a:p>
          <a:p>
            <a:endParaRPr lang="es-MX" sz="1600" dirty="0"/>
          </a:p>
          <a:p>
            <a:r>
              <a:rPr lang="es-MX" sz="1600" dirty="0"/>
              <a:t>Fiesta Inn Puebla.</a:t>
            </a:r>
          </a:p>
          <a:p>
            <a:endParaRPr lang="es-MX" sz="1600" dirty="0"/>
          </a:p>
          <a:p>
            <a:r>
              <a:rPr lang="es-MX" sz="1600" dirty="0"/>
              <a:t>1año.</a:t>
            </a:r>
          </a:p>
          <a:p>
            <a:endParaRPr lang="es-MX" sz="1600" dirty="0"/>
          </a:p>
          <a:p>
            <a:r>
              <a:rPr lang="es-MX" sz="1600" dirty="0"/>
              <a:t>Encargada del servicio de bar, restaurante y banquetes.</a:t>
            </a:r>
          </a:p>
          <a:p>
            <a:r>
              <a:rPr lang="es-MX" sz="1600" dirty="0"/>
              <a:t>Gestionar inventarios, personal, ventas.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8D26BBB-0C09-47BD-AC31-07C410D2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6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uadroTexto 1">
            <a:extLst>
              <a:ext uri="{FF2B5EF4-FFF2-40B4-BE49-F238E27FC236}">
                <a16:creationId xmlns:a16="http://schemas.microsoft.com/office/drawing/2014/main" id="{F36E3EEB-D867-3207-6BDC-9B7169A16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248783"/>
              </p:ext>
            </p:extLst>
          </p:nvPr>
        </p:nvGraphicFramePr>
        <p:xfrm>
          <a:off x="517871" y="1423657"/>
          <a:ext cx="10506406" cy="4621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16C1631-E8D0-492E-AC2C-3DE21695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6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41935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503D167C-4998-4A14-B64E-0A6355FED377}"/>
              </a:ext>
            </a:extLst>
          </p:cNvPr>
          <p:cNvSpPr txBox="1"/>
          <p:nvPr/>
        </p:nvSpPr>
        <p:spPr>
          <a:xfrm>
            <a:off x="1494731" y="2763981"/>
            <a:ext cx="10147541" cy="3412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Soft skills.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Administración de tiempo y organización.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Comunicación.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Adaptabilidad.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Resolución de problemas.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Trabajo en equipo.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Creatividad.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Pensamiento </a:t>
            </a:r>
            <a:r>
              <a:rPr lang="es-MX" dirty="0"/>
              <a:t>critico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Responsabilidad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Habilidad para la toma de decisiones.</a:t>
            </a:r>
          </a:p>
        </p:txBody>
      </p:sp>
      <p:pic>
        <p:nvPicPr>
          <p:cNvPr id="3" name="Imagen 2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141D815D-F9F5-4E9C-9370-2BAD7E2FF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52161"/>
            <a:ext cx="12192001" cy="2426313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E7FF6A-73A1-4A23-A486-0ABB3A17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D372776-C5AD-4F3D-A177-0413EF10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7044" b="2977"/>
          <a:stretch/>
        </p:blipFill>
        <p:spPr>
          <a:xfrm>
            <a:off x="8815406" y="872836"/>
            <a:ext cx="2662869" cy="53025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636C619-6206-428F-AA9A-839539D4C453}"/>
              </a:ext>
            </a:extLst>
          </p:cNvPr>
          <p:cNvSpPr txBox="1"/>
          <p:nvPr/>
        </p:nvSpPr>
        <p:spPr>
          <a:xfrm>
            <a:off x="8432102" y="6262851"/>
            <a:ext cx="342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hlinkClick r:id="rId3" tooltip="https://mikejwalker.typepad.com/mike_walkers_blog/page/15/"/>
              </a:rPr>
              <a:t>Esta foto</a:t>
            </a:r>
            <a:r>
              <a:rPr lang="es-MX" sz="900" dirty="0"/>
              <a:t> de Autor desconocido está bajo licencia </a:t>
            </a:r>
            <a:r>
              <a:rPr lang="es-MX" sz="900" dirty="0">
                <a:hlinkClick r:id="rId4" tooltip="https://creativecommons.org/licenses/by-nc-nd/3.0/"/>
              </a:rPr>
              <a:t>CC BY-NC-ND</a:t>
            </a:r>
            <a:endParaRPr lang="es-MX" sz="900" dirty="0"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4BA96CD-99C1-4455-8610-33AFE64C6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5572727" y="734289"/>
            <a:ext cx="2576970" cy="1728973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F9A63458-D825-4685-AB88-8EEDF42F0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7" y="2596145"/>
            <a:ext cx="2576970" cy="1550287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2C9A2A9B-9B1B-4145-88C6-C51D58C6C6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7" y="4279315"/>
            <a:ext cx="2576970" cy="2006297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6030743-7A39-450D-8BBB-225E79A088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5" y="734290"/>
            <a:ext cx="2193945" cy="1751735"/>
          </a:xfrm>
          <a:prstGeom prst="rect">
            <a:avLst/>
          </a:prstGeom>
        </p:spPr>
      </p:pic>
      <p:pic>
        <p:nvPicPr>
          <p:cNvPr id="8" name="Imagen 7" descr="Logotipo, Icono, nombre de la empresa&#10;&#10;Descripción generada automáticamente">
            <a:extLst>
              <a:ext uri="{FF2B5EF4-FFF2-40B4-BE49-F238E27FC236}">
                <a16:creationId xmlns:a16="http://schemas.microsoft.com/office/drawing/2014/main" id="{F02410C5-ADAD-4C8A-9AEA-2FDFB6A461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5" y="2627779"/>
            <a:ext cx="2193945" cy="1487021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F202BDD4-9D1A-4D8C-9559-6F350C6199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4" y="4256554"/>
            <a:ext cx="2193946" cy="2006297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6889E19-6A8E-4664-B050-0B46E1EF5D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56" y="734289"/>
            <a:ext cx="2649015" cy="1773858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1460F92F-0FB7-43F8-8183-C52099FD91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02" y="4204144"/>
            <a:ext cx="2662869" cy="2113870"/>
          </a:xfrm>
          <a:prstGeom prst="rect">
            <a:avLst/>
          </a:prstGeom>
        </p:spPr>
      </p:pic>
      <p:pic>
        <p:nvPicPr>
          <p:cNvPr id="22" name="Imagen 21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0D527D00-5383-4A78-8E57-BE7E94068C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71" y="2612634"/>
            <a:ext cx="2485530" cy="148702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E9D937D2-59D2-4033-BC5B-ABDE08611CF6}"/>
              </a:ext>
            </a:extLst>
          </p:cNvPr>
          <p:cNvSpPr txBox="1"/>
          <p:nvPr/>
        </p:nvSpPr>
        <p:spPr>
          <a:xfrm>
            <a:off x="4241090" y="206182"/>
            <a:ext cx="43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Hard</a:t>
            </a:r>
            <a:r>
              <a:rPr lang="es-MX" sz="2400" dirty="0"/>
              <a:t> </a:t>
            </a:r>
            <a:r>
              <a:rPr lang="es-MX" sz="2400" b="1" dirty="0"/>
              <a:t>skills</a:t>
            </a:r>
          </a:p>
        </p:txBody>
      </p:sp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71C56202-6503-40D8-A165-CE93A4C4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uadroTexto 1">
            <a:extLst>
              <a:ext uri="{FF2B5EF4-FFF2-40B4-BE49-F238E27FC236}">
                <a16:creationId xmlns:a16="http://schemas.microsoft.com/office/drawing/2014/main" id="{1A65C9BB-5CE8-F403-B634-0B688D651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290182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DA9D086-90C6-47B9-869C-632410AC9F2A}"/>
              </a:ext>
            </a:extLst>
          </p:cNvPr>
          <p:cNvSpPr txBox="1"/>
          <p:nvPr/>
        </p:nvSpPr>
        <p:spPr>
          <a:xfrm>
            <a:off x="5319147" y="840807"/>
            <a:ext cx="545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CURSOS.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DAD1CE-9ED9-416E-A5AE-A4809E10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2088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393</Words>
  <Application>Microsoft Office PowerPoint</Application>
  <PresentationFormat>Panorámica</PresentationFormat>
  <Paragraphs>88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 PENA CARCAMO</dc:creator>
  <cp:lastModifiedBy>MIREYA PENA CARCAMO</cp:lastModifiedBy>
  <cp:revision>12</cp:revision>
  <dcterms:created xsi:type="dcterms:W3CDTF">2022-03-29T15:18:07Z</dcterms:created>
  <dcterms:modified xsi:type="dcterms:W3CDTF">2022-05-13T01:52:59Z</dcterms:modified>
</cp:coreProperties>
</file>