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16FFD4-C7A2-42C1-81DE-EE2104C95748}" type="datetimeFigureOut">
              <a:rPr lang="fr-FR" smtClean="0"/>
              <a:t>21/04/2016</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9D390D-E5F8-45CD-8890-221435A3B8ED}" type="slidenum">
              <a:rPr lang="fr-FR" smtClean="0"/>
              <a:t>‹N°›</a:t>
            </a:fld>
            <a:endParaRPr lang="fr-FR"/>
          </a:p>
        </p:txBody>
      </p:sp>
    </p:spTree>
    <p:extLst>
      <p:ext uri="{BB962C8B-B14F-4D97-AF65-F5344CB8AC3E}">
        <p14:creationId xmlns:p14="http://schemas.microsoft.com/office/powerpoint/2010/main" val="15873426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346A0-F2F7-4BCC-9BAF-B74133DD97DF}" type="datetimeFigureOut">
              <a:rPr lang="fr-FR" smtClean="0"/>
              <a:t>21/04/2016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97267-B3AC-4724-9264-202BAE7DF030}" type="slidenum">
              <a:rPr lang="fr-FR" smtClean="0"/>
              <a:t>‹N°›</a:t>
            </a:fld>
            <a:endParaRPr lang="fr-FR"/>
          </a:p>
        </p:txBody>
      </p:sp>
    </p:spTree>
    <p:extLst>
      <p:ext uri="{BB962C8B-B14F-4D97-AF65-F5344CB8AC3E}">
        <p14:creationId xmlns:p14="http://schemas.microsoft.com/office/powerpoint/2010/main" val="25578890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CF97267-B3AC-4724-9264-202BAE7DF030}" type="slidenum">
              <a:rPr lang="fr-FR" smtClean="0"/>
              <a:t>1</a:t>
            </a:fld>
            <a:endParaRPr lang="fr-FR"/>
          </a:p>
        </p:txBody>
      </p:sp>
    </p:spTree>
    <p:extLst>
      <p:ext uri="{BB962C8B-B14F-4D97-AF65-F5344CB8AC3E}">
        <p14:creationId xmlns:p14="http://schemas.microsoft.com/office/powerpoint/2010/main" val="1211871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C4A32C0-1EFE-4E98-854A-E81AC845871D}" type="datetime1">
              <a:rPr lang="en-US" smtClean="0"/>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63084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A6C3B38-246C-41F0-BF90-7B567A7FD7D3}" type="datetime1">
              <a:rPr lang="en-US" smtClean="0"/>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4473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0C2324D-6808-4AD6-9394-64FAD8DC4A37}" type="datetime1">
              <a:rPr lang="en-US" smtClean="0"/>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40637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D96809D-3872-4A7A-95DC-C4A2E28E4124}" type="datetime1">
              <a:rPr lang="en-US" smtClean="0"/>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38385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284FCDE-E5D3-4D39-A8CE-14BBF8F9C80C}" type="datetime1">
              <a:rPr lang="en-US" smtClean="0"/>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18256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B5B30C-9F8F-4454-B09D-E079379490EE}" type="datetime1">
              <a:rPr lang="en-US" smtClean="0"/>
              <a:t>4/21/2016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76296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F247C1-E66F-4019-A949-F36E60A23800}" type="datetime1">
              <a:rPr lang="en-US" smtClean="0"/>
              <a:t>4/21/2016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04615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B0663A3-4660-4603-AAAC-5CAE8289CDE9}" type="datetime1">
              <a:rPr lang="en-US" smtClean="0"/>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97335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C05DB82-0F19-4E48-870E-16D31AE8BBD5}" type="datetime1">
              <a:rPr lang="en-US" smtClean="0"/>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2425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19A82D79-06D6-470E-A882-F7B7FBF7E31F}" type="datetime1">
              <a:rPr lang="en-US" smtClean="0"/>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3568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1E476A-85C9-48E9-B37F-C0406E6D3540}" type="datetime1">
              <a:rPr lang="en-US" smtClean="0"/>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47675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10E3F1E-9CBC-48AE-AA6D-53582C3BB0BC}" type="datetime1">
              <a:rPr lang="en-US" smtClean="0"/>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5270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D5C8672-CA6C-46AA-9236-B3BA43611A51}" type="datetime1">
              <a:rPr lang="en-US" smtClean="0"/>
              <a:t>4/21/2016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7675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674AFA71-D553-4DDF-A01A-26026E148723}" type="datetime1">
              <a:rPr lang="en-US" smtClean="0"/>
              <a:t>4/21/2016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4767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2A77891-3448-48E3-8EA9-7923EE5F5F98}" type="datetime1">
              <a:rPr lang="en-US" smtClean="0"/>
              <a:t>4/21/2016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0222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7" name="Date Placeholder 4"/>
          <p:cNvSpPr>
            <a:spLocks noGrp="1"/>
          </p:cNvSpPr>
          <p:nvPr>
            <p:ph type="dt" sz="half" idx="10"/>
          </p:nvPr>
        </p:nvSpPr>
        <p:spPr/>
        <p:txBody>
          <a:bodyPr/>
          <a:lstStyle/>
          <a:p>
            <a:fld id="{86A5CC56-13A5-45E1-8F36-B8D9073387ED}" type="datetime1">
              <a:rPr lang="en-US" smtClean="0"/>
              <a:t>4/21/2016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03605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50FFAE4-8709-4B73-B2F2-D9B15A039B62}" type="datetime1">
              <a:rPr lang="en-US" smtClean="0"/>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1544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2C10EF-4275-4906-AE98-B59FCA4399E0}" type="datetime1">
              <a:rPr lang="en-US" smtClean="0"/>
              <a:t>4/21/2016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850033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70285" y="747584"/>
            <a:ext cx="8825658" cy="3329581"/>
          </a:xfrm>
        </p:spPr>
        <p:txBody>
          <a:bodyPr/>
          <a:lstStyle/>
          <a:p>
            <a:r>
              <a:rPr lang="fr-FR" sz="6000" dirty="0" smtClean="0"/>
              <a:t>Création d’un Morpion en C++</a:t>
            </a:r>
            <a:endParaRPr lang="fr-FR" sz="6000" dirty="0"/>
          </a:p>
        </p:txBody>
      </p:sp>
      <p:sp>
        <p:nvSpPr>
          <p:cNvPr id="3" name="Sous-titre 2"/>
          <p:cNvSpPr>
            <a:spLocks noGrp="1"/>
          </p:cNvSpPr>
          <p:nvPr>
            <p:ph type="subTitle" idx="1"/>
          </p:nvPr>
        </p:nvSpPr>
        <p:spPr>
          <a:xfrm>
            <a:off x="1270285" y="4447867"/>
            <a:ext cx="8825658" cy="861420"/>
          </a:xfrm>
        </p:spPr>
        <p:txBody>
          <a:bodyPr>
            <a:noAutofit/>
          </a:bodyPr>
          <a:lstStyle/>
          <a:p>
            <a:endParaRPr lang="fr-FR" sz="1600" dirty="0" smtClean="0">
              <a:solidFill>
                <a:schemeClr val="tx1"/>
              </a:solidFill>
            </a:endParaRPr>
          </a:p>
          <a:p>
            <a:r>
              <a:rPr lang="fr-FR" sz="1600" dirty="0" err="1" smtClean="0">
                <a:solidFill>
                  <a:schemeClr val="tx1"/>
                </a:solidFill>
              </a:rPr>
              <a:t>Huyn</a:t>
            </a:r>
            <a:r>
              <a:rPr lang="fr-FR" sz="1600" dirty="0" smtClean="0">
                <a:solidFill>
                  <a:schemeClr val="tx1"/>
                </a:solidFill>
              </a:rPr>
              <a:t> DAVID</a:t>
            </a:r>
          </a:p>
          <a:p>
            <a:r>
              <a:rPr lang="fr-FR" sz="1600" dirty="0" smtClean="0">
                <a:solidFill>
                  <a:schemeClr val="tx1"/>
                </a:solidFill>
              </a:rPr>
              <a:t>PERROT-KERDILES CYRIL</a:t>
            </a:r>
            <a:endParaRPr lang="fr-FR" sz="1600" dirty="0">
              <a:solidFill>
                <a:schemeClr val="tx1"/>
              </a:solidFill>
            </a:endParaRP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577772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Règles du jeu :</a:t>
            </a:r>
            <a:endParaRPr lang="fr-FR" dirty="0"/>
          </a:p>
        </p:txBody>
      </p:sp>
      <p:sp>
        <p:nvSpPr>
          <p:cNvPr id="3" name="Espace réservé du contenu 2"/>
          <p:cNvSpPr>
            <a:spLocks noGrp="1"/>
          </p:cNvSpPr>
          <p:nvPr>
            <p:ph idx="1"/>
          </p:nvPr>
        </p:nvSpPr>
        <p:spPr>
          <a:xfrm>
            <a:off x="1104293" y="1525696"/>
            <a:ext cx="8946541" cy="4195481"/>
          </a:xfrm>
        </p:spPr>
        <p:txBody>
          <a:bodyPr>
            <a:normAutofit lnSpcReduction="10000"/>
          </a:bodyPr>
          <a:lstStyle/>
          <a:p>
            <a:r>
              <a:rPr lang="fr-FR" dirty="0" smtClean="0"/>
              <a:t>Le jeu se joue à deux joueurs.</a:t>
            </a:r>
          </a:p>
          <a:p>
            <a:endParaRPr lang="fr-FR" dirty="0"/>
          </a:p>
          <a:p>
            <a:r>
              <a:rPr lang="fr-FR" dirty="0" smtClean="0"/>
              <a:t>Chaque joueur a une marque X ou O.</a:t>
            </a:r>
          </a:p>
          <a:p>
            <a:endParaRPr lang="fr-FR" dirty="0"/>
          </a:p>
          <a:p>
            <a:r>
              <a:rPr lang="fr-FR" dirty="0" smtClean="0"/>
              <a:t>Les joueurs jouent chacun leur tour.</a:t>
            </a:r>
          </a:p>
          <a:p>
            <a:endParaRPr lang="fr-FR" dirty="0"/>
          </a:p>
          <a:p>
            <a:r>
              <a:rPr lang="fr-FR" dirty="0" smtClean="0"/>
              <a:t>Pour gagner il faut aligner 3 marques identiques en ligne ou en diagonale.</a:t>
            </a:r>
          </a:p>
          <a:p>
            <a:endParaRPr lang="fr-FR" dirty="0"/>
          </a:p>
          <a:p>
            <a:r>
              <a:rPr lang="fr-FR" dirty="0" smtClean="0"/>
              <a:t>La partie se termine si l’un des joueur gagne ou si le plateau est rempli se qui se traduit par une égalité.</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301037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Nos objectifs avec ce Morpion</a:t>
            </a:r>
            <a:endParaRPr lang="fr-FR" dirty="0"/>
          </a:p>
        </p:txBody>
      </p:sp>
      <p:sp>
        <p:nvSpPr>
          <p:cNvPr id="3" name="Espace réservé du contenu 2"/>
          <p:cNvSpPr>
            <a:spLocks noGrp="1"/>
          </p:cNvSpPr>
          <p:nvPr>
            <p:ph idx="1"/>
          </p:nvPr>
        </p:nvSpPr>
        <p:spPr/>
        <p:txBody>
          <a:bodyPr>
            <a:normAutofit/>
          </a:bodyPr>
          <a:lstStyle/>
          <a:p>
            <a:r>
              <a:rPr lang="fr-FR" dirty="0" smtClean="0"/>
              <a:t>Création d’un plateau de jeu</a:t>
            </a:r>
          </a:p>
          <a:p>
            <a:endParaRPr lang="fr-FR" dirty="0"/>
          </a:p>
          <a:p>
            <a:r>
              <a:rPr lang="fr-FR" dirty="0" smtClean="0"/>
              <a:t>Gérer le changement de joueur</a:t>
            </a:r>
          </a:p>
          <a:p>
            <a:pPr marL="0" indent="0">
              <a:buNone/>
            </a:pPr>
            <a:endParaRPr lang="fr-FR" dirty="0"/>
          </a:p>
          <a:p>
            <a:r>
              <a:rPr lang="fr-FR" dirty="0" smtClean="0"/>
              <a:t>Vérification de l’entrée utilisateur</a:t>
            </a:r>
          </a:p>
          <a:p>
            <a:endParaRPr lang="fr-FR" dirty="0"/>
          </a:p>
          <a:p>
            <a:r>
              <a:rPr lang="fr-FR" dirty="0"/>
              <a:t>Gestion du placement des marques des </a:t>
            </a:r>
            <a:r>
              <a:rPr lang="fr-FR" dirty="0" smtClean="0"/>
              <a:t>joueurs</a:t>
            </a:r>
          </a:p>
          <a:p>
            <a:endParaRPr lang="fr-FR" dirty="0"/>
          </a:p>
          <a:p>
            <a:r>
              <a:rPr lang="fr-FR" dirty="0" smtClean="0"/>
              <a:t>Fin de la partie</a:t>
            </a: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691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Création du plateau de jeu</a:t>
            </a:r>
            <a:endParaRPr lang="fr-FR" dirty="0"/>
          </a:p>
        </p:txBody>
      </p:sp>
      <p:sp>
        <p:nvSpPr>
          <p:cNvPr id="3" name="Espace réservé du contenu 2"/>
          <p:cNvSpPr>
            <a:spLocks noGrp="1"/>
          </p:cNvSpPr>
          <p:nvPr>
            <p:ph idx="1"/>
          </p:nvPr>
        </p:nvSpPr>
        <p:spPr/>
        <p:txBody>
          <a:bodyPr/>
          <a:lstStyle/>
          <a:p>
            <a:pPr marL="0" indent="0">
              <a:buNone/>
            </a:pPr>
            <a:r>
              <a:rPr lang="fr-FR" dirty="0" smtClean="0"/>
              <a:t>La classe </a:t>
            </a:r>
            <a:r>
              <a:rPr lang="fr-FR" dirty="0" err="1" smtClean="0"/>
              <a:t>Board</a:t>
            </a:r>
            <a:r>
              <a:rPr lang="fr-FR" dirty="0" smtClean="0"/>
              <a:t> permet la création de ce </a:t>
            </a:r>
          </a:p>
          <a:p>
            <a:pPr marL="0" indent="0">
              <a:buNone/>
            </a:pPr>
            <a:r>
              <a:rPr lang="fr-FR" dirty="0" smtClean="0"/>
              <a:t>plateau de jeu.</a:t>
            </a:r>
          </a:p>
          <a:p>
            <a:pPr marL="0" indent="0">
              <a:buNone/>
            </a:pPr>
            <a:endParaRPr lang="fr-FR" dirty="0"/>
          </a:p>
          <a:p>
            <a:pPr marL="0" indent="0">
              <a:buNone/>
            </a:pPr>
            <a:r>
              <a:rPr lang="fr-FR" dirty="0" smtClean="0"/>
              <a:t>Un plateau de jeu b1 est crée dans les</a:t>
            </a:r>
          </a:p>
          <a:p>
            <a:pPr marL="0" indent="0">
              <a:buNone/>
            </a:pPr>
            <a:r>
              <a:rPr lang="fr-FR" dirty="0" smtClean="0"/>
              <a:t>attributs privés de la classe App. C’est sur ce</a:t>
            </a:r>
          </a:p>
          <a:p>
            <a:pPr marL="0" indent="0">
              <a:buNone/>
            </a:pPr>
            <a:r>
              <a:rPr lang="fr-FR" dirty="0" smtClean="0"/>
              <a:t>plateau b1 que la partie se déroulera.</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8105" y="2160010"/>
            <a:ext cx="3875311" cy="3293353"/>
          </a:xfrm>
          <a:prstGeom prst="rect">
            <a:avLst/>
          </a:prstGeom>
        </p:spPr>
      </p:pic>
      <p:sp>
        <p:nvSpPr>
          <p:cNvPr id="4" name="Espace réservé du numéro de diapositive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701735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Changement de joueur</a:t>
            </a:r>
            <a:endParaRPr lang="fr-FR" dirty="0"/>
          </a:p>
        </p:txBody>
      </p:sp>
      <p:sp>
        <p:nvSpPr>
          <p:cNvPr id="3" name="Espace réservé du contenu 2"/>
          <p:cNvSpPr>
            <a:spLocks noGrp="1"/>
          </p:cNvSpPr>
          <p:nvPr>
            <p:ph idx="1"/>
          </p:nvPr>
        </p:nvSpPr>
        <p:spPr/>
        <p:txBody>
          <a:bodyPr/>
          <a:lstStyle/>
          <a:p>
            <a:pPr marL="0" indent="0">
              <a:buNone/>
            </a:pPr>
            <a:r>
              <a:rPr lang="fr-FR" dirty="0" smtClean="0"/>
              <a:t>Le changement de joueur n’a lieu que si un coup valide a été joué.</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334" y="2621895"/>
            <a:ext cx="2309145" cy="1843013"/>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582" y="2621895"/>
            <a:ext cx="2179294" cy="1846859"/>
          </a:xfrm>
          <a:prstGeom prst="rect">
            <a:avLst/>
          </a:prstGeom>
        </p:spPr>
      </p:pic>
      <p:sp>
        <p:nvSpPr>
          <p:cNvPr id="6" name="Flèche droite 5"/>
          <p:cNvSpPr/>
          <p:nvPr/>
        </p:nvSpPr>
        <p:spPr>
          <a:xfrm>
            <a:off x="4020065" y="2947933"/>
            <a:ext cx="1408670" cy="1087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Bouée 6"/>
          <p:cNvSpPr/>
          <p:nvPr/>
        </p:nvSpPr>
        <p:spPr>
          <a:xfrm>
            <a:off x="8896647" y="2832604"/>
            <a:ext cx="1227129" cy="1318054"/>
          </a:xfrm>
          <a:prstGeom prst="donu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Croix 7"/>
          <p:cNvSpPr/>
          <p:nvPr/>
        </p:nvSpPr>
        <p:spPr>
          <a:xfrm rot="2696814">
            <a:off x="8838042" y="5074508"/>
            <a:ext cx="1344339" cy="1252152"/>
          </a:xfrm>
          <a:prstGeom prst="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334" y="4598632"/>
            <a:ext cx="2309145" cy="2026998"/>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6582" y="4775539"/>
            <a:ext cx="2333021" cy="1843013"/>
          </a:xfrm>
          <a:prstGeom prst="rect">
            <a:avLst/>
          </a:prstGeom>
        </p:spPr>
      </p:pic>
      <p:pic>
        <p:nvPicPr>
          <p:cNvPr id="11" name="Image 10"/>
          <p:cNvPicPr>
            <a:picLocks noChangeAspect="1"/>
          </p:cNvPicPr>
          <p:nvPr/>
        </p:nvPicPr>
        <p:blipFill>
          <a:blip r:embed="rId6"/>
          <a:stretch>
            <a:fillRect/>
          </a:stretch>
        </p:blipFill>
        <p:spPr>
          <a:xfrm>
            <a:off x="4020065" y="5042105"/>
            <a:ext cx="1438781" cy="1140051"/>
          </a:xfrm>
          <a:prstGeom prst="rect">
            <a:avLst/>
          </a:prstGeom>
        </p:spPr>
      </p:pic>
      <p:sp>
        <p:nvSpPr>
          <p:cNvPr id="12" name="Espace réservé du numéro de diapositive 11"/>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193918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Vérification de l’entrée utilisateur</a:t>
            </a:r>
          </a:p>
        </p:txBody>
      </p:sp>
      <p:sp>
        <p:nvSpPr>
          <p:cNvPr id="3" name="Espace réservé du contenu 2"/>
          <p:cNvSpPr>
            <a:spLocks noGrp="1"/>
          </p:cNvSpPr>
          <p:nvPr>
            <p:ph idx="1"/>
          </p:nvPr>
        </p:nvSpPr>
        <p:spPr/>
        <p:txBody>
          <a:bodyPr/>
          <a:lstStyle/>
          <a:p>
            <a:pPr marL="0" indent="0">
              <a:buNone/>
            </a:pPr>
            <a:r>
              <a:rPr lang="fr-FR" dirty="0" smtClean="0"/>
              <a:t>Il est important de vérifier que le joueurs met bien des chiffres de 1 à 9 pour jouer et non autre chose.</a:t>
            </a:r>
          </a:p>
          <a:p>
            <a:pPr marL="0" indent="0">
              <a:buNone/>
            </a:pPr>
            <a:r>
              <a:rPr lang="fr-FR" dirty="0" smtClean="0"/>
              <a:t>Si le joueur entre autre chose que des chiffres de 1 à 9 alors il lui est demandé de rejouer.</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97" y="3620024"/>
            <a:ext cx="2877891" cy="2101831"/>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2718" y="3620024"/>
            <a:ext cx="3913908" cy="2113511"/>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6147" y="3631704"/>
            <a:ext cx="3920870" cy="2101831"/>
          </a:xfrm>
          <a:prstGeom prst="rect">
            <a:avLst/>
          </a:prstGeom>
        </p:spPr>
      </p:pic>
      <p:sp>
        <p:nvSpPr>
          <p:cNvPr id="6" name="Espace réservé du numéro de diapositive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896909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Placement </a:t>
            </a:r>
            <a:r>
              <a:rPr lang="fr-FR" dirty="0"/>
              <a:t>des marques des joueurs</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smtClean="0"/>
              <a:t>Pour choisir l’endroit où un joueur veut jouer il doit entrer un chiffre de 1 à 9 qui correspond à un emplacement non utilisé sur le plateau.</a:t>
            </a:r>
          </a:p>
          <a:p>
            <a:pPr marL="0" indent="0">
              <a:buNone/>
            </a:pPr>
            <a:r>
              <a:rPr lang="fr-FR" dirty="0" smtClean="0"/>
              <a:t>Si le joueur entre un emplacement correct mais déjà occupé alors il lui sera demandé de rejouer. Si l’emplacement est disponible alors la marque du joueur est appliquée et l’emplacement n’est plus disponible.</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3199" y="4150658"/>
            <a:ext cx="2581293" cy="2055619"/>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146" y="4152127"/>
            <a:ext cx="2579818" cy="205415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3378" y="4150658"/>
            <a:ext cx="2646407" cy="2055619"/>
          </a:xfrm>
          <a:prstGeom prst="rect">
            <a:avLst/>
          </a:prstGeom>
        </p:spPr>
      </p:pic>
      <p:sp>
        <p:nvSpPr>
          <p:cNvPr id="7" name="Espace réservé du numéro de diapositive 6"/>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095480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Fin de la partie</a:t>
            </a:r>
            <a:endParaRPr lang="fr-FR" dirty="0"/>
          </a:p>
        </p:txBody>
      </p:sp>
      <p:sp>
        <p:nvSpPr>
          <p:cNvPr id="3" name="Espace réservé du contenu 2"/>
          <p:cNvSpPr>
            <a:spLocks noGrp="1"/>
          </p:cNvSpPr>
          <p:nvPr>
            <p:ph idx="1"/>
          </p:nvPr>
        </p:nvSpPr>
        <p:spPr/>
        <p:txBody>
          <a:bodyPr/>
          <a:lstStyle/>
          <a:p>
            <a:pPr marL="0" indent="0">
              <a:buNone/>
            </a:pPr>
            <a:r>
              <a:rPr lang="fr-FR" dirty="0" smtClean="0"/>
              <a:t>La partie se termine si l’un des deux joueurs rempli une condition de victoire ou si il y a égalité.</a:t>
            </a:r>
          </a:p>
          <a:p>
            <a:pPr marL="0" indent="0">
              <a:buNone/>
            </a:pPr>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13" y="3057933"/>
            <a:ext cx="2320355" cy="1950671"/>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3848" y="3064153"/>
            <a:ext cx="2357375" cy="1950671"/>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105" y="3057933"/>
            <a:ext cx="2316919" cy="1950671"/>
          </a:xfrm>
          <a:prstGeom prst="rect">
            <a:avLst/>
          </a:prstGeom>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5261" y="3057934"/>
            <a:ext cx="2336086" cy="1950671"/>
          </a:xfrm>
          <a:prstGeom prst="rect">
            <a:avLst/>
          </a:prstGeom>
        </p:spPr>
      </p:pic>
      <p:sp>
        <p:nvSpPr>
          <p:cNvPr id="16" name="Ellipse 15"/>
          <p:cNvSpPr/>
          <p:nvPr/>
        </p:nvSpPr>
        <p:spPr>
          <a:xfrm>
            <a:off x="486032" y="3731741"/>
            <a:ext cx="1219200" cy="23065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rot="2084998">
            <a:off x="3284667" y="4100493"/>
            <a:ext cx="1642698" cy="23065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Image 17"/>
          <p:cNvPicPr>
            <a:picLocks noChangeAspect="1"/>
          </p:cNvPicPr>
          <p:nvPr/>
        </p:nvPicPr>
        <p:blipFill>
          <a:blip r:embed="rId6"/>
          <a:stretch>
            <a:fillRect/>
          </a:stretch>
        </p:blipFill>
        <p:spPr>
          <a:xfrm rot="5400000">
            <a:off x="5904503" y="4022631"/>
            <a:ext cx="1243692" cy="256054"/>
          </a:xfrm>
          <a:prstGeom prst="rect">
            <a:avLst/>
          </a:prstGeom>
        </p:spPr>
      </p:pic>
      <p:sp>
        <p:nvSpPr>
          <p:cNvPr id="19" name="ZoneTexte 18"/>
          <p:cNvSpPr txBox="1"/>
          <p:nvPr/>
        </p:nvSpPr>
        <p:spPr>
          <a:xfrm>
            <a:off x="486032" y="5318449"/>
            <a:ext cx="2260536" cy="646331"/>
          </a:xfrm>
          <a:prstGeom prst="rect">
            <a:avLst/>
          </a:prstGeom>
          <a:noFill/>
        </p:spPr>
        <p:txBody>
          <a:bodyPr wrap="square" rtlCol="0">
            <a:spAutoFit/>
          </a:bodyPr>
          <a:lstStyle/>
          <a:p>
            <a:r>
              <a:rPr lang="fr-FR" dirty="0" smtClean="0"/>
              <a:t>Alignement horizontal</a:t>
            </a:r>
            <a:endParaRPr lang="fr-FR" dirty="0"/>
          </a:p>
        </p:txBody>
      </p:sp>
      <p:sp>
        <p:nvSpPr>
          <p:cNvPr id="20" name="ZoneTexte 19"/>
          <p:cNvSpPr txBox="1"/>
          <p:nvPr/>
        </p:nvSpPr>
        <p:spPr>
          <a:xfrm>
            <a:off x="3386068" y="5376471"/>
            <a:ext cx="2260536" cy="646331"/>
          </a:xfrm>
          <a:prstGeom prst="rect">
            <a:avLst/>
          </a:prstGeom>
          <a:noFill/>
        </p:spPr>
        <p:txBody>
          <a:bodyPr wrap="square" rtlCol="0">
            <a:spAutoFit/>
          </a:bodyPr>
          <a:lstStyle/>
          <a:p>
            <a:r>
              <a:rPr lang="fr-FR" dirty="0" smtClean="0"/>
              <a:t>Alignement diagonal</a:t>
            </a:r>
            <a:endParaRPr lang="fr-FR" dirty="0"/>
          </a:p>
        </p:txBody>
      </p:sp>
      <p:sp>
        <p:nvSpPr>
          <p:cNvPr id="21" name="ZoneTexte 20"/>
          <p:cNvSpPr txBox="1"/>
          <p:nvPr/>
        </p:nvSpPr>
        <p:spPr>
          <a:xfrm>
            <a:off x="6286105" y="5252783"/>
            <a:ext cx="2260536" cy="646331"/>
          </a:xfrm>
          <a:prstGeom prst="rect">
            <a:avLst/>
          </a:prstGeom>
          <a:noFill/>
        </p:spPr>
        <p:txBody>
          <a:bodyPr wrap="square" rtlCol="0">
            <a:spAutoFit/>
          </a:bodyPr>
          <a:lstStyle/>
          <a:p>
            <a:r>
              <a:rPr lang="fr-FR" dirty="0" smtClean="0"/>
              <a:t>Alignement vertical</a:t>
            </a:r>
            <a:endParaRPr lang="fr-FR" dirty="0"/>
          </a:p>
        </p:txBody>
      </p:sp>
      <p:sp>
        <p:nvSpPr>
          <p:cNvPr id="22" name="ZoneTexte 21"/>
          <p:cNvSpPr txBox="1"/>
          <p:nvPr/>
        </p:nvSpPr>
        <p:spPr>
          <a:xfrm>
            <a:off x="9005261" y="5376471"/>
            <a:ext cx="2260536" cy="369332"/>
          </a:xfrm>
          <a:prstGeom prst="rect">
            <a:avLst/>
          </a:prstGeom>
          <a:noFill/>
        </p:spPr>
        <p:txBody>
          <a:bodyPr wrap="square" rtlCol="0">
            <a:spAutoFit/>
          </a:bodyPr>
          <a:lstStyle/>
          <a:p>
            <a:r>
              <a:rPr lang="fr-FR" dirty="0" smtClean="0"/>
              <a:t>Égalité</a:t>
            </a: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675066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Difficultés majeures rencontrées</a:t>
            </a:r>
            <a:endParaRPr lang="fr-FR" dirty="0"/>
          </a:p>
        </p:txBody>
      </p:sp>
      <p:sp>
        <p:nvSpPr>
          <p:cNvPr id="3" name="Espace réservé du contenu 2"/>
          <p:cNvSpPr>
            <a:spLocks noGrp="1"/>
          </p:cNvSpPr>
          <p:nvPr>
            <p:ph idx="1"/>
          </p:nvPr>
        </p:nvSpPr>
        <p:spPr/>
        <p:txBody>
          <a:bodyPr/>
          <a:lstStyle/>
          <a:p>
            <a:pPr marL="0" indent="0">
              <a:buNone/>
            </a:pPr>
            <a:endParaRPr lang="fr-FR" dirty="0"/>
          </a:p>
          <a:p>
            <a:endParaRPr lang="fr-FR" dirty="0" smtClean="0"/>
          </a:p>
          <a:p>
            <a:r>
              <a:rPr lang="fr-FR" dirty="0"/>
              <a:t>Gestion du placement des marques des joueurs</a:t>
            </a:r>
          </a:p>
          <a:p>
            <a:endParaRPr lang="fr-FR" dirty="0"/>
          </a:p>
          <a:p>
            <a:pPr marL="0" indent="0">
              <a:buNone/>
            </a:pPr>
            <a:endParaRPr lang="fr-FR" dirty="0" smtClean="0"/>
          </a:p>
          <a:p>
            <a:r>
              <a:rPr lang="fr-FR" dirty="0" smtClean="0"/>
              <a:t>Vérification de l’entrée utilisateur</a:t>
            </a:r>
          </a:p>
          <a:p>
            <a:endParaRPr lang="fr-FR" dirty="0"/>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5280568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1519</TotalTime>
  <Words>339</Words>
  <Application>Microsoft Office PowerPoint</Application>
  <PresentationFormat>Grand écran</PresentationFormat>
  <Paragraphs>63</Paragraphs>
  <Slides>9</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Century Gothic</vt:lpstr>
      <vt:lpstr>Wingdings 3</vt:lpstr>
      <vt:lpstr>Ion</vt:lpstr>
      <vt:lpstr>Création d’un Morpion en C++</vt:lpstr>
      <vt:lpstr>Règles du jeu :</vt:lpstr>
      <vt:lpstr>Nos objectifs avec ce Morpion</vt:lpstr>
      <vt:lpstr>Création du plateau de jeu</vt:lpstr>
      <vt:lpstr>Changement de joueur</vt:lpstr>
      <vt:lpstr>Vérification de l’entrée utilisateur</vt:lpstr>
      <vt:lpstr>Placement des marques des joueurs </vt:lpstr>
      <vt:lpstr>Fin de la partie</vt:lpstr>
      <vt:lpstr>Difficultés majeures rencontrées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projets laboratoire sécurité</dc:title>
  <dc:creator>Cyril</dc:creator>
  <cp:lastModifiedBy>Cyril</cp:lastModifiedBy>
  <cp:revision>14</cp:revision>
  <dcterms:created xsi:type="dcterms:W3CDTF">2016-04-20T08:19:45Z</dcterms:created>
  <dcterms:modified xsi:type="dcterms:W3CDTF">2016-04-21T12:06:49Z</dcterms:modified>
</cp:coreProperties>
</file>