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FDCF4-354F-4BA5-B729-47E98584663E}" type="datetimeFigureOut">
              <a:rPr lang="fr-FR" smtClean="0"/>
              <a:t>12/05/2016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5B1D7-F2D4-40A9-A6DA-73C0E60F09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02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5B1D7-F2D4-40A9-A6DA-73C0E60F093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759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EA1A-30AE-4050-9046-7273DEB0B2E8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244E-B26D-415D-BA20-7E4E25378707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20CD-8E74-482C-800A-C86F2C709091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857B-0F1C-41ED-91DB-3227A7985EEC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3000-F7A4-48B9-A963-D0BE1CD255E4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5481-7118-4594-BD19-6D775F9F4D70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077C-7A46-47A9-ABC1-C4E800E925ED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5276-604A-4E37-AE20-6A1EE53F32B7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56D6-2577-494E-9A59-739B4B1E9E7D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8830-F7FB-40FF-92FB-44BFF6CE882F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DEBE-CB01-4598-9FA9-D69E6BE3D911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5F85-A058-4B47-83CA-5958160F96E9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9C4D-33AF-4449-A18E-FEDBB18C8C18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5959-1FA9-4188-AE91-4E5F513E63A6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23C-8A06-43EA-AC37-A1195E764B0D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FD33-0C8E-4114-A4F3-E8F99773D8CA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A2F8-52D2-4BC3-BE9C-10745F903806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64C4D8-F8CE-4D4C-B894-185050F8D5B6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360405"/>
            <a:ext cx="8825658" cy="3329581"/>
          </a:xfrm>
        </p:spPr>
        <p:txBody>
          <a:bodyPr/>
          <a:lstStyle/>
          <a:p>
            <a:r>
              <a:rPr lang="fr-FR" dirty="0" smtClean="0"/>
              <a:t>Projet IoT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878793"/>
          </a:xfrm>
        </p:spPr>
        <p:txBody>
          <a:bodyPr>
            <a:normAutofit/>
          </a:bodyPr>
          <a:lstStyle/>
          <a:p>
            <a:r>
              <a:rPr lang="fr-FR" dirty="0" err="1" smtClean="0"/>
              <a:t>Massonnat</a:t>
            </a:r>
            <a:r>
              <a:rPr lang="fr-FR" dirty="0" smtClean="0"/>
              <a:t> </a:t>
            </a:r>
            <a:r>
              <a:rPr lang="fr-FR" dirty="0" err="1" smtClean="0"/>
              <a:t>leo</a:t>
            </a:r>
            <a:endParaRPr lang="fr-FR" dirty="0" smtClean="0"/>
          </a:p>
          <a:p>
            <a:r>
              <a:rPr lang="fr-FR" dirty="0" err="1" smtClean="0"/>
              <a:t>Nougier</a:t>
            </a:r>
            <a:r>
              <a:rPr lang="fr-FR" dirty="0" smtClean="0"/>
              <a:t> guillaume</a:t>
            </a:r>
          </a:p>
          <a:p>
            <a:r>
              <a:rPr lang="fr-FR" dirty="0" smtClean="0"/>
              <a:t>Perrot-</a:t>
            </a:r>
            <a:r>
              <a:rPr lang="fr-FR" dirty="0" err="1" smtClean="0"/>
              <a:t>kerdiles</a:t>
            </a:r>
            <a:r>
              <a:rPr lang="fr-FR" dirty="0" smtClean="0"/>
              <a:t> </a:t>
            </a:r>
            <a:r>
              <a:rPr lang="fr-FR" dirty="0" err="1" smtClean="0"/>
              <a:t>cyril</a:t>
            </a:r>
            <a:endParaRPr lang="fr-FR" dirty="0" smtClean="0"/>
          </a:p>
          <a:p>
            <a:r>
              <a:rPr lang="fr-FR" dirty="0" smtClean="0"/>
              <a:t>ROMANET Matthias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5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Schéma de notre réseau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275438" y="1779373"/>
            <a:ext cx="2866767" cy="12768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8258432" y="4131275"/>
            <a:ext cx="2866767" cy="12768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025611" y="4040393"/>
            <a:ext cx="2866767" cy="12768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388075" y="4217160"/>
            <a:ext cx="2141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IHM</a:t>
            </a:r>
          </a:p>
          <a:p>
            <a:pPr algn="ctr"/>
            <a:endParaRPr lang="fr-FR" dirty="0"/>
          </a:p>
          <a:p>
            <a:pPr algn="ctr"/>
            <a:r>
              <a:rPr lang="fr-FR" dirty="0" err="1" smtClean="0"/>
              <a:t>Qt</a:t>
            </a:r>
            <a:r>
              <a:rPr lang="fr-FR" dirty="0" smtClean="0"/>
              <a:t> / C++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658497" y="1956140"/>
            <a:ext cx="2100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Objet / Serveur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C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542637" y="4308042"/>
            <a:ext cx="2298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Serveur web</a:t>
            </a:r>
          </a:p>
          <a:p>
            <a:pPr algn="ctr"/>
            <a:endParaRPr lang="fr-FR" dirty="0"/>
          </a:p>
          <a:p>
            <a:pPr algn="ctr"/>
            <a:r>
              <a:rPr lang="fr-FR" dirty="0" err="1" smtClean="0"/>
              <a:t>Node</a:t>
            </a:r>
            <a:r>
              <a:rPr lang="fr-FR" dirty="0" smtClean="0"/>
              <a:t> </a:t>
            </a:r>
            <a:r>
              <a:rPr lang="fr-FR" dirty="0" err="1" smtClean="0"/>
              <a:t>js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2916195" y="2879470"/>
            <a:ext cx="1210962" cy="89346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7356949" y="2879470"/>
            <a:ext cx="1259829" cy="104174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611395" y="2879470"/>
            <a:ext cx="91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TCP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7735330" y="2879470"/>
            <a:ext cx="91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TCP</a:t>
            </a:r>
            <a:endParaRPr lang="fr-FR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7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5130" y="363151"/>
            <a:ext cx="9404723" cy="1400530"/>
          </a:xfrm>
        </p:spPr>
        <p:txBody>
          <a:bodyPr/>
          <a:lstStyle/>
          <a:p>
            <a:r>
              <a:rPr lang="fr-FR" dirty="0" smtClean="0"/>
              <a:t>Répartition du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Objet / Serveur</a:t>
            </a:r>
          </a:p>
          <a:p>
            <a:pPr lvl="1"/>
            <a:r>
              <a:rPr lang="fr-FR" dirty="0" smtClean="0"/>
              <a:t>Cyril et Léo</a:t>
            </a:r>
          </a:p>
          <a:p>
            <a:endParaRPr lang="fr-FR" dirty="0"/>
          </a:p>
          <a:p>
            <a:r>
              <a:rPr lang="fr-FR" dirty="0" smtClean="0"/>
              <a:t>Serveur web</a:t>
            </a:r>
          </a:p>
          <a:p>
            <a:pPr lvl="1"/>
            <a:r>
              <a:rPr lang="fr-FR" dirty="0" smtClean="0"/>
              <a:t>Guillaume</a:t>
            </a:r>
          </a:p>
          <a:p>
            <a:endParaRPr lang="fr-FR" dirty="0"/>
          </a:p>
          <a:p>
            <a:r>
              <a:rPr lang="fr-FR" dirty="0" smtClean="0"/>
              <a:t>IHM</a:t>
            </a:r>
          </a:p>
          <a:p>
            <a:pPr lvl="1"/>
            <a:r>
              <a:rPr lang="fr-FR" dirty="0" smtClean="0"/>
              <a:t>Léo et Matthias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49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 rencontrés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Connexions entre les éléments du réseau</a:t>
            </a:r>
          </a:p>
          <a:p>
            <a:endParaRPr lang="fr-FR" dirty="0"/>
          </a:p>
          <a:p>
            <a:r>
              <a:rPr lang="fr-FR" dirty="0" smtClean="0"/>
              <a:t>Récupération des données</a:t>
            </a:r>
          </a:p>
          <a:p>
            <a:endParaRPr lang="fr-FR" dirty="0"/>
          </a:p>
          <a:p>
            <a:r>
              <a:rPr lang="fr-FR" dirty="0" smtClean="0"/>
              <a:t>Affichage des données</a:t>
            </a:r>
          </a:p>
          <a:p>
            <a:endParaRPr lang="fr-FR" dirty="0"/>
          </a:p>
          <a:p>
            <a:r>
              <a:rPr lang="fr-FR" dirty="0" smtClean="0"/>
              <a:t>Collecte des requêtes de la base de données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29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</TotalTime>
  <Words>72</Words>
  <Application>Microsoft Office PowerPoint</Application>
  <PresentationFormat>Grand écran</PresentationFormat>
  <Paragraphs>39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Projet IoT</vt:lpstr>
      <vt:lpstr>Schéma de notre réseau</vt:lpstr>
      <vt:lpstr>Répartition du travail</vt:lpstr>
      <vt:lpstr>Problèmes rencontrés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IoT</dc:title>
  <dc:creator>Cyril</dc:creator>
  <cp:lastModifiedBy>Cyril</cp:lastModifiedBy>
  <cp:revision>3</cp:revision>
  <dcterms:created xsi:type="dcterms:W3CDTF">2016-05-12T09:43:58Z</dcterms:created>
  <dcterms:modified xsi:type="dcterms:W3CDTF">2016-05-12T10:17:31Z</dcterms:modified>
</cp:coreProperties>
</file>