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3" r:id="rId4"/>
    <p:sldId id="257" r:id="rId5"/>
    <p:sldId id="258" r:id="rId6"/>
    <p:sldId id="262" r:id="rId7"/>
    <p:sldId id="259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7FE46C-1307-1B4D-BF2F-8AD7D9D8AA4E}" v="24" dt="2019-10-01T18:27:30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586"/>
  </p:normalViewPr>
  <p:slideViewPr>
    <p:cSldViewPr snapToGrid="0" snapToObjects="1">
      <p:cViewPr>
        <p:scale>
          <a:sx n="91" d="100"/>
          <a:sy n="91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ELLANOS CISNEROS, MIRIAM" userId="cc3e60e2-d848-4d5e-915b-29679e0a3e96" providerId="ADAL" clId="{C47FE46C-1307-1B4D-BF2F-8AD7D9D8AA4E}"/>
    <pc:docChg chg="custSel mod addSld delSld modSld">
      <pc:chgData name="CASTELLANOS CISNEROS, MIRIAM" userId="cc3e60e2-d848-4d5e-915b-29679e0a3e96" providerId="ADAL" clId="{C47FE46C-1307-1B4D-BF2F-8AD7D9D8AA4E}" dt="2019-10-01T18:28:41.517" v="1473" actId="9405"/>
      <pc:docMkLst>
        <pc:docMk/>
      </pc:docMkLst>
      <pc:sldChg chg="modSp">
        <pc:chgData name="CASTELLANOS CISNEROS, MIRIAM" userId="cc3e60e2-d848-4d5e-915b-29679e0a3e96" providerId="ADAL" clId="{C47FE46C-1307-1B4D-BF2F-8AD7D9D8AA4E}" dt="2019-10-01T18:21:32.755" v="1128" actId="14100"/>
        <pc:sldMkLst>
          <pc:docMk/>
          <pc:sldMk cId="4046241183" sldId="256"/>
        </pc:sldMkLst>
        <pc:spChg chg="mod">
          <ac:chgData name="CASTELLANOS CISNEROS, MIRIAM" userId="cc3e60e2-d848-4d5e-915b-29679e0a3e96" providerId="ADAL" clId="{C47FE46C-1307-1B4D-BF2F-8AD7D9D8AA4E}" dt="2019-10-01T18:21:32.755" v="1128" actId="14100"/>
          <ac:spMkLst>
            <pc:docMk/>
            <pc:sldMk cId="4046241183" sldId="256"/>
            <ac:spMk id="2" creationId="{73A184E3-8994-FB4D-850A-BBEE50E70BA8}"/>
          </ac:spMkLst>
        </pc:spChg>
      </pc:sldChg>
      <pc:sldChg chg="addSp delSp modSp">
        <pc:chgData name="CASTELLANOS CISNEROS, MIRIAM" userId="cc3e60e2-d848-4d5e-915b-29679e0a3e96" providerId="ADAL" clId="{C47FE46C-1307-1B4D-BF2F-8AD7D9D8AA4E}" dt="2019-10-01T18:24:08.222" v="1218" actId="20577"/>
        <pc:sldMkLst>
          <pc:docMk/>
          <pc:sldMk cId="28428242" sldId="257"/>
        </pc:sldMkLst>
        <pc:spChg chg="mod">
          <ac:chgData name="CASTELLANOS CISNEROS, MIRIAM" userId="cc3e60e2-d848-4d5e-915b-29679e0a3e96" providerId="ADAL" clId="{C47FE46C-1307-1B4D-BF2F-8AD7D9D8AA4E}" dt="2019-10-01T18:24:08.222" v="1218" actId="20577"/>
          <ac:spMkLst>
            <pc:docMk/>
            <pc:sldMk cId="28428242" sldId="257"/>
            <ac:spMk id="2" creationId="{E2F9D803-D865-7642-89D0-41C9E62B826D}"/>
          </ac:spMkLst>
        </pc:spChg>
        <pc:spChg chg="del">
          <ac:chgData name="CASTELLANOS CISNEROS, MIRIAM" userId="cc3e60e2-d848-4d5e-915b-29679e0a3e96" providerId="ADAL" clId="{C47FE46C-1307-1B4D-BF2F-8AD7D9D8AA4E}" dt="2019-10-01T16:13:50.273" v="17" actId="931"/>
          <ac:spMkLst>
            <pc:docMk/>
            <pc:sldMk cId="28428242" sldId="257"/>
            <ac:spMk id="3" creationId="{E7F0A348-F5A1-5241-BA8E-FF97D15440C9}"/>
          </ac:spMkLst>
        </pc:spChg>
        <pc:picChg chg="add mod modCrop">
          <ac:chgData name="CASTELLANOS CISNEROS, MIRIAM" userId="cc3e60e2-d848-4d5e-915b-29679e0a3e96" providerId="ADAL" clId="{C47FE46C-1307-1B4D-BF2F-8AD7D9D8AA4E}" dt="2019-10-01T16:14:17.738" v="27" actId="14100"/>
          <ac:picMkLst>
            <pc:docMk/>
            <pc:sldMk cId="28428242" sldId="257"/>
            <ac:picMk id="5" creationId="{DE930F71-C81C-3F47-83FC-DF0288A2C9AA}"/>
          </ac:picMkLst>
        </pc:picChg>
      </pc:sldChg>
      <pc:sldChg chg="addSp delSp modSp add mod setBg setClrOvrMap">
        <pc:chgData name="CASTELLANOS CISNEROS, MIRIAM" userId="cc3e60e2-d848-4d5e-915b-29679e0a3e96" providerId="ADAL" clId="{C47FE46C-1307-1B4D-BF2F-8AD7D9D8AA4E}" dt="2019-10-01T16:15:18.417" v="64" actId="14100"/>
        <pc:sldMkLst>
          <pc:docMk/>
          <pc:sldMk cId="3420856381" sldId="258"/>
        </pc:sldMkLst>
        <pc:spChg chg="mod">
          <ac:chgData name="CASTELLANOS CISNEROS, MIRIAM" userId="cc3e60e2-d848-4d5e-915b-29679e0a3e96" providerId="ADAL" clId="{C47FE46C-1307-1B4D-BF2F-8AD7D9D8AA4E}" dt="2019-10-01T16:15:12.766" v="62" actId="26606"/>
          <ac:spMkLst>
            <pc:docMk/>
            <pc:sldMk cId="3420856381" sldId="258"/>
            <ac:spMk id="2" creationId="{A3FFF8F8-60DC-054F-81F2-28F4B950A3F1}"/>
          </ac:spMkLst>
        </pc:spChg>
        <pc:spChg chg="del">
          <ac:chgData name="CASTELLANOS CISNEROS, MIRIAM" userId="cc3e60e2-d848-4d5e-915b-29679e0a3e96" providerId="ADAL" clId="{C47FE46C-1307-1B4D-BF2F-8AD7D9D8AA4E}" dt="2019-10-01T16:15:08.679" v="60" actId="931"/>
          <ac:spMkLst>
            <pc:docMk/>
            <pc:sldMk cId="3420856381" sldId="258"/>
            <ac:spMk id="3" creationId="{22772D74-0B37-AE41-A8EA-D009855099DD}"/>
          </ac:spMkLst>
        </pc:spChg>
        <pc:spChg chg="add">
          <ac:chgData name="CASTELLANOS CISNEROS, MIRIAM" userId="cc3e60e2-d848-4d5e-915b-29679e0a3e96" providerId="ADAL" clId="{C47FE46C-1307-1B4D-BF2F-8AD7D9D8AA4E}" dt="2019-10-01T16:15:12.766" v="62" actId="26606"/>
          <ac:spMkLst>
            <pc:docMk/>
            <pc:sldMk cId="3420856381" sldId="258"/>
            <ac:spMk id="10" creationId="{133F8CB7-795C-4272-9073-64D8CF97F220}"/>
          </ac:spMkLst>
        </pc:spChg>
        <pc:spChg chg="add">
          <ac:chgData name="CASTELLANOS CISNEROS, MIRIAM" userId="cc3e60e2-d848-4d5e-915b-29679e0a3e96" providerId="ADAL" clId="{C47FE46C-1307-1B4D-BF2F-8AD7D9D8AA4E}" dt="2019-10-01T16:15:12.766" v="62" actId="26606"/>
          <ac:spMkLst>
            <pc:docMk/>
            <pc:sldMk cId="3420856381" sldId="258"/>
            <ac:spMk id="12" creationId="{B7743172-17A8-4FA4-8434-B813E03B7665}"/>
          </ac:spMkLst>
        </pc:spChg>
        <pc:spChg chg="add">
          <ac:chgData name="CASTELLANOS CISNEROS, MIRIAM" userId="cc3e60e2-d848-4d5e-915b-29679e0a3e96" providerId="ADAL" clId="{C47FE46C-1307-1B4D-BF2F-8AD7D9D8AA4E}" dt="2019-10-01T16:15:12.766" v="62" actId="26606"/>
          <ac:spMkLst>
            <pc:docMk/>
            <pc:sldMk cId="3420856381" sldId="258"/>
            <ac:spMk id="14" creationId="{4CE1233C-FD2F-489E-BFDE-086F5FED6491}"/>
          </ac:spMkLst>
        </pc:spChg>
        <pc:picChg chg="add mod">
          <ac:chgData name="CASTELLANOS CISNEROS, MIRIAM" userId="cc3e60e2-d848-4d5e-915b-29679e0a3e96" providerId="ADAL" clId="{C47FE46C-1307-1B4D-BF2F-8AD7D9D8AA4E}" dt="2019-10-01T16:15:18.417" v="64" actId="14100"/>
          <ac:picMkLst>
            <pc:docMk/>
            <pc:sldMk cId="3420856381" sldId="258"/>
            <ac:picMk id="5" creationId="{17B431DC-BCAF-FB42-9085-29BD5F0A204F}"/>
          </ac:picMkLst>
        </pc:picChg>
      </pc:sldChg>
      <pc:sldChg chg="addSp delSp modSp add mod setBg setClrOvrMap">
        <pc:chgData name="CASTELLANOS CISNEROS, MIRIAM" userId="cc3e60e2-d848-4d5e-915b-29679e0a3e96" providerId="ADAL" clId="{C47FE46C-1307-1B4D-BF2F-8AD7D9D8AA4E}" dt="2019-10-01T17:09:21.096" v="156" actId="26606"/>
        <pc:sldMkLst>
          <pc:docMk/>
          <pc:sldMk cId="463848785" sldId="259"/>
        </pc:sldMkLst>
        <pc:spChg chg="mod">
          <ac:chgData name="CASTELLANOS CISNEROS, MIRIAM" userId="cc3e60e2-d848-4d5e-915b-29679e0a3e96" providerId="ADAL" clId="{C47FE46C-1307-1B4D-BF2F-8AD7D9D8AA4E}" dt="2019-10-01T17:09:21.096" v="156" actId="26606"/>
          <ac:spMkLst>
            <pc:docMk/>
            <pc:sldMk cId="463848785" sldId="259"/>
            <ac:spMk id="2" creationId="{8E5AAC4A-2F72-8443-9E15-287E2DA049EB}"/>
          </ac:spMkLst>
        </pc:spChg>
        <pc:spChg chg="del">
          <ac:chgData name="CASTELLANOS CISNEROS, MIRIAM" userId="cc3e60e2-d848-4d5e-915b-29679e0a3e96" providerId="ADAL" clId="{C47FE46C-1307-1B4D-BF2F-8AD7D9D8AA4E}" dt="2019-10-01T17:09:16.597" v="154" actId="931"/>
          <ac:spMkLst>
            <pc:docMk/>
            <pc:sldMk cId="463848785" sldId="259"/>
            <ac:spMk id="3" creationId="{845785A9-44AE-7044-9661-CB05DB1D1DF9}"/>
          </ac:spMkLst>
        </pc:spChg>
        <pc:spChg chg="add">
          <ac:chgData name="CASTELLANOS CISNEROS, MIRIAM" userId="cc3e60e2-d848-4d5e-915b-29679e0a3e96" providerId="ADAL" clId="{C47FE46C-1307-1B4D-BF2F-8AD7D9D8AA4E}" dt="2019-10-01T17:09:21.096" v="156" actId="26606"/>
          <ac:spMkLst>
            <pc:docMk/>
            <pc:sldMk cId="463848785" sldId="259"/>
            <ac:spMk id="10" creationId="{133F8CB7-795C-4272-9073-64D8CF97F220}"/>
          </ac:spMkLst>
        </pc:spChg>
        <pc:spChg chg="add">
          <ac:chgData name="CASTELLANOS CISNEROS, MIRIAM" userId="cc3e60e2-d848-4d5e-915b-29679e0a3e96" providerId="ADAL" clId="{C47FE46C-1307-1B4D-BF2F-8AD7D9D8AA4E}" dt="2019-10-01T17:09:21.096" v="156" actId="26606"/>
          <ac:spMkLst>
            <pc:docMk/>
            <pc:sldMk cId="463848785" sldId="259"/>
            <ac:spMk id="12" creationId="{79277119-B941-4A45-9322-FA2BC135DE62}"/>
          </ac:spMkLst>
        </pc:spChg>
        <pc:spChg chg="add">
          <ac:chgData name="CASTELLANOS CISNEROS, MIRIAM" userId="cc3e60e2-d848-4d5e-915b-29679e0a3e96" providerId="ADAL" clId="{C47FE46C-1307-1B4D-BF2F-8AD7D9D8AA4E}" dt="2019-10-01T17:09:21.096" v="156" actId="26606"/>
          <ac:spMkLst>
            <pc:docMk/>
            <pc:sldMk cId="463848785" sldId="259"/>
            <ac:spMk id="14" creationId="{DFDB457D-F372-428B-A10D-41080EF9382A}"/>
          </ac:spMkLst>
        </pc:spChg>
        <pc:picChg chg="add mod">
          <ac:chgData name="CASTELLANOS CISNEROS, MIRIAM" userId="cc3e60e2-d848-4d5e-915b-29679e0a3e96" providerId="ADAL" clId="{C47FE46C-1307-1B4D-BF2F-8AD7D9D8AA4E}" dt="2019-10-01T17:09:21.096" v="156" actId="26606"/>
          <ac:picMkLst>
            <pc:docMk/>
            <pc:sldMk cId="463848785" sldId="259"/>
            <ac:picMk id="5" creationId="{B9F1BE26-B497-634E-8F85-AF75E2810F9D}"/>
          </ac:picMkLst>
        </pc:picChg>
      </pc:sldChg>
      <pc:sldChg chg="addSp delSp modSp add mod setBg setClrOvrMap">
        <pc:chgData name="CASTELLANOS CISNEROS, MIRIAM" userId="cc3e60e2-d848-4d5e-915b-29679e0a3e96" providerId="ADAL" clId="{C47FE46C-1307-1B4D-BF2F-8AD7D9D8AA4E}" dt="2019-10-01T18:28:41.517" v="1473" actId="9405"/>
        <pc:sldMkLst>
          <pc:docMk/>
          <pc:sldMk cId="1626867466" sldId="260"/>
        </pc:sldMkLst>
        <pc:spChg chg="mod">
          <ac:chgData name="CASTELLANOS CISNEROS, MIRIAM" userId="cc3e60e2-d848-4d5e-915b-29679e0a3e96" providerId="ADAL" clId="{C47FE46C-1307-1B4D-BF2F-8AD7D9D8AA4E}" dt="2019-10-01T18:07:34.241" v="191" actId="26606"/>
          <ac:spMkLst>
            <pc:docMk/>
            <pc:sldMk cId="1626867466" sldId="260"/>
            <ac:spMk id="2" creationId="{C281CFDF-B1B7-5A41-A63F-D7E0C2D1B04B}"/>
          </ac:spMkLst>
        </pc:spChg>
        <pc:spChg chg="del">
          <ac:chgData name="CASTELLANOS CISNEROS, MIRIAM" userId="cc3e60e2-d848-4d5e-915b-29679e0a3e96" providerId="ADAL" clId="{C47FE46C-1307-1B4D-BF2F-8AD7D9D8AA4E}" dt="2019-10-01T17:10:19.454" v="158" actId="931"/>
          <ac:spMkLst>
            <pc:docMk/>
            <pc:sldMk cId="1626867466" sldId="260"/>
            <ac:spMk id="3" creationId="{CE79B4CB-97D9-6D41-8A98-7B68DA51C05E}"/>
          </ac:spMkLst>
        </pc:spChg>
        <pc:spChg chg="add del mod">
          <ac:chgData name="CASTELLANOS CISNEROS, MIRIAM" userId="cc3e60e2-d848-4d5e-915b-29679e0a3e96" providerId="ADAL" clId="{C47FE46C-1307-1B4D-BF2F-8AD7D9D8AA4E}" dt="2019-10-01T18:07:24.864" v="190" actId="931"/>
          <ac:spMkLst>
            <pc:docMk/>
            <pc:sldMk cId="1626867466" sldId="260"/>
            <ac:spMk id="7" creationId="{093B3153-E3AA-7944-BDC8-FCF4263AD890}"/>
          </ac:spMkLst>
        </pc:spChg>
        <pc:spChg chg="add">
          <ac:chgData name="CASTELLANOS CISNEROS, MIRIAM" userId="cc3e60e2-d848-4d5e-915b-29679e0a3e96" providerId="ADAL" clId="{C47FE46C-1307-1B4D-BF2F-8AD7D9D8AA4E}" dt="2019-10-01T18:07:34.241" v="191" actId="26606"/>
          <ac:spMkLst>
            <pc:docMk/>
            <pc:sldMk cId="1626867466" sldId="260"/>
            <ac:spMk id="14" creationId="{133F8CB7-795C-4272-9073-64D8CF97F220}"/>
          </ac:spMkLst>
        </pc:spChg>
        <pc:spChg chg="add">
          <ac:chgData name="CASTELLANOS CISNEROS, MIRIAM" userId="cc3e60e2-d848-4d5e-915b-29679e0a3e96" providerId="ADAL" clId="{C47FE46C-1307-1B4D-BF2F-8AD7D9D8AA4E}" dt="2019-10-01T18:07:34.241" v="191" actId="26606"/>
          <ac:spMkLst>
            <pc:docMk/>
            <pc:sldMk cId="1626867466" sldId="260"/>
            <ac:spMk id="16" creationId="{79277119-B941-4A45-9322-FA2BC135DE62}"/>
          </ac:spMkLst>
        </pc:spChg>
        <pc:spChg chg="add">
          <ac:chgData name="CASTELLANOS CISNEROS, MIRIAM" userId="cc3e60e2-d848-4d5e-915b-29679e0a3e96" providerId="ADAL" clId="{C47FE46C-1307-1B4D-BF2F-8AD7D9D8AA4E}" dt="2019-10-01T18:07:34.241" v="191" actId="26606"/>
          <ac:spMkLst>
            <pc:docMk/>
            <pc:sldMk cId="1626867466" sldId="260"/>
            <ac:spMk id="18" creationId="{DFDB457D-F372-428B-A10D-41080EF9382A}"/>
          </ac:spMkLst>
        </pc:spChg>
        <pc:picChg chg="add del mod">
          <ac:chgData name="CASTELLANOS CISNEROS, MIRIAM" userId="cc3e60e2-d848-4d5e-915b-29679e0a3e96" providerId="ADAL" clId="{C47FE46C-1307-1B4D-BF2F-8AD7D9D8AA4E}" dt="2019-10-01T18:07:13.159" v="189" actId="478"/>
          <ac:picMkLst>
            <pc:docMk/>
            <pc:sldMk cId="1626867466" sldId="260"/>
            <ac:picMk id="5" creationId="{300429C3-6BCD-9043-987E-E00E47862928}"/>
          </ac:picMkLst>
        </pc:picChg>
        <pc:picChg chg="add mod">
          <ac:chgData name="CASTELLANOS CISNEROS, MIRIAM" userId="cc3e60e2-d848-4d5e-915b-29679e0a3e96" providerId="ADAL" clId="{C47FE46C-1307-1B4D-BF2F-8AD7D9D8AA4E}" dt="2019-10-01T18:07:34.241" v="191" actId="26606"/>
          <ac:picMkLst>
            <pc:docMk/>
            <pc:sldMk cId="1626867466" sldId="260"/>
            <ac:picMk id="9" creationId="{97B327A3-1DB2-EC47-AF84-F813EC12CAD6}"/>
          </ac:picMkLst>
        </pc:picChg>
        <pc:inkChg chg="add">
          <ac:chgData name="CASTELLANOS CISNEROS, MIRIAM" userId="cc3e60e2-d848-4d5e-915b-29679e0a3e96" providerId="ADAL" clId="{C47FE46C-1307-1B4D-BF2F-8AD7D9D8AA4E}" dt="2019-10-01T18:28:28.466" v="1472" actId="9405"/>
          <ac:inkMkLst>
            <pc:docMk/>
            <pc:sldMk cId="1626867466" sldId="260"/>
            <ac:inkMk id="10" creationId="{46FC83B2-4691-264E-9125-E910D896AE78}"/>
          </ac:inkMkLst>
        </pc:inkChg>
        <pc:inkChg chg="add">
          <ac:chgData name="CASTELLANOS CISNEROS, MIRIAM" userId="cc3e60e2-d848-4d5e-915b-29679e0a3e96" providerId="ADAL" clId="{C47FE46C-1307-1B4D-BF2F-8AD7D9D8AA4E}" dt="2019-10-01T18:28:41.517" v="1473" actId="9405"/>
          <ac:inkMkLst>
            <pc:docMk/>
            <pc:sldMk cId="1626867466" sldId="260"/>
            <ac:inkMk id="11" creationId="{B453EC25-0EE6-C341-947F-7E4AF92598AD}"/>
          </ac:inkMkLst>
        </pc:inkChg>
      </pc:sldChg>
      <pc:sldChg chg="addSp delSp modSp add">
        <pc:chgData name="CASTELLANOS CISNEROS, MIRIAM" userId="cc3e60e2-d848-4d5e-915b-29679e0a3e96" providerId="ADAL" clId="{C47FE46C-1307-1B4D-BF2F-8AD7D9D8AA4E}" dt="2019-10-01T18:27:49.174" v="1471" actId="5793"/>
        <pc:sldMkLst>
          <pc:docMk/>
          <pc:sldMk cId="2694682949" sldId="261"/>
        </pc:sldMkLst>
        <pc:spChg chg="mod">
          <ac:chgData name="CASTELLANOS CISNEROS, MIRIAM" userId="cc3e60e2-d848-4d5e-915b-29679e0a3e96" providerId="ADAL" clId="{C47FE46C-1307-1B4D-BF2F-8AD7D9D8AA4E}" dt="2019-10-01T18:10:06.364" v="216" actId="20577"/>
          <ac:spMkLst>
            <pc:docMk/>
            <pc:sldMk cId="2694682949" sldId="261"/>
            <ac:spMk id="2" creationId="{1AD07247-DA50-3D49-B10D-C3F199AF1FFD}"/>
          </ac:spMkLst>
        </pc:spChg>
        <pc:spChg chg="mod">
          <ac:chgData name="CASTELLANOS CISNEROS, MIRIAM" userId="cc3e60e2-d848-4d5e-915b-29679e0a3e96" providerId="ADAL" clId="{C47FE46C-1307-1B4D-BF2F-8AD7D9D8AA4E}" dt="2019-10-01T18:27:49.174" v="1471" actId="5793"/>
          <ac:spMkLst>
            <pc:docMk/>
            <pc:sldMk cId="2694682949" sldId="261"/>
            <ac:spMk id="3" creationId="{68DA9882-9141-974A-829C-E85ADD318716}"/>
          </ac:spMkLst>
        </pc:spChg>
        <pc:spChg chg="add del mod">
          <ac:chgData name="CASTELLANOS CISNEROS, MIRIAM" userId="cc3e60e2-d848-4d5e-915b-29679e0a3e96" providerId="ADAL" clId="{C47FE46C-1307-1B4D-BF2F-8AD7D9D8AA4E}" dt="2019-10-01T18:14:45.942" v="480"/>
          <ac:spMkLst>
            <pc:docMk/>
            <pc:sldMk cId="2694682949" sldId="261"/>
            <ac:spMk id="4" creationId="{CC821E55-436A-6E48-89A3-20C78E3D1209}"/>
          </ac:spMkLst>
        </pc:spChg>
      </pc:sldChg>
      <pc:sldChg chg="addSp delSp modSp add">
        <pc:chgData name="CASTELLANOS CISNEROS, MIRIAM" userId="cc3e60e2-d848-4d5e-915b-29679e0a3e96" providerId="ADAL" clId="{C47FE46C-1307-1B4D-BF2F-8AD7D9D8AA4E}" dt="2019-10-01T18:11:52.642" v="255" actId="931"/>
        <pc:sldMkLst>
          <pc:docMk/>
          <pc:sldMk cId="2828567738" sldId="262"/>
        </pc:sldMkLst>
        <pc:spChg chg="mod">
          <ac:chgData name="CASTELLANOS CISNEROS, MIRIAM" userId="cc3e60e2-d848-4d5e-915b-29679e0a3e96" providerId="ADAL" clId="{C47FE46C-1307-1B4D-BF2F-8AD7D9D8AA4E}" dt="2019-10-01T18:11:02.509" v="254" actId="20577"/>
          <ac:spMkLst>
            <pc:docMk/>
            <pc:sldMk cId="2828567738" sldId="262"/>
            <ac:spMk id="2" creationId="{BB45EA70-1B6B-7643-89DF-B565B054C423}"/>
          </ac:spMkLst>
        </pc:spChg>
        <pc:spChg chg="del">
          <ac:chgData name="CASTELLANOS CISNEROS, MIRIAM" userId="cc3e60e2-d848-4d5e-915b-29679e0a3e96" providerId="ADAL" clId="{C47FE46C-1307-1B4D-BF2F-8AD7D9D8AA4E}" dt="2019-10-01T18:11:52.642" v="255" actId="931"/>
          <ac:spMkLst>
            <pc:docMk/>
            <pc:sldMk cId="2828567738" sldId="262"/>
            <ac:spMk id="3" creationId="{D14A10EF-C8E9-9E48-B404-B4D3C590CA24}"/>
          </ac:spMkLst>
        </pc:spChg>
        <pc:picChg chg="add mod">
          <ac:chgData name="CASTELLANOS CISNEROS, MIRIAM" userId="cc3e60e2-d848-4d5e-915b-29679e0a3e96" providerId="ADAL" clId="{C47FE46C-1307-1B4D-BF2F-8AD7D9D8AA4E}" dt="2019-10-01T18:11:52.642" v="255" actId="931"/>
          <ac:picMkLst>
            <pc:docMk/>
            <pc:sldMk cId="2828567738" sldId="262"/>
            <ac:picMk id="5" creationId="{134CBA96-48E3-274D-BE2D-F977BCF44369}"/>
          </ac:picMkLst>
        </pc:picChg>
      </pc:sldChg>
      <pc:sldChg chg="modSp add">
        <pc:chgData name="CASTELLANOS CISNEROS, MIRIAM" userId="cc3e60e2-d848-4d5e-915b-29679e0a3e96" providerId="ADAL" clId="{C47FE46C-1307-1B4D-BF2F-8AD7D9D8AA4E}" dt="2019-10-01T18:24:26.827" v="1233" actId="20577"/>
        <pc:sldMkLst>
          <pc:docMk/>
          <pc:sldMk cId="569100806" sldId="263"/>
        </pc:sldMkLst>
        <pc:spChg chg="mod">
          <ac:chgData name="CASTELLANOS CISNEROS, MIRIAM" userId="cc3e60e2-d848-4d5e-915b-29679e0a3e96" providerId="ADAL" clId="{C47FE46C-1307-1B4D-BF2F-8AD7D9D8AA4E}" dt="2019-10-01T18:24:26.827" v="1233" actId="20577"/>
          <ac:spMkLst>
            <pc:docMk/>
            <pc:sldMk cId="569100806" sldId="263"/>
            <ac:spMk id="2" creationId="{48169D17-B740-4E4A-8507-3DDF17BEDFA8}"/>
          </ac:spMkLst>
        </pc:spChg>
        <pc:spChg chg="mod">
          <ac:chgData name="CASTELLANOS CISNEROS, MIRIAM" userId="cc3e60e2-d848-4d5e-915b-29679e0a3e96" providerId="ADAL" clId="{C47FE46C-1307-1B4D-BF2F-8AD7D9D8AA4E}" dt="2019-10-01T18:19:47.893" v="1069" actId="20577"/>
          <ac:spMkLst>
            <pc:docMk/>
            <pc:sldMk cId="569100806" sldId="263"/>
            <ac:spMk id="3" creationId="{74D8D9A4-8435-1C4C-A0CD-4BB10437790E}"/>
          </ac:spMkLst>
        </pc:spChg>
      </pc:sldChg>
      <pc:sldChg chg="modSp add del">
        <pc:chgData name="CASTELLANOS CISNEROS, MIRIAM" userId="cc3e60e2-d848-4d5e-915b-29679e0a3e96" providerId="ADAL" clId="{C47FE46C-1307-1B4D-BF2F-8AD7D9D8AA4E}" dt="2019-10-01T18:22:20.097" v="1154" actId="2696"/>
        <pc:sldMkLst>
          <pc:docMk/>
          <pc:sldMk cId="855921283" sldId="264"/>
        </pc:sldMkLst>
        <pc:spChg chg="mod">
          <ac:chgData name="CASTELLANOS CISNEROS, MIRIAM" userId="cc3e60e2-d848-4d5e-915b-29679e0a3e96" providerId="ADAL" clId="{C47FE46C-1307-1B4D-BF2F-8AD7D9D8AA4E}" dt="2019-10-01T18:22:16.714" v="1153" actId="20577"/>
          <ac:spMkLst>
            <pc:docMk/>
            <pc:sldMk cId="855921283" sldId="264"/>
            <ac:spMk id="2" creationId="{66E88114-25C2-774A-87AC-C5AC46498CE8}"/>
          </ac:spMkLst>
        </pc:spChg>
      </pc:sldChg>
      <pc:sldChg chg="modSp add">
        <pc:chgData name="CASTELLANOS CISNEROS, MIRIAM" userId="cc3e60e2-d848-4d5e-915b-29679e0a3e96" providerId="ADAL" clId="{C47FE46C-1307-1B4D-BF2F-8AD7D9D8AA4E}" dt="2019-10-01T18:23:09.932" v="1179" actId="20577"/>
        <pc:sldMkLst>
          <pc:docMk/>
          <pc:sldMk cId="1518228625" sldId="264"/>
        </pc:sldMkLst>
        <pc:spChg chg="mod">
          <ac:chgData name="CASTELLANOS CISNEROS, MIRIAM" userId="cc3e60e2-d848-4d5e-915b-29679e0a3e96" providerId="ADAL" clId="{C47FE46C-1307-1B4D-BF2F-8AD7D9D8AA4E}" dt="2019-10-01T18:22:26.230" v="1174" actId="20577"/>
          <ac:spMkLst>
            <pc:docMk/>
            <pc:sldMk cId="1518228625" sldId="264"/>
            <ac:spMk id="2" creationId="{EDDC4AA5-55D4-E14E-BDC8-DFE6ED4E68B3}"/>
          </ac:spMkLst>
        </pc:spChg>
        <pc:spChg chg="mod">
          <ac:chgData name="CASTELLANOS CISNEROS, MIRIAM" userId="cc3e60e2-d848-4d5e-915b-29679e0a3e96" providerId="ADAL" clId="{C47FE46C-1307-1B4D-BF2F-8AD7D9D8AA4E}" dt="2019-10-01T18:23:09.932" v="1179" actId="20577"/>
          <ac:spMkLst>
            <pc:docMk/>
            <pc:sldMk cId="1518228625" sldId="264"/>
            <ac:spMk id="3" creationId="{D57F67C5-766E-4D4C-949C-2D2C05B64301}"/>
          </ac:spMkLst>
        </pc:spChg>
      </pc:sldChg>
      <pc:sldChg chg="add del">
        <pc:chgData name="CASTELLANOS CISNEROS, MIRIAM" userId="cc3e60e2-d848-4d5e-915b-29679e0a3e96" providerId="ADAL" clId="{C47FE46C-1307-1B4D-BF2F-8AD7D9D8AA4E}" dt="2019-10-01T18:22:03.608" v="1130" actId="2696"/>
        <pc:sldMkLst>
          <pc:docMk/>
          <pc:sldMk cId="2059818660" sldId="264"/>
        </pc:sldMkLst>
      </pc:sldChg>
      <pc:sldChg chg="modSp add">
        <pc:chgData name="CASTELLANOS CISNEROS, MIRIAM" userId="cc3e60e2-d848-4d5e-915b-29679e0a3e96" providerId="ADAL" clId="{C47FE46C-1307-1B4D-BF2F-8AD7D9D8AA4E}" dt="2019-10-01T18:26:36.332" v="1450" actId="20577"/>
        <pc:sldMkLst>
          <pc:docMk/>
          <pc:sldMk cId="2712210646" sldId="265"/>
        </pc:sldMkLst>
        <pc:spChg chg="mod">
          <ac:chgData name="CASTELLANOS CISNEROS, MIRIAM" userId="cc3e60e2-d848-4d5e-915b-29679e0a3e96" providerId="ADAL" clId="{C47FE46C-1307-1B4D-BF2F-8AD7D9D8AA4E}" dt="2019-10-01T18:24:32.931" v="1250" actId="20577"/>
          <ac:spMkLst>
            <pc:docMk/>
            <pc:sldMk cId="2712210646" sldId="265"/>
            <ac:spMk id="2" creationId="{2E58EC98-54FB-7840-A8A3-0152599E6834}"/>
          </ac:spMkLst>
        </pc:spChg>
        <pc:spChg chg="mod">
          <ac:chgData name="CASTELLANOS CISNEROS, MIRIAM" userId="cc3e60e2-d848-4d5e-915b-29679e0a3e96" providerId="ADAL" clId="{C47FE46C-1307-1B4D-BF2F-8AD7D9D8AA4E}" dt="2019-10-01T18:26:36.332" v="1450" actId="20577"/>
          <ac:spMkLst>
            <pc:docMk/>
            <pc:sldMk cId="2712210646" sldId="265"/>
            <ac:spMk id="3" creationId="{17EE2443-48DD-1046-BC39-6B9D974619E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1T18:28:28.445"/>
    </inkml:context>
    <inkml:brush xml:id="br0">
      <inkml:brushProperty name="width" value="0.05" units="cm"/>
      <inkml:brushProperty name="height" value="0.05" units="cm"/>
      <inkml:brushProperty name="color" value="#EEB3A6"/>
      <inkml:brushProperty name="inkEffects" value="rosegold"/>
      <inkml:brushProperty name="anchorX" value="0"/>
      <inkml:brushProperty name="anchorY" value="0"/>
      <inkml:brushProperty name="scaleFactor" value="0.5"/>
    </inkml:brush>
  </inkml:definitions>
  <inkml:trace contextRef="#ctx0" brushRef="#br0">31 24 24575,'-5'93'0,"0"0"0,-1-35 0,1 38 0,-1-15 0,3-71 0,3 4 0,0 0 0,0 0 0,0 0 0,0 3 0,0-2 0,0 7 0,3-7 0,-2 6 0,2-6 0,-3 7 0,0-3 0,3-1 0,-2 4 0,2-3 0,-3 3 0,3 1 0,-2 0 0,2-1 0,-3-3 0,4 3 0,-4-7 0,7 2 0,-6-3 0,2 0 0,-3 0 0,0-4 0,3 3 0,-3-6 0,4 6 0,-1-2 0,-3 2 0,3 1 0,-3 0 0,0 0 0,4 0 0,-4-1 0,3-2 0,-3 2 0,0-3 0,0 1 0,0 2 0,0-3 0,0 4 0,0 0 0,0-4 0,0 9 0,0-7 0,0 8 0,0-10 0,0 3 0,0-2 0,0 3 0,0-1 0,0 1 0,0 0 0,0 0 0,0 0 0,0-4 0,0 3 0,0-6 0,0 3 0,0-4 0,0 0 0,0 4 0,0-3 0,0 2 0,0-2 0,0-1 0,0 0 0,0 0 0,-2-2 0,7-1 0,0-3 0,9 3 0,3 1 0,2 0 0,0 2 0,2-5 0,-9 2 0,5 0 0,-7 1 0,1 0 0,2 2 0,-6-3 0,2 1 0,-2 2 0,-1-6 0,0 6 0,0-3 0,1 1 0,-1-1 0,0-1 0,0-1 0,0 5 0,1-6 0,-1 3 0,0 0 0,0-2 0,1 4 0,-1-4 0,0 2 0,0-1 0,1-1 0,-1 2 0,-3 0 0,3-3 0,-5 6 0,4-5 0,-1 1 0,2-2 0,0 0 0,0 0 0,0 0 0,1 0 0,-1 0 0,0 0 0,4 0 0,0 0 0,4 0 0,4 0 0,-3 0 0,6 0 0,3-3 0,-5 2 0,12-7 0,-15 7 0,10-6 0,-7 3 0,4-4 0,-4 1 0,2-1 0,-6 1 0,3 0 0,-4 0 0,-1 0 0,1 3 0,4-2 0,-3 2 0,2-4 0,1 1 0,-3 0 0,3 0 0,-4 3 0,-1-2 0,1 2 0,-3-3 0,2 3 0,-6-1 0,6 1 0,-6-3 0,2 1 0,1-1 0,0 1 0,1-5 0,6 3 0,-5-5 0,5 5 0,1-2 0,1-1 0,4 3 0,-5-6 0,4 2 0,-1-5 0,2 4 0,2-3 0,-6 4 0,2 1 0,-6 0 0,3 1 0,4 2 0,-6-2 0,7-1 0,-10 0 0,5 3 0,-3-1 0,3 5 0,-5-3 0,-2 1 0,2-1 0,-3 0 0,1 0 0,-2 1 0,1-1 0,0 0 0,4 0 0,0 0 0,6-6 0,-1 1 0,6-2 0,-2 3 0,-1 3 0,1 0 0,0 4 0,-1-3 0,1 3 0,-4 0 0,-1-3 0,-5 3 0,1 0 0,0-2 0,0 2 0,3 0 0,2-5 0,4 3 0,0-5 0,-1 4 0,-3-1 0,3 1 0,-8 0 0,1 3 0,-6-2 0,-2 5 0,-1-2 0,0 3 0,0 0 0,-2-3 0,-1 0 0,-6-1 0,-1 1 0,-5 3 0,-2-3 0,-3 3 0,-4-7 0,3 3 0,-16 0 0,14-2 0,-37-4 0,25 1 0,-26-5 0,15 1 0,1 3 0,0-2 0,6 0 0,5 3 0,1-3 0,4 5 0,4-1 0,-3-3 0,7 3 0,-3-2 0,5 3 0,-1 0 0,0 0 0,-9-5 0,7 8 0,-6-7 0,4 10 0,3-2 0,-3 0 0,4-1 0,1-3 0,-1 0 0,0 0 0,0 3 0,-4-2 0,3 2 0,-3-3 0,4 0 0,1 3 0,-1-3 0,3 7 0,-2-7 0,6 4 0,-6-4 0,2-3 0,-3 2 0,1-2 0,-1 0 0,0 3 0,0-7 0,0 4 0,0-1 0,0-2 0,0 2 0,4 0 0,-7-2 0,5 2 0,-12-4 0,8 2 0,-5 2 0,8-2 0,-1 5 0,-4-6 0,3 6 0,-17-7 0,15 10 0,-14-7 0,7 8 0,0-4 0,-3 0 0,8 1 0,-3-1 0,3 1 0,1 2 0,3-1 0,2 2 0,3 1 0,-4-3 0,3 2 0,1-3 0,1 4 0,-2-3 0,1 2 0,-10-3 0,8 1 0,-4-1 0,3 0 0,2 4 0,1-3 0,-3 2 0,5-3 0,-1 1 0,2-1 0,-2 1 0,1-1 0,-5 0 0,6 1 0,-6-1 0,6 1 0,-3-1 0,4 1 0,0-1 0,-4 4 0,3-3 0,-3 3 0,-2-7 0,0 3 0,-1 0 0,3 1 0,1 6 0,1-6 0,-1 5 0,2-4 0,1 1 0,0 1 0,-1-3 0,1 2 0,0 1 0,-1 0 0,4 0 0,-3 3 0,3-6 0,-4 5 0,1-4 0,0 4 0,-1-2 0,4 6 0,0 0 0,3 4 0,0-1 0,0 0 0,3 0 0,-2 1 0,1 2 0,-2 2 0,3-1 0,-2 3 0,2-3 0,-3 1 0,3 2 0,-3-3 0,4 1 0,-4-2 0,0-2 0,0 2 0,0-2 0,0 3 0,0-4 0,0 0 0,0 1 0,0-1 0,0 0 0,0 0 0,0 0 0,0 1 0,2-1 0,-1-3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1T18:28:41.511"/>
    </inkml:context>
    <inkml:brush xml:id="br0">
      <inkml:brushProperty name="width" value="0.05" units="cm"/>
      <inkml:brushProperty name="height" value="0.05" units="cm"/>
      <inkml:brushProperty name="color" value="#EEB3A6"/>
      <inkml:brushProperty name="inkEffects" value="rosegold"/>
      <inkml:brushProperty name="anchorX" value="-7182.77588"/>
      <inkml:brushProperty name="anchorY" value="-10318.18262"/>
      <inkml:brushProperty name="scaleFactor" value="0.5"/>
    </inkml:brush>
  </inkml:definitions>
  <inkml:trace contextRef="#ctx0" brushRef="#br0">190 512 24575,'0'-10'0,"0"0"0,0-12 0,0-3 0,0-3 0,0-4 0,0 3 0,0 1 0,0 0 0,-3 5 0,2 5 0,-2 0 0,3 4 0,0 0 0,0 0 0,0 0 0,-3 0 0,2 4 0,-2-7 0,3 5 0,0-9 0,0 6 0,0-3 0,-3 4 0,2-4 0,-5 7 0,2-6 0,1 9 0,-3 2 0,2 3 0,1 9 0,0 1 0,-1 16 0,3-3 0,-3 7 0,1-4 0,-6 15 0,0-12 0,-4 17 0,5-15 0,-1 11 0,1-5 0,-1 4 0,1-5 0,3 0 0,-2-5 0,6 0 0,-6-6 0,6 1 0,-2-8 0,3 2 0,0-10 0,0 3 0,0-4 0,0 0 0,0 1 0,0-1 0,3-15 0,1-1 0,3-15 0,-2-3 0,-2-5 0,-3-7 0,5-24 0,-4 20 0,7-9 0,-7 21 0,2 4 0,-3 3 0,0 3 0,0 11 0,0 2 0,0 8 0,0 15 0,-3 7 0,-2 25 0,-8-5 0,2 21 0,2-19 0,0 18 0,4-20 0,-4 9 0,4-15 0,1-3 0,4-13 0,0-4 0,0-6 0,0-3 0,0-5 0,0-9 0,0-12 0,0-14 0,0-5 0,4-18 0,5 9 0,1-4 0,8 3 0,-4 8 0,0-4 0,-2 11 0,-5 11 0,1 5 0,-5 8 0,1 9 0,-4 6 0,0 34 0,0-10 0,0 27 0,0-22 0,0 15 0,0-8 0,0 4 0,0-2 0,0-17 0,0 5 0,0-16 0,0 0 0,0-6 0,0-3 0,0-5 0,-4-5 0,4-7 0,-3-11 0,3 6 0,0-6 0,-4 8 0,4 0 0,-3 3 0,3 2 0,0 2 0,0 1 0,0 0 0,0-1 0,-4-2 0,4 1 0,-3-1 0,3-1 0,0-4 0,0-1 0,0-3 0,0 4 0,0 0 0,0 0 0,0 0 0,3 0 0,-3 1 0,7-1 0,-7 3 0,3-2 0,-3 6 0,0-3 0,0 1 0,0 1 0,0-1 0,0 2 0,0 1 0,0 0 0,0-1 0,0 1 0,3 2 0,-2-1 0,2 1 0,-1 1 0,-1-3 0,5 3 0,-3-1 0,3 1 0,1 3 0,-1 0 0,0 0 0,0 0 0,0 0 0,1 0 0,-1 0 0,0 0 0,0 3 0,1-2 0,-1 2 0,4-3 0,-3 2 0,2-1 0,1 5 0,-3-5 0,2 2 0,-2-1 0,-1-1 0,4 2 0,-3 0 0,6-3 0,-6 3 0,2 0 0,-3-2 0,1 4 0,-1-4 0,4 2 0,-3-3 0,2 0 0,-3 2 0,1-1 0,-1 2 0,0 0 0,0-3 0,1 6 0,2-5 0,-2 4 0,6-4 0,-2 5 0,6-6 0,-2 7 0,3-7 0,-4 6 0,-4-5 0,6 5 0,-5-5 0,2 4 0,0-4 0,-2 2 0,2-3 0,1 3 0,-3-2 0,2 2 0,-6-1 0,2 2 0,1-1 0,0 3 0,1-2 0,-2 2 0,1 1 0,-3-1 0,6 1 0,-3 3 0,4-3 0,0 6 0,4-5 0,-7 5 0,10-1 0,-3 8 0,2-7 0,3 7 0,-8-13 0,3 4 0,-4-1 0,0-2 0,-1 2 0,1-4 0,8 6 0,-6-4 0,7 6 0,-6-6 0,-2 5 0,3-5 0,-4 5 0,0-5 0,-1 5 0,1-6 0,0 3 0,0 0 0,0-2 0,-1 2 0,1 0 0,0-3 0,4 4 0,3-1 0,-2-5 0,1 4 0,-6-8 0,-4 4 0,3-4 0,-3 2 0,1-3 0,2 3 0,-6-2 0,6 2 0,-6-3 0,6 0 0,-3 0 0,1 0 0,6 3 0,-9-2 0,9 2 0,-7-3 0,1 0 0,-2 0 0,-3 3 0,1-2 0,-1 2 0,0-3 0,0 2 0,3 2 0,2 2 0,-2-2 0,4 2 0,-6-2 0,3 2 0,-4 0 0,1 1 0,6-4 0,-2 3 0,7-2 0,-4 3 0,0-1 0,0-2 0,-1 2 0,-2-5 0,-2 5 0,-2-3 0,-1 1 0,0-1 0,-2-1 0,1 2 0,-1 2 0,5-2 0,2-2 0,2-2 0,1 3 0,0-2 0,0 5 0,0-5 0,-1 5 0,1-5 0,-3 2 0,-2 0 0,-2-2 0,-1 1 0,0 1 0,0-2 0,0 2 0,1-1 0,-1 2 0,0-1 0,-2 3 0,-2-3 0,-2 4 0,0-1 0,-2-3 0,-2 3 0,-6-6 0,0 3 0,-4 0 0,0-2 0,0 2 0,-4-3 0,-10 4 0,-2 1 0,-4 0 0,7 2 0,0-3 0,3 0 0,0 0 0,6-1 0,5-2 0,-1 5 0,0-5 0,0 2 0,3 0 0,2 0 0,2 1 0,1-2 0,0-2 0,-1 3 0,1 1 0,-4-1 0,3 3 0,-6-6 0,6 6 0,-6-6 0,2 6 0,1-5 0,-3 5 0,6-5 0,-3 5 0,0-2 0,0-1 0,-1 3 0,-2 1 0,6 0 0,-6 3 0,2-4 0,1 1 0,-3 0 0,6-1 0,-3 1 0,4-1 0,-1 0 0,-6 4 0,4-2 0,-11 6 0,8-7 0,-10 7 0,7-6 0,-3 6 0,5-3 0,2-1 0,-2 0 0,6-4 0,-6 3 0,6-2 0,-2 2 0,3-2 0,0-4 0,-1 3 0,1-3 0,-4 4 0,3-1 0,-3 0 0,-3 1 0,1 0 0,-6 0 0,0-3 0,4 2 0,-4 1 0,4-2 0,0 4 0,0-5 0,0 3 0,0-1 0,4 1 0,0-3 0,4 1 0,-1-4 0,4 5 0,-6-6 0,5 6 0,-6-3 0,4 1 0,-1 1 0,-3-1 0,3 2 0,-6-2 0,6 2 0,-6-3 0,6 4 0,-3-1 0,1-2 0,1 1 0,-1-1 0,-1-1 0,3 3 0,-3-6 0,0 6 0,3-5 0,-2 2 0,-1-3 0,3 3 0,-3-2 0,4 4 0,-1-4 0,-5 4 0,4-1 0,-5-1 0,7 0 0,0 0 0,-1-2 0,-2 4 0,2-1 0,-6 0 0,5 1 0,-5-4 0,6 4 0,-6-4 0,6 2 0,-3 0 0,4-3 0,-4 6 0,3-5 0,-6 2 0,6-3 0,-3 0 0,0 0 0,3 0 0,-2 0 0,2 0 0,1 0 0,0 0 0,-1 0 0,1 0 0,0 0 0,-1 0 0,1 0 0,0 0 0,-1 0 0,1 0 0,0 0 0,-1 0 0,1 0 0,0 0 0,-1 0 0,1 0 0,2-3 0,-1 3 0,1-3 0,1 0 0,-3 2 0,3-4 0,-4 4 0,1-5 0,0 6 0,2-6 0,-2 5 0,6-4 0,-6 1 0,3 1 0,-4-3 0,1 5 0,2-4 0,-1 1 0,1-2 0,1-1 0,-3 1 0,5 0 0,-4-1 0,4-2 0,-5 2 0,6-6 0,-3 5 0,0-1 0,2-1 0,-1-1 0,2-2 0,0-1 0,0 0 0,0 0 0,-3 0 0,2 0 0,-2-4 0,3 7 0,0-6 0,0 6 0,0-3 0,0-4 0,0 4 0,0-4 0,0 4 0,0-4 0,-3 3 0,2-3 0,-2 4 0,-1-3 0,3 2 0,-5-7 0,5 7 0,-6-9 0,6 9 0,-5-5 0,5 6 0,-5-4 0,2 3 0,-4-7 0,4 7 0,-2-7 0,1 4 0,1-1 0,1-3 0,-1 3 0,4 0 0,-4-2 0,1 2 0,2-4 0,-3 0 0,4 4 0,0-2 0,0 6 0,0-3 0,0 4 0,0 0 0,0 4 0,0-3 0,0-1 0,0 0 0,0-3 0,0 3 0,0 3 0,-3-2 0,3 6 0,-4-2 0,4 2 0,0-2 0,0 1 0,0-1 0,0 2 0,0 1 0,0-4 0,0-4 0,0-1 0,0-7 0,4 7 0,-1-3 0,1 5 0,5 2 0,-4-2 0,2 5 0,-1-4 0,-3 7 0,1-3 0,1 7 0,-1-4 0,2 4 0,0-2 0,0 0 0,1 3 0,-1-3 0,0 3 0,0 0 0,1 0 0,-1 0 0,0 0 0,0 3 0,0-3 0,-2 6 0,2-5 0,-6 4 0,6-4 0,-6 4 0,6-1 0,-3 2 0,4 0 0,-1-2 0,-3 1 0,3-1 0,-3 2 0,7-3 0,-3 3 0,3-3 0,-4 4 0,3-1 0,-1 0 0,5 1 0,-3 0 0,4-3 0,-4 2 0,3-3 0,-6 1 0,3 2 0,-1-3 0,2 1 0,-1 2 0,3-2 0,-2 2 0,2 1 0,1-3 0,0 2 0,0-2 0,-4 0 0,0 2 0,-1-3 0,-1 4 0,1-4 0,1 3 0,0-2 0,4 3 0,-4 0 0,3-1 0,-2 4 0,11-2 0,-6 2 0,6-2 0,-8-1 0,0-3 0,0 2 0,0-2 0,3 3 0,-2 0 0,-1 0 0,-1 0 0,4 2 0,-2-4 0,5 4 0,-2-2 0,-7 1 0,6 6 0,2-7 0,-3 4 0,11 0 0,-9 0 0,1 4 0,7-3 0,-10 1 0,10-5 0,-7 6 0,0-6 0,-1 3 0,-1-1 0,-2-2 0,3 6 0,-4-7 0,-4 3 0,3-3 0,-6-1 0,6 1 0,-6-1 0,6 1 0,-6-1 0,2-2 0,0-2 0,-2 1 0,6-2 0,-6 4 0,3-4 0,-1 2 0,-2 0 0,3-3 0,0 3 0,0 0 0,1-2 0,2 2 0,-6 0 0,2-3 0,-3 3 0,1 0 0,-1 0 0,0 1 0,0 1 0,-2-1 0,-1 2 0,-3 0 0,0 1 0,0-1 0,0 0 0,0 0 0,0 0 0,-3 1 0,-4-1 0,-4-2 0,-3 2 0,1-2 0,-1 3 0,-4 0 0,-1 0 0,-8 1 0,3 0 0,-8 0 0,3 3 0,-9-1 0,8 1 0,-7-2 0,9-1 0,-1-4 0,2 3 0,8-3 0,1 0 0,8 2 0,-3-5 0,5 4 0,-5-4 0,6 2 0,-2 0 0,2-3 0,-2 3 0,1 0 0,-1-2 0,-1 4 0,3-1 0,-6 3 0,6-4 0,-3 3 0,4-2 0,-4 2 0,3 1 0,-6-4 0,5 3 0,-1-3 0,-1 4 0,-3-1 0,-2 1 0,2-1 0,0 1 0,6-1 0,-6 1 0,5 0 0,-5-1 0,6 1 0,-6-1 0,3-2 0,-1 2 0,-2-2 0,6 2 0,-6 1 0,6-4 0,-3 3 0,4-2 0,-1 2 0,1-3 0,0 3 0,-1-5 0,4 4 0,-3-4 0,3 4 0,-4-1 0,1 2 0,0-3 0,2 3 0,-2-5 0,3 4 0,-1-1 0,-1-1 0,1 3 0,-2-6 0,2 6 0,-1-5 0,1 4 0,-2-4 0,0 4 0,-1-4 0,1 5 0,0-6 0,-1 3 0,4 0 0,-3-2 0,-1 1 0,0-2 0,-3 0 0,4 0 0,0 0 0,-1 0 0,1 0 0,0 0 0,2-6 0,-1 2 0,1-9 0,-3 6 0,0-6 0,4 5 0,-3-5 0,5 3 0,-5-4 0,2 0 0,0-4 0,-2 3 0,5-3 0,-5 5 0,2-1 0,0 0 0,-3-4 0,7 3 0,-4 1 0,4 1 0,-3 2 0,2-3 0,-2 0 0,0 4 0,3-3 0,-3 6 0,3-3 0,0 3 0,0-2 0,-3 2 0,2-3 0,-1 4 0,2-1 0,-3 1 0,2-4 0,-2 3 0,0-6 0,2 6 0,-2-9 0,3 8 0,0-4 0,0 2 0,-3-1 0,2-2 0,-2-1 0,3 0 0,0 0 0,0-4 0,0 3 0,0-7 0,-3 7 0,2-2 0,-2 3 0,3 0 0,0-4 0,0 6 0,0-5 0,0 7 0,0-1 0,-3 2 0,3 2 0,-6-2 0,5 2 0,-5 0 0,5 1 0,-1 3 0,4-1 0,2 1 0,2 0 0,0 3 0,1-6 0,-1 5 0,0-1 0,0 2 0,0 0 0,1 0 0,2 3 0,2-3 0,-1 6 0,3-2 0,-2-1 0,-1 3 0,3-2 0,-6 2 0,3 1 0,-1-4 0,-2 3 0,3-3 0,-1 4 0,-1-1 0,5 1 0,-6-1 0,2-2 0,1 2 0,0-2 0,1 2 0,-2-2 0,1 2 0,-3-2 0,3 2 0,5 4 0,-6-3 0,10 3 0,-12-4 0,3 0 0,-4 1 0,0-1 0,0 0 0,4 1 0,-3-4 0,6 3 0,-6-2 0,6 3 0,-6-4 0,6 3 0,-3-2 0,4 3 0,0 0 0,-4 0 0,3-1 0,-5 1 0,1-1 0,1-2 0,-3 1 0,2-4 0,-2 5 0,-1-6 0,0 3 0,0 0 0,1-3 0,2 6 0,-2-2 0,2-1 0,-3 3 0,0-6 0,0 6 0,0-6 0,-2 6 0,1-3 0,-4 4 0,2-1 0,-3 0 0,0 0 0,0 1 0,0-1 0,0 0 0,-3-2 0,0 1 0,-7-1 0,3-1 0,-3 3 0,4-2 0,-4-1 0,3 3 0,-3-3 0,4 3 0,-4 1 0,3-4 0,-6 4 0,6-7 0,-3 6 0,4-2 0,-4-1 0,3 3 0,-6-3 0,2 4 0,-3 0 0,1 0 0,2-1 0,-2 1 0,2 0 0,-2 0 0,-1 0 0,3-1 0,-2-2 0,2 2 0,1-3 0,0 4 0,4-4 0,0 3 0,-4-5 0,3 1 0,-3-2 0,4 0 0,-1 0 0,1 0 0,0 0 0,-1 0 0,1 0 0,3-2 0,-3-2 0,5-2 0,-2-1 0,0-2 0,0 4 0,-4-7 0,0 8 0,0-9 0,1 2 0,-1-3 0,3 4 0,-2-3 0,5 5 0,-5-5 0,5 6 0,-2-6 0,3 6 0,0-6 0,0 6 0,0-6 0,0 6 0,0-6 0,-3 2 0,2 0 0,-2-2 0,3 3 0,0-1 0,0-2 0,0 3 0,0-1 0,0 2 0,0 2 0,0 1 0,0 0 0,3 2 0,0 1 0,1 6 0,1 0 0,-1 4 0,2-1 0,-3 0 0,3 0 0,-3 1 0,3 2 0,1-5 0,-1 4 0,0-4 0,0 2 0,1 0 0,-1 0 0,-3 1 0,3-4 0,-5 3 0,4-3 0,-1 0 0,2 3 0,0-5 0,0 4 0,1-1 0,-1-1 0,0 0 0,-3 0 0,3-3 0,-5 6 0,1-3 0,-2 4 0,0-1 0,0 0 0,0 0 0,0 1 0,-2-1 0,-2-3 0,1 3 0,-3-5 0,5 4 0,-4-4 0,1 2 0,1-1 0,0-1 0,3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184E3-8994-FB4D-850A-BBEE50E70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842" y="1449147"/>
            <a:ext cx="11061159" cy="2971051"/>
          </a:xfrm>
        </p:spPr>
        <p:txBody>
          <a:bodyPr/>
          <a:lstStyle/>
          <a:p>
            <a:r>
              <a:rPr lang="es-MX" dirty="0"/>
              <a:t>Optimización de viajes de Cemex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8A34C3-ED0A-4A4B-A68B-F0B5C5261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38706"/>
          </a:xfrm>
        </p:spPr>
        <p:txBody>
          <a:bodyPr>
            <a:normAutofit/>
          </a:bodyPr>
          <a:lstStyle/>
          <a:p>
            <a:r>
              <a:rPr lang="es-MX" dirty="0"/>
              <a:t>Yoshiro Susumu Azano Carrilo</a:t>
            </a:r>
          </a:p>
          <a:p>
            <a:r>
              <a:rPr lang="es-MX" dirty="0"/>
              <a:t>Miriam Castellanos Cisneros </a:t>
            </a:r>
          </a:p>
          <a:p>
            <a:r>
              <a:rPr lang="es-MX" dirty="0"/>
              <a:t>Omar Alejandro Ortiz</a:t>
            </a:r>
          </a:p>
        </p:txBody>
      </p:sp>
    </p:spTree>
    <p:extLst>
      <p:ext uri="{BB962C8B-B14F-4D97-AF65-F5344CB8AC3E}">
        <p14:creationId xmlns:p14="http://schemas.microsoft.com/office/powerpoint/2010/main" val="404624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C4AA5-55D4-E14E-BDC8-DFE6ED4E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7F67C5-766E-4D4C-949C-2D2C05B64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Clase5_ProgramacionLineal, Created with Jupyter by Cristian Camilo Zapata Zuluaga.</a:t>
            </a:r>
          </a:p>
        </p:txBody>
      </p:sp>
    </p:spTree>
    <p:extLst>
      <p:ext uri="{BB962C8B-B14F-4D97-AF65-F5344CB8AC3E}">
        <p14:creationId xmlns:p14="http://schemas.microsoft.com/office/powerpoint/2010/main" val="151822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8EC98-54FB-7840-A8A3-0152599E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EE2443-48DD-1046-BC39-6B9D97461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Determinar los números de viajes de 2 camiones de cemex (ficticios) necesarios de cada uno para obtener la mayor ganancia.</a:t>
            </a:r>
          </a:p>
        </p:txBody>
      </p:sp>
    </p:spTree>
    <p:extLst>
      <p:ext uri="{BB962C8B-B14F-4D97-AF65-F5344CB8AC3E}">
        <p14:creationId xmlns:p14="http://schemas.microsoft.com/office/powerpoint/2010/main" val="271221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69D17-B740-4E4A-8507-3DDF17BE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D8D9A4-8435-1C4C-A0CD-4BB104377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Encontrar la mayor ganancia de los viajes entre los camiones 1y 2</a:t>
            </a:r>
          </a:p>
          <a:p>
            <a:r>
              <a:rPr lang="es-MX" dirty="0"/>
              <a:t>Encontrar el numero de viajes que tienen que tener el camion 1 y el camion 2 de para poder obtener esa maxima ganancia.</a:t>
            </a:r>
          </a:p>
          <a:p>
            <a:r>
              <a:rPr lang="es-MX" dirty="0"/>
              <a:t>Usar las librerías vistas hasta ahora en el curso con el propósito de resolver un problema ficticio relacionado con la Ingeniería civil. Las librerías que usamos fueron: Numpy y Matplotlib y Sympy.</a:t>
            </a:r>
          </a:p>
        </p:txBody>
      </p:sp>
    </p:spTree>
    <p:extLst>
      <p:ext uri="{BB962C8B-B14F-4D97-AF65-F5344CB8AC3E}">
        <p14:creationId xmlns:p14="http://schemas.microsoft.com/office/powerpoint/2010/main" val="56910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9D803-D865-7642-89D0-41C9E62B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 del problema.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E930F71-C81C-3F47-83FC-DF0288A2C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39"/>
          <a:stretch/>
        </p:blipFill>
        <p:spPr>
          <a:xfrm>
            <a:off x="1" y="2835540"/>
            <a:ext cx="12192000" cy="1817926"/>
          </a:xfrm>
        </p:spPr>
      </p:pic>
    </p:spTree>
    <p:extLst>
      <p:ext uri="{BB962C8B-B14F-4D97-AF65-F5344CB8AC3E}">
        <p14:creationId xmlns:p14="http://schemas.microsoft.com/office/powerpoint/2010/main" val="2842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FFF8F8-60DC-054F-81F2-28F4B950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/>
              <a:t>Planteamiento de la solución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7B431DC-BCAF-FB42-9085-29BD5F0A2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39642" y="593709"/>
            <a:ext cx="7338984" cy="396305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20856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5EA70-1B6B-7643-89DF-B565B054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 dada por optimización.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34CBA96-48E3-274D-BE2D-F977BCF44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2330698"/>
            <a:ext cx="10553700" cy="3420566"/>
          </a:xfrm>
        </p:spPr>
      </p:pic>
    </p:spTree>
    <p:extLst>
      <p:ext uri="{BB962C8B-B14F-4D97-AF65-F5344CB8AC3E}">
        <p14:creationId xmlns:p14="http://schemas.microsoft.com/office/powerpoint/2010/main" val="282856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5AAC4A-2F72-8443-9E15-287E2DA0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Definición de funciones de costo y de restricción.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9F1BE26-B497-634E-8F85-AF75E2810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8654" y="643467"/>
            <a:ext cx="5937685" cy="53978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63848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81CFDF-B1B7-5A41-A63F-D7E0C2D1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Graficando.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97B327A3-1DB2-EC47-AF84-F813EC12C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6265" y="643467"/>
            <a:ext cx="5222464" cy="53978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46FC83B2-4691-264E-9125-E910D896AE78}"/>
                  </a:ext>
                </a:extLst>
              </p14:cNvPr>
              <p14:cNvContentPartPr/>
              <p14:nvPr/>
            </p14:nvContentPartPr>
            <p14:xfrm>
              <a:off x="1925486" y="3911109"/>
              <a:ext cx="735480" cy="55872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46FC83B2-4691-264E-9125-E910D896AE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6846" y="3902109"/>
                <a:ext cx="75312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B453EC25-0EE6-C341-947F-7E4AF92598AD}"/>
                  </a:ext>
                </a:extLst>
              </p14:cNvPr>
              <p14:cNvContentPartPr/>
              <p14:nvPr/>
            </p14:nvContentPartPr>
            <p14:xfrm>
              <a:off x="1934126" y="3904629"/>
              <a:ext cx="688320" cy="54540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B453EC25-0EE6-C341-947F-7E4AF92598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25486" y="3895989"/>
                <a:ext cx="705960" cy="56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6867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07247-DA50-3D49-B10D-C3F199AF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DA9882-9141-974A-829C-E85ADD318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conclusión con los problemas de optimización que hicimos y la gráfica podemos ver que en 62 viajes del camion 1 y 62 viajes del camion 2, la ganancia máxima es de $22,940,000.00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4682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187</Words>
  <Application>Microsoft Macintosh PowerPoint</Application>
  <PresentationFormat>Panorámica</PresentationFormat>
  <Paragraphs>19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Citable</vt:lpstr>
      <vt:lpstr>Optimización de viajes de Cemex</vt:lpstr>
      <vt:lpstr>Objetivo general</vt:lpstr>
      <vt:lpstr>Objetivos específicos</vt:lpstr>
      <vt:lpstr>Planteamiento del problema.</vt:lpstr>
      <vt:lpstr>Planteamiento de la solución</vt:lpstr>
      <vt:lpstr>Solución dada por optimización.</vt:lpstr>
      <vt:lpstr>Definición de funciones de costo y de restricción.</vt:lpstr>
      <vt:lpstr>Graficando.</vt:lpstr>
      <vt:lpstr>Conclusiones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Optimización de viajes de Cemex</dc:title>
  <dc:creator>CASTELLANOS CISNEROS, MIRIAM</dc:creator>
  <cp:lastModifiedBy>CASTELLANOS CISNEROS, MIRIAM</cp:lastModifiedBy>
  <cp:revision>1</cp:revision>
  <dcterms:created xsi:type="dcterms:W3CDTF">2019-10-01T18:07:34Z</dcterms:created>
  <dcterms:modified xsi:type="dcterms:W3CDTF">2019-10-01T18:28:48Z</dcterms:modified>
</cp:coreProperties>
</file>