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FE46C-1307-1B4D-BF2F-8AD7D9D8AA4E}" v="16" dt="2019-10-01T18:14:4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86"/>
  </p:normalViewPr>
  <p:slideViewPr>
    <p:cSldViewPr snapToGrid="0" snapToObjects="1">
      <p:cViewPr>
        <p:scale>
          <a:sx n="80" d="100"/>
          <a:sy n="80" d="100"/>
        </p:scale>
        <p:origin x="6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LANOS CISNEROS, MIRIAM" userId="cc3e60e2-d848-4d5e-915b-29679e0a3e96" providerId="ADAL" clId="{C47FE46C-1307-1B4D-BF2F-8AD7D9D8AA4E}"/>
    <pc:docChg chg="custSel mod addSld modSld">
      <pc:chgData name="CASTELLANOS CISNEROS, MIRIAM" userId="cc3e60e2-d848-4d5e-915b-29679e0a3e96" providerId="ADAL" clId="{C47FE46C-1307-1B4D-BF2F-8AD7D9D8AA4E}" dt="2019-10-01T18:19:47.893" v="1069" actId="20577"/>
      <pc:docMkLst>
        <pc:docMk/>
      </pc:docMkLst>
      <pc:sldChg chg="addSp delSp modSp">
        <pc:chgData name="CASTELLANOS CISNEROS, MIRIAM" userId="cc3e60e2-d848-4d5e-915b-29679e0a3e96" providerId="ADAL" clId="{C47FE46C-1307-1B4D-BF2F-8AD7D9D8AA4E}" dt="2019-10-01T16:14:17.738" v="27" actId="14100"/>
        <pc:sldMkLst>
          <pc:docMk/>
          <pc:sldMk cId="28428242" sldId="257"/>
        </pc:sldMkLst>
        <pc:spChg chg="mod">
          <ac:chgData name="CASTELLANOS CISNEROS, MIRIAM" userId="cc3e60e2-d848-4d5e-915b-29679e0a3e96" providerId="ADAL" clId="{C47FE46C-1307-1B4D-BF2F-8AD7D9D8AA4E}" dt="2019-10-01T15:27:58.634" v="16" actId="20577"/>
          <ac:spMkLst>
            <pc:docMk/>
            <pc:sldMk cId="28428242" sldId="257"/>
            <ac:spMk id="2" creationId="{E2F9D803-D865-7642-89D0-41C9E62B826D}"/>
          </ac:spMkLst>
        </pc:spChg>
        <pc:spChg chg="del">
          <ac:chgData name="CASTELLANOS CISNEROS, MIRIAM" userId="cc3e60e2-d848-4d5e-915b-29679e0a3e96" providerId="ADAL" clId="{C47FE46C-1307-1B4D-BF2F-8AD7D9D8AA4E}" dt="2019-10-01T16:13:50.273" v="17" actId="931"/>
          <ac:spMkLst>
            <pc:docMk/>
            <pc:sldMk cId="28428242" sldId="257"/>
            <ac:spMk id="3" creationId="{E7F0A348-F5A1-5241-BA8E-FF97D15440C9}"/>
          </ac:spMkLst>
        </pc:spChg>
        <pc:picChg chg="add mod modCrop">
          <ac:chgData name="CASTELLANOS CISNEROS, MIRIAM" userId="cc3e60e2-d848-4d5e-915b-29679e0a3e96" providerId="ADAL" clId="{C47FE46C-1307-1B4D-BF2F-8AD7D9D8AA4E}" dt="2019-10-01T16:14:17.738" v="27" actId="14100"/>
          <ac:picMkLst>
            <pc:docMk/>
            <pc:sldMk cId="28428242" sldId="257"/>
            <ac:picMk id="5" creationId="{DE930F71-C81C-3F47-83FC-DF0288A2C9AA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6:15:18.417" v="64" actId="14100"/>
        <pc:sldMkLst>
          <pc:docMk/>
          <pc:sldMk cId="3420856381" sldId="258"/>
        </pc:sldMkLst>
        <pc:spChg chg="mo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2" creationId="{A3FFF8F8-60DC-054F-81F2-28F4B950A3F1}"/>
          </ac:spMkLst>
        </pc:spChg>
        <pc:spChg chg="del">
          <ac:chgData name="CASTELLANOS CISNEROS, MIRIAM" userId="cc3e60e2-d848-4d5e-915b-29679e0a3e96" providerId="ADAL" clId="{C47FE46C-1307-1B4D-BF2F-8AD7D9D8AA4E}" dt="2019-10-01T16:15:08.679" v="60" actId="931"/>
          <ac:spMkLst>
            <pc:docMk/>
            <pc:sldMk cId="3420856381" sldId="258"/>
            <ac:spMk id="3" creationId="{22772D74-0B37-AE41-A8EA-D009855099DD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0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2" creationId="{B7743172-17A8-4FA4-8434-B813E03B7665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4" creationId="{4CE1233C-FD2F-489E-BFDE-086F5FED6491}"/>
          </ac:spMkLst>
        </pc:spChg>
        <pc:picChg chg="add mod">
          <ac:chgData name="CASTELLANOS CISNEROS, MIRIAM" userId="cc3e60e2-d848-4d5e-915b-29679e0a3e96" providerId="ADAL" clId="{C47FE46C-1307-1B4D-BF2F-8AD7D9D8AA4E}" dt="2019-10-01T16:15:18.417" v="64" actId="14100"/>
          <ac:picMkLst>
            <pc:docMk/>
            <pc:sldMk cId="3420856381" sldId="258"/>
            <ac:picMk id="5" creationId="{17B431DC-BCAF-FB42-9085-29BD5F0A204F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7:09:21.096" v="156" actId="26606"/>
        <pc:sldMkLst>
          <pc:docMk/>
          <pc:sldMk cId="463848785" sldId="259"/>
        </pc:sldMkLst>
        <pc:spChg chg="mo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2" creationId="{8E5AAC4A-2F72-8443-9E15-287E2DA049EB}"/>
          </ac:spMkLst>
        </pc:spChg>
        <pc:spChg chg="del">
          <ac:chgData name="CASTELLANOS CISNEROS, MIRIAM" userId="cc3e60e2-d848-4d5e-915b-29679e0a3e96" providerId="ADAL" clId="{C47FE46C-1307-1B4D-BF2F-8AD7D9D8AA4E}" dt="2019-10-01T17:09:16.597" v="154" actId="931"/>
          <ac:spMkLst>
            <pc:docMk/>
            <pc:sldMk cId="463848785" sldId="259"/>
            <ac:spMk id="3" creationId="{845785A9-44AE-7044-9661-CB05DB1D1DF9}"/>
          </ac:spMkLst>
        </pc:spChg>
        <pc:spChg chg="ad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10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12" creationId="{79277119-B941-4A45-9322-FA2BC135DE62}"/>
          </ac:spMkLst>
        </pc:spChg>
        <pc:spChg chg="ad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14" creationId="{DFDB457D-F372-428B-A10D-41080EF9382A}"/>
          </ac:spMkLst>
        </pc:spChg>
        <pc:picChg chg="add mod">
          <ac:chgData name="CASTELLANOS CISNEROS, MIRIAM" userId="cc3e60e2-d848-4d5e-915b-29679e0a3e96" providerId="ADAL" clId="{C47FE46C-1307-1B4D-BF2F-8AD7D9D8AA4E}" dt="2019-10-01T17:09:21.096" v="156" actId="26606"/>
          <ac:picMkLst>
            <pc:docMk/>
            <pc:sldMk cId="463848785" sldId="259"/>
            <ac:picMk id="5" creationId="{B9F1BE26-B497-634E-8F85-AF75E2810F9D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8:07:34.241" v="191" actId="26606"/>
        <pc:sldMkLst>
          <pc:docMk/>
          <pc:sldMk cId="1626867466" sldId="260"/>
        </pc:sldMkLst>
        <pc:spChg chg="mo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2" creationId="{C281CFDF-B1B7-5A41-A63F-D7E0C2D1B04B}"/>
          </ac:spMkLst>
        </pc:spChg>
        <pc:spChg chg="del">
          <ac:chgData name="CASTELLANOS CISNEROS, MIRIAM" userId="cc3e60e2-d848-4d5e-915b-29679e0a3e96" providerId="ADAL" clId="{C47FE46C-1307-1B4D-BF2F-8AD7D9D8AA4E}" dt="2019-10-01T17:10:19.454" v="158" actId="931"/>
          <ac:spMkLst>
            <pc:docMk/>
            <pc:sldMk cId="1626867466" sldId="260"/>
            <ac:spMk id="3" creationId="{CE79B4CB-97D9-6D41-8A98-7B68DA51C05E}"/>
          </ac:spMkLst>
        </pc:spChg>
        <pc:spChg chg="add del mod">
          <ac:chgData name="CASTELLANOS CISNEROS, MIRIAM" userId="cc3e60e2-d848-4d5e-915b-29679e0a3e96" providerId="ADAL" clId="{C47FE46C-1307-1B4D-BF2F-8AD7D9D8AA4E}" dt="2019-10-01T18:07:24.864" v="190" actId="931"/>
          <ac:spMkLst>
            <pc:docMk/>
            <pc:sldMk cId="1626867466" sldId="260"/>
            <ac:spMk id="7" creationId="{093B3153-E3AA-7944-BDC8-FCF4263AD890}"/>
          </ac:spMkLst>
        </pc:spChg>
        <pc:spChg chg="ad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14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16" creationId="{79277119-B941-4A45-9322-FA2BC135DE62}"/>
          </ac:spMkLst>
        </pc:spChg>
        <pc:spChg chg="ad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18" creationId="{DFDB457D-F372-428B-A10D-41080EF9382A}"/>
          </ac:spMkLst>
        </pc:spChg>
        <pc:picChg chg="add del mod">
          <ac:chgData name="CASTELLANOS CISNEROS, MIRIAM" userId="cc3e60e2-d848-4d5e-915b-29679e0a3e96" providerId="ADAL" clId="{C47FE46C-1307-1B4D-BF2F-8AD7D9D8AA4E}" dt="2019-10-01T18:07:13.159" v="189" actId="478"/>
          <ac:picMkLst>
            <pc:docMk/>
            <pc:sldMk cId="1626867466" sldId="260"/>
            <ac:picMk id="5" creationId="{300429C3-6BCD-9043-987E-E00E47862928}"/>
          </ac:picMkLst>
        </pc:picChg>
        <pc:picChg chg="add mod">
          <ac:chgData name="CASTELLANOS CISNEROS, MIRIAM" userId="cc3e60e2-d848-4d5e-915b-29679e0a3e96" providerId="ADAL" clId="{C47FE46C-1307-1B4D-BF2F-8AD7D9D8AA4E}" dt="2019-10-01T18:07:34.241" v="191" actId="26606"/>
          <ac:picMkLst>
            <pc:docMk/>
            <pc:sldMk cId="1626867466" sldId="260"/>
            <ac:picMk id="9" creationId="{97B327A3-1DB2-EC47-AF84-F813EC12CAD6}"/>
          </ac:picMkLst>
        </pc:picChg>
      </pc:sldChg>
      <pc:sldChg chg="addSp delSp modSp add">
        <pc:chgData name="CASTELLANOS CISNEROS, MIRIAM" userId="cc3e60e2-d848-4d5e-915b-29679e0a3e96" providerId="ADAL" clId="{C47FE46C-1307-1B4D-BF2F-8AD7D9D8AA4E}" dt="2019-10-01T18:14:45.942" v="480"/>
        <pc:sldMkLst>
          <pc:docMk/>
          <pc:sldMk cId="2694682949" sldId="261"/>
        </pc:sldMkLst>
        <pc:spChg chg="mod">
          <ac:chgData name="CASTELLANOS CISNEROS, MIRIAM" userId="cc3e60e2-d848-4d5e-915b-29679e0a3e96" providerId="ADAL" clId="{C47FE46C-1307-1B4D-BF2F-8AD7D9D8AA4E}" dt="2019-10-01T18:10:06.364" v="216" actId="20577"/>
          <ac:spMkLst>
            <pc:docMk/>
            <pc:sldMk cId="2694682949" sldId="261"/>
            <ac:spMk id="2" creationId="{1AD07247-DA50-3D49-B10D-C3F199AF1FFD}"/>
          </ac:spMkLst>
        </pc:spChg>
        <pc:spChg chg="mod">
          <ac:chgData name="CASTELLANOS CISNEROS, MIRIAM" userId="cc3e60e2-d848-4d5e-915b-29679e0a3e96" providerId="ADAL" clId="{C47FE46C-1307-1B4D-BF2F-8AD7D9D8AA4E}" dt="2019-10-01T18:14:42.029" v="478" actId="20577"/>
          <ac:spMkLst>
            <pc:docMk/>
            <pc:sldMk cId="2694682949" sldId="261"/>
            <ac:spMk id="3" creationId="{68DA9882-9141-974A-829C-E85ADD318716}"/>
          </ac:spMkLst>
        </pc:spChg>
        <pc:spChg chg="add del mod">
          <ac:chgData name="CASTELLANOS CISNEROS, MIRIAM" userId="cc3e60e2-d848-4d5e-915b-29679e0a3e96" providerId="ADAL" clId="{C47FE46C-1307-1B4D-BF2F-8AD7D9D8AA4E}" dt="2019-10-01T18:14:45.942" v="480"/>
          <ac:spMkLst>
            <pc:docMk/>
            <pc:sldMk cId="2694682949" sldId="261"/>
            <ac:spMk id="4" creationId="{CC821E55-436A-6E48-89A3-20C78E3D1209}"/>
          </ac:spMkLst>
        </pc:spChg>
      </pc:sldChg>
      <pc:sldChg chg="addSp delSp modSp add">
        <pc:chgData name="CASTELLANOS CISNEROS, MIRIAM" userId="cc3e60e2-d848-4d5e-915b-29679e0a3e96" providerId="ADAL" clId="{C47FE46C-1307-1B4D-BF2F-8AD7D9D8AA4E}" dt="2019-10-01T18:11:52.642" v="255" actId="931"/>
        <pc:sldMkLst>
          <pc:docMk/>
          <pc:sldMk cId="2828567738" sldId="262"/>
        </pc:sldMkLst>
        <pc:spChg chg="mod">
          <ac:chgData name="CASTELLANOS CISNEROS, MIRIAM" userId="cc3e60e2-d848-4d5e-915b-29679e0a3e96" providerId="ADAL" clId="{C47FE46C-1307-1B4D-BF2F-8AD7D9D8AA4E}" dt="2019-10-01T18:11:02.509" v="254" actId="20577"/>
          <ac:spMkLst>
            <pc:docMk/>
            <pc:sldMk cId="2828567738" sldId="262"/>
            <ac:spMk id="2" creationId="{BB45EA70-1B6B-7643-89DF-B565B054C423}"/>
          </ac:spMkLst>
        </pc:spChg>
        <pc:spChg chg="del">
          <ac:chgData name="CASTELLANOS CISNEROS, MIRIAM" userId="cc3e60e2-d848-4d5e-915b-29679e0a3e96" providerId="ADAL" clId="{C47FE46C-1307-1B4D-BF2F-8AD7D9D8AA4E}" dt="2019-10-01T18:11:52.642" v="255" actId="931"/>
          <ac:spMkLst>
            <pc:docMk/>
            <pc:sldMk cId="2828567738" sldId="262"/>
            <ac:spMk id="3" creationId="{D14A10EF-C8E9-9E48-B404-B4D3C590CA24}"/>
          </ac:spMkLst>
        </pc:spChg>
        <pc:picChg chg="add mod">
          <ac:chgData name="CASTELLANOS CISNEROS, MIRIAM" userId="cc3e60e2-d848-4d5e-915b-29679e0a3e96" providerId="ADAL" clId="{C47FE46C-1307-1B4D-BF2F-8AD7D9D8AA4E}" dt="2019-10-01T18:11:52.642" v="255" actId="931"/>
          <ac:picMkLst>
            <pc:docMk/>
            <pc:sldMk cId="2828567738" sldId="262"/>
            <ac:picMk id="5" creationId="{134CBA96-48E3-274D-BE2D-F977BCF44369}"/>
          </ac:picMkLst>
        </pc:picChg>
      </pc:sldChg>
      <pc:sldChg chg="modSp add">
        <pc:chgData name="CASTELLANOS CISNEROS, MIRIAM" userId="cc3e60e2-d848-4d5e-915b-29679e0a3e96" providerId="ADAL" clId="{C47FE46C-1307-1B4D-BF2F-8AD7D9D8AA4E}" dt="2019-10-01T18:19:47.893" v="1069" actId="20577"/>
        <pc:sldMkLst>
          <pc:docMk/>
          <pc:sldMk cId="569100806" sldId="263"/>
        </pc:sldMkLst>
        <pc:spChg chg="mod">
          <ac:chgData name="CASTELLANOS CISNEROS, MIRIAM" userId="cc3e60e2-d848-4d5e-915b-29679e0a3e96" providerId="ADAL" clId="{C47FE46C-1307-1B4D-BF2F-8AD7D9D8AA4E}" dt="2019-10-01T18:14:52.473" v="498" actId="20577"/>
          <ac:spMkLst>
            <pc:docMk/>
            <pc:sldMk cId="569100806" sldId="263"/>
            <ac:spMk id="2" creationId="{48169D17-B740-4E4A-8507-3DDF17BEDFA8}"/>
          </ac:spMkLst>
        </pc:spChg>
        <pc:spChg chg="mod">
          <ac:chgData name="CASTELLANOS CISNEROS, MIRIAM" userId="cc3e60e2-d848-4d5e-915b-29679e0a3e96" providerId="ADAL" clId="{C47FE46C-1307-1B4D-BF2F-8AD7D9D8AA4E}" dt="2019-10-01T18:19:47.893" v="1069" actId="20577"/>
          <ac:spMkLst>
            <pc:docMk/>
            <pc:sldMk cId="569100806" sldId="263"/>
            <ac:spMk id="3" creationId="{74D8D9A4-8435-1C4C-A0CD-4BB1043779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184E3-8994-FB4D-850A-BBEE50E70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A34C3-ED0A-4A4B-A68B-F0B5C526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8706"/>
          </a:xfrm>
        </p:spPr>
        <p:txBody>
          <a:bodyPr>
            <a:normAutofit/>
          </a:bodyPr>
          <a:lstStyle/>
          <a:p>
            <a:r>
              <a:rPr lang="es-MX" dirty="0"/>
              <a:t>Yoshiro Susumu Azano Carrilo</a:t>
            </a:r>
          </a:p>
          <a:p>
            <a:r>
              <a:rPr lang="es-MX" dirty="0"/>
              <a:t>Miriam Castellanos Cisneros </a:t>
            </a:r>
          </a:p>
          <a:p>
            <a:r>
              <a:rPr lang="es-MX" dirty="0"/>
              <a:t>Omar Alejandro Ortiz</a:t>
            </a:r>
          </a:p>
        </p:txBody>
      </p:sp>
    </p:spTree>
    <p:extLst>
      <p:ext uri="{BB962C8B-B14F-4D97-AF65-F5344CB8AC3E}">
        <p14:creationId xmlns:p14="http://schemas.microsoft.com/office/powerpoint/2010/main" val="404624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69D17-B740-4E4A-8507-3DDF17BE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8D9A4-8435-1C4C-A0CD-4BB10437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Encontrar la mayor ganancia de los viajes entre los camiones 1y 2</a:t>
            </a:r>
          </a:p>
          <a:p>
            <a:r>
              <a:rPr lang="es-MX" dirty="0"/>
              <a:t>Encontrar el numero de viajes que tienen que tener el camion 1 y el camion 2 de para poder obtener esa maxima ganancia.</a:t>
            </a:r>
          </a:p>
          <a:p>
            <a:r>
              <a:rPr lang="es-MX" dirty="0"/>
              <a:t>Usar las librerías vistas hasta ahora en el curso con el propósito de resolver un problema ficticio relacionado con la Ingeniería civil. </a:t>
            </a:r>
            <a:r>
              <a:rPr lang="es-MX"/>
              <a:t>Las librerías que usamos fueron: Numpy y Matplotlib y Sympy.</a:t>
            </a:r>
          </a:p>
        </p:txBody>
      </p:sp>
    </p:spTree>
    <p:extLst>
      <p:ext uri="{BB962C8B-B14F-4D97-AF65-F5344CB8AC3E}">
        <p14:creationId xmlns:p14="http://schemas.microsoft.com/office/powerpoint/2010/main" val="56910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D803-D865-7642-89D0-41C9E62B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Nuestro enunciado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930F71-C81C-3F47-83FC-DF0288A2C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39"/>
          <a:stretch/>
        </p:blipFill>
        <p:spPr>
          <a:xfrm>
            <a:off x="1" y="2835540"/>
            <a:ext cx="12192000" cy="1817926"/>
          </a:xfrm>
        </p:spPr>
      </p:pic>
    </p:spTree>
    <p:extLst>
      <p:ext uri="{BB962C8B-B14F-4D97-AF65-F5344CB8AC3E}">
        <p14:creationId xmlns:p14="http://schemas.microsoft.com/office/powerpoint/2010/main" val="2842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FF8F8-60DC-054F-81F2-28F4B950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Planteamiento de la solución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B431DC-BCAF-FB42-9085-29BD5F0A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9642" y="593709"/>
            <a:ext cx="7338984" cy="39630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208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5EA70-1B6B-7643-89DF-B565B054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dada por optimización.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4CBA96-48E3-274D-BE2D-F977BCF4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330698"/>
            <a:ext cx="10553700" cy="3420566"/>
          </a:xfrm>
        </p:spPr>
      </p:pic>
    </p:spTree>
    <p:extLst>
      <p:ext uri="{BB962C8B-B14F-4D97-AF65-F5344CB8AC3E}">
        <p14:creationId xmlns:p14="http://schemas.microsoft.com/office/powerpoint/2010/main" val="282856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AC4A-2F72-8443-9E15-287E2DA0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Definición de funciones de costo y de restricción.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F1BE26-B497-634E-8F85-AF75E281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654" y="643467"/>
            <a:ext cx="5937685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63848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81CFDF-B1B7-5A41-A63F-D7E0C2D1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Graficando.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7B327A3-1DB2-EC47-AF84-F813EC12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265" y="643467"/>
            <a:ext cx="5222464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2686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7247-DA50-3D49-B10D-C3F199AF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A9882-9141-974A-829C-E85ADD31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conclusion con los problemas de optimizacion que hicimos y la grafica podemos ver que la ganancia máxima es de 22,940,000 $ en 62 viajes del camion 1 y 62 viajes del camion 2,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68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143</Words>
  <Application>Microsoft Macintosh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Citable</vt:lpstr>
      <vt:lpstr>Proyecto módulo 1</vt:lpstr>
      <vt:lpstr>Objetivos</vt:lpstr>
      <vt:lpstr>Nuestro enunciado</vt:lpstr>
      <vt:lpstr>Planteamiento de la solución</vt:lpstr>
      <vt:lpstr>Solución dada por optimización.</vt:lpstr>
      <vt:lpstr>Definición de funciones de costo y de restricción.</vt:lpstr>
      <vt:lpstr>Graficando.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1</dc:title>
  <dc:creator>CASTELLANOS CISNEROS, MIRIAM</dc:creator>
  <cp:lastModifiedBy>CASTELLANOS CISNEROS, MIRIAM</cp:lastModifiedBy>
  <cp:revision>1</cp:revision>
  <dcterms:created xsi:type="dcterms:W3CDTF">2019-10-01T18:07:34Z</dcterms:created>
  <dcterms:modified xsi:type="dcterms:W3CDTF">2019-10-01T18:19:57Z</dcterms:modified>
</cp:coreProperties>
</file>