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184E3-8994-FB4D-850A-BBEE50E70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módulo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A34C3-ED0A-4A4B-A68B-F0B5C5261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38706"/>
          </a:xfrm>
        </p:spPr>
        <p:txBody>
          <a:bodyPr>
            <a:normAutofit/>
          </a:bodyPr>
          <a:lstStyle/>
          <a:p>
            <a:r>
              <a:rPr lang="es-MX" dirty="0"/>
              <a:t>Yoshiro Susumu Azano Carrilo</a:t>
            </a:r>
          </a:p>
          <a:p>
            <a:r>
              <a:rPr lang="es-MX" dirty="0"/>
              <a:t>Miriam Castellanos Cisneros </a:t>
            </a:r>
          </a:p>
          <a:p>
            <a:r>
              <a:rPr lang="es-MX" dirty="0"/>
              <a:t>Omar Alejandro Ortiz</a:t>
            </a:r>
          </a:p>
        </p:txBody>
      </p:sp>
    </p:spTree>
    <p:extLst>
      <p:ext uri="{BB962C8B-B14F-4D97-AF65-F5344CB8AC3E}">
        <p14:creationId xmlns:p14="http://schemas.microsoft.com/office/powerpoint/2010/main" val="404624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9D803-D865-7642-89D0-41C9E62B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0A348-F5A1-5241-BA8E-FF97D154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28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3</TotalTime>
  <Words>13</Words>
  <Application>Microsoft Macintosh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2</vt:lpstr>
      <vt:lpstr>Citable</vt:lpstr>
      <vt:lpstr>Proyecto módulo 1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1</dc:title>
  <dc:creator>CASTELLANOS CISNEROS, MIRIAM</dc:creator>
  <cp:lastModifiedBy>CASTELLANOS CISNEROS, MIRIAM</cp:lastModifiedBy>
  <cp:revision>1</cp:revision>
  <dcterms:created xsi:type="dcterms:W3CDTF">2019-09-30T23:24:10Z</dcterms:created>
  <dcterms:modified xsi:type="dcterms:W3CDTF">2019-09-30T23:27:17Z</dcterms:modified>
</cp:coreProperties>
</file>