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1F80E96E-98BC-43B6-94D7-E4C23586CCB5}"/>
    <pc:docChg chg="undo custSel addSld modSld">
      <pc:chgData name="CASTELLANOS CISNEROS, MIRIAM" userId="cc3e60e2-d848-4d5e-915b-29679e0a3e96" providerId="ADAL" clId="{1F80E96E-98BC-43B6-94D7-E4C23586CCB5}" dt="2019-08-30T19:17:26.129" v="44" actId="207"/>
      <pc:docMkLst>
        <pc:docMk/>
      </pc:docMkLst>
      <pc:sldChg chg="addSp delSp modSp add">
        <pc:chgData name="CASTELLANOS CISNEROS, MIRIAM" userId="cc3e60e2-d848-4d5e-915b-29679e0a3e96" providerId="ADAL" clId="{1F80E96E-98BC-43B6-94D7-E4C23586CCB5}" dt="2019-08-30T19:17:26.129" v="44" actId="207"/>
        <pc:sldMkLst>
          <pc:docMk/>
          <pc:sldMk cId="3902756702" sldId="256"/>
        </pc:sldMkLst>
        <pc:spChg chg="add del mod">
          <ac:chgData name="CASTELLANOS CISNEROS, MIRIAM" userId="cc3e60e2-d848-4d5e-915b-29679e0a3e96" providerId="ADAL" clId="{1F80E96E-98BC-43B6-94D7-E4C23586CCB5}" dt="2019-08-30T19:17:08.730" v="24" actId="20577"/>
          <ac:spMkLst>
            <pc:docMk/>
            <pc:sldMk cId="3902756702" sldId="256"/>
            <ac:spMk id="2" creationId="{E2B04609-031C-4FA6-B0D8-96DB5E0078D8}"/>
          </ac:spMkLst>
        </pc:spChg>
        <pc:spChg chg="add del mod">
          <ac:chgData name="CASTELLANOS CISNEROS, MIRIAM" userId="cc3e60e2-d848-4d5e-915b-29679e0a3e96" providerId="ADAL" clId="{1F80E96E-98BC-43B6-94D7-E4C23586CCB5}" dt="2019-08-30T19:17:17.565" v="43" actId="5793"/>
          <ac:spMkLst>
            <pc:docMk/>
            <pc:sldMk cId="3902756702" sldId="256"/>
            <ac:spMk id="3" creationId="{F4A8C8A3-C79B-44C5-8FFA-73814BF5659E}"/>
          </ac:spMkLst>
        </pc:spChg>
        <pc:picChg chg="add mod">
          <ac:chgData name="CASTELLANOS CISNEROS, MIRIAM" userId="cc3e60e2-d848-4d5e-915b-29679e0a3e96" providerId="ADAL" clId="{1F80E96E-98BC-43B6-94D7-E4C23586CCB5}" dt="2019-08-30T19:17:26.129" v="44" actId="207"/>
          <ac:picMkLst>
            <pc:docMk/>
            <pc:sldMk cId="3902756702" sldId="256"/>
            <ac:picMk id="5" creationId="{0E35487A-CEB7-4A5F-89F3-3EF74454AF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F8CD-5F81-45EE-BA63-15D4417EA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5C0D0-AB66-4C94-882E-457EA62F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1BCA8-8D6E-4DA0-8B66-54CE043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2B4E13-51E3-4963-852C-33E0AE22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3F383-7706-472A-BA7F-E54C9FB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98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7BABE-F19B-46C1-9887-E9445D0A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D4B28-868B-49C9-9CE2-38B154D78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BE34EF-7AAB-4ECA-BD6C-A6F0AD3F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4BA17-ABD7-4CE9-96FB-2AA68CF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FD67E-2164-4E95-BCFF-526F50F3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3EAC51-4A07-4DE2-B421-8AF2D8E0D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96226F-0784-441A-8E47-D76F5850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68E96-E069-4819-9382-6350522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07F9A-1EC2-47FF-B14F-5B0C26F4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5A2E0-D5B0-424E-9F56-F581E6FE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61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F9E2-1BF5-43C9-B5AD-108D0A92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17E2C-A36D-46C1-9D9E-9EB0A80D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F4AB0-957A-4666-9BEA-F950D00A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C3C7C-398C-4232-953B-C00B57D9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CD683-3060-4EC2-A35C-529EF25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0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5759-6039-4D43-B76C-D63EF31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7507C-C04B-431C-BF92-9772CABF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748C7-F335-4563-9B0E-146E30D5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5538F-54C5-4FAA-86B6-EB5A67E1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1D04D-3C00-4D28-A95B-8BF2C30B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1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5EB6-EE99-4644-A01B-6EE5633A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F7FA5-8AAC-499C-A0D5-DF8285195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88D594-CDC0-462B-88FE-D8263866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2402E5-FB7F-4B36-9975-C4D8E57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5E31C-1E44-4538-98AF-C0ED758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C5D274-E139-4553-A2DE-07DA35B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5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D4B68-9DA9-45FF-87A1-38686F8B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7B202-4380-4ABB-8E35-87D4A17D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618883-8515-49DF-8500-6A2BD26F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EB7564-AD89-440C-8453-796C97B4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04C437-421F-4A0B-9E03-6249F3A0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439DD9-B965-41AC-94C5-32AE716D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1DC8EE-DFE8-4CE8-8964-6C12930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C6FF9F-6E70-4029-B925-ECFE724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74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7F006-275D-41F1-9DB4-A6F3020B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30BB97-33F1-45A6-AD20-8F944FEE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2C492-97C3-4241-8565-BE93293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361EC-9FA7-4FC8-B2C2-1A818B5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00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85962C-F1C0-4AF0-BC29-29C432E2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F25D1B-ACFF-4F22-8BE5-5023987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990203-5EDF-439D-8774-1A6F8B69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41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3009-CEB1-4C08-91DC-3619982E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5CFC6-8947-426E-BA16-471641DE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0E6C28-9707-4C5D-A3A3-96DF51D1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58C45-A5DE-4D9E-A86C-102DEBB0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798A3-4EE4-4084-87F8-21C1E5EE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70DFEB-1B57-45A1-AA32-3391392E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4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C7ED1-0476-486C-969D-48B47F72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66C93E-DE8E-4A12-8B09-E04BA32E1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413FD-8585-48DD-9472-38EB522B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1CB444-FB48-4C65-8498-7A1E52AB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33960-249D-4FCD-BD95-FCCEC22E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CBAF2-21DC-41EC-A95E-33B1C80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9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4467AE-EFC5-4463-9676-EF45336C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47F165-68F9-49CE-BA93-2B39037B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7BFE2-154A-424D-9BED-63A636ADA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99A7-F903-4B1D-B8D1-8E822EEB8958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2FC36-82DE-427B-829D-379EF1A34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7A6C2-3F5B-4580-9774-1D1F34000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417E-1469-4B4D-80F6-44867CB35F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8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04609-031C-4FA6-B0D8-96DB5E007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8C8A3-C79B-44C5-8FFA-73814BF56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 documento …</a:t>
            </a:r>
          </a:p>
        </p:txBody>
      </p:sp>
      <p:pic>
        <p:nvPicPr>
          <p:cNvPr id="5" name="Gráfico 4" descr="Pato">
            <a:extLst>
              <a:ext uri="{FF2B5EF4-FFF2-40B4-BE49-F238E27FC236}">
                <a16:creationId xmlns:a16="http://schemas.microsoft.com/office/drawing/2014/main" id="{0E35487A-CEB7-4A5F-89F3-3EF74454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5825" y="3052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56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CASTELLANOS CISNEROS, MIRIAM</dc:creator>
  <cp:lastModifiedBy>CASTELLANOS CISNEROS, MIRIAM</cp:lastModifiedBy>
  <cp:revision>1</cp:revision>
  <dcterms:created xsi:type="dcterms:W3CDTF">2019-08-30T19:16:18Z</dcterms:created>
  <dcterms:modified xsi:type="dcterms:W3CDTF">2019-08-30T19:17:30Z</dcterms:modified>
</cp:coreProperties>
</file>