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7AFCDE-DB23-4CD8-B92B-8BD6FD8207FC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71B0412-BDC4-4B7D-9795-D9D35C84E3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84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7119329-2D73-BBD8-67CC-CEB6CD7F5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967C2D4-0B25-EBB5-538D-64797C616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840012-8BA9-8B54-B4E9-80C5B9E9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0E774E-83B8-88E7-CEF3-B4AC3CA5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9EB4B87-7AF5-FD46-1C88-95AB57E9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49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0D5491-FF1E-1D32-83A7-3C4809F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CFF952E-5ED3-D875-CE86-11D9C1F6C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7E8978-E04A-3611-5EE6-F3395ED1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920618-18E8-74D0-3CD8-09C07C77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CB5F027-16F0-383F-1C02-6962024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113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EA78752-2E9E-2C8C-FE97-5F439E720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7FC06C0-8593-A342-04D3-1C9CCED36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4D34B4-9D66-5443-5F9E-EE485D1D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C7D02C-5277-66AE-2FDE-FA113C47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347A94-5710-9D1C-3799-CF3B9D09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52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7A6B37-AC36-3F88-E598-25A43DB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7A4D0A5-4B21-986F-6145-B1920F05B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934D7E-5787-89AF-058A-35D58A49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794BD9-46AB-18B1-76D0-97708111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82C703-9DB1-755A-68E5-5A731EB1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67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FDEC02-F610-5231-4418-56FF8B6D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4249F5-896D-A242-3C2E-09DCA61BD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CB9362-E2DE-D98A-0878-B30C42F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0C1D49-8BCB-50F5-7FE9-0B7E0EDF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8873A41-89CC-3FB9-6EB4-B0A71040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850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ABD3A8-6D98-20FE-9CB1-D99BADCC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BE6CAD-4862-C194-9C5C-777173DC1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3FCDC8D-67D0-702B-8956-B1D275C79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7981BF-1150-F023-087C-5CA4B8A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035707-2078-0D2B-EA19-58E5DAB6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55DFA6-CA9C-E2E4-B53F-765BD98D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105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B08020-2605-35C8-9783-625D7C39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5C7780-3737-81A7-14C6-EDD2048D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4BAF7F8-BA36-9360-64CC-12D97EC5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BFF8D33-0227-7BBB-B2BC-FD10D6023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A560018-C633-7037-56A4-ED1488355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38D8F78-D258-620E-815F-2F264873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7748982-8C69-B403-2D6D-2B056BBE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D02FFFA-F1D5-3807-9F36-AF73EDC8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70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44AC6-33D9-ADF6-9138-FDD4657B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6030673-F452-3A33-9277-CC46F2FD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CF82D0E-F81E-BDDA-DC0E-8A6342E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9228088-5117-98E7-AB53-17CBBF95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822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5E72ED5-C8DC-9A9A-5D8B-5EEF5D27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E291BFF-A956-AE6C-1936-305BD012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B121D3-4DAD-3160-85D0-5D33F653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64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079F3F-E116-B844-450C-E7C17112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EB2895-2583-DFB8-5194-DB2CA00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990A2C-1F2B-4262-61F7-0C88CCBB0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3D93AA3-5BC1-B642-378B-93AD3D56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7834ABF-FD5A-31E2-CA54-13926C64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AB9D34-C27D-3410-8483-18A6B850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620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C579DC-40E8-832A-32F1-86F70FF2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28D41B1-BCE7-662D-3648-C51E0637A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85030B9-4E69-A50E-4686-1D358BD01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DF90F29-4E47-EA0C-8F4E-2E50396B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32A0F0D-DFA3-E173-D434-53C530C9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2632757-4649-BF98-E00B-667315F7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16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9FDAA75-3448-5824-2014-F0C9B9DE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D69CA1D-AF26-A5EF-10E0-36C97EC27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0765A69-8C14-520D-F196-09532F3D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B2920-B5B9-4EB4-B5E6-3E5E07985BE3}" type="datetimeFigureOut">
              <a:rPr lang="he-IL" smtClean="0"/>
              <a:t>ג'/אדר/תשפ"ה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123706-882C-1B38-B83F-9252E32B6F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59652-C63A-40C2-E9AD-DDF75CC65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A5B9-043F-4AA1-A453-27134D9269D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7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71B4627-2DDC-7979-F1E0-C55D199C6FE9}"/>
              </a:ext>
            </a:extLst>
          </p:cNvPr>
          <p:cNvSpPr txBox="1"/>
          <p:nvPr/>
        </p:nvSpPr>
        <p:spPr>
          <a:xfrm>
            <a:off x="2735525" y="1780017"/>
            <a:ext cx="713849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sz="3600" b="1" dirty="0">
                <a:solidFill>
                  <a:schemeClr val="bg1">
                    <a:lumMod val="50000"/>
                  </a:schemeClr>
                </a:solidFill>
              </a:rPr>
              <a:t>אפליקציה לקבלת פידבקים בזמן אמת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9551E53-FB94-F8FC-DA48-190879D304DE}"/>
              </a:ext>
            </a:extLst>
          </p:cNvPr>
          <p:cNvSpPr/>
          <p:nvPr/>
        </p:nvSpPr>
        <p:spPr>
          <a:xfrm>
            <a:off x="4316307" y="3877654"/>
            <a:ext cx="3976915" cy="16401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40F6D2-CC27-71FA-AA62-621A5678E430}"/>
              </a:ext>
            </a:extLst>
          </p:cNvPr>
          <p:cNvSpPr txBox="1"/>
          <p:nvPr/>
        </p:nvSpPr>
        <p:spPr>
          <a:xfrm>
            <a:off x="4972508" y="4374545"/>
            <a:ext cx="266451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תוכן שיווקי והסבר </a:t>
            </a:r>
          </a:p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על אופן השימוש באפליקציה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72E88E46-483C-F42A-E76F-D73769B21841}"/>
              </a:ext>
            </a:extLst>
          </p:cNvPr>
          <p:cNvSpPr/>
          <p:nvPr/>
        </p:nvSpPr>
        <p:spPr>
          <a:xfrm>
            <a:off x="624114" y="435429"/>
            <a:ext cx="1580009" cy="64633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301BBE5E-D854-6DB7-6594-F60B333F6EB7}"/>
              </a:ext>
            </a:extLst>
          </p:cNvPr>
          <p:cNvSpPr txBox="1"/>
          <p:nvPr/>
        </p:nvSpPr>
        <p:spPr>
          <a:xfrm>
            <a:off x="565533" y="590209"/>
            <a:ext cx="163859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כניסה / הרשמה</a:t>
            </a:r>
          </a:p>
        </p:txBody>
      </p:sp>
    </p:spTree>
    <p:extLst>
      <p:ext uri="{BB962C8B-B14F-4D97-AF65-F5344CB8AC3E}">
        <p14:creationId xmlns:p14="http://schemas.microsoft.com/office/powerpoint/2010/main" val="11174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 5">
            <a:extLst>
              <a:ext uri="{FF2B5EF4-FFF2-40B4-BE49-F238E27FC236}">
                <a16:creationId xmlns:a16="http://schemas.microsoft.com/office/drawing/2014/main" id="{F0220BA6-8982-6B18-E101-E628879B2C34}"/>
              </a:ext>
            </a:extLst>
          </p:cNvPr>
          <p:cNvSpPr/>
          <p:nvPr/>
        </p:nvSpPr>
        <p:spPr>
          <a:xfrm>
            <a:off x="3356254" y="2328156"/>
            <a:ext cx="6194790" cy="349794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FEAD5FAB-C673-6DBD-9C18-EBB0D23DBCFF}"/>
              </a:ext>
            </a:extLst>
          </p:cNvPr>
          <p:cNvSpPr/>
          <p:nvPr/>
        </p:nvSpPr>
        <p:spPr>
          <a:xfrm>
            <a:off x="5646057" y="2641600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מייל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EFDF0237-3687-857A-6D76-0C3823D0D339}"/>
              </a:ext>
            </a:extLst>
          </p:cNvPr>
          <p:cNvSpPr/>
          <p:nvPr/>
        </p:nvSpPr>
        <p:spPr>
          <a:xfrm>
            <a:off x="5400075" y="4287278"/>
            <a:ext cx="2225133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r>
              <a:rPr lang="he-IL" sz="2000" b="1" dirty="0">
                <a:solidFill>
                  <a:schemeClr val="bg1">
                    <a:lumMod val="50000"/>
                  </a:schemeClr>
                </a:solidFill>
              </a:rPr>
              <a:t>תפקיד 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Admin / User</a:t>
            </a:r>
            <a:r>
              <a:rPr lang="he-IL" sz="120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he-IL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804FBEE9-A533-D0E4-299C-7FB4207B4658}"/>
              </a:ext>
            </a:extLst>
          </p:cNvPr>
          <p:cNvSpPr/>
          <p:nvPr/>
        </p:nvSpPr>
        <p:spPr>
          <a:xfrm>
            <a:off x="5646057" y="3496557"/>
            <a:ext cx="1785257" cy="5805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/>
            <a:r>
              <a:rPr lang="he-IL" dirty="0"/>
              <a:t>סיסמא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D3683BBB-BB9C-62B8-E8A6-F5BD35EC7313}"/>
              </a:ext>
            </a:extLst>
          </p:cNvPr>
          <p:cNvSpPr txBox="1"/>
          <p:nvPr/>
        </p:nvSpPr>
        <p:spPr>
          <a:xfrm>
            <a:off x="3019381" y="1249645"/>
            <a:ext cx="525335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dirty="0">
                <a:solidFill>
                  <a:schemeClr val="bg1">
                    <a:lumMod val="50000"/>
                  </a:schemeClr>
                </a:solidFill>
              </a:rPr>
              <a:t>מסך הרשמה / התחברות</a:t>
            </a:r>
          </a:p>
        </p:txBody>
      </p:sp>
      <p:sp>
        <p:nvSpPr>
          <p:cNvPr id="25" name="מלבן: פינות מעוגלות 24">
            <a:extLst>
              <a:ext uri="{FF2B5EF4-FFF2-40B4-BE49-F238E27FC236}">
                <a16:creationId xmlns:a16="http://schemas.microsoft.com/office/drawing/2014/main" id="{0216F639-E3F4-CB76-3F97-B029BA447E83}"/>
              </a:ext>
            </a:extLst>
          </p:cNvPr>
          <p:cNvSpPr/>
          <p:nvPr/>
        </p:nvSpPr>
        <p:spPr>
          <a:xfrm>
            <a:off x="5995101" y="5237763"/>
            <a:ext cx="1144406" cy="31463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כניסה</a:t>
            </a:r>
          </a:p>
        </p:txBody>
      </p:sp>
    </p:spTree>
    <p:extLst>
      <p:ext uri="{BB962C8B-B14F-4D97-AF65-F5344CB8AC3E}">
        <p14:creationId xmlns:p14="http://schemas.microsoft.com/office/powerpoint/2010/main" val="13424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1BE9BFF4-BD18-B79B-548D-B59ECB87B5D7}"/>
              </a:ext>
            </a:extLst>
          </p:cNvPr>
          <p:cNvSpPr/>
          <p:nvPr/>
        </p:nvSpPr>
        <p:spPr>
          <a:xfrm>
            <a:off x="4339771" y="1727200"/>
            <a:ext cx="3817258" cy="2046514"/>
          </a:xfrm>
          <a:prstGeom prst="roundRect">
            <a:avLst>
              <a:gd name="adj" fmla="val 5136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העלאת תמונה (תוכן)</a:t>
            </a:r>
          </a:p>
          <a:p>
            <a:pPr algn="ctr"/>
            <a:r>
              <a:rPr lang="he-IL" dirty="0"/>
              <a:t>(אם יש מספיק נקודות)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8796DDA-71F3-E194-9BE1-393480562A86}"/>
              </a:ext>
            </a:extLst>
          </p:cNvPr>
          <p:cNvSpPr/>
          <p:nvPr/>
        </p:nvSpPr>
        <p:spPr>
          <a:xfrm>
            <a:off x="4339771" y="4020457"/>
            <a:ext cx="3817258" cy="464457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כמות נקודות</a:t>
            </a:r>
          </a:p>
        </p:txBody>
      </p:sp>
    </p:spTree>
    <p:extLst>
      <p:ext uri="{BB962C8B-B14F-4D97-AF65-F5344CB8AC3E}">
        <p14:creationId xmlns:p14="http://schemas.microsoft.com/office/powerpoint/2010/main" val="99575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3C077279-39E4-C765-8FEE-FC87D6B8C223}"/>
              </a:ext>
            </a:extLst>
          </p:cNvPr>
          <p:cNvSpPr/>
          <p:nvPr/>
        </p:nvSpPr>
        <p:spPr>
          <a:xfrm>
            <a:off x="6071644" y="857278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1</a:t>
            </a:r>
          </a:p>
        </p:txBody>
      </p:sp>
      <p:sp>
        <p:nvSpPr>
          <p:cNvPr id="8" name="מלבן: פינות מעוגלות 7">
            <a:extLst>
              <a:ext uri="{FF2B5EF4-FFF2-40B4-BE49-F238E27FC236}">
                <a16:creationId xmlns:a16="http://schemas.microsoft.com/office/drawing/2014/main" id="{3CF607B6-FCA9-D3F5-3C8D-3B6F46829A39}"/>
              </a:ext>
            </a:extLst>
          </p:cNvPr>
          <p:cNvSpPr/>
          <p:nvPr/>
        </p:nvSpPr>
        <p:spPr>
          <a:xfrm>
            <a:off x="4144755" y="84147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2</a:t>
            </a:r>
          </a:p>
        </p:txBody>
      </p:sp>
      <p:sp>
        <p:nvSpPr>
          <p:cNvPr id="9" name="מלבן: פינות מעוגלות 8">
            <a:extLst>
              <a:ext uri="{FF2B5EF4-FFF2-40B4-BE49-F238E27FC236}">
                <a16:creationId xmlns:a16="http://schemas.microsoft.com/office/drawing/2014/main" id="{5B1E2627-BEC9-FA89-9F86-3D713451FA58}"/>
              </a:ext>
            </a:extLst>
          </p:cNvPr>
          <p:cNvSpPr/>
          <p:nvPr/>
        </p:nvSpPr>
        <p:spPr>
          <a:xfrm>
            <a:off x="6086392" y="2735240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3</a:t>
            </a:r>
          </a:p>
        </p:txBody>
      </p: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9AB622F8-6973-F90D-739D-0402F36D1A62}"/>
              </a:ext>
            </a:extLst>
          </p:cNvPr>
          <p:cNvSpPr/>
          <p:nvPr/>
        </p:nvSpPr>
        <p:spPr>
          <a:xfrm>
            <a:off x="4144755" y="2734189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4</a:t>
            </a:r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E9977AC4-9EDF-064D-3D7B-8589C0572CAB}"/>
              </a:ext>
            </a:extLst>
          </p:cNvPr>
          <p:cNvSpPr/>
          <p:nvPr/>
        </p:nvSpPr>
        <p:spPr>
          <a:xfrm>
            <a:off x="6086392" y="4599505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5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A02D157-4D9D-41D0-A7F0-8B3E85C8AD88}"/>
              </a:ext>
            </a:extLst>
          </p:cNvPr>
          <p:cNvSpPr/>
          <p:nvPr/>
        </p:nvSpPr>
        <p:spPr>
          <a:xfrm>
            <a:off x="4144755" y="4598454"/>
            <a:ext cx="1789237" cy="1687869"/>
          </a:xfrm>
          <a:prstGeom prst="roundRect">
            <a:avLst>
              <a:gd name="adj" fmla="val 9788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6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9B479FF-F1CD-AAD1-DDD0-771C3C7903EF}"/>
              </a:ext>
            </a:extLst>
          </p:cNvPr>
          <p:cNvSpPr txBox="1"/>
          <p:nvPr/>
        </p:nvSpPr>
        <p:spPr>
          <a:xfrm>
            <a:off x="3037773" y="399748"/>
            <a:ext cx="588173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מתן פידבקים על שאלות של אנשים ותוך כדי כך צבירת נקודות</a:t>
            </a:r>
          </a:p>
        </p:txBody>
      </p:sp>
    </p:spTree>
    <p:extLst>
      <p:ext uri="{BB962C8B-B14F-4D97-AF65-F5344CB8AC3E}">
        <p14:creationId xmlns:p14="http://schemas.microsoft.com/office/powerpoint/2010/main" val="425107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1A6E8B6-BD36-B3A2-376A-707518616FE2}"/>
              </a:ext>
            </a:extLst>
          </p:cNvPr>
          <p:cNvSpPr/>
          <p:nvPr/>
        </p:nvSpPr>
        <p:spPr>
          <a:xfrm>
            <a:off x="10361094" y="155443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להורדה</a:t>
            </a: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86A05AD8-91BF-73C9-2BC3-F286A280135B}"/>
              </a:ext>
            </a:extLst>
          </p:cNvPr>
          <p:cNvSpPr/>
          <p:nvPr/>
        </p:nvSpPr>
        <p:spPr>
          <a:xfrm>
            <a:off x="10346345" y="2357283"/>
            <a:ext cx="1516509" cy="657824"/>
          </a:xfrm>
          <a:prstGeom prst="roundRect">
            <a:avLst>
              <a:gd name="adj" fmla="val 7465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להדפסה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83064996-2FE4-5C08-BD1D-E51CF9B83721}"/>
              </a:ext>
            </a:extLst>
          </p:cNvPr>
          <p:cNvSpPr txBox="1"/>
          <p:nvPr/>
        </p:nvSpPr>
        <p:spPr>
          <a:xfrm>
            <a:off x="4292820" y="577610"/>
            <a:ext cx="321434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b="1" dirty="0">
                <a:solidFill>
                  <a:schemeClr val="bg1">
                    <a:lumMod val="50000"/>
                  </a:schemeClr>
                </a:solidFill>
              </a:rPr>
              <a:t>חיפוש עבור שאלה או תוכן מסוים</a:t>
            </a: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D2146BE5-998A-0378-3F38-32E47DFE988D}"/>
              </a:ext>
            </a:extLst>
          </p:cNvPr>
          <p:cNvSpPr/>
          <p:nvPr/>
        </p:nvSpPr>
        <p:spPr>
          <a:xfrm>
            <a:off x="3977110" y="1334652"/>
            <a:ext cx="3909961" cy="4852220"/>
          </a:xfrm>
          <a:prstGeom prst="roundRect">
            <a:avLst>
              <a:gd name="adj" fmla="val 0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B4BE7B9F-3333-5FDA-843D-AA2208BBAF4A}"/>
              </a:ext>
            </a:extLst>
          </p:cNvPr>
          <p:cNvSpPr txBox="1"/>
          <p:nvPr/>
        </p:nvSpPr>
        <p:spPr>
          <a:xfrm>
            <a:off x="4873337" y="3429000"/>
            <a:ext cx="191192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כל התגובות</a:t>
            </a:r>
          </a:p>
          <a:p>
            <a:pPr algn="ctr"/>
            <a:r>
              <a:rPr lang="he-IL" dirty="0">
                <a:solidFill>
                  <a:schemeClr val="bg1">
                    <a:lumMod val="50000"/>
                  </a:schemeClr>
                </a:solidFill>
              </a:rPr>
              <a:t>ניתנות להורדה או להדפסה</a:t>
            </a:r>
          </a:p>
        </p:txBody>
      </p:sp>
    </p:spTree>
    <p:extLst>
      <p:ext uri="{BB962C8B-B14F-4D97-AF65-F5344CB8AC3E}">
        <p14:creationId xmlns:p14="http://schemas.microsoft.com/office/powerpoint/2010/main" val="339619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21716C5E-C0FC-E53D-5F29-D0C1026C8E79}"/>
              </a:ext>
            </a:extLst>
          </p:cNvPr>
          <p:cNvSpPr/>
          <p:nvPr/>
        </p:nvSpPr>
        <p:spPr>
          <a:xfrm>
            <a:off x="3556000" y="2928257"/>
            <a:ext cx="5080000" cy="1001486"/>
          </a:xfrm>
          <a:prstGeom prst="roundRect">
            <a:avLst>
              <a:gd name="adj" fmla="val 6359"/>
            </a:avLst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/>
            <a:r>
              <a:rPr lang="he-IL" dirty="0"/>
              <a:t>ניהול שליחת מיילים ממנהל המערכת</a:t>
            </a:r>
          </a:p>
        </p:txBody>
      </p:sp>
    </p:spTree>
    <p:extLst>
      <p:ext uri="{BB962C8B-B14F-4D97-AF65-F5344CB8AC3E}">
        <p14:creationId xmlns:p14="http://schemas.microsoft.com/office/powerpoint/2010/main" val="93681545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מסך רחב</PresentationFormat>
  <Paragraphs>25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user1</cp:lastModifiedBy>
  <cp:revision>3</cp:revision>
  <dcterms:created xsi:type="dcterms:W3CDTF">2025-03-01T23:39:35Z</dcterms:created>
  <dcterms:modified xsi:type="dcterms:W3CDTF">2025-03-02T23:54:01Z</dcterms:modified>
</cp:coreProperties>
</file>