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13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7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689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58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7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4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72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02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41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5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53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D75F-D42C-4FFE-A994-C8C3CBE71960}" type="datetimeFigureOut">
              <a:rPr lang="nl-NL" smtClean="0"/>
              <a:t>12-3-2019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B71D-1389-4214-809C-22F12E1A4A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7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2" name="Afbeelding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61727" cy="1554615"/>
          </a:xfrm>
          <a:prstGeom prst="rect">
            <a:avLst/>
          </a:prstGeom>
        </p:spPr>
      </p:pic>
      <p:pic>
        <p:nvPicPr>
          <p:cNvPr id="33" name="Afbeelding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28789" cy="1597290"/>
          </a:xfrm>
          <a:prstGeom prst="rect">
            <a:avLst/>
          </a:prstGeo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4538"/>
            <a:ext cx="5116010" cy="340234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76" y="4236745"/>
            <a:ext cx="3997124" cy="266717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24" y="4236745"/>
            <a:ext cx="5064251" cy="2667172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316" y="-372724"/>
            <a:ext cx="4173635" cy="242280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3751" y="-28908"/>
            <a:ext cx="3105043" cy="2065751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51" y="2036843"/>
            <a:ext cx="3910928" cy="2199897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065" y="2044406"/>
            <a:ext cx="3303935" cy="2210676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246" y="5522860"/>
            <a:ext cx="2139881" cy="133514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8164" y="5725478"/>
            <a:ext cx="1036410" cy="1054699"/>
          </a:xfrm>
          <a:prstGeom prst="rect">
            <a:avLst/>
          </a:prstGeom>
        </p:spPr>
      </p:pic>
      <p:pic>
        <p:nvPicPr>
          <p:cNvPr id="31" name="Afbeelding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7379" y="3948825"/>
            <a:ext cx="3158002" cy="1780186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62546" y="2651337"/>
            <a:ext cx="3188484" cy="1554615"/>
          </a:xfrm>
          <a:prstGeom prst="rect">
            <a:avLst/>
          </a:prstGeom>
        </p:spPr>
      </p:pic>
      <p:pic>
        <p:nvPicPr>
          <p:cNvPr id="34" name="Afbeelding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33" y="2651863"/>
            <a:ext cx="2807117" cy="15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 Lehmacher</dc:creator>
  <cp:lastModifiedBy>M Lehmacher</cp:lastModifiedBy>
  <cp:revision>2</cp:revision>
  <dcterms:created xsi:type="dcterms:W3CDTF">2019-03-12T19:26:13Z</dcterms:created>
  <dcterms:modified xsi:type="dcterms:W3CDTF">2019-03-12T19:32:50Z</dcterms:modified>
</cp:coreProperties>
</file>