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0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1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2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2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6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9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9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7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E1F7-D3AF-40F2-BEF2-430BC5BF75B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6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7E1F7-D3AF-40F2-BEF2-430BC5BF75B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2FEF4-5BE3-41CE-8C9D-6F0B1C0471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4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9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2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Rev</dc:creator>
  <cp:lastModifiedBy>Rev</cp:lastModifiedBy>
  <cp:revision>9</cp:revision>
  <dcterms:created xsi:type="dcterms:W3CDTF">2023-03-25T18:39:48Z</dcterms:created>
  <dcterms:modified xsi:type="dcterms:W3CDTF">2023-03-25T22:32:49Z</dcterms:modified>
</cp:coreProperties>
</file>