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5" r:id="rId3"/>
    <p:sldId id="276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2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6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9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9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6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E1F7-D3AF-40F2-BEF2-430BC5BF75B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9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2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2865" t="33661" r="33401" b="46339"/>
          <a:stretch/>
        </p:blipFill>
        <p:spPr>
          <a:xfrm>
            <a:off x="3866605" y="2233748"/>
            <a:ext cx="4389121" cy="14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7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59471" t="62946" r="5792" b="10804"/>
          <a:stretch/>
        </p:blipFill>
        <p:spPr>
          <a:xfrm>
            <a:off x="7328263" y="4376056"/>
            <a:ext cx="4519748" cy="192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5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Rev</dc:creator>
  <cp:lastModifiedBy>Rev</cp:lastModifiedBy>
  <cp:revision>11</cp:revision>
  <dcterms:created xsi:type="dcterms:W3CDTF">2023-03-25T18:39:48Z</dcterms:created>
  <dcterms:modified xsi:type="dcterms:W3CDTF">2023-03-30T15:11:54Z</dcterms:modified>
</cp:coreProperties>
</file>