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68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9" r:id="rId16"/>
    <p:sldId id="270" r:id="rId17"/>
    <p:sldId id="267" r:id="rId18"/>
    <p:sldId id="271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E1F7-D3AF-40F2-BEF2-430BC5BF75B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FEF4-5BE3-41CE-8C9D-6F0B1C0471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00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E1F7-D3AF-40F2-BEF2-430BC5BF75B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FEF4-5BE3-41CE-8C9D-6F0B1C0471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1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E1F7-D3AF-40F2-BEF2-430BC5BF75B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FEF4-5BE3-41CE-8C9D-6F0B1C0471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2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E1F7-D3AF-40F2-BEF2-430BC5BF75B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FEF4-5BE3-41CE-8C9D-6F0B1C0471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4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E1F7-D3AF-40F2-BEF2-430BC5BF75B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FEF4-5BE3-41CE-8C9D-6F0B1C0471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2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E1F7-D3AF-40F2-BEF2-430BC5BF75B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FEF4-5BE3-41CE-8C9D-6F0B1C0471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67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E1F7-D3AF-40F2-BEF2-430BC5BF75B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FEF4-5BE3-41CE-8C9D-6F0B1C0471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59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E1F7-D3AF-40F2-BEF2-430BC5BF75B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FEF4-5BE3-41CE-8C9D-6F0B1C0471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99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E1F7-D3AF-40F2-BEF2-430BC5BF75B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FEF4-5BE3-41CE-8C9D-6F0B1C0471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9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E1F7-D3AF-40F2-BEF2-430BC5BF75B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FEF4-5BE3-41CE-8C9D-6F0B1C0471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76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E1F7-D3AF-40F2-BEF2-430BC5BF75B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FEF4-5BE3-41CE-8C9D-6F0B1C0471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6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7E1F7-D3AF-40F2-BEF2-430BC5BF75B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2FEF4-5BE3-41CE-8C9D-6F0B1C0471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4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 R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31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718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93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27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716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253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78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36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</a:t>
            </a:r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02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sessionInfo</a:t>
            </a:r>
            <a:r>
              <a:rPr lang="en-US" dirty="0" smtClean="0"/>
              <a:t>()” 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https://bookdown.org/pdr_higgins/rmrwr/updating-r-rstudio-and-your-packages.html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267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5289689" y="3244334"/>
            <a:ext cx="1612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sessionInfo</a:t>
            </a:r>
            <a:r>
              <a:rPr lang="en-US" smtClean="0"/>
              <a:t>()”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42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44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Update R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90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867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25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3931016" y="3244334"/>
            <a:ext cx="4329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https://posit.co/download/rstudio-desktop/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812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762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592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 smtClean="0"/>
              <a:t>install.packages</a:t>
            </a:r>
            <a:r>
              <a:rPr lang="en-US" i="1" dirty="0" smtClean="0"/>
              <a:t>("</a:t>
            </a:r>
            <a:r>
              <a:rPr lang="en-US" i="1" dirty="0" err="1" smtClean="0"/>
              <a:t>installr</a:t>
            </a:r>
            <a:r>
              <a:rPr lang="en-US" i="1" dirty="0" smtClean="0"/>
              <a:t>")</a:t>
            </a:r>
            <a:endParaRPr lang="en-US" dirty="0" smtClean="0"/>
          </a:p>
          <a:p>
            <a:r>
              <a:rPr lang="en-US" i="1" dirty="0" smtClean="0"/>
              <a:t>library(</a:t>
            </a:r>
            <a:r>
              <a:rPr lang="en-US" i="1" dirty="0" err="1" smtClean="0"/>
              <a:t>installr</a:t>
            </a:r>
            <a:r>
              <a:rPr lang="en-US" i="1" dirty="0" smtClean="0"/>
              <a:t>)</a:t>
            </a:r>
            <a:endParaRPr lang="en-US" dirty="0" smtClean="0"/>
          </a:p>
          <a:p>
            <a:r>
              <a:rPr lang="en-US" i="1" dirty="0" err="1" smtClean="0"/>
              <a:t>updateR</a:t>
            </a:r>
            <a:r>
              <a:rPr lang="en-US" i="1" dirty="0" smtClean="0"/>
              <a:t>()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612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Breitbild</PresentationFormat>
  <Paragraphs>10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</vt:lpstr>
      <vt:lpstr>Install R</vt:lpstr>
      <vt:lpstr>PowerPoint-Präsentation</vt:lpstr>
      <vt:lpstr>Update 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Update RStudio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Rev</dc:creator>
  <cp:lastModifiedBy>Rev</cp:lastModifiedBy>
  <cp:revision>4</cp:revision>
  <dcterms:created xsi:type="dcterms:W3CDTF">2023-03-25T18:39:48Z</dcterms:created>
  <dcterms:modified xsi:type="dcterms:W3CDTF">2023-03-25T18:52:15Z</dcterms:modified>
</cp:coreProperties>
</file>