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2A2-0C40-53D1-F746-C6675EB173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58BDA-9AA2-FF03-1906-4C39ACA40C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3A475-5F15-9D01-A441-5F2CD407E4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87CD4D-A302-4945-8D52-DA9D2CBCD5F9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A6CB-8684-8FB0-5BB5-260F488317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400C-E96E-C0B8-4384-D9D544D187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F4AA3-7B62-4526-848A-83FA182C821A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3679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8E8C-0A9F-6F8E-4566-09B3D617FC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7908A-4EFB-55D6-4040-E6D94BBCB31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7507-59EF-F4F0-27D1-0528BEEC60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03CF1A-7FEB-4F47-A82F-8617D464F94D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09DB-0312-685B-32CB-8D3FFAEC20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3E0E-0413-9D9B-E66F-22BBD0CC62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8C06BC-A200-49E8-A103-61DFDA5CA56F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00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9A834-333C-8672-1095-AE9AADB3AB4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9F236-4245-F2B0-6944-933CFD7E78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FD41-1C0C-1252-6AC3-BE588943AE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7AEED4-F71D-40FF-8E3E-A0FF1D019658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72DA-0AD8-1EE7-22CD-D62EE9F5E4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F4C1-8366-0FD4-A11D-EF03C59C1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DF4A12-D686-4B32-B634-B636173E9AB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3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5463-531D-C1FC-F71D-4810A11F0D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D524-4925-8F99-3579-B734856740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00431-D7CF-CFB0-0295-B714709EF8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34E6D6-037C-4CD4-9B28-1335359DAB09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D6B5-CE8C-4243-44F9-B5AD88AE4D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FA31B-725A-7BB0-41F7-23B8CF375C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DCE08F-841F-4E8D-905B-C481B3F5D7E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333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D44E-42FF-344C-6E2A-005D19729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8F8C2-835F-C48A-BB4F-C5DB3D618F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9F6D7-4F0E-397E-1ECE-AF00FF239A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C5B53-77BF-4983-89F7-CB63D3F80B60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039A-8DAA-21B8-742B-6B1B0783CE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DFC0-9FCA-572D-1866-9D0E5ADF52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94404D-6D64-45A6-8804-B6585D5A170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307B-A715-5AD4-604F-8BEBCD79FB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B20E-4308-6E5F-E926-41EB82B39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7A4DB-8229-6C1C-92AE-83675D4962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5BB1-6234-4D1C-1496-F7D2E45C71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8F3AF2-9E52-4BFF-924F-A3DA755B81C5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E0E4E-51C4-E7BA-F08A-6E903EDC303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51D4-3216-6C54-B5C0-9B1FC139A3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708EE7-AB4A-43BB-9DC5-03EC7340881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112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9D9E-80DB-D0FB-7C69-B79EAB78C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622C8-B828-35A3-464F-CBB526B48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6D5F-3657-83BB-D852-197250ACB61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B1A09-B1F4-56C6-B685-CA323F4BF8A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5C89E-99A5-EB5A-4A74-21BB5A1E634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780DF-3371-C8E3-5426-BB34E598F4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A199EE-9E4F-493F-B7CA-75ED84044E42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FAE8A-7569-8B70-414C-E1BC4C7CD2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7B718-AC26-98B3-0B3B-139451E043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F90C19-48AB-4690-BB2C-A598C2B32FF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9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3F8D-04C5-2CD1-3759-A2F1A0D1B9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48AE6-CF76-A6B5-B677-2F4FDC2F9A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B59EA2-A421-4590-B95C-E49C9B3116B4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BE81-0509-9DB9-2295-3FD80CB424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96590-4FF2-E961-86D4-D23F9D58107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3132F5-DBA5-415C-A134-550F7C54896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73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B60B1-05C3-2D94-1F72-D20E8BBCB8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517796-9F2E-44A6-98F3-4B9A475B9E8F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A66DD-A344-CA67-B6FB-EFD55218E7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C4BE-ADDE-01A6-C4FA-FD2B27D3CA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AD7440-105F-47E0-A730-45CC2BCCE8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096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0E68-5F54-BB96-CE50-8DA39BEE5B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18F-57E6-AA1B-A7F7-8AAF62C259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3A3F-3014-BCCC-ECCB-9ADD385A908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0C68-6FD0-1C9E-57A7-A2DF254F88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975551-76E6-4B4E-B96F-D89688CB552B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9FBFB-BD0D-12C9-48DF-12ACAF2CFE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68613-AEEB-E6B8-D3C6-F6445026AB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AC4B87-BC37-4556-9EF9-683961EB7C3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302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DEBD-474C-5AE9-69BD-604853550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C723E-5FF9-35AC-7932-BFB97552515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4887-C1D7-0A77-7AF7-5E13C96F7E9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A8CCD-BF24-1544-79C7-B7F0E3757C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CAC445-0E77-4220-B52F-D998E2F9BEB8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8E8C-D2FA-0BAE-8935-017FD9014F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D8C3-B1BA-45F8-B2F7-F23220BF24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7EC467-C014-44AB-B6CE-2F75BAEDBB3B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141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08CB7-5582-FCDC-03DA-E0411CE43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C8DA6-0E2A-153D-8704-24B792336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47FF-AFDC-138E-177A-D71A491676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53582F70-FA59-4E56-9A00-6B3592586611}" type="datetime1">
              <a:rPr lang="en-DE"/>
              <a:pPr lvl="0"/>
              <a:t>25/02/2025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BAF6D-3C15-75F8-8043-7B20936556B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DDCB-DC7A-EF42-D1DC-C7B1F8BEC6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52E4AA52-9A94-4F27-ACD0-18BD40B4FA62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3">
            <a:extLst>
              <a:ext uri="{FF2B5EF4-FFF2-40B4-BE49-F238E27FC236}">
                <a16:creationId xmlns:a16="http://schemas.microsoft.com/office/drawing/2014/main" id="{F3BE07F3-8D84-3B09-7B12-F0A04E88959D}"/>
              </a:ext>
            </a:extLst>
          </p:cNvPr>
          <p:cNvGrpSpPr/>
          <p:nvPr/>
        </p:nvGrpSpPr>
        <p:grpSpPr>
          <a:xfrm>
            <a:off x="0" y="0"/>
            <a:ext cx="11850769" cy="4030601"/>
            <a:chOff x="0" y="0"/>
            <a:chExt cx="11850769" cy="403060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1FC83E3-2CAF-1B42-598E-571D1F88D78C}"/>
                </a:ext>
              </a:extLst>
            </p:cNvPr>
            <p:cNvSpPr/>
            <p:nvPr/>
          </p:nvSpPr>
          <p:spPr>
            <a:xfrm>
              <a:off x="3042547" y="2027718"/>
              <a:ext cx="91440" cy="11143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"/>
                <a:gd name="f4" fmla="val 1114349"/>
                <a:gd name="f5" fmla="val 45720"/>
                <a:gd name="f6" fmla="val 94228"/>
                <a:gd name="f7" fmla="*/ f0 1 91440"/>
                <a:gd name="f8" fmla="*/ f1 1 1114349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91440"/>
                <a:gd name="f15" fmla="*/ f12 1 1114349"/>
                <a:gd name="f16" fmla="*/ 0 1 f14"/>
                <a:gd name="f17" fmla="*/ 91440 1 f14"/>
                <a:gd name="f18" fmla="*/ 0 1 f15"/>
                <a:gd name="f19" fmla="*/ 1114349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1440" h="1114349">
                  <a:moveTo>
                    <a:pt x="f5" y="f2"/>
                  </a:moveTo>
                  <a:lnTo>
                    <a:pt x="f6" y="f2"/>
                  </a:lnTo>
                  <a:lnTo>
                    <a:pt x="f6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8788A35-7946-A5D6-A202-B3B8E329AC63}"/>
                </a:ext>
              </a:extLst>
            </p:cNvPr>
            <p:cNvSpPr/>
            <p:nvPr/>
          </p:nvSpPr>
          <p:spPr>
            <a:xfrm>
              <a:off x="1555257" y="420057"/>
              <a:ext cx="755385" cy="77610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55382"/>
                <a:gd name="f4" fmla="val 776105"/>
                <a:gd name="f5" fmla="*/ f0 1 755382"/>
                <a:gd name="f6" fmla="*/ f1 1 77610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755382"/>
                <a:gd name="f13" fmla="*/ f10 1 776105"/>
                <a:gd name="f14" fmla="*/ 0 1 f12"/>
                <a:gd name="f15" fmla="*/ 755382 1 f12"/>
                <a:gd name="f16" fmla="*/ 0 1 f13"/>
                <a:gd name="f17" fmla="*/ 776105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55382" h="776105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281568-0BE8-C613-FA4C-807B3F4B3004}"/>
                </a:ext>
              </a:extLst>
            </p:cNvPr>
            <p:cNvSpPr/>
            <p:nvPr/>
          </p:nvSpPr>
          <p:spPr>
            <a:xfrm>
              <a:off x="6228847" y="2158560"/>
              <a:ext cx="1495373" cy="914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95376"/>
                <a:gd name="f4" fmla="val 91440"/>
                <a:gd name="f5" fmla="val 55036"/>
                <a:gd name="f6" fmla="val 1339851"/>
                <a:gd name="f7" fmla="val 45720"/>
                <a:gd name="f8" fmla="*/ f0 1 1495376"/>
                <a:gd name="f9" fmla="*/ f1 1 9144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495376"/>
                <a:gd name="f16" fmla="*/ f13 1 91440"/>
                <a:gd name="f17" fmla="*/ 0 1 f15"/>
                <a:gd name="f18" fmla="*/ 1495376 1 f15"/>
                <a:gd name="f19" fmla="*/ 0 1 f16"/>
                <a:gd name="f20" fmla="*/ 91440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495376" h="91440">
                  <a:moveTo>
                    <a:pt x="f2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3" y="f7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C9506D-5A4F-15BF-0BC7-772DAEF81026}"/>
                </a:ext>
              </a:extLst>
            </p:cNvPr>
            <p:cNvSpPr/>
            <p:nvPr/>
          </p:nvSpPr>
          <p:spPr>
            <a:xfrm>
              <a:off x="1555257" y="420057"/>
              <a:ext cx="2527483" cy="1793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27485"/>
                <a:gd name="f4" fmla="val 1793543"/>
                <a:gd name="f5" fmla="val 2371960"/>
                <a:gd name="f6" fmla="*/ f0 1 2527485"/>
                <a:gd name="f7" fmla="*/ f1 1 179354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27485"/>
                <a:gd name="f14" fmla="*/ f11 1 1793543"/>
                <a:gd name="f15" fmla="*/ 0 1 f13"/>
                <a:gd name="f16" fmla="*/ 2527485 1 f13"/>
                <a:gd name="f17" fmla="*/ 0 1 f14"/>
                <a:gd name="f18" fmla="*/ 1793543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27485" h="1793543">
                  <a:moveTo>
                    <a:pt x="f2" y="f2"/>
                  </a:moveTo>
                  <a:lnTo>
                    <a:pt x="f5" y="f2"/>
                  </a:lnTo>
                  <a:lnTo>
                    <a:pt x="f5" y="f4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E12477-E31C-704E-5137-0947D61FBBF6}"/>
                </a:ext>
              </a:extLst>
            </p:cNvPr>
            <p:cNvSpPr/>
            <p:nvPr/>
          </p:nvSpPr>
          <p:spPr>
            <a:xfrm>
              <a:off x="0" y="182880"/>
              <a:ext cx="1555257" cy="4743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474352"/>
                <a:gd name="f8" fmla="+- 0 0 -90"/>
                <a:gd name="f9" fmla="*/ f3 1 1555253"/>
                <a:gd name="f10" fmla="*/ f4 1 4743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474352"/>
                <a:gd name="f20" fmla="*/ 0 f16 1"/>
                <a:gd name="f21" fmla="*/ 0 f15 1"/>
                <a:gd name="f22" fmla="*/ 1555253 f16 1"/>
                <a:gd name="f23" fmla="*/ 474352 f15 1"/>
                <a:gd name="f24" fmla="+- f17 0 f1"/>
                <a:gd name="f25" fmla="*/ f20 1 1555253"/>
                <a:gd name="f26" fmla="*/ f21 1 474352"/>
                <a:gd name="f27" fmla="*/ f22 1 1555253"/>
                <a:gd name="f28" fmla="*/ f23 1 4743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4743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00Download data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movebank</a:t>
              </a:r>
              <a:endParaRPr lang="en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0D4F3D-204D-3601-98F3-7B7DA6679692}"/>
                </a:ext>
              </a:extLst>
            </p:cNvPr>
            <p:cNvSpPr/>
            <p:nvPr/>
          </p:nvSpPr>
          <p:spPr>
            <a:xfrm>
              <a:off x="4082741" y="917115"/>
              <a:ext cx="2146105" cy="2592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46110"/>
                <a:gd name="f7" fmla="val 2592957"/>
                <a:gd name="f8" fmla="+- 0 0 -90"/>
                <a:gd name="f9" fmla="*/ f3 1 2146110"/>
                <a:gd name="f10" fmla="*/ f4 1 25929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146110"/>
                <a:gd name="f19" fmla="*/ f15 1 2592957"/>
                <a:gd name="f20" fmla="*/ 0 f16 1"/>
                <a:gd name="f21" fmla="*/ 0 f15 1"/>
                <a:gd name="f22" fmla="*/ 2146110 f16 1"/>
                <a:gd name="f23" fmla="*/ 2592957 f15 1"/>
                <a:gd name="f24" fmla="+- f17 0 f1"/>
                <a:gd name="f25" fmla="*/ f20 1 2146110"/>
                <a:gd name="f26" fmla="*/ f21 1 2592957"/>
                <a:gd name="f27" fmla="*/ f22 1 2146110"/>
                <a:gd name="f28" fmla="*/ f23 1 25929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146110" h="25929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02Innest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Classify breeding stage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Add julian date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Identify central point per individual, Identify if it changes (migrate)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Remove nest locations using colony buffer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Check gaps in the locations outside the nest</a:t>
              </a:r>
              <a:endParaRPr lang="en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7A0622-CC9B-4D55-A22E-D063F09EDD14}"/>
                </a:ext>
              </a:extLst>
            </p:cNvPr>
            <p:cNvSpPr/>
            <p:nvPr/>
          </p:nvSpPr>
          <p:spPr>
            <a:xfrm>
              <a:off x="7724229" y="0"/>
              <a:ext cx="4126540" cy="37478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26539"/>
                <a:gd name="f7" fmla="val 3087118"/>
                <a:gd name="f8" fmla="+- 0 0 -90"/>
                <a:gd name="f9" fmla="*/ f3 1 4126539"/>
                <a:gd name="f10" fmla="*/ f4 1 30871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4126539"/>
                <a:gd name="f19" fmla="*/ f15 1 3087118"/>
                <a:gd name="f20" fmla="*/ 0 f16 1"/>
                <a:gd name="f21" fmla="*/ 0 f15 1"/>
                <a:gd name="f22" fmla="*/ 4126539 f16 1"/>
                <a:gd name="f23" fmla="*/ 3087118 f15 1"/>
                <a:gd name="f24" fmla="+- f17 0 f1"/>
                <a:gd name="f25" fmla="*/ f20 1 4126539"/>
                <a:gd name="f26" fmla="*/ f21 1 3087118"/>
                <a:gd name="f27" fmla="*/ f22 1 4126539"/>
                <a:gd name="f28" fmla="*/ f23 1 30871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4126539" h="30871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03Identify trips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Make this separately per individual when possible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Add row number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Separate per month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Add trip number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ptos"/>
                </a:rPr>
                <a:t>Calcular</a:t>
              </a: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 </a:t>
              </a:r>
              <a:r>
                <a:rPr lang="en-US" sz="12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ptos"/>
                </a:rPr>
                <a:t>duracion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If needs </a:t>
              </a:r>
              <a:r>
                <a:rPr lang="en-US" sz="1200" b="1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recalculation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LARUS: functions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Over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ptos"/>
                </a:rPr>
                <a:t>To_dt_to_sf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ptos"/>
                </a:rPr>
                <a:t>Add_trip_number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D381A-B056-E6E5-572D-4FF091B39F32}"/>
                </a:ext>
              </a:extLst>
            </p:cNvPr>
            <p:cNvSpPr/>
            <p:nvPr/>
          </p:nvSpPr>
          <p:spPr>
            <a:xfrm>
              <a:off x="1533009" y="1196163"/>
              <a:ext cx="1555257" cy="16631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1663122"/>
                <a:gd name="f8" fmla="+- 0 0 -90"/>
                <a:gd name="f9" fmla="*/ f3 1 1555253"/>
                <a:gd name="f10" fmla="*/ f4 1 166312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1663122"/>
                <a:gd name="f20" fmla="*/ 0 f16 1"/>
                <a:gd name="f21" fmla="*/ 0 f15 1"/>
                <a:gd name="f22" fmla="*/ 1555253 f16 1"/>
                <a:gd name="f23" fmla="*/ 1663122 f15 1"/>
                <a:gd name="f24" fmla="+- f17 0 f1"/>
                <a:gd name="f25" fmla="*/ f20 1 1555253"/>
                <a:gd name="f26" fmla="*/ f21 1 1663122"/>
                <a:gd name="f27" fmla="*/ f22 1 1555253"/>
                <a:gd name="f28" fmla="*/ f23 1 166312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166312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01Temporal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Data to postixct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Remove locations from deployment to last deployment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Remove duplicates</a:t>
              </a:r>
              <a:endParaRPr lang="en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BF4C46-558D-1C40-02C5-95D84B1FCF89}"/>
                </a:ext>
              </a:extLst>
            </p:cNvPr>
            <p:cNvSpPr/>
            <p:nvPr/>
          </p:nvSpPr>
          <p:spPr>
            <a:xfrm>
              <a:off x="2359142" y="3142070"/>
              <a:ext cx="1555257" cy="8885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888533"/>
                <a:gd name="f8" fmla="+- 0 0 -90"/>
                <a:gd name="f9" fmla="*/ f3 1 1555253"/>
                <a:gd name="f10" fmla="*/ f4 1 888533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888533"/>
                <a:gd name="f20" fmla="*/ 0 f16 1"/>
                <a:gd name="f21" fmla="*/ 0 f15 1"/>
                <a:gd name="f22" fmla="*/ 1555253 f16 1"/>
                <a:gd name="f23" fmla="*/ 888533 f15 1"/>
                <a:gd name="f24" fmla="+- f17 0 f1"/>
                <a:gd name="f25" fmla="*/ f20 1 1555253"/>
                <a:gd name="f26" fmla="*/ f21 1 888533"/>
                <a:gd name="f27" fmla="*/ f22 1 1555253"/>
                <a:gd name="f28" fmla="*/ f23 1 888533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888533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Battery Charge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Check column battery charge percent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Define battery charges</a:t>
              </a:r>
              <a:endParaRPr lang="en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5454-FB40-3B6B-A046-471E4E5A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3">
            <a:extLst>
              <a:ext uri="{FF2B5EF4-FFF2-40B4-BE49-F238E27FC236}">
                <a16:creationId xmlns:a16="http://schemas.microsoft.com/office/drawing/2014/main" id="{565DCA03-9433-2DDF-2A0A-A35DF89841A0}"/>
              </a:ext>
            </a:extLst>
          </p:cNvPr>
          <p:cNvGrpSpPr/>
          <p:nvPr/>
        </p:nvGrpSpPr>
        <p:grpSpPr>
          <a:xfrm>
            <a:off x="0" y="182880"/>
            <a:ext cx="11968480" cy="3847721"/>
            <a:chOff x="0" y="182880"/>
            <a:chExt cx="8667947" cy="384772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2127348-FB0D-1568-8A8D-E0033FF56F3F}"/>
                </a:ext>
              </a:extLst>
            </p:cNvPr>
            <p:cNvSpPr/>
            <p:nvPr/>
          </p:nvSpPr>
          <p:spPr>
            <a:xfrm>
              <a:off x="3042547" y="2027718"/>
              <a:ext cx="91440" cy="11143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"/>
                <a:gd name="f4" fmla="val 1114349"/>
                <a:gd name="f5" fmla="val 45720"/>
                <a:gd name="f6" fmla="val 94228"/>
                <a:gd name="f7" fmla="*/ f0 1 91440"/>
                <a:gd name="f8" fmla="*/ f1 1 1114349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91440"/>
                <a:gd name="f15" fmla="*/ f12 1 1114349"/>
                <a:gd name="f16" fmla="*/ 0 1 f14"/>
                <a:gd name="f17" fmla="*/ 91440 1 f14"/>
                <a:gd name="f18" fmla="*/ 0 1 f15"/>
                <a:gd name="f19" fmla="*/ 1114349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1440" h="1114349">
                  <a:moveTo>
                    <a:pt x="f5" y="f2"/>
                  </a:moveTo>
                  <a:lnTo>
                    <a:pt x="f6" y="f2"/>
                  </a:lnTo>
                  <a:lnTo>
                    <a:pt x="f6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A7FA556-F5AF-5B78-D1E8-3EEAFC6125E2}"/>
                </a:ext>
              </a:extLst>
            </p:cNvPr>
            <p:cNvSpPr/>
            <p:nvPr/>
          </p:nvSpPr>
          <p:spPr>
            <a:xfrm>
              <a:off x="1555257" y="420057"/>
              <a:ext cx="755385" cy="77610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55382"/>
                <a:gd name="f4" fmla="val 776105"/>
                <a:gd name="f5" fmla="*/ f0 1 755382"/>
                <a:gd name="f6" fmla="*/ f1 1 77610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755382"/>
                <a:gd name="f13" fmla="*/ f10 1 776105"/>
                <a:gd name="f14" fmla="*/ 0 1 f12"/>
                <a:gd name="f15" fmla="*/ 755382 1 f12"/>
                <a:gd name="f16" fmla="*/ 0 1 f13"/>
                <a:gd name="f17" fmla="*/ 776105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55382" h="776105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282F86-FA05-9B8C-67C4-587A5615D14E}"/>
                </a:ext>
              </a:extLst>
            </p:cNvPr>
            <p:cNvSpPr/>
            <p:nvPr/>
          </p:nvSpPr>
          <p:spPr>
            <a:xfrm>
              <a:off x="6228847" y="2158560"/>
              <a:ext cx="1495373" cy="914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95376"/>
                <a:gd name="f4" fmla="val 91440"/>
                <a:gd name="f5" fmla="val 55036"/>
                <a:gd name="f6" fmla="val 1339851"/>
                <a:gd name="f7" fmla="val 45720"/>
                <a:gd name="f8" fmla="*/ f0 1 1495376"/>
                <a:gd name="f9" fmla="*/ f1 1 9144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495376"/>
                <a:gd name="f16" fmla="*/ f13 1 91440"/>
                <a:gd name="f17" fmla="*/ 0 1 f15"/>
                <a:gd name="f18" fmla="*/ 1495376 1 f15"/>
                <a:gd name="f19" fmla="*/ 0 1 f16"/>
                <a:gd name="f20" fmla="*/ 91440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495376" h="91440">
                  <a:moveTo>
                    <a:pt x="f2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3" y="f7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E008B44-6159-4693-5A23-ECFC9C1882C6}"/>
                </a:ext>
              </a:extLst>
            </p:cNvPr>
            <p:cNvSpPr/>
            <p:nvPr/>
          </p:nvSpPr>
          <p:spPr>
            <a:xfrm>
              <a:off x="1555257" y="420057"/>
              <a:ext cx="2527483" cy="17935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27485"/>
                <a:gd name="f4" fmla="val 1793543"/>
                <a:gd name="f5" fmla="val 2371960"/>
                <a:gd name="f6" fmla="*/ f0 1 2527485"/>
                <a:gd name="f7" fmla="*/ f1 1 179354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27485"/>
                <a:gd name="f14" fmla="*/ f11 1 1793543"/>
                <a:gd name="f15" fmla="*/ 0 1 f13"/>
                <a:gd name="f16" fmla="*/ 2527485 1 f13"/>
                <a:gd name="f17" fmla="*/ 0 1 f14"/>
                <a:gd name="f18" fmla="*/ 1793543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27485" h="1793543">
                  <a:moveTo>
                    <a:pt x="f2" y="f2"/>
                  </a:moveTo>
                  <a:lnTo>
                    <a:pt x="f5" y="f2"/>
                  </a:lnTo>
                  <a:lnTo>
                    <a:pt x="f5" y="f4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42835F9-ECE6-CD7A-9474-9C18D5061184}"/>
                </a:ext>
              </a:extLst>
            </p:cNvPr>
            <p:cNvSpPr/>
            <p:nvPr/>
          </p:nvSpPr>
          <p:spPr>
            <a:xfrm>
              <a:off x="0" y="182880"/>
              <a:ext cx="1555257" cy="4743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474352"/>
                <a:gd name="f8" fmla="+- 0 0 -90"/>
                <a:gd name="f9" fmla="*/ f3 1 1555253"/>
                <a:gd name="f10" fmla="*/ f4 1 4743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474352"/>
                <a:gd name="f20" fmla="*/ 0 f16 1"/>
                <a:gd name="f21" fmla="*/ 0 f15 1"/>
                <a:gd name="f22" fmla="*/ 1555253 f16 1"/>
                <a:gd name="f23" fmla="*/ 474352 f15 1"/>
                <a:gd name="f24" fmla="+- f17 0 f1"/>
                <a:gd name="f25" fmla="*/ f20 1 1555253"/>
                <a:gd name="f26" fmla="*/ f21 1 474352"/>
                <a:gd name="f27" fmla="*/ f22 1 1555253"/>
                <a:gd name="f28" fmla="*/ f23 1 4743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4743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03Identifify trips</a:t>
              </a:r>
              <a:endParaRPr lang="en-DE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2FC0E-3CE2-065B-8B6F-641D5CE28753}"/>
                </a:ext>
              </a:extLst>
            </p:cNvPr>
            <p:cNvSpPr/>
            <p:nvPr/>
          </p:nvSpPr>
          <p:spPr>
            <a:xfrm>
              <a:off x="4082741" y="917115"/>
              <a:ext cx="2146105" cy="25929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46110"/>
                <a:gd name="f7" fmla="val 2592957"/>
                <a:gd name="f8" fmla="+- 0 0 -90"/>
                <a:gd name="f9" fmla="*/ f3 1 2146110"/>
                <a:gd name="f10" fmla="*/ f4 1 259295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146110"/>
                <a:gd name="f19" fmla="*/ f15 1 2592957"/>
                <a:gd name="f20" fmla="*/ 0 f16 1"/>
                <a:gd name="f21" fmla="*/ 0 f15 1"/>
                <a:gd name="f22" fmla="*/ 2146110 f16 1"/>
                <a:gd name="f23" fmla="*/ 2592957 f15 1"/>
                <a:gd name="f24" fmla="+- f17 0 f1"/>
                <a:gd name="f25" fmla="*/ f20 1 2146110"/>
                <a:gd name="f26" fmla="*/ f21 1 2592957"/>
                <a:gd name="f27" fmla="*/ f22 1 2146110"/>
                <a:gd name="f28" fmla="*/ f23 1 259295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146110" h="259295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Separate per individual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Separate per month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For each month: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Locs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Foraging parameters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7EBEC0-0397-B965-7611-33BE836F6227}"/>
                </a:ext>
              </a:extLst>
            </p:cNvPr>
            <p:cNvSpPr/>
            <p:nvPr/>
          </p:nvSpPr>
          <p:spPr>
            <a:xfrm>
              <a:off x="7724220" y="657234"/>
              <a:ext cx="943727" cy="32133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126539"/>
                <a:gd name="f7" fmla="val 3087118"/>
                <a:gd name="f8" fmla="+- 0 0 -90"/>
                <a:gd name="f9" fmla="*/ f3 1 4126539"/>
                <a:gd name="f10" fmla="*/ f4 1 30871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4126539"/>
                <a:gd name="f19" fmla="*/ f15 1 3087118"/>
                <a:gd name="f20" fmla="*/ 0 f16 1"/>
                <a:gd name="f21" fmla="*/ 0 f15 1"/>
                <a:gd name="f22" fmla="*/ 4126539 f16 1"/>
                <a:gd name="f23" fmla="*/ 3087118 f15 1"/>
                <a:gd name="f24" fmla="+- f17 0 f1"/>
                <a:gd name="f25" fmla="*/ f20 1 4126539"/>
                <a:gd name="f26" fmla="*/ f21 1 3087118"/>
                <a:gd name="f27" fmla="*/ f22 1 4126539"/>
                <a:gd name="f28" fmla="*/ f23 1 30871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4126539" h="30871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Merge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dirty="0">
                <a:solidFill>
                  <a:srgbClr val="000000"/>
                </a:solidFill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Check gaps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Check resolution per month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Decide if keep of remove 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Add column keep/remove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Based on: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Large gaps between intervals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Unrealistic trips?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404599-9A2E-6366-5565-9C73A90163E0}"/>
                </a:ext>
              </a:extLst>
            </p:cNvPr>
            <p:cNvSpPr/>
            <p:nvPr/>
          </p:nvSpPr>
          <p:spPr>
            <a:xfrm>
              <a:off x="1533009" y="1196163"/>
              <a:ext cx="1555257" cy="16631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1663122"/>
                <a:gd name="f8" fmla="+- 0 0 -90"/>
                <a:gd name="f9" fmla="*/ f3 1 1555253"/>
                <a:gd name="f10" fmla="*/ f4 1 166312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1663122"/>
                <a:gd name="f20" fmla="*/ 0 f16 1"/>
                <a:gd name="f21" fmla="*/ 0 f15 1"/>
                <a:gd name="f22" fmla="*/ 1555253 f16 1"/>
                <a:gd name="f23" fmla="*/ 1663122 f15 1"/>
                <a:gd name="f24" fmla="+- f17 0 f1"/>
                <a:gd name="f25" fmla="*/ f20 1 1555253"/>
                <a:gd name="f26" fmla="*/ f21 1 1663122"/>
                <a:gd name="f27" fmla="*/ f22 1 1555253"/>
                <a:gd name="f28" fmla="*/ f23 1 166312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166312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Load </a:t>
              </a:r>
              <a:r>
                <a:rPr lang="en-US" sz="1200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Aptos"/>
                </a:rPr>
                <a:t>packeges</a:t>
              </a: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 and functions</a:t>
              </a:r>
              <a:endParaRPr lang="en-DE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D26373-ADB8-1F25-C3D8-841AAB1E1194}"/>
                </a:ext>
              </a:extLst>
            </p:cNvPr>
            <p:cNvSpPr/>
            <p:nvPr/>
          </p:nvSpPr>
          <p:spPr>
            <a:xfrm>
              <a:off x="2359142" y="3142070"/>
              <a:ext cx="1555257" cy="8885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253"/>
                <a:gd name="f7" fmla="val 888533"/>
                <a:gd name="f8" fmla="+- 0 0 -90"/>
                <a:gd name="f9" fmla="*/ f3 1 1555253"/>
                <a:gd name="f10" fmla="*/ f4 1 888533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55253"/>
                <a:gd name="f19" fmla="*/ f15 1 888533"/>
                <a:gd name="f20" fmla="*/ 0 f16 1"/>
                <a:gd name="f21" fmla="*/ 0 f15 1"/>
                <a:gd name="f22" fmla="*/ 1555253 f16 1"/>
                <a:gd name="f23" fmla="*/ 888533 f15 1"/>
                <a:gd name="f24" fmla="+- f17 0 f1"/>
                <a:gd name="f25" fmla="*/ f20 1 1555253"/>
                <a:gd name="f26" fmla="*/ f21 1 888533"/>
                <a:gd name="f27" fmla="*/ f22 1 1555253"/>
                <a:gd name="f28" fmla="*/ f23 1 888533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55253" h="888533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7616" tIns="7616" rIns="7616" bIns="7616" anchor="ctr" anchorCtr="1" compatLnSpc="1">
              <a:noAutofit/>
            </a:bodyPr>
            <a:lstStyle/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Aptos"/>
                </a:rPr>
                <a:t>Data:</a:t>
              </a:r>
            </a:p>
            <a:p>
              <a:pPr marL="0" marR="0" lvl="0" indent="0" algn="ctr" defTabSz="533396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5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dirty="0">
                  <a:solidFill>
                    <a:srgbClr val="000000"/>
                  </a:solidFill>
                  <a:latin typeface="Aptos"/>
                </a:rPr>
                <a:t>Locs and gaps</a:t>
              </a: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DDA61E-C4AF-4A8E-8251-E7890C38DD71}"/>
              </a:ext>
            </a:extLst>
          </p:cNvPr>
          <p:cNvSpPr/>
          <p:nvPr/>
        </p:nvSpPr>
        <p:spPr>
          <a:xfrm>
            <a:off x="9058771" y="4030601"/>
            <a:ext cx="1303074" cy="2062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126539"/>
              <a:gd name="f7" fmla="val 3087118"/>
              <a:gd name="f8" fmla="+- 0 0 -90"/>
              <a:gd name="f9" fmla="*/ f3 1 4126539"/>
              <a:gd name="f10" fmla="*/ f4 1 3087118"/>
              <a:gd name="f11" fmla="val f5"/>
              <a:gd name="f12" fmla="val f6"/>
              <a:gd name="f13" fmla="val f7"/>
              <a:gd name="f14" fmla="*/ f8 f0 1"/>
              <a:gd name="f15" fmla="+- f13 0 f11"/>
              <a:gd name="f16" fmla="+- f12 0 f11"/>
              <a:gd name="f17" fmla="*/ f14 1 f2"/>
              <a:gd name="f18" fmla="*/ f16 1 4126539"/>
              <a:gd name="f19" fmla="*/ f15 1 3087118"/>
              <a:gd name="f20" fmla="*/ 0 f16 1"/>
              <a:gd name="f21" fmla="*/ 0 f15 1"/>
              <a:gd name="f22" fmla="*/ 4126539 f16 1"/>
              <a:gd name="f23" fmla="*/ 3087118 f15 1"/>
              <a:gd name="f24" fmla="+- f17 0 f1"/>
              <a:gd name="f25" fmla="*/ f20 1 4126539"/>
              <a:gd name="f26" fmla="*/ f21 1 3087118"/>
              <a:gd name="f27" fmla="*/ f22 1 4126539"/>
              <a:gd name="f28" fmla="*/ f23 1 3087118"/>
              <a:gd name="f29" fmla="*/ f11 1 f18"/>
              <a:gd name="f30" fmla="*/ f12 1 f18"/>
              <a:gd name="f31" fmla="*/ f11 1 f19"/>
              <a:gd name="f32" fmla="*/ f13 1 f19"/>
              <a:gd name="f33" fmla="*/ f25 1 f18"/>
              <a:gd name="f34" fmla="*/ f26 1 f19"/>
              <a:gd name="f35" fmla="*/ f27 1 f18"/>
              <a:gd name="f36" fmla="*/ f28 1 f19"/>
              <a:gd name="f37" fmla="*/ f29 f9 1"/>
              <a:gd name="f38" fmla="*/ f30 f9 1"/>
              <a:gd name="f39" fmla="*/ f32 f10 1"/>
              <a:gd name="f40" fmla="*/ f31 f10 1"/>
              <a:gd name="f41" fmla="*/ f33 f9 1"/>
              <a:gd name="f42" fmla="*/ f34 f10 1"/>
              <a:gd name="f43" fmla="*/ f35 f9 1"/>
              <a:gd name="f44" fmla="*/ f36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41" y="f42"/>
              </a:cxn>
              <a:cxn ang="f24">
                <a:pos x="f43" y="f42"/>
              </a:cxn>
              <a:cxn ang="f24">
                <a:pos x="f43" y="f44"/>
              </a:cxn>
              <a:cxn ang="f24">
                <a:pos x="f41" y="f44"/>
              </a:cxn>
              <a:cxn ang="f24">
                <a:pos x="f41" y="f42"/>
              </a:cxn>
            </a:cxnLst>
            <a:rect l="f37" t="f40" r="f38" b="f39"/>
            <a:pathLst>
              <a:path w="4126539" h="3087118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5" y="f7"/>
                </a:lnTo>
                <a:lnTo>
                  <a:pt x="f5" y="f5"/>
                </a:lnTo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000000"/>
            </a:solidFill>
            <a:prstDash val="solid"/>
            <a:miter/>
          </a:ln>
        </p:spPr>
        <p:txBody>
          <a:bodyPr vert="horz" wrap="square" lIns="7616" tIns="7616" rIns="7616" bIns="7616" anchor="ctr" anchorCtr="1" compatLnSpc="1">
            <a:noAutofit/>
          </a:bodyPr>
          <a:lstStyle/>
          <a:p>
            <a:pPr marL="0" marR="0" lvl="0" indent="0" algn="ctr" defTabSz="533396" rtl="0" fontAlgn="auto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Calculate length path and maximum distance</a:t>
            </a:r>
          </a:p>
          <a:p>
            <a:pPr marL="0" marR="0" lvl="0" indent="0" algn="ctr" defTabSz="533396" rtl="0" fontAlgn="auto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dirty="0">
              <a:solidFill>
                <a:srgbClr val="000000"/>
              </a:solidFill>
              <a:latin typeface="Aptos"/>
            </a:endParaRPr>
          </a:p>
          <a:p>
            <a:pPr marL="0" marR="0" lvl="0" indent="0" algn="ctr" defTabSz="533396" rtl="0" fontAlgn="auto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Export parameters and locations</a:t>
            </a:r>
          </a:p>
          <a:p>
            <a:pPr marL="0" marR="0" lvl="0" indent="0" algn="ctr" defTabSz="533396" rtl="0" fontAlgn="auto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ctr" defTabSz="533396" rtl="0" fontAlgn="auto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1621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3">
            <a:extLst>
              <a:ext uri="{FF2B5EF4-FFF2-40B4-BE49-F238E27FC236}">
                <a16:creationId xmlns:a16="http://schemas.microsoft.com/office/drawing/2014/main" id="{D670B207-0C4E-33DA-D956-478DB2694DAE}"/>
              </a:ext>
            </a:extLst>
          </p:cNvPr>
          <p:cNvGrpSpPr/>
          <p:nvPr/>
        </p:nvGrpSpPr>
        <p:grpSpPr>
          <a:xfrm>
            <a:off x="0" y="577544"/>
            <a:ext cx="11584157" cy="5997549"/>
            <a:chOff x="0" y="577544"/>
            <a:chExt cx="11584157" cy="599754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49A96B8-211A-A4C9-299D-239C16F6FB09}"/>
                </a:ext>
              </a:extLst>
            </p:cNvPr>
            <p:cNvSpPr/>
            <p:nvPr/>
          </p:nvSpPr>
          <p:spPr>
            <a:xfrm>
              <a:off x="3747622" y="4024539"/>
              <a:ext cx="448632" cy="158704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8634"/>
                <a:gd name="f4" fmla="val 1587041"/>
                <a:gd name="f5" fmla="val 326967"/>
                <a:gd name="f6" fmla="*/ f0 1 448634"/>
                <a:gd name="f7" fmla="*/ f1 1 1587041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448634"/>
                <a:gd name="f14" fmla="*/ f11 1 1587041"/>
                <a:gd name="f15" fmla="*/ 0 1 f13"/>
                <a:gd name="f16" fmla="*/ 448634 1 f13"/>
                <a:gd name="f17" fmla="*/ 0 1 f14"/>
                <a:gd name="f18" fmla="*/ 1587041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48634" h="1587041">
                  <a:moveTo>
                    <a:pt x="f2" y="f2"/>
                  </a:moveTo>
                  <a:lnTo>
                    <a:pt x="f5" y="f2"/>
                  </a:lnTo>
                  <a:lnTo>
                    <a:pt x="f5" y="f4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6C8B023-0D7E-FB9C-B841-AC80B5577D9A}"/>
                </a:ext>
              </a:extLst>
            </p:cNvPr>
            <p:cNvSpPr/>
            <p:nvPr/>
          </p:nvSpPr>
          <p:spPr>
            <a:xfrm>
              <a:off x="10283159" y="3345606"/>
              <a:ext cx="544973" cy="15472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44970"/>
                <a:gd name="f4" fmla="val 1547266"/>
                <a:gd name="f5" fmla="*/ f0 1 544970"/>
                <a:gd name="f6" fmla="*/ f1 1 1547266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544970"/>
                <a:gd name="f13" fmla="*/ f10 1 1547266"/>
                <a:gd name="f14" fmla="*/ 0 1 f12"/>
                <a:gd name="f15" fmla="*/ 544970 1 f12"/>
                <a:gd name="f16" fmla="*/ 0 1 f13"/>
                <a:gd name="f17" fmla="*/ 1547266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544970" h="1547266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889512-85AE-E62F-B486-1D0988B8A22E}"/>
                </a:ext>
              </a:extLst>
            </p:cNvPr>
            <p:cNvSpPr/>
            <p:nvPr/>
          </p:nvSpPr>
          <p:spPr>
            <a:xfrm>
              <a:off x="8119890" y="2474265"/>
              <a:ext cx="93497" cy="871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3501"/>
                <a:gd name="f4" fmla="val 871339"/>
                <a:gd name="f5" fmla="*/ f0 1 93501"/>
                <a:gd name="f6" fmla="*/ f1 1 871339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93501"/>
                <a:gd name="f13" fmla="*/ f10 1 871339"/>
                <a:gd name="f14" fmla="*/ 0 1 f12"/>
                <a:gd name="f15" fmla="*/ 93501 1 f12"/>
                <a:gd name="f16" fmla="*/ 0 1 f13"/>
                <a:gd name="f17" fmla="*/ 87133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93501" h="871339">
                  <a:moveTo>
                    <a:pt x="f2" y="f2"/>
                  </a:moveTo>
                  <a:lnTo>
                    <a:pt x="f2" y="f4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68DF4E-A141-2620-BDDA-B2BCF3D355D6}"/>
                </a:ext>
              </a:extLst>
            </p:cNvPr>
            <p:cNvSpPr/>
            <p:nvPr/>
          </p:nvSpPr>
          <p:spPr>
            <a:xfrm>
              <a:off x="6320552" y="2428545"/>
              <a:ext cx="592375" cy="914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92372"/>
                <a:gd name="f4" fmla="val 91440"/>
                <a:gd name="f5" fmla="val 102700"/>
                <a:gd name="f6" fmla="val 470705"/>
                <a:gd name="f7" fmla="val 45720"/>
                <a:gd name="f8" fmla="*/ f0 1 592372"/>
                <a:gd name="f9" fmla="*/ f1 1 9144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592372"/>
                <a:gd name="f16" fmla="*/ f13 1 91440"/>
                <a:gd name="f17" fmla="*/ 0 1 f15"/>
                <a:gd name="f18" fmla="*/ 592372 1 f15"/>
                <a:gd name="f19" fmla="*/ 0 1 f16"/>
                <a:gd name="f20" fmla="*/ 91440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592372" h="91440">
                  <a:moveTo>
                    <a:pt x="f2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3" y="f7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1EA7B6-1EFB-45B2-D406-2FA1A1FE5F29}"/>
                </a:ext>
              </a:extLst>
            </p:cNvPr>
            <p:cNvSpPr/>
            <p:nvPr/>
          </p:nvSpPr>
          <p:spPr>
            <a:xfrm>
              <a:off x="6320552" y="1115531"/>
              <a:ext cx="592375" cy="141571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92372"/>
                <a:gd name="f4" fmla="val 1415713"/>
                <a:gd name="f5" fmla="val 470705"/>
                <a:gd name="f6" fmla="*/ f0 1 592372"/>
                <a:gd name="f7" fmla="*/ f1 1 141571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592372"/>
                <a:gd name="f14" fmla="*/ f11 1 1415713"/>
                <a:gd name="f15" fmla="*/ 0 1 f13"/>
                <a:gd name="f16" fmla="*/ 592372 1 f13"/>
                <a:gd name="f17" fmla="*/ 0 1 f14"/>
                <a:gd name="f18" fmla="*/ 1415713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592372" h="1415713">
                  <a:moveTo>
                    <a:pt x="f2" y="f4"/>
                  </a:moveTo>
                  <a:lnTo>
                    <a:pt x="f5" y="f4"/>
                  </a:lnTo>
                  <a:lnTo>
                    <a:pt x="f5" y="f2"/>
                  </a:lnTo>
                  <a:lnTo>
                    <a:pt x="f3" y="f2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C850B8-2391-6DB9-8DBC-A6D122DAF280}"/>
                </a:ext>
              </a:extLst>
            </p:cNvPr>
            <p:cNvSpPr/>
            <p:nvPr/>
          </p:nvSpPr>
          <p:spPr>
            <a:xfrm>
              <a:off x="4945971" y="2671885"/>
              <a:ext cx="766075" cy="42639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66076"/>
                <a:gd name="f4" fmla="val 426390"/>
                <a:gd name="f5" fmla="*/ f0 1 766076"/>
                <a:gd name="f6" fmla="*/ f1 1 42639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766076"/>
                <a:gd name="f13" fmla="*/ f10 1 426390"/>
                <a:gd name="f14" fmla="*/ 0 1 f12"/>
                <a:gd name="f15" fmla="*/ 766076 1 f12"/>
                <a:gd name="f16" fmla="*/ 0 1 f13"/>
                <a:gd name="f17" fmla="*/ 426390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766076" h="426390">
                  <a:moveTo>
                    <a:pt x="f2" y="f2"/>
                  </a:move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B5F562-A9E2-69DD-BF1C-BA2AE0A788CF}"/>
                </a:ext>
              </a:extLst>
            </p:cNvPr>
            <p:cNvSpPr/>
            <p:nvPr/>
          </p:nvSpPr>
          <p:spPr>
            <a:xfrm>
              <a:off x="3747622" y="2671885"/>
              <a:ext cx="185358" cy="1352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5359"/>
                <a:gd name="f4" fmla="val 1352657"/>
                <a:gd name="f5" fmla="val 63692"/>
                <a:gd name="f6" fmla="*/ f0 1 185359"/>
                <a:gd name="f7" fmla="*/ f1 1 135265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85359"/>
                <a:gd name="f14" fmla="*/ f11 1 1352657"/>
                <a:gd name="f15" fmla="*/ 0 1 f13"/>
                <a:gd name="f16" fmla="*/ 185359 1 f13"/>
                <a:gd name="f17" fmla="*/ 0 1 f14"/>
                <a:gd name="f18" fmla="*/ 1352657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85359" h="1352657">
                  <a:moveTo>
                    <a:pt x="f2" y="f4"/>
                  </a:moveTo>
                  <a:lnTo>
                    <a:pt x="f5" y="f4"/>
                  </a:lnTo>
                  <a:lnTo>
                    <a:pt x="f5" y="f2"/>
                  </a:lnTo>
                  <a:lnTo>
                    <a:pt x="f3" y="f2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2BB88F-929E-2D09-8E60-40202DFBCC01}"/>
                </a:ext>
              </a:extLst>
            </p:cNvPr>
            <p:cNvSpPr/>
            <p:nvPr/>
          </p:nvSpPr>
          <p:spPr>
            <a:xfrm>
              <a:off x="2675506" y="3736256"/>
              <a:ext cx="91440" cy="28828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1440"/>
                <a:gd name="f4" fmla="val 288280"/>
                <a:gd name="f5" fmla="val 45720"/>
                <a:gd name="f6" fmla="val 123477"/>
                <a:gd name="f7" fmla="*/ f0 1 91440"/>
                <a:gd name="f8" fmla="*/ f1 1 28828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91440"/>
                <a:gd name="f15" fmla="*/ f12 1 288280"/>
                <a:gd name="f16" fmla="*/ 0 1 f14"/>
                <a:gd name="f17" fmla="*/ 91440 1 f14"/>
                <a:gd name="f18" fmla="*/ 0 1 f15"/>
                <a:gd name="f19" fmla="*/ 288280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1440" h="288280">
                  <a:moveTo>
                    <a:pt x="f5" y="f2"/>
                  </a:moveTo>
                  <a:lnTo>
                    <a:pt x="f5" y="f4"/>
                  </a:lnTo>
                  <a:lnTo>
                    <a:pt x="f6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D2C12E4-8895-D42C-7D7F-6459BBB100C9}"/>
                </a:ext>
              </a:extLst>
            </p:cNvPr>
            <p:cNvSpPr/>
            <p:nvPr/>
          </p:nvSpPr>
          <p:spPr>
            <a:xfrm>
              <a:off x="1521726" y="1583676"/>
              <a:ext cx="207230" cy="215257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7226"/>
                <a:gd name="f4" fmla="val 2152582"/>
                <a:gd name="f5" fmla="val 85559"/>
                <a:gd name="f6" fmla="*/ f0 1 207226"/>
                <a:gd name="f7" fmla="*/ f1 1 2152582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07226"/>
                <a:gd name="f14" fmla="*/ f11 1 2152582"/>
                <a:gd name="f15" fmla="*/ 0 1 f13"/>
                <a:gd name="f16" fmla="*/ 207226 1 f13"/>
                <a:gd name="f17" fmla="*/ 0 1 f14"/>
                <a:gd name="f18" fmla="*/ 2152582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07226" h="2152582">
                  <a:moveTo>
                    <a:pt x="f2" y="f2"/>
                  </a:moveTo>
                  <a:lnTo>
                    <a:pt x="f5" y="f2"/>
                  </a:lnTo>
                  <a:lnTo>
                    <a:pt x="f5" y="f4"/>
                  </a:lnTo>
                  <a:lnTo>
                    <a:pt x="f3" y="f4"/>
                  </a:lnTo>
                </a:path>
              </a:pathLst>
            </a:custGeom>
            <a:noFill/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en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7E9D282-7E75-2EC8-FAA1-16544B2AD231}"/>
                </a:ext>
              </a:extLst>
            </p:cNvPr>
            <p:cNvSpPr/>
            <p:nvPr/>
          </p:nvSpPr>
          <p:spPr>
            <a:xfrm>
              <a:off x="0" y="661358"/>
              <a:ext cx="1521726" cy="18446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21725"/>
                <a:gd name="f7" fmla="val 1844645"/>
                <a:gd name="f8" fmla="+- 0 0 -90"/>
                <a:gd name="f9" fmla="*/ f3 1 1521725"/>
                <a:gd name="f10" fmla="*/ f4 1 184464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21725"/>
                <a:gd name="f19" fmla="*/ f15 1 1844645"/>
                <a:gd name="f20" fmla="*/ 0 f16 1"/>
                <a:gd name="f21" fmla="*/ 0 f15 1"/>
                <a:gd name="f22" fmla="*/ 1521725 f16 1"/>
                <a:gd name="f23" fmla="*/ 1844645 f15 1"/>
                <a:gd name="f24" fmla="+- f17 0 f1"/>
                <a:gd name="f25" fmla="*/ f20 1 1521725"/>
                <a:gd name="f26" fmla="*/ f21 1 1844645"/>
                <a:gd name="f27" fmla="*/ f22 1 1521725"/>
                <a:gd name="f28" fmla="*/ f23 1 184464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21725" h="184464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Subset Locs to Month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01locs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Filter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Plot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Does it go back to the colony?</a:t>
              </a: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AD193B-4367-E598-321B-4BD2D9E786D1}"/>
                </a:ext>
              </a:extLst>
            </p:cNvPr>
            <p:cNvSpPr/>
            <p:nvPr/>
          </p:nvSpPr>
          <p:spPr>
            <a:xfrm>
              <a:off x="1728947" y="2977835"/>
              <a:ext cx="992279" cy="1516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2279"/>
                <a:gd name="f7" fmla="val 1516848"/>
                <a:gd name="f8" fmla="+- 0 0 -90"/>
                <a:gd name="f9" fmla="*/ f3 1 992279"/>
                <a:gd name="f10" fmla="*/ f4 1 151684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92279"/>
                <a:gd name="f19" fmla="*/ f15 1 1516848"/>
                <a:gd name="f20" fmla="*/ 0 f16 1"/>
                <a:gd name="f21" fmla="*/ 0 f15 1"/>
                <a:gd name="f22" fmla="*/ 992279 f16 1"/>
                <a:gd name="f23" fmla="*/ 1516848 f15 1"/>
                <a:gd name="f24" fmla="+- f17 0 f1"/>
                <a:gd name="f25" fmla="*/ f20 1 992279"/>
                <a:gd name="f26" fmla="*/ f21 1 1516848"/>
                <a:gd name="f27" fmla="*/ f22 1 992279"/>
                <a:gd name="f28" fmla="*/ f23 1 151684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92279" h="151684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02outside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Filter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Plot (is there a second central location?)</a:t>
              </a: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9E22F8-5DD2-F876-A01F-72AA53AA676D}"/>
                </a:ext>
              </a:extLst>
            </p:cNvPr>
            <p:cNvSpPr/>
            <p:nvPr/>
          </p:nvSpPr>
          <p:spPr>
            <a:xfrm>
              <a:off x="2798987" y="3381314"/>
              <a:ext cx="948635" cy="12864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8637"/>
                <a:gd name="f7" fmla="val 1286464"/>
                <a:gd name="f8" fmla="+- 0 0 -90"/>
                <a:gd name="f9" fmla="*/ f3 1 948637"/>
                <a:gd name="f10" fmla="*/ f4 1 1286464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48637"/>
                <a:gd name="f19" fmla="*/ f15 1 1286464"/>
                <a:gd name="f20" fmla="*/ 0 f16 1"/>
                <a:gd name="f21" fmla="*/ 0 f15 1"/>
                <a:gd name="f22" fmla="*/ 948637 f16 1"/>
                <a:gd name="f23" fmla="*/ 1286464 f15 1"/>
                <a:gd name="f24" fmla="+- f17 0 f1"/>
                <a:gd name="f25" fmla="*/ f20 1 948637"/>
                <a:gd name="f26" fmla="*/ f21 1 1286464"/>
                <a:gd name="f27" fmla="*/ f22 1 948637"/>
                <a:gd name="f28" fmla="*/ f23 1 1286464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48637" h="1286464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Identify trip number sequence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03trips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7D659-F2CB-8A53-262A-09BEBFD27D6F}"/>
                </a:ext>
              </a:extLst>
            </p:cNvPr>
            <p:cNvSpPr/>
            <p:nvPr/>
          </p:nvSpPr>
          <p:spPr>
            <a:xfrm>
              <a:off x="3932980" y="2066214"/>
              <a:ext cx="1012990" cy="12113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2987"/>
                <a:gd name="f7" fmla="val 1211345"/>
                <a:gd name="f8" fmla="+- 0 0 -90"/>
                <a:gd name="f9" fmla="*/ f3 1 1012987"/>
                <a:gd name="f10" fmla="*/ f4 1 121134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012987"/>
                <a:gd name="f19" fmla="*/ f15 1 1211345"/>
                <a:gd name="f20" fmla="*/ 0 f16 1"/>
                <a:gd name="f21" fmla="*/ 0 f15 1"/>
                <a:gd name="f22" fmla="*/ 1012987 f16 1"/>
                <a:gd name="f23" fmla="*/ 1211345 f15 1"/>
                <a:gd name="f24" fmla="+- f17 0 f1"/>
                <a:gd name="f25" fmla="*/ f20 1 1012987"/>
                <a:gd name="f26" fmla="*/ f21 1 1211345"/>
                <a:gd name="f27" fmla="*/ f22 1 1012987"/>
                <a:gd name="f28" fmla="*/ f23 1 121134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012987" h="121134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09duration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BA7910-AE75-A76F-2614-666C2985C695}"/>
                </a:ext>
              </a:extLst>
            </p:cNvPr>
            <p:cNvSpPr/>
            <p:nvPr/>
          </p:nvSpPr>
          <p:spPr>
            <a:xfrm>
              <a:off x="5103540" y="1964222"/>
              <a:ext cx="1217011" cy="11340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7010"/>
                <a:gd name="f7" fmla="val 1134055"/>
                <a:gd name="f8" fmla="+- 0 0 -90"/>
                <a:gd name="f9" fmla="*/ f3 1 1217010"/>
                <a:gd name="f10" fmla="*/ f4 1 113405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217010"/>
                <a:gd name="f19" fmla="*/ f15 1 1134055"/>
                <a:gd name="f20" fmla="*/ 0 f16 1"/>
                <a:gd name="f21" fmla="*/ 0 f15 1"/>
                <a:gd name="f22" fmla="*/ 1217010 f16 1"/>
                <a:gd name="f23" fmla="*/ 1134055 f15 1"/>
                <a:gd name="f24" fmla="+- f17 0 f1"/>
                <a:gd name="f25" fmla="*/ f20 1 1217010"/>
                <a:gd name="f26" fmla="*/ f21 1 1134055"/>
                <a:gd name="f27" fmla="*/ f22 1 1217010"/>
                <a:gd name="f28" fmla="*/ f23 1 113405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217010" h="1134055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FF0000"/>
                  </a:solidFill>
                  <a:uFillTx/>
                  <a:latin typeface="Aptos"/>
                </a:rPr>
                <a:t>13intervals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Merge 12gaps and 09duration</a:t>
              </a: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31CC98B-416C-1A5F-D7B7-1494D0BB80A9}"/>
                </a:ext>
              </a:extLst>
            </p:cNvPr>
            <p:cNvSpPr/>
            <p:nvPr/>
          </p:nvSpPr>
          <p:spPr>
            <a:xfrm>
              <a:off x="6912928" y="577544"/>
              <a:ext cx="1216673" cy="10759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16669"/>
                <a:gd name="f7" fmla="val 1075973"/>
                <a:gd name="f8" fmla="+- 0 0 -90"/>
                <a:gd name="f9" fmla="*/ f3 1 1216669"/>
                <a:gd name="f10" fmla="*/ f4 1 1075973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216669"/>
                <a:gd name="f19" fmla="*/ f15 1 1075973"/>
                <a:gd name="f20" fmla="*/ 0 f16 1"/>
                <a:gd name="f21" fmla="*/ 0 f15 1"/>
                <a:gd name="f22" fmla="*/ 1216669 f16 1"/>
                <a:gd name="f23" fmla="*/ 1075973 f15 1"/>
                <a:gd name="f24" fmla="+- f17 0 f1"/>
                <a:gd name="f25" fmla="*/ f20 1 1216669"/>
                <a:gd name="f26" fmla="*/ f21 1 1075973"/>
                <a:gd name="f27" fmla="*/ f22 1 1216669"/>
                <a:gd name="f28" fmla="*/ f23 1 1075973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216669" h="1075973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Check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4EA72E"/>
                  </a:solidFill>
                  <a:uFillTx/>
                  <a:latin typeface="Aptos"/>
                </a:rPr>
                <a:t>LOCS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4EA72E"/>
                  </a:solidFill>
                  <a:uFillTx/>
                  <a:latin typeface="Aptos"/>
                </a:rPr>
                <a:t>PARAMS</a:t>
              </a:r>
              <a:endParaRPr lang="en-DE" sz="1400" b="0" i="0" u="none" strike="noStrike" kern="1200" cap="none" spc="0" baseline="0">
                <a:solidFill>
                  <a:srgbClr val="4EA72E"/>
                </a:solidFill>
                <a:uFillTx/>
                <a:latin typeface="Apto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19DCFE-53A9-DC40-AA59-63004EE52945}"/>
                </a:ext>
              </a:extLst>
            </p:cNvPr>
            <p:cNvSpPr/>
            <p:nvPr/>
          </p:nvSpPr>
          <p:spPr>
            <a:xfrm>
              <a:off x="6912928" y="1805601"/>
              <a:ext cx="1206962" cy="13373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06960"/>
                <a:gd name="f7" fmla="val 1337324"/>
                <a:gd name="f8" fmla="+- 0 0 -90"/>
                <a:gd name="f9" fmla="*/ f3 1 1206960"/>
                <a:gd name="f10" fmla="*/ f4 1 1337324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206960"/>
                <a:gd name="f19" fmla="*/ f15 1 1337324"/>
                <a:gd name="f20" fmla="*/ 0 f16 1"/>
                <a:gd name="f21" fmla="*/ 0 f15 1"/>
                <a:gd name="f22" fmla="*/ 1206960 f16 1"/>
                <a:gd name="f23" fmla="*/ 1337324 f15 1"/>
                <a:gd name="f24" fmla="+- f17 0 f1"/>
                <a:gd name="f25" fmla="*/ f20 1 1206960"/>
                <a:gd name="f26" fmla="*/ f21 1 1337324"/>
                <a:gd name="f27" fmla="*/ f22 1 1206960"/>
                <a:gd name="f28" fmla="*/ f23 1 1337324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206960" h="1337324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Recalculate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14outliers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Central location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Central buffer</a:t>
              </a: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132C43-3A69-3F03-F74C-2EA1F148CCB5}"/>
                </a:ext>
              </a:extLst>
            </p:cNvPr>
            <p:cNvSpPr/>
            <p:nvPr/>
          </p:nvSpPr>
          <p:spPr>
            <a:xfrm>
              <a:off x="8213387" y="2005599"/>
              <a:ext cx="2069771" cy="2680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69774"/>
                <a:gd name="f7" fmla="val 2680019"/>
                <a:gd name="f8" fmla="+- 0 0 -90"/>
                <a:gd name="f9" fmla="*/ f3 1 2069774"/>
                <a:gd name="f10" fmla="*/ f4 1 2680019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2069774"/>
                <a:gd name="f19" fmla="*/ f15 1 2680019"/>
                <a:gd name="f20" fmla="*/ 0 f16 1"/>
                <a:gd name="f21" fmla="*/ 0 f15 1"/>
                <a:gd name="f22" fmla="*/ 2069774 f16 1"/>
                <a:gd name="f23" fmla="*/ 2680019 f15 1"/>
                <a:gd name="f24" fmla="+- f17 0 f1"/>
                <a:gd name="f25" fmla="*/ f20 1 2069774"/>
                <a:gd name="f26" fmla="*/ f21 1 2680019"/>
                <a:gd name="f27" fmla="*/ f22 1 2069774"/>
                <a:gd name="f28" fmla="*/ f23 1 2680019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2069774" h="2680019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04points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Convert to sf 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05over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Remove nest locs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06locs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Locations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FF0000"/>
                  </a:solidFill>
                  <a:uFillTx/>
                  <a:latin typeface="Aptos"/>
                </a:rPr>
                <a:t>07duration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Trip parameters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4C6FFD4-94F9-3F69-E080-9ABB062B3CEC}"/>
                </a:ext>
              </a:extLst>
            </p:cNvPr>
            <p:cNvSpPr/>
            <p:nvPr/>
          </p:nvSpPr>
          <p:spPr>
            <a:xfrm>
              <a:off x="10072106" y="4892872"/>
              <a:ext cx="1512051" cy="11013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12053"/>
                <a:gd name="f7" fmla="val 1101367"/>
                <a:gd name="f8" fmla="+- 0 0 -90"/>
                <a:gd name="f9" fmla="*/ f3 1 1512053"/>
                <a:gd name="f10" fmla="*/ f4 1 1101367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512053"/>
                <a:gd name="f19" fmla="*/ f15 1 1101367"/>
                <a:gd name="f20" fmla="*/ 0 f16 1"/>
                <a:gd name="f21" fmla="*/ 0 f15 1"/>
                <a:gd name="f22" fmla="*/ 1512053 f16 1"/>
                <a:gd name="f23" fmla="*/ 1101367 f15 1"/>
                <a:gd name="f24" fmla="+- f17 0 f1"/>
                <a:gd name="f25" fmla="*/ f20 1 1512053"/>
                <a:gd name="f26" fmla="*/ f21 1 1101367"/>
                <a:gd name="f27" fmla="*/ f22 1 1512053"/>
                <a:gd name="f28" fmla="*/ f23 1 1101367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512053" h="1101367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Check and merge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4EA72E"/>
                  </a:solidFill>
                  <a:uFillTx/>
                  <a:latin typeface="Aptos"/>
                </a:rPr>
                <a:t>LOCS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4EA72E"/>
                  </a:solidFill>
                  <a:uFillTx/>
                  <a:latin typeface="Aptos"/>
                </a:rPr>
                <a:t>PARAMS</a:t>
              </a:r>
              <a:endParaRPr lang="en-DE" sz="1400" b="1" i="0" u="none" strike="noStrike" kern="1200" cap="none" spc="0" baseline="0">
                <a:solidFill>
                  <a:srgbClr val="4EA72E"/>
                </a:solidFill>
                <a:uFillTx/>
                <a:latin typeface="Apto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CBDE63-F9EB-51FC-70A7-BABAD3955A05}"/>
                </a:ext>
              </a:extLst>
            </p:cNvPr>
            <p:cNvSpPr/>
            <p:nvPr/>
          </p:nvSpPr>
          <p:spPr>
            <a:xfrm>
              <a:off x="4196263" y="4648078"/>
              <a:ext cx="3207989" cy="19270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07993"/>
                <a:gd name="f7" fmla="val 1927018"/>
                <a:gd name="f8" fmla="+- 0 0 -90"/>
                <a:gd name="f9" fmla="*/ f3 1 3207993"/>
                <a:gd name="f10" fmla="*/ f4 1 1927018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3207993"/>
                <a:gd name="f19" fmla="*/ f15 1 1927018"/>
                <a:gd name="f20" fmla="*/ 0 f16 1"/>
                <a:gd name="f21" fmla="*/ 0 f15 1"/>
                <a:gd name="f22" fmla="*/ 3207993 f16 1"/>
                <a:gd name="f23" fmla="*/ 1927018 f15 1"/>
                <a:gd name="f24" fmla="+- f17 0 f1"/>
                <a:gd name="f25" fmla="*/ f20 1 3207993"/>
                <a:gd name="f26" fmla="*/ f21 1 1927018"/>
                <a:gd name="f27" fmla="*/ f22 1 3207993"/>
                <a:gd name="f28" fmla="*/ f23 1 1927018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3207993" h="192701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/>
            </a:solidFill>
            <a:ln w="19046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8887" tIns="8887" rIns="8887" bIns="8887" anchor="ctr" anchorCtr="1" compatLnSpc="1">
              <a:noAutofit/>
            </a:bodyPr>
            <a:lstStyle/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10intervals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Calculate gaps per trip (include inside)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1" i="0" u="none" strike="noStrike" kern="1200" cap="none" spc="0" baseline="0">
                  <a:solidFill>
                    <a:srgbClr val="FF0000"/>
                  </a:solidFill>
                  <a:uFillTx/>
                  <a:latin typeface="Aptos"/>
                </a:rPr>
                <a:t>11intervals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Merge with 03trips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12gaps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400" b="0" i="0" u="none" strike="noStrike" kern="1200" cap="none" spc="0" baseline="0">
                  <a:solidFill>
                    <a:srgbClr val="000000"/>
                  </a:solidFill>
                  <a:uFillTx/>
                  <a:latin typeface="Aptos"/>
                </a:rPr>
                <a:t>Min ang max gap per trip</a:t>
              </a:r>
            </a:p>
            <a:p>
              <a:pPr marL="0" marR="0" lvl="0" indent="0" algn="ctr" defTabSz="62230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DE" sz="1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Lerma</dc:creator>
  <cp:lastModifiedBy>Miriam Lerma</cp:lastModifiedBy>
  <cp:revision>7</cp:revision>
  <dcterms:created xsi:type="dcterms:W3CDTF">2025-02-25T11:19:41Z</dcterms:created>
  <dcterms:modified xsi:type="dcterms:W3CDTF">2025-02-25T16:53:24Z</dcterms:modified>
</cp:coreProperties>
</file>