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3" r:id="rId3"/>
    <p:sldId id="261" r:id="rId4"/>
    <p:sldId id="276" r:id="rId5"/>
    <p:sldId id="265" r:id="rId6"/>
    <p:sldId id="266" r:id="rId7"/>
    <p:sldId id="258" r:id="rId8"/>
    <p:sldId id="259" r:id="rId9"/>
    <p:sldId id="260" r:id="rId10"/>
    <p:sldId id="267" r:id="rId11"/>
    <p:sldId id="280" r:id="rId12"/>
    <p:sldId id="268" r:id="rId13"/>
    <p:sldId id="278" r:id="rId14"/>
    <p:sldId id="269" r:id="rId15"/>
    <p:sldId id="279" r:id="rId16"/>
  </p:sldIdLst>
  <p:sldSz cx="12192000" cy="6858000"/>
  <p:notesSz cx="6858000" cy="9144000"/>
  <p:defaultTextStyle>
    <a:defPPr>
      <a:defRPr lang="en-DE"/>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154"/>
    <a:srgbClr val="F8961E"/>
    <a:srgbClr val="8FC0D1"/>
    <a:srgbClr val="D62828"/>
    <a:srgbClr val="90BE6D"/>
    <a:srgbClr val="FDC500"/>
    <a:srgbClr val="FFD23F"/>
    <a:srgbClr val="E8CB87"/>
    <a:srgbClr val="4D908E"/>
    <a:srgbClr val="43AA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showGuides="1">
      <p:cViewPr varScale="1">
        <p:scale>
          <a:sx n="101" d="100"/>
          <a:sy n="101" d="100"/>
        </p:scale>
        <p:origin x="912" y="108"/>
      </p:cViewPr>
      <p:guideLst>
        <p:guide orient="horz" pos="2160"/>
        <p:guide pos="3840"/>
      </p:guideLst>
    </p:cSldViewPr>
  </p:slideViewPr>
  <p:outlineViewPr>
    <p:cViewPr>
      <p:scale>
        <a:sx n="33" d="100"/>
        <a:sy n="33" d="100"/>
      </p:scale>
      <p:origin x="0" y="-4938"/>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F5CB0-2E22-4926-8E31-8DF038C0B8D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DE"/>
        </a:p>
      </dgm:t>
    </dgm:pt>
    <dgm:pt modelId="{9A9C0DEF-025B-48E5-9683-899B05E1BF9D}">
      <dgm:prSet phldrT="[Text]" custT="1"/>
      <dgm:spPr>
        <a:solidFill>
          <a:srgbClr val="8FC0D1"/>
        </a:solidFill>
        <a:ln>
          <a:noFill/>
        </a:ln>
      </dgm:spPr>
      <dgm:t>
        <a:bodyPr/>
        <a:lstStyle/>
        <a:p>
          <a:r>
            <a:rPr lang="en-US" sz="1200" dirty="0">
              <a:solidFill>
                <a:schemeClr val="bg1"/>
              </a:solidFill>
              <a:latin typeface="Avenir Next LT Pro" panose="020B0504020202020204" pitchFamily="34" charset="0"/>
            </a:rPr>
            <a:t>Does your manuscript fit the scope of the journal?</a:t>
          </a:r>
          <a:endParaRPr lang="en-DE" sz="1200" dirty="0">
            <a:solidFill>
              <a:schemeClr val="bg1"/>
            </a:solidFill>
            <a:latin typeface="Avenir Next LT Pro" panose="020B0504020202020204" pitchFamily="34" charset="0"/>
          </a:endParaRPr>
        </a:p>
      </dgm:t>
    </dgm:pt>
    <dgm:pt modelId="{6F56F9DA-133D-4872-B427-CD1F9A2D3CCF}" type="parTrans" cxnId="{F07AAB3E-7AEB-4926-8E79-379DBF014018}">
      <dgm:prSet/>
      <dgm:spPr/>
      <dgm:t>
        <a:bodyPr/>
        <a:lstStyle/>
        <a:p>
          <a:endParaRPr lang="en-DE" sz="1200">
            <a:solidFill>
              <a:schemeClr val="bg1"/>
            </a:solidFill>
            <a:latin typeface="Avenir Next LT Pro" panose="020B0504020202020204" pitchFamily="34" charset="0"/>
          </a:endParaRPr>
        </a:p>
      </dgm:t>
    </dgm:pt>
    <dgm:pt modelId="{CFFC6419-A724-4394-93B3-55E89E97CEA4}" type="sibTrans" cxnId="{F07AAB3E-7AEB-4926-8E79-379DBF014018}">
      <dgm:prSet/>
      <dgm:spPr/>
      <dgm:t>
        <a:bodyPr/>
        <a:lstStyle/>
        <a:p>
          <a:endParaRPr lang="en-DE" sz="1200">
            <a:solidFill>
              <a:schemeClr val="bg1"/>
            </a:solidFill>
            <a:latin typeface="Avenir Next LT Pro" panose="020B0504020202020204" pitchFamily="34" charset="0"/>
          </a:endParaRPr>
        </a:p>
      </dgm:t>
    </dgm:pt>
    <dgm:pt modelId="{317E4023-C998-4DE9-A8BF-C96F2B341469}">
      <dgm:prSet phldrT="[Tex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A7495E1F-01D3-4CCD-8646-4DC696B47A2B}" type="parTrans" cxnId="{B365BBF8-19DB-487B-B5B1-E452A9BDB24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4D93E38-D619-404B-807E-58708ED14DB1}" type="sibTrans" cxnId="{B365BBF8-19DB-487B-B5B1-E452A9BDB24E}">
      <dgm:prSet/>
      <dgm:spPr/>
      <dgm:t>
        <a:bodyPr/>
        <a:lstStyle/>
        <a:p>
          <a:endParaRPr lang="en-DE" sz="1200">
            <a:solidFill>
              <a:schemeClr val="bg1"/>
            </a:solidFill>
            <a:latin typeface="Avenir Next LT Pro" panose="020B0504020202020204" pitchFamily="34" charset="0"/>
          </a:endParaRPr>
        </a:p>
      </dgm:t>
    </dgm:pt>
    <dgm:pt modelId="{C93B9AB5-E30B-47B8-A16A-4847164DB1CA}">
      <dgm:prSet phldrT="[Tex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9258432D-DA69-498A-83E3-8E3B40E8CFAE}" type="parTrans" cxnId="{94520237-6C4F-4671-B76E-DF577A606885}">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B80C173A-DD94-460A-BFD9-EE03E4BB701A}" type="sibTrans" cxnId="{94520237-6C4F-4671-B76E-DF577A606885}">
      <dgm:prSet/>
      <dgm:spPr/>
      <dgm:t>
        <a:bodyPr/>
        <a:lstStyle/>
        <a:p>
          <a:endParaRPr lang="en-DE" sz="1200">
            <a:solidFill>
              <a:schemeClr val="bg1"/>
            </a:solidFill>
            <a:latin typeface="Avenir Next LT Pro" panose="020B0504020202020204" pitchFamily="34" charset="0"/>
          </a:endParaRPr>
        </a:p>
      </dgm:t>
    </dgm:pt>
    <dgm:pt modelId="{18BC4280-0F45-4AD5-A788-0A8B65D8FDE8}">
      <dgm:prSet custT="1"/>
      <dgm:spPr>
        <a:solidFill>
          <a:srgbClr val="8FC0D1"/>
        </a:solidFill>
        <a:ln>
          <a:noFill/>
        </a:ln>
      </dgm:spPr>
      <dgm:t>
        <a:bodyPr/>
        <a:lstStyle/>
        <a:p>
          <a:r>
            <a:rPr lang="en-US" sz="1200" dirty="0">
              <a:solidFill>
                <a:schemeClr val="bg1"/>
              </a:solidFill>
              <a:latin typeface="Avenir Next LT Pro" panose="020B0504020202020204" pitchFamily="34" charset="0"/>
            </a:rPr>
            <a:t>The institution can cover the fees, or the authors are part of the society publishing and do not need to cover fees.</a:t>
          </a:r>
        </a:p>
      </dgm:t>
    </dgm:pt>
    <dgm:pt modelId="{D0BCEF91-20D6-4CB3-A13F-77AD5FED481C}" type="parTrans" cxnId="{E347AF62-CFEB-4589-A8EA-DB22A9CF0BE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865AFEF-1D2B-4D9D-96F8-B768063208BC}" type="sibTrans" cxnId="{E347AF62-CFEB-4589-A8EA-DB22A9CF0BE0}">
      <dgm:prSet/>
      <dgm:spPr/>
      <dgm:t>
        <a:bodyPr/>
        <a:lstStyle/>
        <a:p>
          <a:endParaRPr lang="en-DE" sz="1200">
            <a:solidFill>
              <a:schemeClr val="bg1"/>
            </a:solidFill>
            <a:latin typeface="Avenir Next LT Pro" panose="020B0504020202020204" pitchFamily="34" charset="0"/>
          </a:endParaRPr>
        </a:p>
      </dgm:t>
    </dgm:pt>
    <dgm:pt modelId="{5249F8C4-636C-495F-B75D-23119601257D}">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coverage of the publication fees?</a:t>
          </a:r>
        </a:p>
      </dgm:t>
    </dgm:pt>
    <dgm:pt modelId="{FD3FDE68-2410-47F7-A4BD-145FFF5C1658}" type="parTrans" cxnId="{31E8768E-062E-4FE3-89A0-84FBBC0C7172}">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90E04D4-364E-4DC1-86BB-CF01AFC85756}" type="sibTrans" cxnId="{31E8768E-062E-4FE3-89A0-84FBBC0C7172}">
      <dgm:prSet/>
      <dgm:spPr/>
      <dgm:t>
        <a:bodyPr/>
        <a:lstStyle/>
        <a:p>
          <a:endParaRPr lang="en-DE" sz="1200">
            <a:solidFill>
              <a:schemeClr val="bg1"/>
            </a:solidFill>
            <a:latin typeface="Avenir Next LT Pro" panose="020B0504020202020204" pitchFamily="34" charset="0"/>
          </a:endParaRPr>
        </a:p>
      </dgm:t>
    </dgm:pt>
    <dgm:pt modelId="{25AB8D05-4075-4B89-888B-1307C1FA94A6}">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BAF516B8-6908-4207-89DE-C608562992D9}" type="sibTrans" cxnId="{72D91E1B-DB98-4550-8F05-83C70C90682A}">
      <dgm:prSet/>
      <dgm:spPr/>
      <dgm:t>
        <a:bodyPr/>
        <a:lstStyle/>
        <a:p>
          <a:endParaRPr lang="en-DE" sz="1200">
            <a:solidFill>
              <a:schemeClr val="bg1"/>
            </a:solidFill>
            <a:latin typeface="Avenir Next LT Pro" panose="020B0504020202020204" pitchFamily="34" charset="0"/>
          </a:endParaRPr>
        </a:p>
      </dgm:t>
    </dgm:pt>
    <dgm:pt modelId="{7C04DA7B-1F26-4A64-AB78-18D6F2ADB57E}" type="parTrans" cxnId="{72D91E1B-DB98-4550-8F05-83C70C90682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8601B6B-28B6-4297-BD15-5AE4AD137273}">
      <dgm:prSet custT="1"/>
      <dgm:spPr>
        <a:solidFill>
          <a:srgbClr val="8FC0D1"/>
        </a:solidFill>
        <a:ln>
          <a:noFill/>
        </a:ln>
      </dgm:spPr>
      <dgm:t>
        <a:bodyPr/>
        <a:lstStyle/>
        <a:p>
          <a:r>
            <a:rPr lang="en-US" sz="1100" dirty="0">
              <a:solidFill>
                <a:schemeClr val="bg1"/>
              </a:solidFill>
              <a:latin typeface="Avenir Next LT Pro" panose="020B0504020202020204" pitchFamily="34" charset="0"/>
            </a:rPr>
            <a:t>Does the journal offer waivers?</a:t>
          </a:r>
          <a:endParaRPr lang="en-DE" sz="1100" dirty="0">
            <a:solidFill>
              <a:schemeClr val="bg1"/>
            </a:solidFill>
            <a:latin typeface="Avenir Next LT Pro" panose="020B0504020202020204" pitchFamily="34" charset="0"/>
          </a:endParaRPr>
        </a:p>
      </dgm:t>
    </dgm:pt>
    <dgm:pt modelId="{E12BA539-D808-416E-84EE-D16DE6A4254D}" type="parTrans" cxnId="{4A98772C-94A5-40D9-9F6F-7544CB367D8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249885C-9171-4A42-A096-6B46A5D0F4FF}" type="sibTrans" cxnId="{4A98772C-94A5-40D9-9F6F-7544CB367D8E}">
      <dgm:prSet/>
      <dgm:spPr/>
      <dgm:t>
        <a:bodyPr/>
        <a:lstStyle/>
        <a:p>
          <a:endParaRPr lang="en-DE" sz="1200">
            <a:solidFill>
              <a:schemeClr val="bg1"/>
            </a:solidFill>
            <a:latin typeface="Avenir Next LT Pro" panose="020B0504020202020204" pitchFamily="34" charset="0"/>
          </a:endParaRPr>
        </a:p>
      </dgm:t>
    </dgm:pt>
    <dgm:pt modelId="{503EEEE3-504D-4D66-8564-9D4AD899828B}">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273A570E-4C06-4851-B4BE-C6ED572C4E2E}" type="parTrans" cxnId="{D177316A-AED8-4D77-95EA-B5B0883100F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3ABB2A89-22DC-439B-ABD6-6177A469D5BA}" type="sibTrans" cxnId="{D177316A-AED8-4D77-95EA-B5B0883100FB}">
      <dgm:prSet/>
      <dgm:spPr/>
      <dgm:t>
        <a:bodyPr/>
        <a:lstStyle/>
        <a:p>
          <a:endParaRPr lang="en-DE" sz="1200">
            <a:solidFill>
              <a:schemeClr val="bg1"/>
            </a:solidFill>
            <a:latin typeface="Avenir Next LT Pro" panose="020B0504020202020204" pitchFamily="34" charset="0"/>
          </a:endParaRPr>
        </a:p>
      </dgm:t>
    </dgm:pt>
    <dgm:pt modelId="{2DDFB6AA-2196-44A7-A4C8-A07279FD38FC}">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17527932-A83C-4E19-9E9F-BF0A02C46D6B}" type="parTrans" cxnId="{4B467AAC-B8C7-4965-8FFD-9EB994832562}">
      <dgm:prSet/>
      <dgm:spPr>
        <a:solidFill>
          <a:schemeClr val="bg1">
            <a:lumMod val="95000"/>
          </a:schemeClr>
        </a:solidFill>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513F851-BD21-47C6-8580-5AF9ED3B1DF6}" type="sibTrans" cxnId="{4B467AAC-B8C7-4965-8FFD-9EB994832562}">
      <dgm:prSet/>
      <dgm:spPr/>
      <dgm:t>
        <a:bodyPr/>
        <a:lstStyle/>
        <a:p>
          <a:endParaRPr lang="en-DE" sz="1200">
            <a:solidFill>
              <a:schemeClr val="bg1"/>
            </a:solidFill>
            <a:latin typeface="Avenir Next LT Pro" panose="020B0504020202020204" pitchFamily="34" charset="0"/>
          </a:endParaRPr>
        </a:p>
      </dgm:t>
    </dgm:pt>
    <dgm:pt modelId="{409D6F1A-630E-48A8-943A-63B761A4DAEE}">
      <dgm:prSet custT="1"/>
      <dgm:spPr>
        <a:solidFill>
          <a:srgbClr val="8FC0D1"/>
        </a:solidFill>
        <a:ln>
          <a:noFill/>
        </a:ln>
      </dgm:spPr>
      <dgm:t>
        <a:bodyPr/>
        <a:lstStyle/>
        <a:p>
          <a:r>
            <a:rPr lang="en-US" sz="1200" dirty="0">
              <a:solidFill>
                <a:schemeClr val="bg1"/>
              </a:solidFill>
              <a:latin typeface="Avenir Next LT Pro" panose="020B0504020202020204" pitchFamily="34" charset="0"/>
            </a:rPr>
            <a:t>Is doi, peer-reviewed and impact factor an academic evaluation’s requirement? </a:t>
          </a:r>
          <a:endParaRPr lang="en-DE" sz="1200" dirty="0">
            <a:solidFill>
              <a:schemeClr val="bg1"/>
            </a:solidFill>
            <a:latin typeface="Avenir Next LT Pro" panose="020B0504020202020204" pitchFamily="34" charset="0"/>
          </a:endParaRPr>
        </a:p>
      </dgm:t>
    </dgm:pt>
    <dgm:pt modelId="{26D36975-A901-4435-96F2-FDDF77A709E1}" type="parTrans" cxnId="{A2B8C8FC-F605-451B-BBA3-37EB5332284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EFD262B6-DD68-4EF0-9016-5B6444AB7AE9}" type="sibTrans" cxnId="{A2B8C8FC-F605-451B-BBA3-37EB53322848}">
      <dgm:prSet/>
      <dgm:spPr/>
      <dgm:t>
        <a:bodyPr/>
        <a:lstStyle/>
        <a:p>
          <a:endParaRPr lang="en-DE" sz="1200">
            <a:solidFill>
              <a:schemeClr val="bg1"/>
            </a:solidFill>
            <a:latin typeface="Avenir Next LT Pro" panose="020B0504020202020204" pitchFamily="34" charset="0"/>
          </a:endParaRPr>
        </a:p>
      </dgm:t>
    </dgm:pt>
    <dgm:pt modelId="{8BA35ABF-4B78-4B91-9D91-5468B0361F13}">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F4D6D51A-BF9B-42EA-8B3F-090AAD0621C0}" type="parTrans" cxnId="{4007AD85-29BF-4915-A70D-ED139A057891}">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01449E7-0B55-4736-ADDF-7DB548C02369}" type="sibTrans" cxnId="{4007AD85-29BF-4915-A70D-ED139A057891}">
      <dgm:prSet/>
      <dgm:spPr/>
      <dgm:t>
        <a:bodyPr/>
        <a:lstStyle/>
        <a:p>
          <a:endParaRPr lang="en-DE" sz="1200">
            <a:solidFill>
              <a:schemeClr val="bg1"/>
            </a:solidFill>
            <a:latin typeface="Avenir Next LT Pro" panose="020B0504020202020204" pitchFamily="34" charset="0"/>
          </a:endParaRPr>
        </a:p>
      </dgm:t>
    </dgm:pt>
    <dgm:pt modelId="{201815C1-C56C-43CD-AC3C-793B460F6865}">
      <dgm:prSet custT="1"/>
      <dgm:spPr>
        <a:solidFill>
          <a:srgbClr val="8FC0D1"/>
        </a:solidFill>
        <a:ln>
          <a:noFill/>
        </a:ln>
      </dgm:spPr>
      <dgm:t>
        <a:bodyPr/>
        <a:lstStyle/>
        <a:p>
          <a:r>
            <a:rPr lang="en-US" sz="1000" dirty="0">
              <a:solidFill>
                <a:schemeClr val="bg1"/>
              </a:solidFill>
              <a:latin typeface="Avenir Next LT Pro" panose="020B0504020202020204" pitchFamily="34" charset="0"/>
            </a:rPr>
            <a:t>Search for a journal that fits your scope</a:t>
          </a:r>
          <a:endParaRPr lang="en-DE" sz="1000" dirty="0">
            <a:solidFill>
              <a:schemeClr val="bg1"/>
            </a:solidFill>
            <a:latin typeface="Avenir Next LT Pro" panose="020B0504020202020204" pitchFamily="34" charset="0"/>
          </a:endParaRPr>
        </a:p>
      </dgm:t>
    </dgm:pt>
    <dgm:pt modelId="{544FAB54-37A4-4D8D-9918-09F652E51804}" type="parTrans" cxnId="{B412A9F8-911C-4E02-AF7D-4BA1636C8B9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32354AC-F3D2-457C-B60C-C235778080DF}" type="sibTrans" cxnId="{B412A9F8-911C-4E02-AF7D-4BA1636C8B90}">
      <dgm:prSet/>
      <dgm:spPr/>
      <dgm:t>
        <a:bodyPr/>
        <a:lstStyle/>
        <a:p>
          <a:endParaRPr lang="en-DE" sz="1200">
            <a:solidFill>
              <a:schemeClr val="bg1"/>
            </a:solidFill>
            <a:latin typeface="Avenir Next LT Pro" panose="020B0504020202020204" pitchFamily="34" charset="0"/>
          </a:endParaRPr>
        </a:p>
      </dgm:t>
    </dgm:pt>
    <dgm:pt modelId="{3029E9A3-9A8D-493D-8653-6F2D93176C10}">
      <dgm:prSet custT="1"/>
      <dgm:spPr>
        <a:noFill/>
        <a:ln>
          <a:noFill/>
        </a:ln>
      </dgm:spPr>
      <dgm:t>
        <a:bodyPr/>
        <a:lstStyle/>
        <a:p>
          <a:endParaRPr lang="en-DE" sz="1000" dirty="0">
            <a:solidFill>
              <a:schemeClr val="bg1"/>
            </a:solidFill>
            <a:latin typeface="Avenir Next LT Pro" panose="020B0504020202020204" pitchFamily="34" charset="0"/>
          </a:endParaRPr>
        </a:p>
      </dgm:t>
    </dgm:pt>
    <dgm:pt modelId="{B6A460CF-1064-4467-9B4F-0583DBC46814}" type="parTrans" cxnId="{D8336D7B-A65B-42EA-AA9A-9BAF42E2ED5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ECF5D28-0A8A-4E59-AEAE-357E155B10FC}" type="sibTrans" cxnId="{D8336D7B-A65B-42EA-AA9A-9BAF42E2ED58}">
      <dgm:prSet/>
      <dgm:spPr/>
      <dgm:t>
        <a:bodyPr/>
        <a:lstStyle/>
        <a:p>
          <a:endParaRPr lang="en-DE" sz="1200">
            <a:solidFill>
              <a:schemeClr val="bg1"/>
            </a:solidFill>
            <a:latin typeface="Avenir Next LT Pro" panose="020B0504020202020204" pitchFamily="34" charset="0"/>
          </a:endParaRPr>
        </a:p>
      </dgm:t>
    </dgm:pt>
    <dgm:pt modelId="{F13B41F5-605B-4CB6-AB4E-F25C3730AC30}">
      <dgm:prSet custT="1"/>
      <dgm:spPr>
        <a:solidFill>
          <a:srgbClr val="8FC0D1"/>
        </a:solidFill>
        <a:ln>
          <a:noFill/>
        </a:ln>
      </dgm:spPr>
      <dgm:t>
        <a:bodyPr/>
        <a:lstStyle/>
        <a:p>
          <a:r>
            <a:rPr lang="en-US" sz="1000" dirty="0">
              <a:solidFill>
                <a:schemeClr val="bg1"/>
              </a:solidFill>
              <a:latin typeface="Avenir Next LT Pro" panose="020B0504020202020204" pitchFamily="34" charset="0"/>
            </a:rPr>
            <a:t>Consider that you might incur in additional cost </a:t>
          </a:r>
          <a:endParaRPr lang="en-DE" sz="1000" dirty="0">
            <a:solidFill>
              <a:schemeClr val="bg1"/>
            </a:solidFill>
            <a:latin typeface="Avenir Next LT Pro" panose="020B0504020202020204" pitchFamily="34" charset="0"/>
          </a:endParaRPr>
        </a:p>
      </dgm:t>
    </dgm:pt>
    <dgm:pt modelId="{7964AF23-A864-42F1-AA7A-0D83DFF68837}" type="parTrans" cxnId="{55941D25-7B45-488E-A5C3-710F9EA12B3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8F09EA7-2846-4BED-8D36-ED2594B43691}" type="sibTrans" cxnId="{55941D25-7B45-488E-A5C3-710F9EA12B3E}">
      <dgm:prSet/>
      <dgm:spPr/>
      <dgm:t>
        <a:bodyPr/>
        <a:lstStyle/>
        <a:p>
          <a:endParaRPr lang="en-DE" sz="1200">
            <a:solidFill>
              <a:schemeClr val="bg1"/>
            </a:solidFill>
            <a:latin typeface="Avenir Next LT Pro" panose="020B0504020202020204" pitchFamily="34" charset="0"/>
          </a:endParaRPr>
        </a:p>
      </dgm:t>
    </dgm:pt>
    <dgm:pt modelId="{BAD4F275-8BB2-45BA-A6FD-35E970C0E800}">
      <dgm:prSet custT="1"/>
      <dgm:spPr>
        <a:solidFill>
          <a:srgbClr val="D62828"/>
        </a:solidFill>
        <a:ln>
          <a:noFill/>
        </a:ln>
      </dgm:spPr>
      <dgm:t>
        <a:bodyPr/>
        <a:lstStyle/>
        <a:p>
          <a:r>
            <a:rPr lang="en-US" sz="1000" dirty="0">
              <a:latin typeface="Avenir Next LT Pro" panose="020B0504020202020204" pitchFamily="34" charset="0"/>
            </a:rPr>
            <a:t>Consider that it might still reach your expected audience</a:t>
          </a:r>
          <a:endParaRPr lang="en-DE" sz="1000" dirty="0">
            <a:solidFill>
              <a:schemeClr val="bg1"/>
            </a:solidFill>
            <a:latin typeface="Avenir Next LT Pro" panose="020B0504020202020204" pitchFamily="34" charset="0"/>
          </a:endParaRPr>
        </a:p>
      </dgm:t>
    </dgm:pt>
    <dgm:pt modelId="{1DB2D6B3-86C7-4C21-BAC6-B7ABD81D97D8}" type="parTrans" cxnId="{5CE7AC12-7F84-4BDB-9E43-F2A815F8063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52DB4CF0-4B75-4BE7-8099-5782700569EE}" type="sibTrans" cxnId="{5CE7AC12-7F84-4BDB-9E43-F2A815F8063A}">
      <dgm:prSet/>
      <dgm:spPr/>
      <dgm:t>
        <a:bodyPr/>
        <a:lstStyle/>
        <a:p>
          <a:endParaRPr lang="en-DE" sz="1200">
            <a:solidFill>
              <a:schemeClr val="bg1"/>
            </a:solidFill>
            <a:latin typeface="Avenir Next LT Pro" panose="020B0504020202020204" pitchFamily="34" charset="0"/>
          </a:endParaRPr>
        </a:p>
      </dgm:t>
    </dgm:pt>
    <dgm:pt modelId="{12484DAB-1B68-450D-B501-522AEBAE992E}">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1CAA2592-A305-4B2B-81F3-D5BA9B048C40}" type="parTrans" cxnId="{2AFCCB01-F5D9-40DF-8DEB-5BE80C03AB5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67A4478-D57A-4B9E-855F-6869EB36F4B2}" type="sibTrans" cxnId="{2AFCCB01-F5D9-40DF-8DEB-5BE80C03AB5B}">
      <dgm:prSet/>
      <dgm:spPr/>
      <dgm:t>
        <a:bodyPr/>
        <a:lstStyle/>
        <a:p>
          <a:endParaRPr lang="en-DE" sz="1200">
            <a:solidFill>
              <a:schemeClr val="bg1"/>
            </a:solidFill>
            <a:latin typeface="Avenir Next LT Pro" panose="020B0504020202020204" pitchFamily="34" charset="0"/>
          </a:endParaRPr>
        </a:p>
      </dgm:t>
    </dgm:pt>
    <dgm:pt modelId="{8D77758D-D51B-4756-A95B-F8387D24FE15}">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DE404168-E1C2-4896-9001-AD26E0CA2C21}" type="sibTrans" cxnId="{7208FDCD-C9C2-4BDF-A846-20BF68CC69A3}">
      <dgm:prSet/>
      <dgm:spPr/>
      <dgm:t>
        <a:bodyPr/>
        <a:lstStyle/>
        <a:p>
          <a:endParaRPr lang="en-DE" sz="1200">
            <a:solidFill>
              <a:schemeClr val="bg1"/>
            </a:solidFill>
            <a:latin typeface="Avenir Next LT Pro" panose="020B0504020202020204" pitchFamily="34" charset="0"/>
          </a:endParaRPr>
        </a:p>
      </dgm:t>
    </dgm:pt>
    <dgm:pt modelId="{9D3B7B74-B259-48BE-8406-3D8942D69EEE}" type="parTrans" cxnId="{7208FDCD-C9C2-4BDF-A846-20BF68CC69A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CBC38035-6869-4350-B5BB-DDAB4CA4E769}">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limited time for publishing?</a:t>
          </a:r>
          <a:endParaRPr lang="en-DE" sz="1000" dirty="0">
            <a:solidFill>
              <a:schemeClr val="bg1"/>
            </a:solidFill>
            <a:latin typeface="Avenir Next LT Pro" panose="020B0504020202020204" pitchFamily="34" charset="0"/>
          </a:endParaRPr>
        </a:p>
      </dgm:t>
    </dgm:pt>
    <dgm:pt modelId="{26D4B321-EA8E-439B-BED7-C454F7D43222}" type="sibTrans" cxnId="{9F466FD8-BD0F-43D5-8046-3362AE2EF3C3}">
      <dgm:prSet/>
      <dgm:spPr/>
      <dgm:t>
        <a:bodyPr/>
        <a:lstStyle/>
        <a:p>
          <a:endParaRPr lang="en-DE" sz="1200">
            <a:solidFill>
              <a:schemeClr val="bg1"/>
            </a:solidFill>
            <a:latin typeface="Avenir Next LT Pro" panose="020B0504020202020204" pitchFamily="34" charset="0"/>
          </a:endParaRPr>
        </a:p>
      </dgm:t>
    </dgm:pt>
    <dgm:pt modelId="{5383CDCC-E260-4B5F-BAB3-F22CB585BBAB}" type="parTrans" cxnId="{9F466FD8-BD0F-43D5-8046-3362AE2EF3C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4EA4EA5-E0C0-4AC7-B205-F266B9161C13}">
      <dgm:prSet/>
      <dgm:spPr>
        <a:solidFill>
          <a:srgbClr val="FFC000"/>
        </a:solidFill>
        <a:ln>
          <a:noFill/>
        </a:ln>
      </dgm:spPr>
      <dgm:t>
        <a:bodyPr/>
        <a:lstStyle/>
        <a:p>
          <a:r>
            <a:rPr lang="en-US" dirty="0">
              <a:latin typeface="Avenir Next LT Pro" panose="020B0504020202020204" pitchFamily="34" charset="0"/>
            </a:rPr>
            <a:t>No</a:t>
          </a:r>
          <a:endParaRPr lang="en-DE" dirty="0">
            <a:latin typeface="Avenir Next LT Pro" panose="020B0504020202020204" pitchFamily="34" charset="0"/>
          </a:endParaRPr>
        </a:p>
      </dgm:t>
    </dgm:pt>
    <dgm:pt modelId="{295FFC7C-157B-4481-BC20-3DCB31237528}" type="parTrans" cxnId="{70A6BE7C-72F5-4082-83C7-B6776893DF47}">
      <dgm:prSet/>
      <dgm:spPr>
        <a:ln>
          <a:solidFill>
            <a:schemeClr val="bg1">
              <a:lumMod val="95000"/>
            </a:schemeClr>
          </a:solidFill>
        </a:ln>
      </dgm:spPr>
      <dgm:t>
        <a:bodyPr/>
        <a:lstStyle/>
        <a:p>
          <a:endParaRPr lang="en-DE">
            <a:latin typeface="Avenir Next LT Pro" panose="020B0504020202020204" pitchFamily="34" charset="0"/>
          </a:endParaRPr>
        </a:p>
      </dgm:t>
    </dgm:pt>
    <dgm:pt modelId="{19DB4CDF-15F4-4FDA-9B30-C5CA31002190}" type="sibTrans" cxnId="{70A6BE7C-72F5-4082-83C7-B6776893DF47}">
      <dgm:prSet/>
      <dgm:spPr/>
      <dgm:t>
        <a:bodyPr/>
        <a:lstStyle/>
        <a:p>
          <a:endParaRPr lang="en-DE">
            <a:latin typeface="Avenir Next LT Pro" panose="020B0504020202020204" pitchFamily="34" charset="0"/>
          </a:endParaRPr>
        </a:p>
      </dgm:t>
    </dgm:pt>
    <dgm:pt modelId="{454C330A-9150-4A29-8464-B539C6AFE043}">
      <dgm:prSet/>
      <dgm:spPr>
        <a:solidFill>
          <a:srgbClr val="90BE6D"/>
        </a:solidFill>
        <a:ln>
          <a:noFill/>
        </a:ln>
      </dgm:spPr>
      <dgm:t>
        <a:bodyPr/>
        <a:lstStyle/>
        <a:p>
          <a:r>
            <a:rPr lang="en-US" dirty="0">
              <a:latin typeface="Avenir Next LT Pro" panose="020B0504020202020204" pitchFamily="34" charset="0"/>
            </a:rPr>
            <a:t>Yes</a:t>
          </a:r>
          <a:endParaRPr lang="en-DE" dirty="0">
            <a:latin typeface="Avenir Next LT Pro" panose="020B0504020202020204" pitchFamily="34" charset="0"/>
          </a:endParaRPr>
        </a:p>
      </dgm:t>
    </dgm:pt>
    <dgm:pt modelId="{D5D4AA2E-F885-47AA-A6B3-75640A33387E}" type="parTrans" cxnId="{1EABBA58-5AF9-47B9-A5A4-BC0D7B1CE3F8}">
      <dgm:prSet/>
      <dgm:spPr>
        <a:ln>
          <a:solidFill>
            <a:schemeClr val="bg1">
              <a:lumMod val="95000"/>
            </a:schemeClr>
          </a:solidFill>
        </a:ln>
      </dgm:spPr>
      <dgm:t>
        <a:bodyPr/>
        <a:lstStyle/>
        <a:p>
          <a:endParaRPr lang="en-DE">
            <a:latin typeface="Avenir Next LT Pro" panose="020B0504020202020204" pitchFamily="34" charset="0"/>
          </a:endParaRPr>
        </a:p>
      </dgm:t>
    </dgm:pt>
    <dgm:pt modelId="{42B8C02A-F2E2-489D-9018-FBE05A3981C0}" type="sibTrans" cxnId="{1EABBA58-5AF9-47B9-A5A4-BC0D7B1CE3F8}">
      <dgm:prSet/>
      <dgm:spPr/>
      <dgm:t>
        <a:bodyPr/>
        <a:lstStyle/>
        <a:p>
          <a:endParaRPr lang="en-DE">
            <a:latin typeface="Avenir Next LT Pro" panose="020B0504020202020204" pitchFamily="34" charset="0"/>
          </a:endParaRPr>
        </a:p>
      </dgm:t>
    </dgm:pt>
    <dgm:pt modelId="{0378092D-0CC4-45AA-AAED-7975FAD7E739}">
      <dgm:prSet/>
      <dgm:spPr>
        <a:solidFill>
          <a:srgbClr val="8FC0D1"/>
        </a:solidFill>
        <a:ln>
          <a:noFill/>
        </a:ln>
      </dgm:spPr>
      <dgm:t>
        <a:bodyPr/>
        <a:lstStyle/>
        <a:p>
          <a:r>
            <a:rPr lang="en-US" dirty="0">
              <a:latin typeface="Avenir Next LT Pro" panose="020B0504020202020204" pitchFamily="34" charset="0"/>
            </a:rPr>
            <a:t>Check the times from submission to publication</a:t>
          </a:r>
          <a:endParaRPr lang="en-DE" dirty="0">
            <a:latin typeface="Avenir Next LT Pro" panose="020B0504020202020204" pitchFamily="34" charset="0"/>
          </a:endParaRPr>
        </a:p>
      </dgm:t>
    </dgm:pt>
    <dgm:pt modelId="{D2664A27-1D24-4D73-9C97-E518A85CF992}" type="parTrans" cxnId="{88B2ABC6-648B-4FCD-90B4-0E7077053842}">
      <dgm:prSet/>
      <dgm:spPr>
        <a:ln>
          <a:solidFill>
            <a:schemeClr val="bg1">
              <a:lumMod val="95000"/>
            </a:schemeClr>
          </a:solidFill>
        </a:ln>
      </dgm:spPr>
      <dgm:t>
        <a:bodyPr/>
        <a:lstStyle/>
        <a:p>
          <a:endParaRPr lang="en-DE">
            <a:latin typeface="Avenir Next LT Pro" panose="020B0504020202020204" pitchFamily="34" charset="0"/>
          </a:endParaRPr>
        </a:p>
      </dgm:t>
    </dgm:pt>
    <dgm:pt modelId="{0CBBAA09-7C49-4EA9-BB51-BF1A75E20977}" type="sibTrans" cxnId="{88B2ABC6-648B-4FCD-90B4-0E7077053842}">
      <dgm:prSet/>
      <dgm:spPr/>
      <dgm:t>
        <a:bodyPr/>
        <a:lstStyle/>
        <a:p>
          <a:endParaRPr lang="en-DE">
            <a:latin typeface="Avenir Next LT Pro" panose="020B0504020202020204" pitchFamily="34" charset="0"/>
          </a:endParaRPr>
        </a:p>
      </dgm:t>
    </dgm:pt>
    <dgm:pt modelId="{53B3FEAD-5FF2-4B4C-B22B-A6AB86A903B7}">
      <dgm:prSet/>
      <dgm:spPr>
        <a:solidFill>
          <a:srgbClr val="D62828"/>
        </a:solidFill>
        <a:ln>
          <a:noFill/>
        </a:ln>
      </dgm:spPr>
      <dgm:t>
        <a:bodyPr/>
        <a:lstStyle/>
        <a:p>
          <a:r>
            <a:rPr lang="en-US" dirty="0">
              <a:solidFill>
                <a:schemeClr val="bg1"/>
              </a:solidFill>
              <a:latin typeface="Avenir Next LT Pro" panose="020B0504020202020204" pitchFamily="34" charset="0"/>
            </a:rPr>
            <a:t>Go ahead, send it! We want to read you!</a:t>
          </a:r>
          <a:endParaRPr lang="en-DE" dirty="0">
            <a:latin typeface="Avenir Next LT Pro" panose="020B0504020202020204" pitchFamily="34" charset="0"/>
          </a:endParaRPr>
        </a:p>
      </dgm:t>
    </dgm:pt>
    <dgm:pt modelId="{F885520B-6345-4647-92D0-BCFEC329FEB7}" type="parTrans" cxnId="{9402F38F-E348-4580-BE65-BE6E3E831CA1}">
      <dgm:prSet/>
      <dgm:spPr>
        <a:ln>
          <a:solidFill>
            <a:schemeClr val="bg1">
              <a:lumMod val="95000"/>
            </a:schemeClr>
          </a:solidFill>
        </a:ln>
      </dgm:spPr>
      <dgm:t>
        <a:bodyPr/>
        <a:lstStyle/>
        <a:p>
          <a:endParaRPr lang="en-DE">
            <a:latin typeface="Avenir Next LT Pro" panose="020B0504020202020204" pitchFamily="34" charset="0"/>
          </a:endParaRPr>
        </a:p>
      </dgm:t>
    </dgm:pt>
    <dgm:pt modelId="{B7AD54F9-1E95-4B17-8D98-38F0959ECBFC}" type="sibTrans" cxnId="{9402F38F-E348-4580-BE65-BE6E3E831CA1}">
      <dgm:prSet/>
      <dgm:spPr/>
      <dgm:t>
        <a:bodyPr/>
        <a:lstStyle/>
        <a:p>
          <a:endParaRPr lang="en-DE">
            <a:latin typeface="Avenir Next LT Pro" panose="020B0504020202020204" pitchFamily="34" charset="0"/>
          </a:endParaRPr>
        </a:p>
      </dgm:t>
    </dgm:pt>
    <dgm:pt modelId="{56A2712A-76B5-4756-B996-075AA1D9ADD8}">
      <dgm:prSet/>
      <dgm:spPr>
        <a:solidFill>
          <a:srgbClr val="D62828"/>
        </a:solidFill>
        <a:ln>
          <a:noFill/>
        </a:ln>
      </dgm:spPr>
      <dgm:t>
        <a:bodyPr/>
        <a:lstStyle/>
        <a:p>
          <a:r>
            <a:rPr lang="en-US" dirty="0">
              <a:solidFill>
                <a:schemeClr val="bg1"/>
              </a:solidFill>
              <a:latin typeface="Avenir Next LT Pro" panose="020B0504020202020204" pitchFamily="34" charset="0"/>
            </a:rPr>
            <a:t>Go ahead, send it! We want to read you!</a:t>
          </a:r>
          <a:endParaRPr lang="en-DE" dirty="0">
            <a:latin typeface="Avenir Next LT Pro" panose="020B0504020202020204" pitchFamily="34" charset="0"/>
          </a:endParaRPr>
        </a:p>
      </dgm:t>
    </dgm:pt>
    <dgm:pt modelId="{621DD426-9957-47C9-BC31-EB96AD94D876}" type="parTrans" cxnId="{6A33A0BE-1656-4863-932E-DF06A72524FA}">
      <dgm:prSet/>
      <dgm:spPr>
        <a:ln>
          <a:solidFill>
            <a:schemeClr val="bg1">
              <a:lumMod val="95000"/>
            </a:schemeClr>
          </a:solidFill>
        </a:ln>
      </dgm:spPr>
      <dgm:t>
        <a:bodyPr/>
        <a:lstStyle/>
        <a:p>
          <a:endParaRPr lang="en-DE">
            <a:latin typeface="Avenir Next LT Pro" panose="020B0504020202020204" pitchFamily="34" charset="0"/>
          </a:endParaRPr>
        </a:p>
      </dgm:t>
    </dgm:pt>
    <dgm:pt modelId="{D09AE2B3-7257-4B1E-B162-77E688AD8FBC}" type="sibTrans" cxnId="{6A33A0BE-1656-4863-932E-DF06A72524FA}">
      <dgm:prSet/>
      <dgm:spPr/>
      <dgm:t>
        <a:bodyPr/>
        <a:lstStyle/>
        <a:p>
          <a:endParaRPr lang="en-DE">
            <a:latin typeface="Avenir Next LT Pro" panose="020B0504020202020204" pitchFamily="34" charset="0"/>
          </a:endParaRPr>
        </a:p>
      </dgm:t>
    </dgm:pt>
    <dgm:pt modelId="{AAA9022A-8EE3-412C-BFFA-4EE3360604FD}" type="pres">
      <dgm:prSet presAssocID="{53DF5CB0-2E22-4926-8E31-8DF038C0B8D1}" presName="hierChild1" presStyleCnt="0">
        <dgm:presLayoutVars>
          <dgm:orgChart val="1"/>
          <dgm:chPref val="1"/>
          <dgm:dir/>
          <dgm:animOne val="branch"/>
          <dgm:animLvl val="lvl"/>
          <dgm:resizeHandles/>
        </dgm:presLayoutVars>
      </dgm:prSet>
      <dgm:spPr/>
    </dgm:pt>
    <dgm:pt modelId="{1B5BBF18-52A8-4BEA-B15F-ACB35306E27A}" type="pres">
      <dgm:prSet presAssocID="{9A9C0DEF-025B-48E5-9683-899B05E1BF9D}" presName="hierRoot1" presStyleCnt="0">
        <dgm:presLayoutVars>
          <dgm:hierBranch val="init"/>
        </dgm:presLayoutVars>
      </dgm:prSet>
      <dgm:spPr/>
    </dgm:pt>
    <dgm:pt modelId="{1408F0CA-8772-463E-862B-ECF2A87282D9}" type="pres">
      <dgm:prSet presAssocID="{9A9C0DEF-025B-48E5-9683-899B05E1BF9D}" presName="rootComposite1" presStyleCnt="0"/>
      <dgm:spPr/>
    </dgm:pt>
    <dgm:pt modelId="{130A1E4A-8292-4BBB-AC62-1D63BB7DEE80}" type="pres">
      <dgm:prSet presAssocID="{9A9C0DEF-025B-48E5-9683-899B05E1BF9D}" presName="rootText1" presStyleLbl="node0" presStyleIdx="0" presStyleCnt="1" custScaleX="432416" custScaleY="126157">
        <dgm:presLayoutVars>
          <dgm:chPref val="3"/>
        </dgm:presLayoutVars>
      </dgm:prSet>
      <dgm:spPr/>
    </dgm:pt>
    <dgm:pt modelId="{61C7264D-4637-447D-B297-FC745D95CF26}" type="pres">
      <dgm:prSet presAssocID="{9A9C0DEF-025B-48E5-9683-899B05E1BF9D}" presName="rootConnector1" presStyleLbl="node1" presStyleIdx="0" presStyleCnt="0"/>
      <dgm:spPr/>
    </dgm:pt>
    <dgm:pt modelId="{F9509CFE-718A-4380-AE1D-A03EF0573D4B}" type="pres">
      <dgm:prSet presAssocID="{9A9C0DEF-025B-48E5-9683-899B05E1BF9D}" presName="hierChild2" presStyleCnt="0"/>
      <dgm:spPr/>
    </dgm:pt>
    <dgm:pt modelId="{76A9C3F1-7192-4CBE-B53C-03DE10F41A94}" type="pres">
      <dgm:prSet presAssocID="{A7495E1F-01D3-4CCD-8646-4DC696B47A2B}" presName="Name37" presStyleLbl="parChTrans1D2" presStyleIdx="0" presStyleCnt="2"/>
      <dgm:spPr/>
    </dgm:pt>
    <dgm:pt modelId="{A1DC3AE2-31A0-4BC4-B59C-1E92FFFE120D}" type="pres">
      <dgm:prSet presAssocID="{317E4023-C998-4DE9-A8BF-C96F2B341469}" presName="hierRoot2" presStyleCnt="0">
        <dgm:presLayoutVars>
          <dgm:hierBranch val="init"/>
        </dgm:presLayoutVars>
      </dgm:prSet>
      <dgm:spPr/>
    </dgm:pt>
    <dgm:pt modelId="{7D10AC66-23CC-4A48-BB69-481F0EFBC387}" type="pres">
      <dgm:prSet presAssocID="{317E4023-C998-4DE9-A8BF-C96F2B341469}" presName="rootComposite" presStyleCnt="0"/>
      <dgm:spPr/>
    </dgm:pt>
    <dgm:pt modelId="{51F19E55-1769-4C31-8715-4243A74A312F}" type="pres">
      <dgm:prSet presAssocID="{317E4023-C998-4DE9-A8BF-C96F2B341469}" presName="rootText" presStyleLbl="node2" presStyleIdx="0" presStyleCnt="2" custScaleX="63896" custScaleY="51117">
        <dgm:presLayoutVars>
          <dgm:chPref val="3"/>
        </dgm:presLayoutVars>
      </dgm:prSet>
      <dgm:spPr/>
    </dgm:pt>
    <dgm:pt modelId="{AF3D6EEA-6074-4095-BEF1-651B68A6CE07}" type="pres">
      <dgm:prSet presAssocID="{317E4023-C998-4DE9-A8BF-C96F2B341469}" presName="rootConnector" presStyleLbl="node2" presStyleIdx="0" presStyleCnt="2"/>
      <dgm:spPr/>
    </dgm:pt>
    <dgm:pt modelId="{A348C543-003C-4E5A-AC5A-49CB9EC27470}" type="pres">
      <dgm:prSet presAssocID="{317E4023-C998-4DE9-A8BF-C96F2B341469}" presName="hierChild4" presStyleCnt="0"/>
      <dgm:spPr/>
    </dgm:pt>
    <dgm:pt modelId="{0484D0FD-829F-400F-B4EE-B296D81862ED}" type="pres">
      <dgm:prSet presAssocID="{FD3FDE68-2410-47F7-A4BD-145FFF5C1658}" presName="Name37" presStyleLbl="parChTrans1D3" presStyleIdx="0" presStyleCnt="2"/>
      <dgm:spPr/>
    </dgm:pt>
    <dgm:pt modelId="{50173F88-F439-407D-AE89-5169270D6F97}" type="pres">
      <dgm:prSet presAssocID="{5249F8C4-636C-495F-B75D-23119601257D}" presName="hierRoot2" presStyleCnt="0">
        <dgm:presLayoutVars>
          <dgm:hierBranch/>
        </dgm:presLayoutVars>
      </dgm:prSet>
      <dgm:spPr/>
    </dgm:pt>
    <dgm:pt modelId="{EACFFC68-51CA-40B3-A784-4FBEE20362D5}" type="pres">
      <dgm:prSet presAssocID="{5249F8C4-636C-495F-B75D-23119601257D}" presName="rootComposite" presStyleCnt="0"/>
      <dgm:spPr/>
    </dgm:pt>
    <dgm:pt modelId="{6AC3D21D-DCAA-4608-A8AA-769B48F400CF}" type="pres">
      <dgm:prSet presAssocID="{5249F8C4-636C-495F-B75D-23119601257D}" presName="rootText" presStyleLbl="node3" presStyleIdx="0" presStyleCnt="2" custScaleX="263828">
        <dgm:presLayoutVars>
          <dgm:chPref val="3"/>
        </dgm:presLayoutVars>
      </dgm:prSet>
      <dgm:spPr/>
    </dgm:pt>
    <dgm:pt modelId="{3790A8B8-428C-431C-9109-329257ABF648}" type="pres">
      <dgm:prSet presAssocID="{5249F8C4-636C-495F-B75D-23119601257D}" presName="rootConnector" presStyleLbl="node3" presStyleIdx="0" presStyleCnt="2"/>
      <dgm:spPr/>
    </dgm:pt>
    <dgm:pt modelId="{8F04E0B7-55AF-4BFD-8F69-AFD4FE6E8AF1}" type="pres">
      <dgm:prSet presAssocID="{5249F8C4-636C-495F-B75D-23119601257D}" presName="hierChild4" presStyleCnt="0"/>
      <dgm:spPr/>
    </dgm:pt>
    <dgm:pt modelId="{535B6221-9C61-4460-A44C-CB5E64DFE028}" type="pres">
      <dgm:prSet presAssocID="{1CAA2592-A305-4B2B-81F3-D5BA9B048C40}" presName="Name35" presStyleLbl="parChTrans1D4" presStyleIdx="0" presStyleCnt="18"/>
      <dgm:spPr/>
    </dgm:pt>
    <dgm:pt modelId="{1FAA8BF5-CE0A-4325-B16A-D5C35660CE92}" type="pres">
      <dgm:prSet presAssocID="{12484DAB-1B68-450D-B501-522AEBAE992E}" presName="hierRoot2" presStyleCnt="0">
        <dgm:presLayoutVars>
          <dgm:hierBranch val="init"/>
        </dgm:presLayoutVars>
      </dgm:prSet>
      <dgm:spPr/>
    </dgm:pt>
    <dgm:pt modelId="{39F5CCEC-1BB2-49AB-9730-8AD55AE305BB}" type="pres">
      <dgm:prSet presAssocID="{12484DAB-1B68-450D-B501-522AEBAE992E}" presName="rootComposite" presStyleCnt="0"/>
      <dgm:spPr/>
    </dgm:pt>
    <dgm:pt modelId="{AFBA74C0-3AA7-4862-AB35-C3874A9E6F9B}" type="pres">
      <dgm:prSet presAssocID="{12484DAB-1B68-450D-B501-522AEBAE992E}" presName="rootText" presStyleLbl="node4" presStyleIdx="0" presStyleCnt="18" custScaleX="63896" custScaleY="51117">
        <dgm:presLayoutVars>
          <dgm:chPref val="3"/>
        </dgm:presLayoutVars>
      </dgm:prSet>
      <dgm:spPr/>
    </dgm:pt>
    <dgm:pt modelId="{F46CF398-CF29-4115-A7DF-AC5D7822283B}" type="pres">
      <dgm:prSet presAssocID="{12484DAB-1B68-450D-B501-522AEBAE992E}" presName="rootConnector" presStyleLbl="node4" presStyleIdx="0" presStyleCnt="18"/>
      <dgm:spPr/>
    </dgm:pt>
    <dgm:pt modelId="{4A310198-634B-4B12-8CEA-54606347DDE3}" type="pres">
      <dgm:prSet presAssocID="{12484DAB-1B68-450D-B501-522AEBAE992E}" presName="hierChild4" presStyleCnt="0"/>
      <dgm:spPr/>
    </dgm:pt>
    <dgm:pt modelId="{D185B419-77A7-4959-A8F6-A60186A10E79}" type="pres">
      <dgm:prSet presAssocID="{D0BCEF91-20D6-4CB3-A13F-77AD5FED481C}" presName="Name37" presStyleLbl="parChTrans1D4" presStyleIdx="1" presStyleCnt="18"/>
      <dgm:spPr/>
    </dgm:pt>
    <dgm:pt modelId="{39835A9C-3AC9-4FD9-BD90-C86FE07EB5DD}" type="pres">
      <dgm:prSet presAssocID="{18BC4280-0F45-4AD5-A788-0A8B65D8FDE8}" presName="hierRoot2" presStyleCnt="0">
        <dgm:presLayoutVars>
          <dgm:hierBranch val="init"/>
        </dgm:presLayoutVars>
      </dgm:prSet>
      <dgm:spPr/>
    </dgm:pt>
    <dgm:pt modelId="{808D247F-65DA-4984-96DD-61D58BF3DFFB}" type="pres">
      <dgm:prSet presAssocID="{18BC4280-0F45-4AD5-A788-0A8B65D8FDE8}" presName="rootComposite" presStyleCnt="0"/>
      <dgm:spPr/>
    </dgm:pt>
    <dgm:pt modelId="{185E8A99-8BC1-4BA3-A5CF-98CDE84554E5}" type="pres">
      <dgm:prSet presAssocID="{18BC4280-0F45-4AD5-A788-0A8B65D8FDE8}" presName="rootText" presStyleLbl="node4" presStyleIdx="1" presStyleCnt="18" custScaleX="544056" custScaleY="142759">
        <dgm:presLayoutVars>
          <dgm:chPref val="3"/>
        </dgm:presLayoutVars>
      </dgm:prSet>
      <dgm:spPr/>
    </dgm:pt>
    <dgm:pt modelId="{9C7592F0-7109-40B5-9D24-5DB840B90002}" type="pres">
      <dgm:prSet presAssocID="{18BC4280-0F45-4AD5-A788-0A8B65D8FDE8}" presName="rootConnector" presStyleLbl="node4" presStyleIdx="1" presStyleCnt="18"/>
      <dgm:spPr/>
    </dgm:pt>
    <dgm:pt modelId="{FDCF200E-662F-49D4-9C00-80148840CA9B}" type="pres">
      <dgm:prSet presAssocID="{18BC4280-0F45-4AD5-A788-0A8B65D8FDE8}" presName="hierChild4" presStyleCnt="0"/>
      <dgm:spPr/>
    </dgm:pt>
    <dgm:pt modelId="{4B88B002-B8B5-4601-AE8A-00C5126496DF}" type="pres">
      <dgm:prSet presAssocID="{26D36975-A901-4435-96F2-FDDF77A709E1}" presName="Name37" presStyleLbl="parChTrans1D4" presStyleIdx="2" presStyleCnt="18"/>
      <dgm:spPr/>
    </dgm:pt>
    <dgm:pt modelId="{9B01DBDE-F69D-4366-B2B4-A67518B7DB6A}" type="pres">
      <dgm:prSet presAssocID="{409D6F1A-630E-48A8-943A-63B761A4DAEE}" presName="hierRoot2" presStyleCnt="0">
        <dgm:presLayoutVars>
          <dgm:hierBranch/>
        </dgm:presLayoutVars>
      </dgm:prSet>
      <dgm:spPr/>
    </dgm:pt>
    <dgm:pt modelId="{B7662703-AE9E-4EAA-A90C-50284CCD4AA8}" type="pres">
      <dgm:prSet presAssocID="{409D6F1A-630E-48A8-943A-63B761A4DAEE}" presName="rootComposite" presStyleCnt="0"/>
      <dgm:spPr/>
    </dgm:pt>
    <dgm:pt modelId="{994130DC-E03F-45AB-AD83-17BF1DA4E01F}" type="pres">
      <dgm:prSet presAssocID="{409D6F1A-630E-48A8-943A-63B761A4DAEE}" presName="rootText" presStyleLbl="node4" presStyleIdx="2" presStyleCnt="18" custScaleX="327634">
        <dgm:presLayoutVars>
          <dgm:chPref val="3"/>
        </dgm:presLayoutVars>
      </dgm:prSet>
      <dgm:spPr/>
    </dgm:pt>
    <dgm:pt modelId="{531CA2F8-74F7-4429-8FC1-0C4FAAD5EF97}" type="pres">
      <dgm:prSet presAssocID="{409D6F1A-630E-48A8-943A-63B761A4DAEE}" presName="rootConnector" presStyleLbl="node4" presStyleIdx="2" presStyleCnt="18"/>
      <dgm:spPr/>
    </dgm:pt>
    <dgm:pt modelId="{18740EE1-7DE1-4780-88E8-9540E5ED38D9}" type="pres">
      <dgm:prSet presAssocID="{409D6F1A-630E-48A8-943A-63B761A4DAEE}" presName="hierChild4" presStyleCnt="0"/>
      <dgm:spPr/>
    </dgm:pt>
    <dgm:pt modelId="{A024179D-1050-49CB-B3F5-0F78D3ABD4E3}" type="pres">
      <dgm:prSet presAssocID="{F4D6D51A-BF9B-42EA-8B3F-090AAD0621C0}" presName="Name35" presStyleLbl="parChTrans1D4" presStyleIdx="3" presStyleCnt="18"/>
      <dgm:spPr/>
    </dgm:pt>
    <dgm:pt modelId="{F6FD4395-4A4C-485A-8DEE-6CE2CA732DD7}" type="pres">
      <dgm:prSet presAssocID="{8BA35ABF-4B78-4B91-9D91-5468B0361F13}" presName="hierRoot2" presStyleCnt="0">
        <dgm:presLayoutVars>
          <dgm:hierBranch val="init"/>
        </dgm:presLayoutVars>
      </dgm:prSet>
      <dgm:spPr/>
    </dgm:pt>
    <dgm:pt modelId="{127C8404-5AAA-42C9-99CD-FA3283BB09DF}" type="pres">
      <dgm:prSet presAssocID="{8BA35ABF-4B78-4B91-9D91-5468B0361F13}" presName="rootComposite" presStyleCnt="0"/>
      <dgm:spPr/>
    </dgm:pt>
    <dgm:pt modelId="{0F2E2965-208E-47BA-83E3-5E236D89FDBF}" type="pres">
      <dgm:prSet presAssocID="{8BA35ABF-4B78-4B91-9D91-5468B0361F13}" presName="rootText" presStyleLbl="node4" presStyleIdx="3" presStyleCnt="18" custScaleX="63975" custScaleY="56872" custLinFactX="-313086" custLinFactNeighborX="-400000" custLinFactNeighborY="8783">
        <dgm:presLayoutVars>
          <dgm:chPref val="3"/>
        </dgm:presLayoutVars>
      </dgm:prSet>
      <dgm:spPr/>
    </dgm:pt>
    <dgm:pt modelId="{FAD43AB7-4A62-46F0-BF71-B4CC73350B5C}" type="pres">
      <dgm:prSet presAssocID="{8BA35ABF-4B78-4B91-9D91-5468B0361F13}" presName="rootConnector" presStyleLbl="node4" presStyleIdx="3" presStyleCnt="18"/>
      <dgm:spPr/>
    </dgm:pt>
    <dgm:pt modelId="{FBE2149E-E2B4-4660-9D21-C2AD89731433}" type="pres">
      <dgm:prSet presAssocID="{8BA35ABF-4B78-4B91-9D91-5468B0361F13}" presName="hierChild4" presStyleCnt="0"/>
      <dgm:spPr/>
    </dgm:pt>
    <dgm:pt modelId="{DAFDF315-028F-44E9-9EEC-53E37E22DD00}" type="pres">
      <dgm:prSet presAssocID="{1DB2D6B3-86C7-4C21-BAC6-B7ABD81D97D8}" presName="Name37" presStyleLbl="parChTrans1D4" presStyleIdx="4" presStyleCnt="18"/>
      <dgm:spPr/>
    </dgm:pt>
    <dgm:pt modelId="{B1AD1ADC-805D-4066-8BD7-27AF737833C4}" type="pres">
      <dgm:prSet presAssocID="{BAD4F275-8BB2-45BA-A6FD-35E970C0E800}" presName="hierRoot2" presStyleCnt="0">
        <dgm:presLayoutVars>
          <dgm:hierBranch val="init"/>
        </dgm:presLayoutVars>
      </dgm:prSet>
      <dgm:spPr/>
    </dgm:pt>
    <dgm:pt modelId="{AA56B6F2-DA42-4DE5-8C94-B10454A263D9}" type="pres">
      <dgm:prSet presAssocID="{BAD4F275-8BB2-45BA-A6FD-35E970C0E800}" presName="rootComposite" presStyleCnt="0"/>
      <dgm:spPr/>
    </dgm:pt>
    <dgm:pt modelId="{AE4472AA-3A1C-4975-B386-7A9D9DC052D9}" type="pres">
      <dgm:prSet presAssocID="{BAD4F275-8BB2-45BA-A6FD-35E970C0E800}" presName="rootText" presStyleLbl="node4" presStyleIdx="4" presStyleCnt="18" custScaleX="158760" custScaleY="99182" custLinFactX="-4146" custLinFactNeighborX="-100000" custLinFactNeighborY="28200">
        <dgm:presLayoutVars>
          <dgm:chPref val="3"/>
        </dgm:presLayoutVars>
      </dgm:prSet>
      <dgm:spPr/>
    </dgm:pt>
    <dgm:pt modelId="{8866EF32-0A42-4F7C-B6BE-A8E8541744C9}" type="pres">
      <dgm:prSet presAssocID="{BAD4F275-8BB2-45BA-A6FD-35E970C0E800}" presName="rootConnector" presStyleLbl="node4" presStyleIdx="4" presStyleCnt="18"/>
      <dgm:spPr/>
    </dgm:pt>
    <dgm:pt modelId="{29CB08DC-78F3-4270-8615-041056D301B0}" type="pres">
      <dgm:prSet presAssocID="{BAD4F275-8BB2-45BA-A6FD-35E970C0E800}" presName="hierChild4" presStyleCnt="0"/>
      <dgm:spPr/>
    </dgm:pt>
    <dgm:pt modelId="{EA3B4B2A-9293-40C4-BE70-EE677891FBD0}" type="pres">
      <dgm:prSet presAssocID="{BAD4F275-8BB2-45BA-A6FD-35E970C0E800}" presName="hierChild5" presStyleCnt="0"/>
      <dgm:spPr/>
    </dgm:pt>
    <dgm:pt modelId="{5E5226FD-280D-4648-87F3-03CD8DC5F3B7}" type="pres">
      <dgm:prSet presAssocID="{8BA35ABF-4B78-4B91-9D91-5468B0361F13}" presName="hierChild5" presStyleCnt="0"/>
      <dgm:spPr/>
    </dgm:pt>
    <dgm:pt modelId="{6A000612-3041-430E-BF37-BBC054AC6FAC}" type="pres">
      <dgm:prSet presAssocID="{9D3B7B74-B259-48BE-8406-3D8942D69EEE}" presName="Name35" presStyleLbl="parChTrans1D4" presStyleIdx="5" presStyleCnt="18"/>
      <dgm:spPr/>
    </dgm:pt>
    <dgm:pt modelId="{7EDE141B-D21D-4301-96FF-36B0CB63FC54}" type="pres">
      <dgm:prSet presAssocID="{8D77758D-D51B-4756-A95B-F8387D24FE15}" presName="hierRoot2" presStyleCnt="0">
        <dgm:presLayoutVars>
          <dgm:hierBranch val="init"/>
        </dgm:presLayoutVars>
      </dgm:prSet>
      <dgm:spPr/>
    </dgm:pt>
    <dgm:pt modelId="{57C60E96-D130-44FA-9ED3-13DF885AB3F4}" type="pres">
      <dgm:prSet presAssocID="{8D77758D-D51B-4756-A95B-F8387D24FE15}" presName="rootComposite" presStyleCnt="0"/>
      <dgm:spPr/>
    </dgm:pt>
    <dgm:pt modelId="{447ABBA9-D56F-44F0-99BA-B62AA4AFB57D}" type="pres">
      <dgm:prSet presAssocID="{8D77758D-D51B-4756-A95B-F8387D24FE15}" presName="rootText" presStyleLbl="node4" presStyleIdx="5" presStyleCnt="18" custScaleX="62164" custScaleY="49731" custLinFactNeighborX="-31723" custLinFactNeighborY="6595">
        <dgm:presLayoutVars>
          <dgm:chPref val="3"/>
        </dgm:presLayoutVars>
      </dgm:prSet>
      <dgm:spPr/>
    </dgm:pt>
    <dgm:pt modelId="{B376D9B3-2EDA-4A7E-AA9F-5F70FF36454C}" type="pres">
      <dgm:prSet presAssocID="{8D77758D-D51B-4756-A95B-F8387D24FE15}" presName="rootConnector" presStyleLbl="node4" presStyleIdx="5" presStyleCnt="18"/>
      <dgm:spPr/>
    </dgm:pt>
    <dgm:pt modelId="{458CFC6E-B3B8-4DC7-A681-4A94D3D8F343}" type="pres">
      <dgm:prSet presAssocID="{8D77758D-D51B-4756-A95B-F8387D24FE15}" presName="hierChild4" presStyleCnt="0"/>
      <dgm:spPr/>
    </dgm:pt>
    <dgm:pt modelId="{3880E9FD-055D-4BD0-A542-35EC473CAA54}" type="pres">
      <dgm:prSet presAssocID="{5383CDCC-E260-4B5F-BAB3-F22CB585BBAB}" presName="Name37" presStyleLbl="parChTrans1D4" presStyleIdx="6" presStyleCnt="18"/>
      <dgm:spPr/>
    </dgm:pt>
    <dgm:pt modelId="{4AC69D67-925D-4817-A919-C93EF16E9EEA}" type="pres">
      <dgm:prSet presAssocID="{CBC38035-6869-4350-B5BB-DDAB4CA4E769}" presName="hierRoot2" presStyleCnt="0">
        <dgm:presLayoutVars>
          <dgm:hierBranch/>
        </dgm:presLayoutVars>
      </dgm:prSet>
      <dgm:spPr/>
    </dgm:pt>
    <dgm:pt modelId="{BF34E9FD-CC6D-4C5F-B6E7-30A9A7FB3CCC}" type="pres">
      <dgm:prSet presAssocID="{CBC38035-6869-4350-B5BB-DDAB4CA4E769}" presName="rootComposite" presStyleCnt="0"/>
      <dgm:spPr/>
    </dgm:pt>
    <dgm:pt modelId="{A7832602-4E09-4323-9E23-D29786B43F76}" type="pres">
      <dgm:prSet presAssocID="{CBC38035-6869-4350-B5BB-DDAB4CA4E769}" presName="rootText" presStyleLbl="node4" presStyleIdx="6" presStyleCnt="18" custScaleX="367032" custScaleY="64795" custLinFactNeighborX="-31723" custLinFactNeighborY="-15983">
        <dgm:presLayoutVars>
          <dgm:chPref val="3"/>
        </dgm:presLayoutVars>
      </dgm:prSet>
      <dgm:spPr/>
    </dgm:pt>
    <dgm:pt modelId="{B5C276D1-5BAE-478A-8DE5-06AB22F832F1}" type="pres">
      <dgm:prSet presAssocID="{CBC38035-6869-4350-B5BB-DDAB4CA4E769}" presName="rootConnector" presStyleLbl="node4" presStyleIdx="6" presStyleCnt="18"/>
      <dgm:spPr/>
    </dgm:pt>
    <dgm:pt modelId="{8262AA73-D56E-4651-945D-DDEE0CC64E54}" type="pres">
      <dgm:prSet presAssocID="{CBC38035-6869-4350-B5BB-DDAB4CA4E769}" presName="hierChild4" presStyleCnt="0"/>
      <dgm:spPr/>
    </dgm:pt>
    <dgm:pt modelId="{F8EC90F5-8EA0-407B-9217-2DF16B06E9E8}" type="pres">
      <dgm:prSet presAssocID="{295FFC7C-157B-4481-BC20-3DCB31237528}" presName="Name35" presStyleLbl="parChTrans1D4" presStyleIdx="7" presStyleCnt="18"/>
      <dgm:spPr/>
    </dgm:pt>
    <dgm:pt modelId="{8A3823BB-CF1E-44FC-9FB1-3DE1A1B5B5DC}" type="pres">
      <dgm:prSet presAssocID="{F4EA4EA5-E0C0-4AC7-B205-F266B9161C13}" presName="hierRoot2" presStyleCnt="0">
        <dgm:presLayoutVars>
          <dgm:hierBranch val="init"/>
        </dgm:presLayoutVars>
      </dgm:prSet>
      <dgm:spPr/>
    </dgm:pt>
    <dgm:pt modelId="{93AD21F0-9DA5-428B-A049-B539D7093D14}" type="pres">
      <dgm:prSet presAssocID="{F4EA4EA5-E0C0-4AC7-B205-F266B9161C13}" presName="rootComposite" presStyleCnt="0"/>
      <dgm:spPr/>
    </dgm:pt>
    <dgm:pt modelId="{1E56ED9A-E3FE-400B-BE87-0023470CFBF2}" type="pres">
      <dgm:prSet presAssocID="{F4EA4EA5-E0C0-4AC7-B205-F266B9161C13}" presName="rootText" presStyleLbl="node4" presStyleIdx="7" presStyleCnt="18" custScaleX="63896" custScaleY="51117" custLinFactX="100000" custLinFactNeighborX="128529" custLinFactNeighborY="-17944">
        <dgm:presLayoutVars>
          <dgm:chPref val="3"/>
        </dgm:presLayoutVars>
      </dgm:prSet>
      <dgm:spPr/>
    </dgm:pt>
    <dgm:pt modelId="{E31A933B-8998-46C3-89A5-69874B711B1C}" type="pres">
      <dgm:prSet presAssocID="{F4EA4EA5-E0C0-4AC7-B205-F266B9161C13}" presName="rootConnector" presStyleLbl="node4" presStyleIdx="7" presStyleCnt="18"/>
      <dgm:spPr/>
    </dgm:pt>
    <dgm:pt modelId="{7E09A310-9DD4-4B45-B00B-1F8FD47D74B9}" type="pres">
      <dgm:prSet presAssocID="{F4EA4EA5-E0C0-4AC7-B205-F266B9161C13}" presName="hierChild4" presStyleCnt="0"/>
      <dgm:spPr/>
    </dgm:pt>
    <dgm:pt modelId="{0529ECDA-A518-4887-9FBE-335A3E030B25}" type="pres">
      <dgm:prSet presAssocID="{621DD426-9957-47C9-BC31-EB96AD94D876}" presName="Name37" presStyleLbl="parChTrans1D4" presStyleIdx="8" presStyleCnt="18"/>
      <dgm:spPr/>
    </dgm:pt>
    <dgm:pt modelId="{968C9384-6E2A-4231-98A5-2820FC8C5214}" type="pres">
      <dgm:prSet presAssocID="{56A2712A-76B5-4756-B996-075AA1D9ADD8}" presName="hierRoot2" presStyleCnt="0">
        <dgm:presLayoutVars>
          <dgm:hierBranch val="init"/>
        </dgm:presLayoutVars>
      </dgm:prSet>
      <dgm:spPr/>
    </dgm:pt>
    <dgm:pt modelId="{B20B414C-7A3B-46C8-A145-B74C72FBC5EC}" type="pres">
      <dgm:prSet presAssocID="{56A2712A-76B5-4756-B996-075AA1D9ADD8}" presName="rootComposite" presStyleCnt="0"/>
      <dgm:spPr/>
    </dgm:pt>
    <dgm:pt modelId="{4B8D8AAA-6976-4D86-A40E-89928CE48320}" type="pres">
      <dgm:prSet presAssocID="{56A2712A-76B5-4756-B996-075AA1D9ADD8}" presName="rootText" presStyleLbl="node4" presStyleIdx="8" presStyleCnt="18" custLinFactX="200000" custLinFactNeighborX="279794" custLinFactNeighborY="13453">
        <dgm:presLayoutVars>
          <dgm:chPref val="3"/>
        </dgm:presLayoutVars>
      </dgm:prSet>
      <dgm:spPr/>
    </dgm:pt>
    <dgm:pt modelId="{16DE36C4-2B5D-496F-83C6-55B544D5498B}" type="pres">
      <dgm:prSet presAssocID="{56A2712A-76B5-4756-B996-075AA1D9ADD8}" presName="rootConnector" presStyleLbl="node4" presStyleIdx="8" presStyleCnt="18"/>
      <dgm:spPr/>
    </dgm:pt>
    <dgm:pt modelId="{B33FD92C-1FBC-47AB-8FE0-908CDC7F9EF0}" type="pres">
      <dgm:prSet presAssocID="{56A2712A-76B5-4756-B996-075AA1D9ADD8}" presName="hierChild4" presStyleCnt="0"/>
      <dgm:spPr/>
    </dgm:pt>
    <dgm:pt modelId="{E6F4997F-FF86-4945-8089-2273E9DB4A90}" type="pres">
      <dgm:prSet presAssocID="{56A2712A-76B5-4756-B996-075AA1D9ADD8}" presName="hierChild5" presStyleCnt="0"/>
      <dgm:spPr/>
    </dgm:pt>
    <dgm:pt modelId="{1255F917-EB27-4FC5-A30C-7C3113456710}" type="pres">
      <dgm:prSet presAssocID="{F4EA4EA5-E0C0-4AC7-B205-F266B9161C13}" presName="hierChild5" presStyleCnt="0"/>
      <dgm:spPr/>
    </dgm:pt>
    <dgm:pt modelId="{4DD6C884-4E48-48F4-8885-9BB92E89894C}" type="pres">
      <dgm:prSet presAssocID="{D5D4AA2E-F885-47AA-A6B3-75640A33387E}" presName="Name35" presStyleLbl="parChTrans1D4" presStyleIdx="9" presStyleCnt="18"/>
      <dgm:spPr/>
    </dgm:pt>
    <dgm:pt modelId="{CD6EB32E-89C6-4314-B151-385EF1DAF42E}" type="pres">
      <dgm:prSet presAssocID="{454C330A-9150-4A29-8464-B539C6AFE043}" presName="hierRoot2" presStyleCnt="0">
        <dgm:presLayoutVars>
          <dgm:hierBranch val="init"/>
        </dgm:presLayoutVars>
      </dgm:prSet>
      <dgm:spPr/>
    </dgm:pt>
    <dgm:pt modelId="{39B05F29-44FF-4899-B415-BBE38FFFC2D9}" type="pres">
      <dgm:prSet presAssocID="{454C330A-9150-4A29-8464-B539C6AFE043}" presName="rootComposite" presStyleCnt="0"/>
      <dgm:spPr/>
    </dgm:pt>
    <dgm:pt modelId="{79086B09-A51E-4929-AC1B-2A9C40A7E71D}" type="pres">
      <dgm:prSet presAssocID="{454C330A-9150-4A29-8464-B539C6AFE043}" presName="rootText" presStyleLbl="node4" presStyleIdx="9" presStyleCnt="18" custScaleX="68156" custScaleY="51117" custLinFactX="-100000" custLinFactNeighborX="-189115" custLinFactNeighborY="-18805">
        <dgm:presLayoutVars>
          <dgm:chPref val="3"/>
        </dgm:presLayoutVars>
      </dgm:prSet>
      <dgm:spPr/>
    </dgm:pt>
    <dgm:pt modelId="{ACE594ED-60EF-433F-81E6-78010CF1E64D}" type="pres">
      <dgm:prSet presAssocID="{454C330A-9150-4A29-8464-B539C6AFE043}" presName="rootConnector" presStyleLbl="node4" presStyleIdx="9" presStyleCnt="18"/>
      <dgm:spPr/>
    </dgm:pt>
    <dgm:pt modelId="{D1B353FB-2D48-4937-AFC1-8D721FFA6268}" type="pres">
      <dgm:prSet presAssocID="{454C330A-9150-4A29-8464-B539C6AFE043}" presName="hierChild4" presStyleCnt="0"/>
      <dgm:spPr/>
    </dgm:pt>
    <dgm:pt modelId="{0CE42C0D-566B-4CF3-B131-5ACD6997D658}" type="pres">
      <dgm:prSet presAssocID="{D2664A27-1D24-4D73-9C97-E518A85CF992}" presName="Name37" presStyleLbl="parChTrans1D4" presStyleIdx="10" presStyleCnt="18"/>
      <dgm:spPr/>
    </dgm:pt>
    <dgm:pt modelId="{5E530AFC-AF69-4A7F-B818-C834C1BC68AD}" type="pres">
      <dgm:prSet presAssocID="{0378092D-0CC4-45AA-AAED-7975FAD7E739}" presName="hierRoot2" presStyleCnt="0">
        <dgm:presLayoutVars>
          <dgm:hierBranch/>
        </dgm:presLayoutVars>
      </dgm:prSet>
      <dgm:spPr/>
    </dgm:pt>
    <dgm:pt modelId="{C8A46D7D-7419-4B8D-84DB-D5FCFB2AB3BD}" type="pres">
      <dgm:prSet presAssocID="{0378092D-0CC4-45AA-AAED-7975FAD7E739}" presName="rootComposite" presStyleCnt="0"/>
      <dgm:spPr/>
    </dgm:pt>
    <dgm:pt modelId="{628F8320-FCB9-41C0-81CE-255AA52F6941}" type="pres">
      <dgm:prSet presAssocID="{0378092D-0CC4-45AA-AAED-7975FAD7E739}" presName="rootText" presStyleLbl="node4" presStyleIdx="10" presStyleCnt="18" custScaleX="182764" custLinFactX="-65335" custLinFactNeighborX="-100000" custLinFactNeighborY="-4656">
        <dgm:presLayoutVars>
          <dgm:chPref val="3"/>
        </dgm:presLayoutVars>
      </dgm:prSet>
      <dgm:spPr/>
    </dgm:pt>
    <dgm:pt modelId="{049BA3E2-5716-4CD1-A559-20F092D6A3C2}" type="pres">
      <dgm:prSet presAssocID="{0378092D-0CC4-45AA-AAED-7975FAD7E739}" presName="rootConnector" presStyleLbl="node4" presStyleIdx="10" presStyleCnt="18"/>
      <dgm:spPr/>
    </dgm:pt>
    <dgm:pt modelId="{1F162854-11FE-4CBF-BB62-5B612F561625}" type="pres">
      <dgm:prSet presAssocID="{0378092D-0CC4-45AA-AAED-7975FAD7E739}" presName="hierChild4" presStyleCnt="0"/>
      <dgm:spPr/>
    </dgm:pt>
    <dgm:pt modelId="{6F15C005-E36D-4BCA-9174-A7567A618D35}" type="pres">
      <dgm:prSet presAssocID="{F885520B-6345-4647-92D0-BCFEC329FEB7}" presName="Name35" presStyleLbl="parChTrans1D4" presStyleIdx="11" presStyleCnt="18"/>
      <dgm:spPr/>
    </dgm:pt>
    <dgm:pt modelId="{0E1C1517-1C67-49B6-9271-384E913ED1CB}" type="pres">
      <dgm:prSet presAssocID="{53B3FEAD-5FF2-4B4C-B22B-A6AB86A903B7}" presName="hierRoot2" presStyleCnt="0">
        <dgm:presLayoutVars>
          <dgm:hierBranch val="init"/>
        </dgm:presLayoutVars>
      </dgm:prSet>
      <dgm:spPr/>
    </dgm:pt>
    <dgm:pt modelId="{204FF516-1D8A-4613-B2C8-62EA920E24DC}" type="pres">
      <dgm:prSet presAssocID="{53B3FEAD-5FF2-4B4C-B22B-A6AB86A903B7}" presName="rootComposite" presStyleCnt="0"/>
      <dgm:spPr/>
    </dgm:pt>
    <dgm:pt modelId="{7315C54B-A96D-4E51-A843-E13B7A916272}" type="pres">
      <dgm:prSet presAssocID="{53B3FEAD-5FF2-4B4C-B22B-A6AB86A903B7}" presName="rootText" presStyleLbl="node4" presStyleIdx="11" presStyleCnt="18" custScaleX="390174" custScaleY="70101" custLinFactX="-44154" custLinFactNeighborX="-100000" custLinFactNeighborY="18577">
        <dgm:presLayoutVars>
          <dgm:chPref val="3"/>
        </dgm:presLayoutVars>
      </dgm:prSet>
      <dgm:spPr/>
    </dgm:pt>
    <dgm:pt modelId="{0EC42358-DF54-4B12-99AF-2D10393BEB58}" type="pres">
      <dgm:prSet presAssocID="{53B3FEAD-5FF2-4B4C-B22B-A6AB86A903B7}" presName="rootConnector" presStyleLbl="node4" presStyleIdx="11" presStyleCnt="18"/>
      <dgm:spPr/>
    </dgm:pt>
    <dgm:pt modelId="{636C7AE9-CDB9-4474-A0F9-57DB3F857095}" type="pres">
      <dgm:prSet presAssocID="{53B3FEAD-5FF2-4B4C-B22B-A6AB86A903B7}" presName="hierChild4" presStyleCnt="0"/>
      <dgm:spPr/>
    </dgm:pt>
    <dgm:pt modelId="{F7190709-9482-4797-AE48-C419C81B2143}" type="pres">
      <dgm:prSet presAssocID="{53B3FEAD-5FF2-4B4C-B22B-A6AB86A903B7}" presName="hierChild5" presStyleCnt="0"/>
      <dgm:spPr/>
    </dgm:pt>
    <dgm:pt modelId="{1E52DCF0-4CD4-4540-9582-0496B3477EE9}" type="pres">
      <dgm:prSet presAssocID="{0378092D-0CC4-45AA-AAED-7975FAD7E739}" presName="hierChild5" presStyleCnt="0"/>
      <dgm:spPr/>
    </dgm:pt>
    <dgm:pt modelId="{86EDF59B-E58D-4ABD-A6FE-CC108CCDCCFF}" type="pres">
      <dgm:prSet presAssocID="{454C330A-9150-4A29-8464-B539C6AFE043}" presName="hierChild5" presStyleCnt="0"/>
      <dgm:spPr/>
    </dgm:pt>
    <dgm:pt modelId="{062FC1C6-721C-4614-B90D-FEADC9FA5D5E}" type="pres">
      <dgm:prSet presAssocID="{CBC38035-6869-4350-B5BB-DDAB4CA4E769}" presName="hierChild5" presStyleCnt="0"/>
      <dgm:spPr/>
    </dgm:pt>
    <dgm:pt modelId="{F188648F-EF3B-411A-AC25-A4B0D58849CE}" type="pres">
      <dgm:prSet presAssocID="{8D77758D-D51B-4756-A95B-F8387D24FE15}" presName="hierChild5" presStyleCnt="0"/>
      <dgm:spPr/>
    </dgm:pt>
    <dgm:pt modelId="{76463101-BF7E-4BCE-9EFB-C51766889666}" type="pres">
      <dgm:prSet presAssocID="{409D6F1A-630E-48A8-943A-63B761A4DAEE}" presName="hierChild5" presStyleCnt="0"/>
      <dgm:spPr/>
    </dgm:pt>
    <dgm:pt modelId="{8055E688-DA2E-4B32-A2A2-92A106CA4095}" type="pres">
      <dgm:prSet presAssocID="{18BC4280-0F45-4AD5-A788-0A8B65D8FDE8}" presName="hierChild5" presStyleCnt="0"/>
      <dgm:spPr/>
    </dgm:pt>
    <dgm:pt modelId="{DF382AE6-DB8D-4CD1-9C28-19F2CC40B5E7}" type="pres">
      <dgm:prSet presAssocID="{12484DAB-1B68-450D-B501-522AEBAE992E}" presName="hierChild5" presStyleCnt="0"/>
      <dgm:spPr/>
    </dgm:pt>
    <dgm:pt modelId="{546609BA-27C3-4434-8AB6-4FB19A1B13C2}" type="pres">
      <dgm:prSet presAssocID="{7C04DA7B-1F26-4A64-AB78-18D6F2ADB57E}" presName="Name35" presStyleLbl="parChTrans1D4" presStyleIdx="12" presStyleCnt="18"/>
      <dgm:spPr/>
    </dgm:pt>
    <dgm:pt modelId="{7B450B8C-3ABC-4626-BB8F-81032E3C30BC}" type="pres">
      <dgm:prSet presAssocID="{25AB8D05-4075-4B89-888B-1307C1FA94A6}" presName="hierRoot2" presStyleCnt="0">
        <dgm:presLayoutVars>
          <dgm:hierBranch val="init"/>
        </dgm:presLayoutVars>
      </dgm:prSet>
      <dgm:spPr/>
    </dgm:pt>
    <dgm:pt modelId="{0DA68F85-1DB1-4370-9A25-36CFD3E71CC2}" type="pres">
      <dgm:prSet presAssocID="{25AB8D05-4075-4B89-888B-1307C1FA94A6}" presName="rootComposite" presStyleCnt="0"/>
      <dgm:spPr/>
    </dgm:pt>
    <dgm:pt modelId="{DA660CAE-C86A-49FB-BCE6-1759C4AD1DFA}" type="pres">
      <dgm:prSet presAssocID="{25AB8D05-4075-4B89-888B-1307C1FA94A6}" presName="rootText" presStyleLbl="node4" presStyleIdx="12" presStyleCnt="18" custScaleX="63285" custScaleY="44992">
        <dgm:presLayoutVars>
          <dgm:chPref val="3"/>
        </dgm:presLayoutVars>
      </dgm:prSet>
      <dgm:spPr/>
    </dgm:pt>
    <dgm:pt modelId="{DB75921C-E416-4625-8533-E4135AA2C096}" type="pres">
      <dgm:prSet presAssocID="{25AB8D05-4075-4B89-888B-1307C1FA94A6}" presName="rootConnector" presStyleLbl="node4" presStyleIdx="12" presStyleCnt="18"/>
      <dgm:spPr/>
    </dgm:pt>
    <dgm:pt modelId="{C3EC2CAA-E740-4133-B0D8-DDC4EE3C5AF3}" type="pres">
      <dgm:prSet presAssocID="{25AB8D05-4075-4B89-888B-1307C1FA94A6}" presName="hierChild4" presStyleCnt="0"/>
      <dgm:spPr/>
    </dgm:pt>
    <dgm:pt modelId="{57730875-2554-46AF-9AF8-B5D261769941}" type="pres">
      <dgm:prSet presAssocID="{E12BA539-D808-416E-84EE-D16DE6A4254D}" presName="Name37" presStyleLbl="parChTrans1D4" presStyleIdx="13" presStyleCnt="18"/>
      <dgm:spPr/>
    </dgm:pt>
    <dgm:pt modelId="{9FC5BEAB-31F5-429A-95EE-DDCA01254231}" type="pres">
      <dgm:prSet presAssocID="{48601B6B-28B6-4297-BD15-5AE4AD137273}" presName="hierRoot2" presStyleCnt="0">
        <dgm:presLayoutVars>
          <dgm:hierBranch/>
        </dgm:presLayoutVars>
      </dgm:prSet>
      <dgm:spPr/>
    </dgm:pt>
    <dgm:pt modelId="{284E484B-58B5-4AA8-A042-84D393A378A2}" type="pres">
      <dgm:prSet presAssocID="{48601B6B-28B6-4297-BD15-5AE4AD137273}" presName="rootComposite" presStyleCnt="0"/>
      <dgm:spPr/>
    </dgm:pt>
    <dgm:pt modelId="{F65EA9B2-9562-4940-8D73-B5C8754CBED7}" type="pres">
      <dgm:prSet presAssocID="{48601B6B-28B6-4297-BD15-5AE4AD137273}" presName="rootText" presStyleLbl="node4" presStyleIdx="13" presStyleCnt="18" custScaleX="254668" custLinFactNeighborY="3768">
        <dgm:presLayoutVars>
          <dgm:chPref val="3"/>
        </dgm:presLayoutVars>
      </dgm:prSet>
      <dgm:spPr/>
    </dgm:pt>
    <dgm:pt modelId="{4F0CD0E1-3A72-4F8D-84CB-2F043B1A3E73}" type="pres">
      <dgm:prSet presAssocID="{48601B6B-28B6-4297-BD15-5AE4AD137273}" presName="rootConnector" presStyleLbl="node4" presStyleIdx="13" presStyleCnt="18"/>
      <dgm:spPr/>
    </dgm:pt>
    <dgm:pt modelId="{506321F6-0EC6-450F-ACA8-CD15FE63DBB3}" type="pres">
      <dgm:prSet presAssocID="{48601B6B-28B6-4297-BD15-5AE4AD137273}" presName="hierChild4" presStyleCnt="0"/>
      <dgm:spPr/>
    </dgm:pt>
    <dgm:pt modelId="{74E6468F-E356-41A9-BF9D-878A61FF3FFB}" type="pres">
      <dgm:prSet presAssocID="{273A570E-4C06-4851-B4BE-C6ED572C4E2E}" presName="Name35" presStyleLbl="parChTrans1D4" presStyleIdx="14" presStyleCnt="18"/>
      <dgm:spPr/>
    </dgm:pt>
    <dgm:pt modelId="{814680A1-EEB4-4FB5-BA41-CE433576EF3B}" type="pres">
      <dgm:prSet presAssocID="{503EEEE3-504D-4D66-8564-9D4AD899828B}" presName="hierRoot2" presStyleCnt="0">
        <dgm:presLayoutVars>
          <dgm:hierBranch val="init"/>
        </dgm:presLayoutVars>
      </dgm:prSet>
      <dgm:spPr/>
    </dgm:pt>
    <dgm:pt modelId="{4DB810B2-E9C0-4B51-A188-94D46CE3A776}" type="pres">
      <dgm:prSet presAssocID="{503EEEE3-504D-4D66-8564-9D4AD899828B}" presName="rootComposite" presStyleCnt="0"/>
      <dgm:spPr/>
    </dgm:pt>
    <dgm:pt modelId="{7B389110-844F-4407-9A13-73CBC4F93ECE}" type="pres">
      <dgm:prSet presAssocID="{503EEEE3-504D-4D66-8564-9D4AD899828B}" presName="rootText" presStyleLbl="node4" presStyleIdx="14" presStyleCnt="18" custScaleX="56135" custScaleY="44908">
        <dgm:presLayoutVars>
          <dgm:chPref val="3"/>
        </dgm:presLayoutVars>
      </dgm:prSet>
      <dgm:spPr/>
    </dgm:pt>
    <dgm:pt modelId="{863E0731-7F7B-4B33-94BB-A7456395BB38}" type="pres">
      <dgm:prSet presAssocID="{503EEEE3-504D-4D66-8564-9D4AD899828B}" presName="rootConnector" presStyleLbl="node4" presStyleIdx="14" presStyleCnt="18"/>
      <dgm:spPr/>
    </dgm:pt>
    <dgm:pt modelId="{4F49BAB4-EEF8-491C-BCB2-CB74B8577BB2}" type="pres">
      <dgm:prSet presAssocID="{503EEEE3-504D-4D66-8564-9D4AD899828B}" presName="hierChild4" presStyleCnt="0"/>
      <dgm:spPr/>
    </dgm:pt>
    <dgm:pt modelId="{39712603-10E0-4981-85CC-71974D2CB98E}" type="pres">
      <dgm:prSet presAssocID="{B6A460CF-1064-4467-9B4F-0583DBC46814}" presName="Name37" presStyleLbl="parChTrans1D4" presStyleIdx="15" presStyleCnt="18"/>
      <dgm:spPr/>
    </dgm:pt>
    <dgm:pt modelId="{84FEA7E2-235C-4749-AEBE-D1145BB65FC6}" type="pres">
      <dgm:prSet presAssocID="{3029E9A3-9A8D-493D-8653-6F2D93176C10}" presName="hierRoot2" presStyleCnt="0">
        <dgm:presLayoutVars>
          <dgm:hierBranch val="init"/>
        </dgm:presLayoutVars>
      </dgm:prSet>
      <dgm:spPr/>
    </dgm:pt>
    <dgm:pt modelId="{30622A83-E32C-4018-A47D-98CC786289CB}" type="pres">
      <dgm:prSet presAssocID="{3029E9A3-9A8D-493D-8653-6F2D93176C10}" presName="rootComposite" presStyleCnt="0"/>
      <dgm:spPr/>
    </dgm:pt>
    <dgm:pt modelId="{DF9440C9-ED50-4BDE-AAB5-0728CEC3599F}" type="pres">
      <dgm:prSet presAssocID="{3029E9A3-9A8D-493D-8653-6F2D93176C10}" presName="rootText" presStyleLbl="node4" presStyleIdx="15" presStyleCnt="18" custScaleX="131723" custScaleY="103945" custLinFactX="-200000" custLinFactNeighborX="-203233" custLinFactNeighborY="-41748">
        <dgm:presLayoutVars>
          <dgm:chPref val="3"/>
        </dgm:presLayoutVars>
      </dgm:prSet>
      <dgm:spPr/>
    </dgm:pt>
    <dgm:pt modelId="{507A5EE8-A83B-4B6B-A4A5-18B098D1D3F0}" type="pres">
      <dgm:prSet presAssocID="{3029E9A3-9A8D-493D-8653-6F2D93176C10}" presName="rootConnector" presStyleLbl="node4" presStyleIdx="15" presStyleCnt="18"/>
      <dgm:spPr/>
    </dgm:pt>
    <dgm:pt modelId="{954B948A-3CDB-4D53-B576-1F8CF84D9EB2}" type="pres">
      <dgm:prSet presAssocID="{3029E9A3-9A8D-493D-8653-6F2D93176C10}" presName="hierChild4" presStyleCnt="0"/>
      <dgm:spPr/>
    </dgm:pt>
    <dgm:pt modelId="{A74E4E90-BB75-4FB2-9209-75844D8377C8}" type="pres">
      <dgm:prSet presAssocID="{3029E9A3-9A8D-493D-8653-6F2D93176C10}" presName="hierChild5" presStyleCnt="0"/>
      <dgm:spPr/>
    </dgm:pt>
    <dgm:pt modelId="{BC8BE965-79C0-4452-9165-64EF411DD8C7}" type="pres">
      <dgm:prSet presAssocID="{503EEEE3-504D-4D66-8564-9D4AD899828B}" presName="hierChild5" presStyleCnt="0"/>
      <dgm:spPr/>
    </dgm:pt>
    <dgm:pt modelId="{ABB85B77-D671-4100-9523-C2D24E4E851E}" type="pres">
      <dgm:prSet presAssocID="{17527932-A83C-4E19-9E9F-BF0A02C46D6B}" presName="Name35" presStyleLbl="parChTrans1D4" presStyleIdx="16" presStyleCnt="18"/>
      <dgm:spPr/>
    </dgm:pt>
    <dgm:pt modelId="{FD4FF532-2758-49AC-AF16-829EB926F74A}" type="pres">
      <dgm:prSet presAssocID="{2DDFB6AA-2196-44A7-A4C8-A07279FD38FC}" presName="hierRoot2" presStyleCnt="0">
        <dgm:presLayoutVars>
          <dgm:hierBranch val="init"/>
        </dgm:presLayoutVars>
      </dgm:prSet>
      <dgm:spPr/>
    </dgm:pt>
    <dgm:pt modelId="{58A101A2-5CB4-4822-895E-DED634080608}" type="pres">
      <dgm:prSet presAssocID="{2DDFB6AA-2196-44A7-A4C8-A07279FD38FC}" presName="rootComposite" presStyleCnt="0"/>
      <dgm:spPr/>
    </dgm:pt>
    <dgm:pt modelId="{B438C5C7-D9C1-48DF-AE45-A97C2BF6D05E}" type="pres">
      <dgm:prSet presAssocID="{2DDFB6AA-2196-44A7-A4C8-A07279FD38FC}" presName="rootText" presStyleLbl="node4" presStyleIdx="16" presStyleCnt="18" custScaleX="56135" custScaleY="45249">
        <dgm:presLayoutVars>
          <dgm:chPref val="3"/>
        </dgm:presLayoutVars>
      </dgm:prSet>
      <dgm:spPr/>
    </dgm:pt>
    <dgm:pt modelId="{CACDFCCC-4CD1-41E0-A5FA-E81587999C69}" type="pres">
      <dgm:prSet presAssocID="{2DDFB6AA-2196-44A7-A4C8-A07279FD38FC}" presName="rootConnector" presStyleLbl="node4" presStyleIdx="16" presStyleCnt="18"/>
      <dgm:spPr/>
    </dgm:pt>
    <dgm:pt modelId="{0EB0B602-664A-40E3-9CDF-D3B1277050A8}" type="pres">
      <dgm:prSet presAssocID="{2DDFB6AA-2196-44A7-A4C8-A07279FD38FC}" presName="hierChild4" presStyleCnt="0"/>
      <dgm:spPr/>
    </dgm:pt>
    <dgm:pt modelId="{8CDE63DA-12F1-4B0A-B3E1-232563304C4D}" type="pres">
      <dgm:prSet presAssocID="{7964AF23-A864-42F1-AA7A-0D83DFF68837}" presName="Name37" presStyleLbl="parChTrans1D4" presStyleIdx="17" presStyleCnt="18"/>
      <dgm:spPr/>
    </dgm:pt>
    <dgm:pt modelId="{9CABF8EC-6301-4CF6-A0AA-ED53FF993C1E}" type="pres">
      <dgm:prSet presAssocID="{F13B41F5-605B-4CB6-AB4E-F25C3730AC30}" presName="hierRoot2" presStyleCnt="0">
        <dgm:presLayoutVars>
          <dgm:hierBranch val="init"/>
        </dgm:presLayoutVars>
      </dgm:prSet>
      <dgm:spPr/>
    </dgm:pt>
    <dgm:pt modelId="{63EA44DA-BAC0-46F0-AEC9-122DA6A8B90D}" type="pres">
      <dgm:prSet presAssocID="{F13B41F5-605B-4CB6-AB4E-F25C3730AC30}" presName="rootComposite" presStyleCnt="0"/>
      <dgm:spPr/>
    </dgm:pt>
    <dgm:pt modelId="{B3E6A45C-48EF-46E2-B004-4BBA99A4E162}" type="pres">
      <dgm:prSet presAssocID="{F13B41F5-605B-4CB6-AB4E-F25C3730AC30}" presName="rootText" presStyleLbl="node4" presStyleIdx="17" presStyleCnt="18" custScaleX="132336" custScaleY="157750" custLinFactNeighborX="34189" custLinFactNeighborY="81586">
        <dgm:presLayoutVars>
          <dgm:chPref val="3"/>
        </dgm:presLayoutVars>
      </dgm:prSet>
      <dgm:spPr/>
    </dgm:pt>
    <dgm:pt modelId="{A6BC0E57-9028-404F-A8D6-795F0C794876}" type="pres">
      <dgm:prSet presAssocID="{F13B41F5-605B-4CB6-AB4E-F25C3730AC30}" presName="rootConnector" presStyleLbl="node4" presStyleIdx="17" presStyleCnt="18"/>
      <dgm:spPr/>
    </dgm:pt>
    <dgm:pt modelId="{40566E19-D90E-4C11-9324-BD04A15C9582}" type="pres">
      <dgm:prSet presAssocID="{F13B41F5-605B-4CB6-AB4E-F25C3730AC30}" presName="hierChild4" presStyleCnt="0"/>
      <dgm:spPr/>
    </dgm:pt>
    <dgm:pt modelId="{BF0E9290-258E-4A13-90D1-8B24749E8AF4}" type="pres">
      <dgm:prSet presAssocID="{F13B41F5-605B-4CB6-AB4E-F25C3730AC30}" presName="hierChild5" presStyleCnt="0"/>
      <dgm:spPr/>
    </dgm:pt>
    <dgm:pt modelId="{E6A84E63-50F4-49DB-9AD9-56961B845D91}" type="pres">
      <dgm:prSet presAssocID="{2DDFB6AA-2196-44A7-A4C8-A07279FD38FC}" presName="hierChild5" presStyleCnt="0"/>
      <dgm:spPr/>
    </dgm:pt>
    <dgm:pt modelId="{758AE223-7701-453F-AA4A-D0BE635C62C2}" type="pres">
      <dgm:prSet presAssocID="{48601B6B-28B6-4297-BD15-5AE4AD137273}" presName="hierChild5" presStyleCnt="0"/>
      <dgm:spPr/>
    </dgm:pt>
    <dgm:pt modelId="{85E9E4CE-0172-4642-902C-8A72808209A8}" type="pres">
      <dgm:prSet presAssocID="{25AB8D05-4075-4B89-888B-1307C1FA94A6}" presName="hierChild5" presStyleCnt="0"/>
      <dgm:spPr/>
    </dgm:pt>
    <dgm:pt modelId="{20DE70AF-3876-45BB-8D57-B8494D9118ED}" type="pres">
      <dgm:prSet presAssocID="{5249F8C4-636C-495F-B75D-23119601257D}" presName="hierChild5" presStyleCnt="0"/>
      <dgm:spPr/>
    </dgm:pt>
    <dgm:pt modelId="{62E32FE9-C8C5-4805-A909-F97767EA2D1B}" type="pres">
      <dgm:prSet presAssocID="{317E4023-C998-4DE9-A8BF-C96F2B341469}" presName="hierChild5" presStyleCnt="0"/>
      <dgm:spPr/>
    </dgm:pt>
    <dgm:pt modelId="{C19F1EA1-8F88-4EE7-B049-9DB3C5EC69C9}" type="pres">
      <dgm:prSet presAssocID="{9258432D-DA69-498A-83E3-8E3B40E8CFAE}" presName="Name37" presStyleLbl="parChTrans1D2" presStyleIdx="1" presStyleCnt="2"/>
      <dgm:spPr/>
    </dgm:pt>
    <dgm:pt modelId="{EA13707A-8C1B-4E57-8B84-23ACFE56BC80}" type="pres">
      <dgm:prSet presAssocID="{C93B9AB5-E30B-47B8-A16A-4847164DB1CA}" presName="hierRoot2" presStyleCnt="0">
        <dgm:presLayoutVars>
          <dgm:hierBranch val="init"/>
        </dgm:presLayoutVars>
      </dgm:prSet>
      <dgm:spPr/>
    </dgm:pt>
    <dgm:pt modelId="{0EC29CEB-47BB-47DB-A56B-FC66C5C53505}" type="pres">
      <dgm:prSet presAssocID="{C93B9AB5-E30B-47B8-A16A-4847164DB1CA}" presName="rootComposite" presStyleCnt="0"/>
      <dgm:spPr/>
    </dgm:pt>
    <dgm:pt modelId="{9BA8DD6D-C6D0-42B1-8963-D065519A9178}" type="pres">
      <dgm:prSet presAssocID="{C93B9AB5-E30B-47B8-A16A-4847164DB1CA}" presName="rootText" presStyleLbl="node2" presStyleIdx="1" presStyleCnt="2" custScaleX="64033" custScaleY="51503">
        <dgm:presLayoutVars>
          <dgm:chPref val="3"/>
        </dgm:presLayoutVars>
      </dgm:prSet>
      <dgm:spPr/>
    </dgm:pt>
    <dgm:pt modelId="{AB6F847B-B3C7-41FA-8E37-77E267E0C8DD}" type="pres">
      <dgm:prSet presAssocID="{C93B9AB5-E30B-47B8-A16A-4847164DB1CA}" presName="rootConnector" presStyleLbl="node2" presStyleIdx="1" presStyleCnt="2"/>
      <dgm:spPr/>
    </dgm:pt>
    <dgm:pt modelId="{A122417E-BAFF-482C-BCB7-112C942AD208}" type="pres">
      <dgm:prSet presAssocID="{C93B9AB5-E30B-47B8-A16A-4847164DB1CA}" presName="hierChild4" presStyleCnt="0"/>
      <dgm:spPr/>
    </dgm:pt>
    <dgm:pt modelId="{68A11452-ED08-4C54-A4D1-0E6143653362}" type="pres">
      <dgm:prSet presAssocID="{544FAB54-37A4-4D8D-9918-09F652E51804}" presName="Name37" presStyleLbl="parChTrans1D3" presStyleIdx="1" presStyleCnt="2"/>
      <dgm:spPr/>
    </dgm:pt>
    <dgm:pt modelId="{5CD7BD0B-1E1C-49ED-B76E-74D71ACE54C9}" type="pres">
      <dgm:prSet presAssocID="{201815C1-C56C-43CD-AC3C-793B460F6865}" presName="hierRoot2" presStyleCnt="0">
        <dgm:presLayoutVars>
          <dgm:hierBranch val="init"/>
        </dgm:presLayoutVars>
      </dgm:prSet>
      <dgm:spPr/>
    </dgm:pt>
    <dgm:pt modelId="{3C78AFC4-9656-4051-9DE6-A41DC3B106A3}" type="pres">
      <dgm:prSet presAssocID="{201815C1-C56C-43CD-AC3C-793B460F6865}" presName="rootComposite" presStyleCnt="0"/>
      <dgm:spPr/>
    </dgm:pt>
    <dgm:pt modelId="{6E84D369-0544-4B9A-A023-F96B71317242}" type="pres">
      <dgm:prSet presAssocID="{201815C1-C56C-43CD-AC3C-793B460F6865}" presName="rootText" presStyleLbl="node3" presStyleIdx="1" presStyleCnt="2" custScaleX="142075" custScaleY="176777" custLinFactNeighborX="19" custLinFactNeighborY="40216">
        <dgm:presLayoutVars>
          <dgm:chPref val="3"/>
        </dgm:presLayoutVars>
      </dgm:prSet>
      <dgm:spPr/>
    </dgm:pt>
    <dgm:pt modelId="{43D20055-9E1E-4D6B-934E-362A5EA75E2B}" type="pres">
      <dgm:prSet presAssocID="{201815C1-C56C-43CD-AC3C-793B460F6865}" presName="rootConnector" presStyleLbl="node3" presStyleIdx="1" presStyleCnt="2"/>
      <dgm:spPr/>
    </dgm:pt>
    <dgm:pt modelId="{45E8F67D-A5EB-4E91-A532-79B5450595E8}" type="pres">
      <dgm:prSet presAssocID="{201815C1-C56C-43CD-AC3C-793B460F6865}" presName="hierChild4" presStyleCnt="0"/>
      <dgm:spPr/>
    </dgm:pt>
    <dgm:pt modelId="{A46C847A-A728-4173-8FFC-C23EC0FD8309}" type="pres">
      <dgm:prSet presAssocID="{201815C1-C56C-43CD-AC3C-793B460F6865}" presName="hierChild5" presStyleCnt="0"/>
      <dgm:spPr/>
    </dgm:pt>
    <dgm:pt modelId="{FD19CB00-000B-4DB1-94E9-EAFE0AFB4E8F}" type="pres">
      <dgm:prSet presAssocID="{C93B9AB5-E30B-47B8-A16A-4847164DB1CA}" presName="hierChild5" presStyleCnt="0"/>
      <dgm:spPr/>
    </dgm:pt>
    <dgm:pt modelId="{D30140FB-FAA8-42EF-AC6E-BA4DB6149530}" type="pres">
      <dgm:prSet presAssocID="{9A9C0DEF-025B-48E5-9683-899B05E1BF9D}" presName="hierChild3" presStyleCnt="0"/>
      <dgm:spPr/>
    </dgm:pt>
  </dgm:ptLst>
  <dgm:cxnLst>
    <dgm:cxn modelId="{A4237000-6D1A-4885-97FE-24036FEBBB17}" type="presOf" srcId="{8D77758D-D51B-4756-A95B-F8387D24FE15}" destId="{447ABBA9-D56F-44F0-99BA-B62AA4AFB57D}" srcOrd="0" destOrd="0" presId="urn:microsoft.com/office/officeart/2005/8/layout/orgChart1"/>
    <dgm:cxn modelId="{A592A701-1D59-4665-BA77-22FFE7FDB9FB}" type="presOf" srcId="{F4EA4EA5-E0C0-4AC7-B205-F266B9161C13}" destId="{1E56ED9A-E3FE-400B-BE87-0023470CFBF2}" srcOrd="0" destOrd="0" presId="urn:microsoft.com/office/officeart/2005/8/layout/orgChart1"/>
    <dgm:cxn modelId="{580BC001-EC55-47A2-B65E-A99D8FF2BF69}" type="presOf" srcId="{18BC4280-0F45-4AD5-A788-0A8B65D8FDE8}" destId="{185E8A99-8BC1-4BA3-A5CF-98CDE84554E5}" srcOrd="0" destOrd="0" presId="urn:microsoft.com/office/officeart/2005/8/layout/orgChart1"/>
    <dgm:cxn modelId="{2AFCCB01-F5D9-40DF-8DEB-5BE80C03AB5B}" srcId="{5249F8C4-636C-495F-B75D-23119601257D}" destId="{12484DAB-1B68-450D-B501-522AEBAE992E}" srcOrd="0" destOrd="0" parTransId="{1CAA2592-A305-4B2B-81F3-D5BA9B048C40}" sibTransId="{F67A4478-D57A-4B9E-855F-6869EB36F4B2}"/>
    <dgm:cxn modelId="{5CB52604-D14D-46C5-9039-21FC67509283}" type="presOf" srcId="{E12BA539-D808-416E-84EE-D16DE6A4254D}" destId="{57730875-2554-46AF-9AF8-B5D261769941}" srcOrd="0" destOrd="0" presId="urn:microsoft.com/office/officeart/2005/8/layout/orgChart1"/>
    <dgm:cxn modelId="{7F980008-B997-4050-95B2-470068FC91B9}" type="presOf" srcId="{2DDFB6AA-2196-44A7-A4C8-A07279FD38FC}" destId="{B438C5C7-D9C1-48DF-AE45-A97C2BF6D05E}" srcOrd="0" destOrd="0" presId="urn:microsoft.com/office/officeart/2005/8/layout/orgChart1"/>
    <dgm:cxn modelId="{6983EA0C-8D29-4C0B-972A-C1FF69D6AAC2}" type="presOf" srcId="{273A570E-4C06-4851-B4BE-C6ED572C4E2E}" destId="{74E6468F-E356-41A9-BF9D-878A61FF3FFB}" srcOrd="0" destOrd="0" presId="urn:microsoft.com/office/officeart/2005/8/layout/orgChart1"/>
    <dgm:cxn modelId="{5CE7AC12-7F84-4BDB-9E43-F2A815F8063A}" srcId="{8BA35ABF-4B78-4B91-9D91-5468B0361F13}" destId="{BAD4F275-8BB2-45BA-A6FD-35E970C0E800}" srcOrd="0" destOrd="0" parTransId="{1DB2D6B3-86C7-4C21-BAC6-B7ABD81D97D8}" sibTransId="{52DB4CF0-4B75-4BE7-8099-5782700569EE}"/>
    <dgm:cxn modelId="{72D91E1B-DB98-4550-8F05-83C70C90682A}" srcId="{5249F8C4-636C-495F-B75D-23119601257D}" destId="{25AB8D05-4075-4B89-888B-1307C1FA94A6}" srcOrd="1" destOrd="0" parTransId="{7C04DA7B-1F26-4A64-AB78-18D6F2ADB57E}" sibTransId="{BAF516B8-6908-4207-89DE-C608562992D9}"/>
    <dgm:cxn modelId="{EE42481C-DECA-4566-B9C3-A507896E12F0}" type="presOf" srcId="{9A9C0DEF-025B-48E5-9683-899B05E1BF9D}" destId="{61C7264D-4637-447D-B297-FC745D95CF26}" srcOrd="1" destOrd="0" presId="urn:microsoft.com/office/officeart/2005/8/layout/orgChart1"/>
    <dgm:cxn modelId="{1B98691C-3D8A-4965-93D7-64EA40C0802C}" type="presOf" srcId="{CBC38035-6869-4350-B5BB-DDAB4CA4E769}" destId="{A7832602-4E09-4323-9E23-D29786B43F76}" srcOrd="0" destOrd="0" presId="urn:microsoft.com/office/officeart/2005/8/layout/orgChart1"/>
    <dgm:cxn modelId="{F596591E-0103-40A7-905E-828FC76233B8}" type="presOf" srcId="{CBC38035-6869-4350-B5BB-DDAB4CA4E769}" destId="{B5C276D1-5BAE-478A-8DE5-06AB22F832F1}" srcOrd="1" destOrd="0" presId="urn:microsoft.com/office/officeart/2005/8/layout/orgChart1"/>
    <dgm:cxn modelId="{A42AFA24-6C00-4E20-B4B4-25B80BF96963}" type="presOf" srcId="{53B3FEAD-5FF2-4B4C-B22B-A6AB86A903B7}" destId="{0EC42358-DF54-4B12-99AF-2D10393BEB58}" srcOrd="1" destOrd="0" presId="urn:microsoft.com/office/officeart/2005/8/layout/orgChart1"/>
    <dgm:cxn modelId="{55941D25-7B45-488E-A5C3-710F9EA12B3E}" srcId="{2DDFB6AA-2196-44A7-A4C8-A07279FD38FC}" destId="{F13B41F5-605B-4CB6-AB4E-F25C3730AC30}" srcOrd="0" destOrd="0" parTransId="{7964AF23-A864-42F1-AA7A-0D83DFF68837}" sibTransId="{08F09EA7-2846-4BED-8D36-ED2594B43691}"/>
    <dgm:cxn modelId="{ED036729-14E9-436E-AF3D-FD63FC583BB6}" type="presOf" srcId="{317E4023-C998-4DE9-A8BF-C96F2B341469}" destId="{AF3D6EEA-6074-4095-BEF1-651B68A6CE07}" srcOrd="1" destOrd="0" presId="urn:microsoft.com/office/officeart/2005/8/layout/orgChart1"/>
    <dgm:cxn modelId="{9E289729-E5EE-4939-A2DC-9CB3B39EE138}" type="presOf" srcId="{409D6F1A-630E-48A8-943A-63B761A4DAEE}" destId="{531CA2F8-74F7-4429-8FC1-0C4FAAD5EF97}" srcOrd="1" destOrd="0" presId="urn:microsoft.com/office/officeart/2005/8/layout/orgChart1"/>
    <dgm:cxn modelId="{F1DD5C2C-21DD-4F87-9BD4-64D2C0941D88}" type="presOf" srcId="{FD3FDE68-2410-47F7-A4BD-145FFF5C1658}" destId="{0484D0FD-829F-400F-B4EE-B296D81862ED}" srcOrd="0" destOrd="0" presId="urn:microsoft.com/office/officeart/2005/8/layout/orgChart1"/>
    <dgm:cxn modelId="{4A98772C-94A5-40D9-9F6F-7544CB367D8E}" srcId="{25AB8D05-4075-4B89-888B-1307C1FA94A6}" destId="{48601B6B-28B6-4297-BD15-5AE4AD137273}" srcOrd="0" destOrd="0" parTransId="{E12BA539-D808-416E-84EE-D16DE6A4254D}" sibTransId="{6249885C-9171-4A42-A096-6B46A5D0F4FF}"/>
    <dgm:cxn modelId="{9179102E-A615-4C76-8507-A1C32DAE90B3}" type="presOf" srcId="{26D36975-A901-4435-96F2-FDDF77A709E1}" destId="{4B88B002-B8B5-4601-AE8A-00C5126496DF}" srcOrd="0" destOrd="0" presId="urn:microsoft.com/office/officeart/2005/8/layout/orgChart1"/>
    <dgm:cxn modelId="{EC269231-B307-490A-8D5C-BBCF99D6EA09}" type="presOf" srcId="{3029E9A3-9A8D-493D-8653-6F2D93176C10}" destId="{DF9440C9-ED50-4BDE-AAB5-0728CEC3599F}" srcOrd="0" destOrd="0" presId="urn:microsoft.com/office/officeart/2005/8/layout/orgChart1"/>
    <dgm:cxn modelId="{272A6B32-AA32-4B01-9C48-9DFC5CFA23D1}" type="presOf" srcId="{F13B41F5-605B-4CB6-AB4E-F25C3730AC30}" destId="{B3E6A45C-48EF-46E2-B004-4BBA99A4E162}" srcOrd="0" destOrd="0" presId="urn:microsoft.com/office/officeart/2005/8/layout/orgChart1"/>
    <dgm:cxn modelId="{A5FB3333-2258-4FB6-8048-23732389FF86}" type="presOf" srcId="{D2664A27-1D24-4D73-9C97-E518A85CF992}" destId="{0CE42C0D-566B-4CF3-B131-5ACD6997D658}" srcOrd="0" destOrd="0" presId="urn:microsoft.com/office/officeart/2005/8/layout/orgChart1"/>
    <dgm:cxn modelId="{94520237-6C4F-4671-B76E-DF577A606885}" srcId="{9A9C0DEF-025B-48E5-9683-899B05E1BF9D}" destId="{C93B9AB5-E30B-47B8-A16A-4847164DB1CA}" srcOrd="1" destOrd="0" parTransId="{9258432D-DA69-498A-83E3-8E3B40E8CFAE}" sibTransId="{B80C173A-DD94-460A-BFD9-EE03E4BB701A}"/>
    <dgm:cxn modelId="{F095F839-4CD5-4E1E-9E3B-AD4F91B10C87}" type="presOf" srcId="{503EEEE3-504D-4D66-8564-9D4AD899828B}" destId="{863E0731-7F7B-4B33-94BB-A7456395BB38}" srcOrd="1" destOrd="0" presId="urn:microsoft.com/office/officeart/2005/8/layout/orgChart1"/>
    <dgm:cxn modelId="{4D63663A-C0CC-43E6-99E8-94ACEC2ACD77}" type="presOf" srcId="{3029E9A3-9A8D-493D-8653-6F2D93176C10}" destId="{507A5EE8-A83B-4B6B-A4A5-18B098D1D3F0}" srcOrd="1" destOrd="0" presId="urn:microsoft.com/office/officeart/2005/8/layout/orgChart1"/>
    <dgm:cxn modelId="{34A40D3D-FEF0-48F9-AA03-8D9BD900A9B4}" type="presOf" srcId="{A7495E1F-01D3-4CCD-8646-4DC696B47A2B}" destId="{76A9C3F1-7192-4CBE-B53C-03DE10F41A94}" srcOrd="0" destOrd="0" presId="urn:microsoft.com/office/officeart/2005/8/layout/orgChart1"/>
    <dgm:cxn modelId="{F07AAB3E-7AEB-4926-8E79-379DBF014018}" srcId="{53DF5CB0-2E22-4926-8E31-8DF038C0B8D1}" destId="{9A9C0DEF-025B-48E5-9683-899B05E1BF9D}" srcOrd="0" destOrd="0" parTransId="{6F56F9DA-133D-4872-B427-CD1F9A2D3CCF}" sibTransId="{CFFC6419-A724-4394-93B3-55E89E97CEA4}"/>
    <dgm:cxn modelId="{3EFF155B-1AA2-49A4-B13B-62D4B048DF85}" type="presOf" srcId="{2DDFB6AA-2196-44A7-A4C8-A07279FD38FC}" destId="{CACDFCCC-4CD1-41E0-A5FA-E81587999C69}" srcOrd="1" destOrd="0" presId="urn:microsoft.com/office/officeart/2005/8/layout/orgChart1"/>
    <dgm:cxn modelId="{91781841-1624-46C4-8A31-208B20A04D76}" type="presOf" srcId="{F4D6D51A-BF9B-42EA-8B3F-090AAD0621C0}" destId="{A024179D-1050-49CB-B3F5-0F78D3ABD4E3}" srcOrd="0" destOrd="0" presId="urn:microsoft.com/office/officeart/2005/8/layout/orgChart1"/>
    <dgm:cxn modelId="{E347AF62-CFEB-4589-A8EA-DB22A9CF0BE0}" srcId="{12484DAB-1B68-450D-B501-522AEBAE992E}" destId="{18BC4280-0F45-4AD5-A788-0A8B65D8FDE8}" srcOrd="0" destOrd="0" parTransId="{D0BCEF91-20D6-4CB3-A13F-77AD5FED481C}" sibTransId="{6865AFEF-1D2B-4D9D-96F8-B768063208BC}"/>
    <dgm:cxn modelId="{1BB3CC46-69A8-4E7A-BD2B-DDBCEA10687F}" type="presOf" srcId="{D0BCEF91-20D6-4CB3-A13F-77AD5FED481C}" destId="{D185B419-77A7-4959-A8F6-A60186A10E79}" srcOrd="0" destOrd="0" presId="urn:microsoft.com/office/officeart/2005/8/layout/orgChart1"/>
    <dgm:cxn modelId="{A0733767-19BD-41A1-A606-B3DEB21166F4}" type="presOf" srcId="{F885520B-6345-4647-92D0-BCFEC329FEB7}" destId="{6F15C005-E36D-4BCA-9174-A7567A618D35}" srcOrd="0" destOrd="0" presId="urn:microsoft.com/office/officeart/2005/8/layout/orgChart1"/>
    <dgm:cxn modelId="{62785567-683B-42AE-88A9-C9243DD44516}" type="presOf" srcId="{25AB8D05-4075-4B89-888B-1307C1FA94A6}" destId="{DA660CAE-C86A-49FB-BCE6-1759C4AD1DFA}" srcOrd="0" destOrd="0" presId="urn:microsoft.com/office/officeart/2005/8/layout/orgChart1"/>
    <dgm:cxn modelId="{18F78D68-F725-41E3-A9A3-5BA38D7DA53C}" type="presOf" srcId="{53B3FEAD-5FF2-4B4C-B22B-A6AB86A903B7}" destId="{7315C54B-A96D-4E51-A843-E13B7A916272}" srcOrd="0" destOrd="0" presId="urn:microsoft.com/office/officeart/2005/8/layout/orgChart1"/>
    <dgm:cxn modelId="{40B20349-0158-4790-8F79-3BB6691FBC3B}" type="presOf" srcId="{9A9C0DEF-025B-48E5-9683-899B05E1BF9D}" destId="{130A1E4A-8292-4BBB-AC62-1D63BB7DEE80}" srcOrd="0" destOrd="0" presId="urn:microsoft.com/office/officeart/2005/8/layout/orgChart1"/>
    <dgm:cxn modelId="{D177316A-AED8-4D77-95EA-B5B0883100FB}" srcId="{48601B6B-28B6-4297-BD15-5AE4AD137273}" destId="{503EEEE3-504D-4D66-8564-9D4AD899828B}" srcOrd="0" destOrd="0" parTransId="{273A570E-4C06-4851-B4BE-C6ED572C4E2E}" sibTransId="{3ABB2A89-22DC-439B-ABD6-6177A469D5BA}"/>
    <dgm:cxn modelId="{AE5F5B4A-13F3-41D1-9C7F-40243899EA78}" type="presOf" srcId="{317E4023-C998-4DE9-A8BF-C96F2B341469}" destId="{51F19E55-1769-4C31-8715-4243A74A312F}" srcOrd="0" destOrd="0" presId="urn:microsoft.com/office/officeart/2005/8/layout/orgChart1"/>
    <dgm:cxn modelId="{552FA64A-C02C-49E8-B5DB-68F83712C2F2}" type="presOf" srcId="{8BA35ABF-4B78-4B91-9D91-5468B0361F13}" destId="{FAD43AB7-4A62-46F0-BF71-B4CC73350B5C}" srcOrd="1" destOrd="0" presId="urn:microsoft.com/office/officeart/2005/8/layout/orgChart1"/>
    <dgm:cxn modelId="{70C57D4D-D7D6-4BAF-8091-78F86B6D2662}" type="presOf" srcId="{409D6F1A-630E-48A8-943A-63B761A4DAEE}" destId="{994130DC-E03F-45AB-AD83-17BF1DA4E01F}" srcOrd="0" destOrd="0" presId="urn:microsoft.com/office/officeart/2005/8/layout/orgChart1"/>
    <dgm:cxn modelId="{E5CF3370-F59B-4C98-803B-188E710D8FEC}" type="presOf" srcId="{8D77758D-D51B-4756-A95B-F8387D24FE15}" destId="{B376D9B3-2EDA-4A7E-AA9F-5F70FF36454C}" srcOrd="1" destOrd="0" presId="urn:microsoft.com/office/officeart/2005/8/layout/orgChart1"/>
    <dgm:cxn modelId="{ABB93372-3623-453C-ACCD-6E68B9A14BDB}" type="presOf" srcId="{5249F8C4-636C-495F-B75D-23119601257D}" destId="{3790A8B8-428C-431C-9109-329257ABF648}" srcOrd="1" destOrd="0" presId="urn:microsoft.com/office/officeart/2005/8/layout/orgChart1"/>
    <dgm:cxn modelId="{325C4172-D86A-4DDC-A791-E3EB51EE7FE1}" type="presOf" srcId="{0378092D-0CC4-45AA-AAED-7975FAD7E739}" destId="{049BA3E2-5716-4CD1-A559-20F092D6A3C2}" srcOrd="1" destOrd="0" presId="urn:microsoft.com/office/officeart/2005/8/layout/orgChart1"/>
    <dgm:cxn modelId="{219B7D52-49C5-43CE-8B11-1B4B1FC0D25E}" type="presOf" srcId="{12484DAB-1B68-450D-B501-522AEBAE992E}" destId="{F46CF398-CF29-4115-A7DF-AC5D7822283B}" srcOrd="1" destOrd="0" presId="urn:microsoft.com/office/officeart/2005/8/layout/orgChart1"/>
    <dgm:cxn modelId="{D1ED7F52-588B-4C97-B59D-09D72E144987}" type="presOf" srcId="{201815C1-C56C-43CD-AC3C-793B460F6865}" destId="{43D20055-9E1E-4D6B-934E-362A5EA75E2B}" srcOrd="1" destOrd="0" presId="urn:microsoft.com/office/officeart/2005/8/layout/orgChart1"/>
    <dgm:cxn modelId="{A176B853-EE99-4735-B7A5-DFC088FBA4B3}" type="presOf" srcId="{48601B6B-28B6-4297-BD15-5AE4AD137273}" destId="{4F0CD0E1-3A72-4F8D-84CB-2F043B1A3E73}" srcOrd="1" destOrd="0" presId="urn:microsoft.com/office/officeart/2005/8/layout/orgChart1"/>
    <dgm:cxn modelId="{79844754-EBAC-4DD2-AC07-47A9419EEAFE}" type="presOf" srcId="{0378092D-0CC4-45AA-AAED-7975FAD7E739}" destId="{628F8320-FCB9-41C0-81CE-255AA52F6941}" srcOrd="0" destOrd="0" presId="urn:microsoft.com/office/officeart/2005/8/layout/orgChart1"/>
    <dgm:cxn modelId="{E1C28E75-E716-415D-8BA2-F73C62BECCF1}" type="presOf" srcId="{9D3B7B74-B259-48BE-8406-3D8942D69EEE}" destId="{6A000612-3041-430E-BF37-BBC054AC6FAC}" srcOrd="0" destOrd="0" presId="urn:microsoft.com/office/officeart/2005/8/layout/orgChart1"/>
    <dgm:cxn modelId="{F3288A77-0FAB-4CBD-A391-175199768B78}" type="presOf" srcId="{F13B41F5-605B-4CB6-AB4E-F25C3730AC30}" destId="{A6BC0E57-9028-404F-A8D6-795F0C794876}" srcOrd="1" destOrd="0" presId="urn:microsoft.com/office/officeart/2005/8/layout/orgChart1"/>
    <dgm:cxn modelId="{1EABBA58-5AF9-47B9-A5A4-BC0D7B1CE3F8}" srcId="{CBC38035-6869-4350-B5BB-DDAB4CA4E769}" destId="{454C330A-9150-4A29-8464-B539C6AFE043}" srcOrd="1" destOrd="0" parTransId="{D5D4AA2E-F885-47AA-A6B3-75640A33387E}" sibTransId="{42B8C02A-F2E2-489D-9018-FBE05A3981C0}"/>
    <dgm:cxn modelId="{44E01179-22A9-45F1-8CF4-925454221A7B}" type="presOf" srcId="{201815C1-C56C-43CD-AC3C-793B460F6865}" destId="{6E84D369-0544-4B9A-A023-F96B71317242}" srcOrd="0" destOrd="0" presId="urn:microsoft.com/office/officeart/2005/8/layout/orgChart1"/>
    <dgm:cxn modelId="{B673717A-B9B0-43F7-B7F3-8B08371AD27F}" type="presOf" srcId="{1DB2D6B3-86C7-4C21-BAC6-B7ABD81D97D8}" destId="{DAFDF315-028F-44E9-9EEC-53E37E22DD00}" srcOrd="0" destOrd="0" presId="urn:microsoft.com/office/officeart/2005/8/layout/orgChart1"/>
    <dgm:cxn modelId="{D8336D7B-A65B-42EA-AA9A-9BAF42E2ED58}" srcId="{503EEEE3-504D-4D66-8564-9D4AD899828B}" destId="{3029E9A3-9A8D-493D-8653-6F2D93176C10}" srcOrd="0" destOrd="0" parTransId="{B6A460CF-1064-4467-9B4F-0583DBC46814}" sibTransId="{0ECF5D28-0A8A-4E59-AEAE-357E155B10FC}"/>
    <dgm:cxn modelId="{70A6BE7C-72F5-4082-83C7-B6776893DF47}" srcId="{CBC38035-6869-4350-B5BB-DDAB4CA4E769}" destId="{F4EA4EA5-E0C0-4AC7-B205-F266B9161C13}" srcOrd="0" destOrd="0" parTransId="{295FFC7C-157B-4481-BC20-3DCB31237528}" sibTransId="{19DB4CDF-15F4-4FDA-9B30-C5CA31002190}"/>
    <dgm:cxn modelId="{FF9ECA7E-62C0-482E-8F63-0F3CB16B94AE}" type="presOf" srcId="{48601B6B-28B6-4297-BD15-5AE4AD137273}" destId="{F65EA9B2-9562-4940-8D73-B5C8754CBED7}" srcOrd="0" destOrd="0" presId="urn:microsoft.com/office/officeart/2005/8/layout/orgChart1"/>
    <dgm:cxn modelId="{538B7880-BD1C-408E-A264-BAE2F719E571}" type="presOf" srcId="{9258432D-DA69-498A-83E3-8E3B40E8CFAE}" destId="{C19F1EA1-8F88-4EE7-B049-9DB3C5EC69C9}" srcOrd="0" destOrd="0" presId="urn:microsoft.com/office/officeart/2005/8/layout/orgChart1"/>
    <dgm:cxn modelId="{98E11284-63B8-451F-81F9-5D475412E6B6}" type="presOf" srcId="{B6A460CF-1064-4467-9B4F-0583DBC46814}" destId="{39712603-10E0-4981-85CC-71974D2CB98E}" srcOrd="0" destOrd="0" presId="urn:microsoft.com/office/officeart/2005/8/layout/orgChart1"/>
    <dgm:cxn modelId="{4007AD85-29BF-4915-A70D-ED139A057891}" srcId="{409D6F1A-630E-48A8-943A-63B761A4DAEE}" destId="{8BA35ABF-4B78-4B91-9D91-5468B0361F13}" srcOrd="0" destOrd="0" parTransId="{F4D6D51A-BF9B-42EA-8B3F-090AAD0621C0}" sibTransId="{401449E7-0B55-4736-ADDF-7DB548C02369}"/>
    <dgm:cxn modelId="{91E2D985-AF30-4D14-9644-C5FBFBE82416}" type="presOf" srcId="{F4EA4EA5-E0C0-4AC7-B205-F266B9161C13}" destId="{E31A933B-8998-46C3-89A5-69874B711B1C}" srcOrd="1" destOrd="0" presId="urn:microsoft.com/office/officeart/2005/8/layout/orgChart1"/>
    <dgm:cxn modelId="{D5F34A8A-322B-437D-9AF3-7877E3CA0AC2}" type="presOf" srcId="{BAD4F275-8BB2-45BA-A6FD-35E970C0E800}" destId="{AE4472AA-3A1C-4975-B386-7A9D9DC052D9}" srcOrd="0" destOrd="0" presId="urn:microsoft.com/office/officeart/2005/8/layout/orgChart1"/>
    <dgm:cxn modelId="{94E9C08B-91E8-458E-BB0C-169E01BCEBDE}" type="presOf" srcId="{503EEEE3-504D-4D66-8564-9D4AD899828B}" destId="{7B389110-844F-4407-9A13-73CBC4F93ECE}" srcOrd="0" destOrd="0" presId="urn:microsoft.com/office/officeart/2005/8/layout/orgChart1"/>
    <dgm:cxn modelId="{31E8768E-062E-4FE3-89A0-84FBBC0C7172}" srcId="{317E4023-C998-4DE9-A8BF-C96F2B341469}" destId="{5249F8C4-636C-495F-B75D-23119601257D}" srcOrd="0" destOrd="0" parTransId="{FD3FDE68-2410-47F7-A4BD-145FFF5C1658}" sibTransId="{090E04D4-364E-4DC1-86BB-CF01AFC85756}"/>
    <dgm:cxn modelId="{9402F38F-E348-4580-BE65-BE6E3E831CA1}" srcId="{0378092D-0CC4-45AA-AAED-7975FAD7E739}" destId="{53B3FEAD-5FF2-4B4C-B22B-A6AB86A903B7}" srcOrd="0" destOrd="0" parTransId="{F885520B-6345-4647-92D0-BCFEC329FEB7}" sibTransId="{B7AD54F9-1E95-4B17-8D98-38F0959ECBFC}"/>
    <dgm:cxn modelId="{BA723F9C-9440-4421-BA3E-3C457931F915}" type="presOf" srcId="{18BC4280-0F45-4AD5-A788-0A8B65D8FDE8}" destId="{9C7592F0-7109-40B5-9D24-5DB840B90002}" srcOrd="1" destOrd="0" presId="urn:microsoft.com/office/officeart/2005/8/layout/orgChart1"/>
    <dgm:cxn modelId="{7678B49E-66BC-44CC-B08F-93B76924D4C8}" type="presOf" srcId="{56A2712A-76B5-4756-B996-075AA1D9ADD8}" destId="{16DE36C4-2B5D-496F-83C6-55B544D5498B}" srcOrd="1" destOrd="0" presId="urn:microsoft.com/office/officeart/2005/8/layout/orgChart1"/>
    <dgm:cxn modelId="{F54505A0-682A-4109-BB3D-819BC471BCF9}" type="presOf" srcId="{5249F8C4-636C-495F-B75D-23119601257D}" destId="{6AC3D21D-DCAA-4608-A8AA-769B48F400CF}" srcOrd="0" destOrd="0" presId="urn:microsoft.com/office/officeart/2005/8/layout/orgChart1"/>
    <dgm:cxn modelId="{4AA2C9A2-C72B-43B2-AE5E-4114A85CF951}" type="presOf" srcId="{D5D4AA2E-F885-47AA-A6B3-75640A33387E}" destId="{4DD6C884-4E48-48F4-8885-9BB92E89894C}" srcOrd="0" destOrd="0" presId="urn:microsoft.com/office/officeart/2005/8/layout/orgChart1"/>
    <dgm:cxn modelId="{A27A12A3-8FE9-4D49-AEB4-D44E6037FFAE}" type="presOf" srcId="{7C04DA7B-1F26-4A64-AB78-18D6F2ADB57E}" destId="{546609BA-27C3-4434-8AB6-4FB19A1B13C2}" srcOrd="0" destOrd="0" presId="urn:microsoft.com/office/officeart/2005/8/layout/orgChart1"/>
    <dgm:cxn modelId="{4B467AAC-B8C7-4965-8FFD-9EB994832562}" srcId="{48601B6B-28B6-4297-BD15-5AE4AD137273}" destId="{2DDFB6AA-2196-44A7-A4C8-A07279FD38FC}" srcOrd="1" destOrd="0" parTransId="{17527932-A83C-4E19-9E9F-BF0A02C46D6B}" sibTransId="{2513F851-BD21-47C6-8580-5AF9ED3B1DF6}"/>
    <dgm:cxn modelId="{173E97B0-5C72-4800-B7D2-21BA24DC82A2}" type="presOf" srcId="{53DF5CB0-2E22-4926-8E31-8DF038C0B8D1}" destId="{AAA9022A-8EE3-412C-BFFA-4EE3360604FD}" srcOrd="0" destOrd="0" presId="urn:microsoft.com/office/officeart/2005/8/layout/orgChart1"/>
    <dgm:cxn modelId="{21A364B4-678C-413A-B452-08EF09A29B13}" type="presOf" srcId="{12484DAB-1B68-450D-B501-522AEBAE992E}" destId="{AFBA74C0-3AA7-4862-AB35-C3874A9E6F9B}" srcOrd="0" destOrd="0" presId="urn:microsoft.com/office/officeart/2005/8/layout/orgChart1"/>
    <dgm:cxn modelId="{78B0BCB6-4FB8-4407-8694-AE0F2569BF2F}" type="presOf" srcId="{295FFC7C-157B-4481-BC20-3DCB31237528}" destId="{F8EC90F5-8EA0-407B-9217-2DF16B06E9E8}" srcOrd="0" destOrd="0" presId="urn:microsoft.com/office/officeart/2005/8/layout/orgChart1"/>
    <dgm:cxn modelId="{6A33A0BE-1656-4863-932E-DF06A72524FA}" srcId="{F4EA4EA5-E0C0-4AC7-B205-F266B9161C13}" destId="{56A2712A-76B5-4756-B996-075AA1D9ADD8}" srcOrd="0" destOrd="0" parTransId="{621DD426-9957-47C9-BC31-EB96AD94D876}" sibTransId="{D09AE2B3-7257-4B1E-B162-77E688AD8FBC}"/>
    <dgm:cxn modelId="{957690BF-C5B3-4ADF-A4F8-BD90CD73F824}" type="presOf" srcId="{C93B9AB5-E30B-47B8-A16A-4847164DB1CA}" destId="{9BA8DD6D-C6D0-42B1-8963-D065519A9178}" srcOrd="0" destOrd="0" presId="urn:microsoft.com/office/officeart/2005/8/layout/orgChart1"/>
    <dgm:cxn modelId="{D7895EC2-8484-49B4-B05D-47A37619DBBC}" type="presOf" srcId="{C93B9AB5-E30B-47B8-A16A-4847164DB1CA}" destId="{AB6F847B-B3C7-41FA-8E37-77E267E0C8DD}" srcOrd="1" destOrd="0" presId="urn:microsoft.com/office/officeart/2005/8/layout/orgChart1"/>
    <dgm:cxn modelId="{88B2ABC6-648B-4FCD-90B4-0E7077053842}" srcId="{454C330A-9150-4A29-8464-B539C6AFE043}" destId="{0378092D-0CC4-45AA-AAED-7975FAD7E739}" srcOrd="0" destOrd="0" parTransId="{D2664A27-1D24-4D73-9C97-E518A85CF992}" sibTransId="{0CBBAA09-7C49-4EA9-BB51-BF1A75E20977}"/>
    <dgm:cxn modelId="{84DD05CC-E01B-4F7C-B968-16CD63EB353F}" type="presOf" srcId="{454C330A-9150-4A29-8464-B539C6AFE043}" destId="{ACE594ED-60EF-433F-81E6-78010CF1E64D}" srcOrd="1" destOrd="0" presId="urn:microsoft.com/office/officeart/2005/8/layout/orgChart1"/>
    <dgm:cxn modelId="{A616C9CC-F7A2-4A17-971D-01DAE73C9A74}" type="presOf" srcId="{8BA35ABF-4B78-4B91-9D91-5468B0361F13}" destId="{0F2E2965-208E-47BA-83E3-5E236D89FDBF}" srcOrd="0" destOrd="0" presId="urn:microsoft.com/office/officeart/2005/8/layout/orgChart1"/>
    <dgm:cxn modelId="{7208FDCD-C9C2-4BDF-A846-20BF68CC69A3}" srcId="{409D6F1A-630E-48A8-943A-63B761A4DAEE}" destId="{8D77758D-D51B-4756-A95B-F8387D24FE15}" srcOrd="1" destOrd="0" parTransId="{9D3B7B74-B259-48BE-8406-3D8942D69EEE}" sibTransId="{DE404168-E1C2-4896-9001-AD26E0CA2C21}"/>
    <dgm:cxn modelId="{9F466FD8-BD0F-43D5-8046-3362AE2EF3C3}" srcId="{8D77758D-D51B-4756-A95B-F8387D24FE15}" destId="{CBC38035-6869-4350-B5BB-DDAB4CA4E769}" srcOrd="0" destOrd="0" parTransId="{5383CDCC-E260-4B5F-BAB3-F22CB585BBAB}" sibTransId="{26D4B321-EA8E-439B-BED7-C454F7D43222}"/>
    <dgm:cxn modelId="{391A21D9-B1B5-4282-BE72-F9F780B5C3CB}" type="presOf" srcId="{56A2712A-76B5-4756-B996-075AA1D9ADD8}" destId="{4B8D8AAA-6976-4D86-A40E-89928CE48320}" srcOrd="0" destOrd="0" presId="urn:microsoft.com/office/officeart/2005/8/layout/orgChart1"/>
    <dgm:cxn modelId="{6C43E6D9-63BF-4D54-ACF3-6BDF2AE9E0E7}" type="presOf" srcId="{621DD426-9957-47C9-BC31-EB96AD94D876}" destId="{0529ECDA-A518-4887-9FBE-335A3E030B25}" srcOrd="0" destOrd="0" presId="urn:microsoft.com/office/officeart/2005/8/layout/orgChart1"/>
    <dgm:cxn modelId="{5F5E0AE4-FAD1-405F-BDD0-1F041D406B51}" type="presOf" srcId="{454C330A-9150-4A29-8464-B539C6AFE043}" destId="{79086B09-A51E-4929-AC1B-2A9C40A7E71D}" srcOrd="0" destOrd="0" presId="urn:microsoft.com/office/officeart/2005/8/layout/orgChart1"/>
    <dgm:cxn modelId="{F7C094E4-F46F-4A5F-9C70-5E105DAF705C}" type="presOf" srcId="{1CAA2592-A305-4B2B-81F3-D5BA9B048C40}" destId="{535B6221-9C61-4460-A44C-CB5E64DFE028}" srcOrd="0" destOrd="0" presId="urn:microsoft.com/office/officeart/2005/8/layout/orgChart1"/>
    <dgm:cxn modelId="{FDBE8BE8-B59A-46FE-AF56-69C231BC25F2}" type="presOf" srcId="{5383CDCC-E260-4B5F-BAB3-F22CB585BBAB}" destId="{3880E9FD-055D-4BD0-A542-35EC473CAA54}" srcOrd="0" destOrd="0" presId="urn:microsoft.com/office/officeart/2005/8/layout/orgChart1"/>
    <dgm:cxn modelId="{F6D95CEA-2F74-46BC-A48A-42D42F373AFA}" type="presOf" srcId="{BAD4F275-8BB2-45BA-A6FD-35E970C0E800}" destId="{8866EF32-0A42-4F7C-B6BE-A8E8541744C9}" srcOrd="1" destOrd="0" presId="urn:microsoft.com/office/officeart/2005/8/layout/orgChart1"/>
    <dgm:cxn modelId="{3F6FF5F1-7680-4423-8004-01E716F3F302}" type="presOf" srcId="{25AB8D05-4075-4B89-888B-1307C1FA94A6}" destId="{DB75921C-E416-4625-8533-E4135AA2C096}" srcOrd="1" destOrd="0" presId="urn:microsoft.com/office/officeart/2005/8/layout/orgChart1"/>
    <dgm:cxn modelId="{19D226F2-0550-4EE3-8B77-5F86DEE1FBDC}" type="presOf" srcId="{544FAB54-37A4-4D8D-9918-09F652E51804}" destId="{68A11452-ED08-4C54-A4D1-0E6143653362}" srcOrd="0" destOrd="0" presId="urn:microsoft.com/office/officeart/2005/8/layout/orgChart1"/>
    <dgm:cxn modelId="{B8FA17F3-A896-4880-9895-CE2EE76468BD}" type="presOf" srcId="{7964AF23-A864-42F1-AA7A-0D83DFF68837}" destId="{8CDE63DA-12F1-4B0A-B3E1-232563304C4D}" srcOrd="0" destOrd="0" presId="urn:microsoft.com/office/officeart/2005/8/layout/orgChart1"/>
    <dgm:cxn modelId="{EB1B9EF6-4880-4C32-BE05-2E7882F8FA24}" type="presOf" srcId="{17527932-A83C-4E19-9E9F-BF0A02C46D6B}" destId="{ABB85B77-D671-4100-9523-C2D24E4E851E}" srcOrd="0" destOrd="0" presId="urn:microsoft.com/office/officeart/2005/8/layout/orgChart1"/>
    <dgm:cxn modelId="{B412A9F8-911C-4E02-AF7D-4BA1636C8B90}" srcId="{C93B9AB5-E30B-47B8-A16A-4847164DB1CA}" destId="{201815C1-C56C-43CD-AC3C-793B460F6865}" srcOrd="0" destOrd="0" parTransId="{544FAB54-37A4-4D8D-9918-09F652E51804}" sibTransId="{A32354AC-F3D2-457C-B60C-C235778080DF}"/>
    <dgm:cxn modelId="{B365BBF8-19DB-487B-B5B1-E452A9BDB24E}" srcId="{9A9C0DEF-025B-48E5-9683-899B05E1BF9D}" destId="{317E4023-C998-4DE9-A8BF-C96F2B341469}" srcOrd="0" destOrd="0" parTransId="{A7495E1F-01D3-4CCD-8646-4DC696B47A2B}" sibTransId="{24D93E38-D619-404B-807E-58708ED14DB1}"/>
    <dgm:cxn modelId="{A2B8C8FC-F605-451B-BBA3-37EB53322848}" srcId="{18BC4280-0F45-4AD5-A788-0A8B65D8FDE8}" destId="{409D6F1A-630E-48A8-943A-63B761A4DAEE}" srcOrd="0" destOrd="0" parTransId="{26D36975-A901-4435-96F2-FDDF77A709E1}" sibTransId="{EFD262B6-DD68-4EF0-9016-5B6444AB7AE9}"/>
    <dgm:cxn modelId="{30B7D911-DC62-42E5-977B-EB0785A94EEE}" type="presParOf" srcId="{AAA9022A-8EE3-412C-BFFA-4EE3360604FD}" destId="{1B5BBF18-52A8-4BEA-B15F-ACB35306E27A}" srcOrd="0" destOrd="0" presId="urn:microsoft.com/office/officeart/2005/8/layout/orgChart1"/>
    <dgm:cxn modelId="{1C15AF80-9E2B-4828-97B8-E9D9E6B825BE}" type="presParOf" srcId="{1B5BBF18-52A8-4BEA-B15F-ACB35306E27A}" destId="{1408F0CA-8772-463E-862B-ECF2A87282D9}" srcOrd="0" destOrd="0" presId="urn:microsoft.com/office/officeart/2005/8/layout/orgChart1"/>
    <dgm:cxn modelId="{4C3ACF50-D70B-48B1-9CA3-44BCE3F22D0D}" type="presParOf" srcId="{1408F0CA-8772-463E-862B-ECF2A87282D9}" destId="{130A1E4A-8292-4BBB-AC62-1D63BB7DEE80}" srcOrd="0" destOrd="0" presId="urn:microsoft.com/office/officeart/2005/8/layout/orgChart1"/>
    <dgm:cxn modelId="{8BA672D9-7BAA-4CB7-B7F7-E12967627BBC}" type="presParOf" srcId="{1408F0CA-8772-463E-862B-ECF2A87282D9}" destId="{61C7264D-4637-447D-B297-FC745D95CF26}" srcOrd="1" destOrd="0" presId="urn:microsoft.com/office/officeart/2005/8/layout/orgChart1"/>
    <dgm:cxn modelId="{6698DA36-F85F-42D1-B296-99E7BA523D10}" type="presParOf" srcId="{1B5BBF18-52A8-4BEA-B15F-ACB35306E27A}" destId="{F9509CFE-718A-4380-AE1D-A03EF0573D4B}" srcOrd="1" destOrd="0" presId="urn:microsoft.com/office/officeart/2005/8/layout/orgChart1"/>
    <dgm:cxn modelId="{7EC60F56-66B0-4D99-A0BC-DD17FF750E4F}" type="presParOf" srcId="{F9509CFE-718A-4380-AE1D-A03EF0573D4B}" destId="{76A9C3F1-7192-4CBE-B53C-03DE10F41A94}" srcOrd="0" destOrd="0" presId="urn:microsoft.com/office/officeart/2005/8/layout/orgChart1"/>
    <dgm:cxn modelId="{D6488438-A0F3-40E6-80C3-963676DE26FA}" type="presParOf" srcId="{F9509CFE-718A-4380-AE1D-A03EF0573D4B}" destId="{A1DC3AE2-31A0-4BC4-B59C-1E92FFFE120D}" srcOrd="1" destOrd="0" presId="urn:microsoft.com/office/officeart/2005/8/layout/orgChart1"/>
    <dgm:cxn modelId="{5E77C824-C516-4A82-B03A-08339DEF8B0D}" type="presParOf" srcId="{A1DC3AE2-31A0-4BC4-B59C-1E92FFFE120D}" destId="{7D10AC66-23CC-4A48-BB69-481F0EFBC387}" srcOrd="0" destOrd="0" presId="urn:microsoft.com/office/officeart/2005/8/layout/orgChart1"/>
    <dgm:cxn modelId="{CAD1AD39-28EF-41E3-8107-4AE6A8E8DB20}" type="presParOf" srcId="{7D10AC66-23CC-4A48-BB69-481F0EFBC387}" destId="{51F19E55-1769-4C31-8715-4243A74A312F}" srcOrd="0" destOrd="0" presId="urn:microsoft.com/office/officeart/2005/8/layout/orgChart1"/>
    <dgm:cxn modelId="{A8243B48-11E0-4854-BAAA-2D407ABD3274}" type="presParOf" srcId="{7D10AC66-23CC-4A48-BB69-481F0EFBC387}" destId="{AF3D6EEA-6074-4095-BEF1-651B68A6CE07}" srcOrd="1" destOrd="0" presId="urn:microsoft.com/office/officeart/2005/8/layout/orgChart1"/>
    <dgm:cxn modelId="{051AE193-C993-4025-9CF7-21371EFF3942}" type="presParOf" srcId="{A1DC3AE2-31A0-4BC4-B59C-1E92FFFE120D}" destId="{A348C543-003C-4E5A-AC5A-49CB9EC27470}" srcOrd="1" destOrd="0" presId="urn:microsoft.com/office/officeart/2005/8/layout/orgChart1"/>
    <dgm:cxn modelId="{AB146664-6A26-4C78-901B-99F23A9AB8C3}" type="presParOf" srcId="{A348C543-003C-4E5A-AC5A-49CB9EC27470}" destId="{0484D0FD-829F-400F-B4EE-B296D81862ED}" srcOrd="0" destOrd="0" presId="urn:microsoft.com/office/officeart/2005/8/layout/orgChart1"/>
    <dgm:cxn modelId="{DD7A9E68-A55E-4802-97D9-7AF787A599EE}" type="presParOf" srcId="{A348C543-003C-4E5A-AC5A-49CB9EC27470}" destId="{50173F88-F439-407D-AE89-5169270D6F97}" srcOrd="1" destOrd="0" presId="urn:microsoft.com/office/officeart/2005/8/layout/orgChart1"/>
    <dgm:cxn modelId="{3E25B8B8-24C6-465A-BECB-40CA6AB4E988}" type="presParOf" srcId="{50173F88-F439-407D-AE89-5169270D6F97}" destId="{EACFFC68-51CA-40B3-A784-4FBEE20362D5}" srcOrd="0" destOrd="0" presId="urn:microsoft.com/office/officeart/2005/8/layout/orgChart1"/>
    <dgm:cxn modelId="{7D6A3E00-812C-4E06-9053-F4BDDB0D9CE6}" type="presParOf" srcId="{EACFFC68-51CA-40B3-A784-4FBEE20362D5}" destId="{6AC3D21D-DCAA-4608-A8AA-769B48F400CF}" srcOrd="0" destOrd="0" presId="urn:microsoft.com/office/officeart/2005/8/layout/orgChart1"/>
    <dgm:cxn modelId="{57BF540F-3AF5-4383-BBDC-ED2AC1C9D46E}" type="presParOf" srcId="{EACFFC68-51CA-40B3-A784-4FBEE20362D5}" destId="{3790A8B8-428C-431C-9109-329257ABF648}" srcOrd="1" destOrd="0" presId="urn:microsoft.com/office/officeart/2005/8/layout/orgChart1"/>
    <dgm:cxn modelId="{EA5F561E-5CF8-41E8-BB93-D08FA44D3C4C}" type="presParOf" srcId="{50173F88-F439-407D-AE89-5169270D6F97}" destId="{8F04E0B7-55AF-4BFD-8F69-AFD4FE6E8AF1}" srcOrd="1" destOrd="0" presId="urn:microsoft.com/office/officeart/2005/8/layout/orgChart1"/>
    <dgm:cxn modelId="{0F116A45-107D-499D-B829-9AE9BF8FC591}" type="presParOf" srcId="{8F04E0B7-55AF-4BFD-8F69-AFD4FE6E8AF1}" destId="{535B6221-9C61-4460-A44C-CB5E64DFE028}" srcOrd="0" destOrd="0" presId="urn:microsoft.com/office/officeart/2005/8/layout/orgChart1"/>
    <dgm:cxn modelId="{C9935DF9-CA6F-415C-B4BB-10D4DA28260A}" type="presParOf" srcId="{8F04E0B7-55AF-4BFD-8F69-AFD4FE6E8AF1}" destId="{1FAA8BF5-CE0A-4325-B16A-D5C35660CE92}" srcOrd="1" destOrd="0" presId="urn:microsoft.com/office/officeart/2005/8/layout/orgChart1"/>
    <dgm:cxn modelId="{6509D40C-F1E6-499D-9765-A2E4B71AFAA3}" type="presParOf" srcId="{1FAA8BF5-CE0A-4325-B16A-D5C35660CE92}" destId="{39F5CCEC-1BB2-49AB-9730-8AD55AE305BB}" srcOrd="0" destOrd="0" presId="urn:microsoft.com/office/officeart/2005/8/layout/orgChart1"/>
    <dgm:cxn modelId="{D1120685-CB35-4D8D-AA4E-FE382EE505C6}" type="presParOf" srcId="{39F5CCEC-1BB2-49AB-9730-8AD55AE305BB}" destId="{AFBA74C0-3AA7-4862-AB35-C3874A9E6F9B}" srcOrd="0" destOrd="0" presId="urn:microsoft.com/office/officeart/2005/8/layout/orgChart1"/>
    <dgm:cxn modelId="{4F0DC3A5-E293-41C2-B8D2-87B5DC7DFC2B}" type="presParOf" srcId="{39F5CCEC-1BB2-49AB-9730-8AD55AE305BB}" destId="{F46CF398-CF29-4115-A7DF-AC5D7822283B}" srcOrd="1" destOrd="0" presId="urn:microsoft.com/office/officeart/2005/8/layout/orgChart1"/>
    <dgm:cxn modelId="{C5DE348E-1673-48B1-A700-740F7EDF2E05}" type="presParOf" srcId="{1FAA8BF5-CE0A-4325-B16A-D5C35660CE92}" destId="{4A310198-634B-4B12-8CEA-54606347DDE3}" srcOrd="1" destOrd="0" presId="urn:microsoft.com/office/officeart/2005/8/layout/orgChart1"/>
    <dgm:cxn modelId="{12E5304C-ED10-4B7A-9B67-B90007BC395D}" type="presParOf" srcId="{4A310198-634B-4B12-8CEA-54606347DDE3}" destId="{D185B419-77A7-4959-A8F6-A60186A10E79}" srcOrd="0" destOrd="0" presId="urn:microsoft.com/office/officeart/2005/8/layout/orgChart1"/>
    <dgm:cxn modelId="{48AA3401-1645-4B29-84B9-359A241874E8}" type="presParOf" srcId="{4A310198-634B-4B12-8CEA-54606347DDE3}" destId="{39835A9C-3AC9-4FD9-BD90-C86FE07EB5DD}" srcOrd="1" destOrd="0" presId="urn:microsoft.com/office/officeart/2005/8/layout/orgChart1"/>
    <dgm:cxn modelId="{257BAE62-5553-43B8-8E34-6FBCBDF1479B}" type="presParOf" srcId="{39835A9C-3AC9-4FD9-BD90-C86FE07EB5DD}" destId="{808D247F-65DA-4984-96DD-61D58BF3DFFB}" srcOrd="0" destOrd="0" presId="urn:microsoft.com/office/officeart/2005/8/layout/orgChart1"/>
    <dgm:cxn modelId="{82E48870-F606-4638-8525-6FE24FE1E65E}" type="presParOf" srcId="{808D247F-65DA-4984-96DD-61D58BF3DFFB}" destId="{185E8A99-8BC1-4BA3-A5CF-98CDE84554E5}" srcOrd="0" destOrd="0" presId="urn:microsoft.com/office/officeart/2005/8/layout/orgChart1"/>
    <dgm:cxn modelId="{FFBF580E-244E-418E-A4DE-06F9049A0002}" type="presParOf" srcId="{808D247F-65DA-4984-96DD-61D58BF3DFFB}" destId="{9C7592F0-7109-40B5-9D24-5DB840B90002}" srcOrd="1" destOrd="0" presId="urn:microsoft.com/office/officeart/2005/8/layout/orgChart1"/>
    <dgm:cxn modelId="{67723DF2-112B-4F2B-AE8F-CFD71CE44F7C}" type="presParOf" srcId="{39835A9C-3AC9-4FD9-BD90-C86FE07EB5DD}" destId="{FDCF200E-662F-49D4-9C00-80148840CA9B}" srcOrd="1" destOrd="0" presId="urn:microsoft.com/office/officeart/2005/8/layout/orgChart1"/>
    <dgm:cxn modelId="{1E401C2E-758D-41B0-BCDC-C364B847C243}" type="presParOf" srcId="{FDCF200E-662F-49D4-9C00-80148840CA9B}" destId="{4B88B002-B8B5-4601-AE8A-00C5126496DF}" srcOrd="0" destOrd="0" presId="urn:microsoft.com/office/officeart/2005/8/layout/orgChart1"/>
    <dgm:cxn modelId="{003B59A7-F16A-4513-A7E5-320AD8E83EEB}" type="presParOf" srcId="{FDCF200E-662F-49D4-9C00-80148840CA9B}" destId="{9B01DBDE-F69D-4366-B2B4-A67518B7DB6A}" srcOrd="1" destOrd="0" presId="urn:microsoft.com/office/officeart/2005/8/layout/orgChart1"/>
    <dgm:cxn modelId="{07CCBB23-58C9-49C8-B0CD-F58E43CFA8C4}" type="presParOf" srcId="{9B01DBDE-F69D-4366-B2B4-A67518B7DB6A}" destId="{B7662703-AE9E-4EAA-A90C-50284CCD4AA8}" srcOrd="0" destOrd="0" presId="urn:microsoft.com/office/officeart/2005/8/layout/orgChart1"/>
    <dgm:cxn modelId="{66E2DFEF-8E67-4641-87BE-D4C49F7644C3}" type="presParOf" srcId="{B7662703-AE9E-4EAA-A90C-50284CCD4AA8}" destId="{994130DC-E03F-45AB-AD83-17BF1DA4E01F}" srcOrd="0" destOrd="0" presId="urn:microsoft.com/office/officeart/2005/8/layout/orgChart1"/>
    <dgm:cxn modelId="{610346D4-DF6A-482D-8344-FC895CD25FC2}" type="presParOf" srcId="{B7662703-AE9E-4EAA-A90C-50284CCD4AA8}" destId="{531CA2F8-74F7-4429-8FC1-0C4FAAD5EF97}" srcOrd="1" destOrd="0" presId="urn:microsoft.com/office/officeart/2005/8/layout/orgChart1"/>
    <dgm:cxn modelId="{130EBFFC-5C65-45CF-B31E-7EDF34EF89F4}" type="presParOf" srcId="{9B01DBDE-F69D-4366-B2B4-A67518B7DB6A}" destId="{18740EE1-7DE1-4780-88E8-9540E5ED38D9}" srcOrd="1" destOrd="0" presId="urn:microsoft.com/office/officeart/2005/8/layout/orgChart1"/>
    <dgm:cxn modelId="{690CBEFE-1590-41C7-8A44-6B5C4A39126E}" type="presParOf" srcId="{18740EE1-7DE1-4780-88E8-9540E5ED38D9}" destId="{A024179D-1050-49CB-B3F5-0F78D3ABD4E3}" srcOrd="0" destOrd="0" presId="urn:microsoft.com/office/officeart/2005/8/layout/orgChart1"/>
    <dgm:cxn modelId="{0E6843BA-B829-4B6E-99A0-0B66D3FC4A00}" type="presParOf" srcId="{18740EE1-7DE1-4780-88E8-9540E5ED38D9}" destId="{F6FD4395-4A4C-485A-8DEE-6CE2CA732DD7}" srcOrd="1" destOrd="0" presId="urn:microsoft.com/office/officeart/2005/8/layout/orgChart1"/>
    <dgm:cxn modelId="{54CA9D51-5DD3-4A39-A86C-B292123F76D4}" type="presParOf" srcId="{F6FD4395-4A4C-485A-8DEE-6CE2CA732DD7}" destId="{127C8404-5AAA-42C9-99CD-FA3283BB09DF}" srcOrd="0" destOrd="0" presId="urn:microsoft.com/office/officeart/2005/8/layout/orgChart1"/>
    <dgm:cxn modelId="{5AE3C23D-D74C-4834-A7EE-D085AB4EF055}" type="presParOf" srcId="{127C8404-5AAA-42C9-99CD-FA3283BB09DF}" destId="{0F2E2965-208E-47BA-83E3-5E236D89FDBF}" srcOrd="0" destOrd="0" presId="urn:microsoft.com/office/officeart/2005/8/layout/orgChart1"/>
    <dgm:cxn modelId="{CF2201E4-9BF5-449E-9CA8-E35395AA5C43}" type="presParOf" srcId="{127C8404-5AAA-42C9-99CD-FA3283BB09DF}" destId="{FAD43AB7-4A62-46F0-BF71-B4CC73350B5C}" srcOrd="1" destOrd="0" presId="urn:microsoft.com/office/officeart/2005/8/layout/orgChart1"/>
    <dgm:cxn modelId="{0331B660-8A90-4438-A755-43B6AB567721}" type="presParOf" srcId="{F6FD4395-4A4C-485A-8DEE-6CE2CA732DD7}" destId="{FBE2149E-E2B4-4660-9D21-C2AD89731433}" srcOrd="1" destOrd="0" presId="urn:microsoft.com/office/officeart/2005/8/layout/orgChart1"/>
    <dgm:cxn modelId="{BB68891E-1AA9-4F08-90E3-4A2EF9686C05}" type="presParOf" srcId="{FBE2149E-E2B4-4660-9D21-C2AD89731433}" destId="{DAFDF315-028F-44E9-9EEC-53E37E22DD00}" srcOrd="0" destOrd="0" presId="urn:microsoft.com/office/officeart/2005/8/layout/orgChart1"/>
    <dgm:cxn modelId="{BA7BE4EF-EEFF-40FC-AD85-0B03BEF92D38}" type="presParOf" srcId="{FBE2149E-E2B4-4660-9D21-C2AD89731433}" destId="{B1AD1ADC-805D-4066-8BD7-27AF737833C4}" srcOrd="1" destOrd="0" presId="urn:microsoft.com/office/officeart/2005/8/layout/orgChart1"/>
    <dgm:cxn modelId="{054E6857-D40B-44E8-8D1A-EC1A1A799308}" type="presParOf" srcId="{B1AD1ADC-805D-4066-8BD7-27AF737833C4}" destId="{AA56B6F2-DA42-4DE5-8C94-B10454A263D9}" srcOrd="0" destOrd="0" presId="urn:microsoft.com/office/officeart/2005/8/layout/orgChart1"/>
    <dgm:cxn modelId="{F1CE90EE-DDA8-4BEB-8872-8C7B1C666D3F}" type="presParOf" srcId="{AA56B6F2-DA42-4DE5-8C94-B10454A263D9}" destId="{AE4472AA-3A1C-4975-B386-7A9D9DC052D9}" srcOrd="0" destOrd="0" presId="urn:microsoft.com/office/officeart/2005/8/layout/orgChart1"/>
    <dgm:cxn modelId="{F6C32A8B-5869-4057-A76A-FADAA4187263}" type="presParOf" srcId="{AA56B6F2-DA42-4DE5-8C94-B10454A263D9}" destId="{8866EF32-0A42-4F7C-B6BE-A8E8541744C9}" srcOrd="1" destOrd="0" presId="urn:microsoft.com/office/officeart/2005/8/layout/orgChart1"/>
    <dgm:cxn modelId="{78654491-2370-4BA9-A443-2B05024316A1}" type="presParOf" srcId="{B1AD1ADC-805D-4066-8BD7-27AF737833C4}" destId="{29CB08DC-78F3-4270-8615-041056D301B0}" srcOrd="1" destOrd="0" presId="urn:microsoft.com/office/officeart/2005/8/layout/orgChart1"/>
    <dgm:cxn modelId="{59EA5D39-94BF-4664-97DF-9D35C3CD7706}" type="presParOf" srcId="{B1AD1ADC-805D-4066-8BD7-27AF737833C4}" destId="{EA3B4B2A-9293-40C4-BE70-EE677891FBD0}" srcOrd="2" destOrd="0" presId="urn:microsoft.com/office/officeart/2005/8/layout/orgChart1"/>
    <dgm:cxn modelId="{30B03C7E-9A60-418E-A3F0-D5947A63A494}" type="presParOf" srcId="{F6FD4395-4A4C-485A-8DEE-6CE2CA732DD7}" destId="{5E5226FD-280D-4648-87F3-03CD8DC5F3B7}" srcOrd="2" destOrd="0" presId="urn:microsoft.com/office/officeart/2005/8/layout/orgChart1"/>
    <dgm:cxn modelId="{040EA162-D73C-4EEB-BA14-FE1133E9790B}" type="presParOf" srcId="{18740EE1-7DE1-4780-88E8-9540E5ED38D9}" destId="{6A000612-3041-430E-BF37-BBC054AC6FAC}" srcOrd="2" destOrd="0" presId="urn:microsoft.com/office/officeart/2005/8/layout/orgChart1"/>
    <dgm:cxn modelId="{CC5E8E32-8C3D-4ADC-AC1E-330956A5E4FA}" type="presParOf" srcId="{18740EE1-7DE1-4780-88E8-9540E5ED38D9}" destId="{7EDE141B-D21D-4301-96FF-36B0CB63FC54}" srcOrd="3" destOrd="0" presId="urn:microsoft.com/office/officeart/2005/8/layout/orgChart1"/>
    <dgm:cxn modelId="{D484E399-15CB-476F-85AA-DB46372AAD1D}" type="presParOf" srcId="{7EDE141B-D21D-4301-96FF-36B0CB63FC54}" destId="{57C60E96-D130-44FA-9ED3-13DF885AB3F4}" srcOrd="0" destOrd="0" presId="urn:microsoft.com/office/officeart/2005/8/layout/orgChart1"/>
    <dgm:cxn modelId="{3350685D-3249-4914-8CB3-5FF583DB608D}" type="presParOf" srcId="{57C60E96-D130-44FA-9ED3-13DF885AB3F4}" destId="{447ABBA9-D56F-44F0-99BA-B62AA4AFB57D}" srcOrd="0" destOrd="0" presId="urn:microsoft.com/office/officeart/2005/8/layout/orgChart1"/>
    <dgm:cxn modelId="{A43948CD-1140-4B7D-9101-A47B4E327116}" type="presParOf" srcId="{57C60E96-D130-44FA-9ED3-13DF885AB3F4}" destId="{B376D9B3-2EDA-4A7E-AA9F-5F70FF36454C}" srcOrd="1" destOrd="0" presId="urn:microsoft.com/office/officeart/2005/8/layout/orgChart1"/>
    <dgm:cxn modelId="{6FD9B1EB-670D-41A4-BAB5-9AA856140BFB}" type="presParOf" srcId="{7EDE141B-D21D-4301-96FF-36B0CB63FC54}" destId="{458CFC6E-B3B8-4DC7-A681-4A94D3D8F343}" srcOrd="1" destOrd="0" presId="urn:microsoft.com/office/officeart/2005/8/layout/orgChart1"/>
    <dgm:cxn modelId="{9A038074-A94C-44D9-A415-1B2081354E16}" type="presParOf" srcId="{458CFC6E-B3B8-4DC7-A681-4A94D3D8F343}" destId="{3880E9FD-055D-4BD0-A542-35EC473CAA54}" srcOrd="0" destOrd="0" presId="urn:microsoft.com/office/officeart/2005/8/layout/orgChart1"/>
    <dgm:cxn modelId="{1CF39B99-2453-47D3-979A-6481BBD8EB52}" type="presParOf" srcId="{458CFC6E-B3B8-4DC7-A681-4A94D3D8F343}" destId="{4AC69D67-925D-4817-A919-C93EF16E9EEA}" srcOrd="1" destOrd="0" presId="urn:microsoft.com/office/officeart/2005/8/layout/orgChart1"/>
    <dgm:cxn modelId="{6B1C5414-ED07-42DA-9D8F-43ADAAA80358}" type="presParOf" srcId="{4AC69D67-925D-4817-A919-C93EF16E9EEA}" destId="{BF34E9FD-CC6D-4C5F-B6E7-30A9A7FB3CCC}" srcOrd="0" destOrd="0" presId="urn:microsoft.com/office/officeart/2005/8/layout/orgChart1"/>
    <dgm:cxn modelId="{18454E0F-F6C3-4AD5-BDA4-EBC529F604FD}" type="presParOf" srcId="{BF34E9FD-CC6D-4C5F-B6E7-30A9A7FB3CCC}" destId="{A7832602-4E09-4323-9E23-D29786B43F76}" srcOrd="0" destOrd="0" presId="urn:microsoft.com/office/officeart/2005/8/layout/orgChart1"/>
    <dgm:cxn modelId="{5B0CEE26-4FCA-4214-A045-A784946F70D8}" type="presParOf" srcId="{BF34E9FD-CC6D-4C5F-B6E7-30A9A7FB3CCC}" destId="{B5C276D1-5BAE-478A-8DE5-06AB22F832F1}" srcOrd="1" destOrd="0" presId="urn:microsoft.com/office/officeart/2005/8/layout/orgChart1"/>
    <dgm:cxn modelId="{9A50E463-8868-4B64-A80D-0E92C1193931}" type="presParOf" srcId="{4AC69D67-925D-4817-A919-C93EF16E9EEA}" destId="{8262AA73-D56E-4651-945D-DDEE0CC64E54}" srcOrd="1" destOrd="0" presId="urn:microsoft.com/office/officeart/2005/8/layout/orgChart1"/>
    <dgm:cxn modelId="{D6ED40DC-3292-4BB7-BF24-E1B7AAB62DAB}" type="presParOf" srcId="{8262AA73-D56E-4651-945D-DDEE0CC64E54}" destId="{F8EC90F5-8EA0-407B-9217-2DF16B06E9E8}" srcOrd="0" destOrd="0" presId="urn:microsoft.com/office/officeart/2005/8/layout/orgChart1"/>
    <dgm:cxn modelId="{39ED5978-8B7A-4A18-A3D9-2F877024DED0}" type="presParOf" srcId="{8262AA73-D56E-4651-945D-DDEE0CC64E54}" destId="{8A3823BB-CF1E-44FC-9FB1-3DE1A1B5B5DC}" srcOrd="1" destOrd="0" presId="urn:microsoft.com/office/officeart/2005/8/layout/orgChart1"/>
    <dgm:cxn modelId="{47A4382A-DADB-4FE8-91A6-E77C79BE3DD1}" type="presParOf" srcId="{8A3823BB-CF1E-44FC-9FB1-3DE1A1B5B5DC}" destId="{93AD21F0-9DA5-428B-A049-B539D7093D14}" srcOrd="0" destOrd="0" presId="urn:microsoft.com/office/officeart/2005/8/layout/orgChart1"/>
    <dgm:cxn modelId="{164506AF-F750-40A7-90F5-046C6AC52D59}" type="presParOf" srcId="{93AD21F0-9DA5-428B-A049-B539D7093D14}" destId="{1E56ED9A-E3FE-400B-BE87-0023470CFBF2}" srcOrd="0" destOrd="0" presId="urn:microsoft.com/office/officeart/2005/8/layout/orgChart1"/>
    <dgm:cxn modelId="{87097FC3-D2D4-4E39-A390-710DBDC8FCC2}" type="presParOf" srcId="{93AD21F0-9DA5-428B-A049-B539D7093D14}" destId="{E31A933B-8998-46C3-89A5-69874B711B1C}" srcOrd="1" destOrd="0" presId="urn:microsoft.com/office/officeart/2005/8/layout/orgChart1"/>
    <dgm:cxn modelId="{86BF22C0-B786-413C-81E4-47055B327816}" type="presParOf" srcId="{8A3823BB-CF1E-44FC-9FB1-3DE1A1B5B5DC}" destId="{7E09A310-9DD4-4B45-B00B-1F8FD47D74B9}" srcOrd="1" destOrd="0" presId="urn:microsoft.com/office/officeart/2005/8/layout/orgChart1"/>
    <dgm:cxn modelId="{69DC39B7-85EB-423C-9390-3D97F90C5926}" type="presParOf" srcId="{7E09A310-9DD4-4B45-B00B-1F8FD47D74B9}" destId="{0529ECDA-A518-4887-9FBE-335A3E030B25}" srcOrd="0" destOrd="0" presId="urn:microsoft.com/office/officeart/2005/8/layout/orgChart1"/>
    <dgm:cxn modelId="{CFB8AFA8-2FA9-471C-9881-1BAC597DFE97}" type="presParOf" srcId="{7E09A310-9DD4-4B45-B00B-1F8FD47D74B9}" destId="{968C9384-6E2A-4231-98A5-2820FC8C5214}" srcOrd="1" destOrd="0" presId="urn:microsoft.com/office/officeart/2005/8/layout/orgChart1"/>
    <dgm:cxn modelId="{D56421B2-8CB5-479E-BA5E-9F3B48479563}" type="presParOf" srcId="{968C9384-6E2A-4231-98A5-2820FC8C5214}" destId="{B20B414C-7A3B-46C8-A145-B74C72FBC5EC}" srcOrd="0" destOrd="0" presId="urn:microsoft.com/office/officeart/2005/8/layout/orgChart1"/>
    <dgm:cxn modelId="{0D6912BF-CEDE-4DA2-8616-C26526A583C1}" type="presParOf" srcId="{B20B414C-7A3B-46C8-A145-B74C72FBC5EC}" destId="{4B8D8AAA-6976-4D86-A40E-89928CE48320}" srcOrd="0" destOrd="0" presId="urn:microsoft.com/office/officeart/2005/8/layout/orgChart1"/>
    <dgm:cxn modelId="{FA4CBE7E-B1F1-44E2-9F86-5A3DAB0E38AC}" type="presParOf" srcId="{B20B414C-7A3B-46C8-A145-B74C72FBC5EC}" destId="{16DE36C4-2B5D-496F-83C6-55B544D5498B}" srcOrd="1" destOrd="0" presId="urn:microsoft.com/office/officeart/2005/8/layout/orgChart1"/>
    <dgm:cxn modelId="{619EE3C0-DD4E-4219-90E3-AC96BE4F0180}" type="presParOf" srcId="{968C9384-6E2A-4231-98A5-2820FC8C5214}" destId="{B33FD92C-1FBC-47AB-8FE0-908CDC7F9EF0}" srcOrd="1" destOrd="0" presId="urn:microsoft.com/office/officeart/2005/8/layout/orgChart1"/>
    <dgm:cxn modelId="{49258835-5E5A-4B84-9BE7-D6071906CC1B}" type="presParOf" srcId="{968C9384-6E2A-4231-98A5-2820FC8C5214}" destId="{E6F4997F-FF86-4945-8089-2273E9DB4A90}" srcOrd="2" destOrd="0" presId="urn:microsoft.com/office/officeart/2005/8/layout/orgChart1"/>
    <dgm:cxn modelId="{7906E295-3712-4616-A514-3F1CD3BE23A8}" type="presParOf" srcId="{8A3823BB-CF1E-44FC-9FB1-3DE1A1B5B5DC}" destId="{1255F917-EB27-4FC5-A30C-7C3113456710}" srcOrd="2" destOrd="0" presId="urn:microsoft.com/office/officeart/2005/8/layout/orgChart1"/>
    <dgm:cxn modelId="{12D82E2A-3937-4C35-BFA5-4F9FA18727A9}" type="presParOf" srcId="{8262AA73-D56E-4651-945D-DDEE0CC64E54}" destId="{4DD6C884-4E48-48F4-8885-9BB92E89894C}" srcOrd="2" destOrd="0" presId="urn:microsoft.com/office/officeart/2005/8/layout/orgChart1"/>
    <dgm:cxn modelId="{CD2A6802-9FAB-4475-A648-537C6C64DB69}" type="presParOf" srcId="{8262AA73-D56E-4651-945D-DDEE0CC64E54}" destId="{CD6EB32E-89C6-4314-B151-385EF1DAF42E}" srcOrd="3" destOrd="0" presId="urn:microsoft.com/office/officeart/2005/8/layout/orgChart1"/>
    <dgm:cxn modelId="{F39AF524-DC5E-408A-8D36-2D9070439610}" type="presParOf" srcId="{CD6EB32E-89C6-4314-B151-385EF1DAF42E}" destId="{39B05F29-44FF-4899-B415-BBE38FFFC2D9}" srcOrd="0" destOrd="0" presId="urn:microsoft.com/office/officeart/2005/8/layout/orgChart1"/>
    <dgm:cxn modelId="{104E4219-27E3-498B-A662-CB9103D6DA17}" type="presParOf" srcId="{39B05F29-44FF-4899-B415-BBE38FFFC2D9}" destId="{79086B09-A51E-4929-AC1B-2A9C40A7E71D}" srcOrd="0" destOrd="0" presId="urn:microsoft.com/office/officeart/2005/8/layout/orgChart1"/>
    <dgm:cxn modelId="{AD80CADC-73C2-4B50-B053-D2E554CF36FA}" type="presParOf" srcId="{39B05F29-44FF-4899-B415-BBE38FFFC2D9}" destId="{ACE594ED-60EF-433F-81E6-78010CF1E64D}" srcOrd="1" destOrd="0" presId="urn:microsoft.com/office/officeart/2005/8/layout/orgChart1"/>
    <dgm:cxn modelId="{0835689A-126C-4EC9-8C57-DA37AC037D7B}" type="presParOf" srcId="{CD6EB32E-89C6-4314-B151-385EF1DAF42E}" destId="{D1B353FB-2D48-4937-AFC1-8D721FFA6268}" srcOrd="1" destOrd="0" presId="urn:microsoft.com/office/officeart/2005/8/layout/orgChart1"/>
    <dgm:cxn modelId="{AED2E9C3-9F79-4DE5-9B3A-8AE06979C13F}" type="presParOf" srcId="{D1B353FB-2D48-4937-AFC1-8D721FFA6268}" destId="{0CE42C0D-566B-4CF3-B131-5ACD6997D658}" srcOrd="0" destOrd="0" presId="urn:microsoft.com/office/officeart/2005/8/layout/orgChart1"/>
    <dgm:cxn modelId="{A2F42136-292D-4D2F-B3D1-134859981325}" type="presParOf" srcId="{D1B353FB-2D48-4937-AFC1-8D721FFA6268}" destId="{5E530AFC-AF69-4A7F-B818-C834C1BC68AD}" srcOrd="1" destOrd="0" presId="urn:microsoft.com/office/officeart/2005/8/layout/orgChart1"/>
    <dgm:cxn modelId="{54E12E8F-F75C-4F38-9AD3-EDC1FD6AFEBF}" type="presParOf" srcId="{5E530AFC-AF69-4A7F-B818-C834C1BC68AD}" destId="{C8A46D7D-7419-4B8D-84DB-D5FCFB2AB3BD}" srcOrd="0" destOrd="0" presId="urn:microsoft.com/office/officeart/2005/8/layout/orgChart1"/>
    <dgm:cxn modelId="{0F7F6E5E-70A0-4F9B-82DE-BB5551592F72}" type="presParOf" srcId="{C8A46D7D-7419-4B8D-84DB-D5FCFB2AB3BD}" destId="{628F8320-FCB9-41C0-81CE-255AA52F6941}" srcOrd="0" destOrd="0" presId="urn:microsoft.com/office/officeart/2005/8/layout/orgChart1"/>
    <dgm:cxn modelId="{19F2521C-925E-4169-90E5-735B83A73AD6}" type="presParOf" srcId="{C8A46D7D-7419-4B8D-84DB-D5FCFB2AB3BD}" destId="{049BA3E2-5716-4CD1-A559-20F092D6A3C2}" srcOrd="1" destOrd="0" presId="urn:microsoft.com/office/officeart/2005/8/layout/orgChart1"/>
    <dgm:cxn modelId="{0EDB24B3-E29B-4EE0-9CAE-C7CCA6E1CEE6}" type="presParOf" srcId="{5E530AFC-AF69-4A7F-B818-C834C1BC68AD}" destId="{1F162854-11FE-4CBF-BB62-5B612F561625}" srcOrd="1" destOrd="0" presId="urn:microsoft.com/office/officeart/2005/8/layout/orgChart1"/>
    <dgm:cxn modelId="{C26C0528-BBC4-46EB-916B-D4824675E1AC}" type="presParOf" srcId="{1F162854-11FE-4CBF-BB62-5B612F561625}" destId="{6F15C005-E36D-4BCA-9174-A7567A618D35}" srcOrd="0" destOrd="0" presId="urn:microsoft.com/office/officeart/2005/8/layout/orgChart1"/>
    <dgm:cxn modelId="{2F5AE633-7C64-4811-A197-2D2438A84950}" type="presParOf" srcId="{1F162854-11FE-4CBF-BB62-5B612F561625}" destId="{0E1C1517-1C67-49B6-9271-384E913ED1CB}" srcOrd="1" destOrd="0" presId="urn:microsoft.com/office/officeart/2005/8/layout/orgChart1"/>
    <dgm:cxn modelId="{5ECD4C9A-048D-4831-94C7-2D813510A574}" type="presParOf" srcId="{0E1C1517-1C67-49B6-9271-384E913ED1CB}" destId="{204FF516-1D8A-4613-B2C8-62EA920E24DC}" srcOrd="0" destOrd="0" presId="urn:microsoft.com/office/officeart/2005/8/layout/orgChart1"/>
    <dgm:cxn modelId="{38C61705-63D0-4339-A6D1-3EECDB66FBB6}" type="presParOf" srcId="{204FF516-1D8A-4613-B2C8-62EA920E24DC}" destId="{7315C54B-A96D-4E51-A843-E13B7A916272}" srcOrd="0" destOrd="0" presId="urn:microsoft.com/office/officeart/2005/8/layout/orgChart1"/>
    <dgm:cxn modelId="{3684575B-A15E-46EE-9627-C0B3E8A93D13}" type="presParOf" srcId="{204FF516-1D8A-4613-B2C8-62EA920E24DC}" destId="{0EC42358-DF54-4B12-99AF-2D10393BEB58}" srcOrd="1" destOrd="0" presId="urn:microsoft.com/office/officeart/2005/8/layout/orgChart1"/>
    <dgm:cxn modelId="{737B98C0-D2AE-4E6B-AA16-0CCE621FEAA3}" type="presParOf" srcId="{0E1C1517-1C67-49B6-9271-384E913ED1CB}" destId="{636C7AE9-CDB9-4474-A0F9-57DB3F857095}" srcOrd="1" destOrd="0" presId="urn:microsoft.com/office/officeart/2005/8/layout/orgChart1"/>
    <dgm:cxn modelId="{ADC8F13F-804C-4D98-AAF4-E42B69E5DC88}" type="presParOf" srcId="{0E1C1517-1C67-49B6-9271-384E913ED1CB}" destId="{F7190709-9482-4797-AE48-C419C81B2143}" srcOrd="2" destOrd="0" presId="urn:microsoft.com/office/officeart/2005/8/layout/orgChart1"/>
    <dgm:cxn modelId="{B108F131-D48C-4ADF-9FE9-68D342E1BB4E}" type="presParOf" srcId="{5E530AFC-AF69-4A7F-B818-C834C1BC68AD}" destId="{1E52DCF0-4CD4-4540-9582-0496B3477EE9}" srcOrd="2" destOrd="0" presId="urn:microsoft.com/office/officeart/2005/8/layout/orgChart1"/>
    <dgm:cxn modelId="{57607618-694F-433B-B73A-8C86D7AFC0F2}" type="presParOf" srcId="{CD6EB32E-89C6-4314-B151-385EF1DAF42E}" destId="{86EDF59B-E58D-4ABD-A6FE-CC108CCDCCFF}" srcOrd="2" destOrd="0" presId="urn:microsoft.com/office/officeart/2005/8/layout/orgChart1"/>
    <dgm:cxn modelId="{31B31198-E54B-4265-98AA-3E7A982B9D61}" type="presParOf" srcId="{4AC69D67-925D-4817-A919-C93EF16E9EEA}" destId="{062FC1C6-721C-4614-B90D-FEADC9FA5D5E}" srcOrd="2" destOrd="0" presId="urn:microsoft.com/office/officeart/2005/8/layout/orgChart1"/>
    <dgm:cxn modelId="{47FC1701-CC7F-450F-82AB-7758CB0EBC0F}" type="presParOf" srcId="{7EDE141B-D21D-4301-96FF-36B0CB63FC54}" destId="{F188648F-EF3B-411A-AC25-A4B0D58849CE}" srcOrd="2" destOrd="0" presId="urn:microsoft.com/office/officeart/2005/8/layout/orgChart1"/>
    <dgm:cxn modelId="{BBBEA3AE-9D86-4522-8C4C-984921452AF1}" type="presParOf" srcId="{9B01DBDE-F69D-4366-B2B4-A67518B7DB6A}" destId="{76463101-BF7E-4BCE-9EFB-C51766889666}" srcOrd="2" destOrd="0" presId="urn:microsoft.com/office/officeart/2005/8/layout/orgChart1"/>
    <dgm:cxn modelId="{A3721C83-9890-488F-9A72-DD47F2F0B516}" type="presParOf" srcId="{39835A9C-3AC9-4FD9-BD90-C86FE07EB5DD}" destId="{8055E688-DA2E-4B32-A2A2-92A106CA4095}" srcOrd="2" destOrd="0" presId="urn:microsoft.com/office/officeart/2005/8/layout/orgChart1"/>
    <dgm:cxn modelId="{5D086B9E-7E82-477E-9CD3-4F69A810FA29}" type="presParOf" srcId="{1FAA8BF5-CE0A-4325-B16A-D5C35660CE92}" destId="{DF382AE6-DB8D-4CD1-9C28-19F2CC40B5E7}" srcOrd="2" destOrd="0" presId="urn:microsoft.com/office/officeart/2005/8/layout/orgChart1"/>
    <dgm:cxn modelId="{B144B446-16D9-4B19-B6AB-9CEBB4753FFF}" type="presParOf" srcId="{8F04E0B7-55AF-4BFD-8F69-AFD4FE6E8AF1}" destId="{546609BA-27C3-4434-8AB6-4FB19A1B13C2}" srcOrd="2" destOrd="0" presId="urn:microsoft.com/office/officeart/2005/8/layout/orgChart1"/>
    <dgm:cxn modelId="{4C21B048-6D76-43DA-9E7C-98852EC06CC3}" type="presParOf" srcId="{8F04E0B7-55AF-4BFD-8F69-AFD4FE6E8AF1}" destId="{7B450B8C-3ABC-4626-BB8F-81032E3C30BC}" srcOrd="3" destOrd="0" presId="urn:microsoft.com/office/officeart/2005/8/layout/orgChart1"/>
    <dgm:cxn modelId="{28E4F65E-9B8F-44F6-852E-05578E3B8C43}" type="presParOf" srcId="{7B450B8C-3ABC-4626-BB8F-81032E3C30BC}" destId="{0DA68F85-1DB1-4370-9A25-36CFD3E71CC2}" srcOrd="0" destOrd="0" presId="urn:microsoft.com/office/officeart/2005/8/layout/orgChart1"/>
    <dgm:cxn modelId="{FDD46409-640E-4724-B649-CE90C42C697C}" type="presParOf" srcId="{0DA68F85-1DB1-4370-9A25-36CFD3E71CC2}" destId="{DA660CAE-C86A-49FB-BCE6-1759C4AD1DFA}" srcOrd="0" destOrd="0" presId="urn:microsoft.com/office/officeart/2005/8/layout/orgChart1"/>
    <dgm:cxn modelId="{78AA5069-52D1-44CE-BE48-7C5445445F9E}" type="presParOf" srcId="{0DA68F85-1DB1-4370-9A25-36CFD3E71CC2}" destId="{DB75921C-E416-4625-8533-E4135AA2C096}" srcOrd="1" destOrd="0" presId="urn:microsoft.com/office/officeart/2005/8/layout/orgChart1"/>
    <dgm:cxn modelId="{6E2DEAE7-BA1C-4675-A4AA-6E5FE50EAC14}" type="presParOf" srcId="{7B450B8C-3ABC-4626-BB8F-81032E3C30BC}" destId="{C3EC2CAA-E740-4133-B0D8-DDC4EE3C5AF3}" srcOrd="1" destOrd="0" presId="urn:microsoft.com/office/officeart/2005/8/layout/orgChart1"/>
    <dgm:cxn modelId="{DEFD2D1D-EC94-46F1-9C00-30DC33B00DFD}" type="presParOf" srcId="{C3EC2CAA-E740-4133-B0D8-DDC4EE3C5AF3}" destId="{57730875-2554-46AF-9AF8-B5D261769941}" srcOrd="0" destOrd="0" presId="urn:microsoft.com/office/officeart/2005/8/layout/orgChart1"/>
    <dgm:cxn modelId="{C99D5C68-C89A-44AE-A10F-3837E3167D31}" type="presParOf" srcId="{C3EC2CAA-E740-4133-B0D8-DDC4EE3C5AF3}" destId="{9FC5BEAB-31F5-429A-95EE-DDCA01254231}" srcOrd="1" destOrd="0" presId="urn:microsoft.com/office/officeart/2005/8/layout/orgChart1"/>
    <dgm:cxn modelId="{B63E24D0-B91B-4E37-A909-ACA8451CF5F2}" type="presParOf" srcId="{9FC5BEAB-31F5-429A-95EE-DDCA01254231}" destId="{284E484B-58B5-4AA8-A042-84D393A378A2}" srcOrd="0" destOrd="0" presId="urn:microsoft.com/office/officeart/2005/8/layout/orgChart1"/>
    <dgm:cxn modelId="{CEE9BBC9-E15D-4EC5-853D-7FE6D5BD7A24}" type="presParOf" srcId="{284E484B-58B5-4AA8-A042-84D393A378A2}" destId="{F65EA9B2-9562-4940-8D73-B5C8754CBED7}" srcOrd="0" destOrd="0" presId="urn:microsoft.com/office/officeart/2005/8/layout/orgChart1"/>
    <dgm:cxn modelId="{F536F9D3-B0EA-408C-8001-5F77C29DDDCD}" type="presParOf" srcId="{284E484B-58B5-4AA8-A042-84D393A378A2}" destId="{4F0CD0E1-3A72-4F8D-84CB-2F043B1A3E73}" srcOrd="1" destOrd="0" presId="urn:microsoft.com/office/officeart/2005/8/layout/orgChart1"/>
    <dgm:cxn modelId="{03DB80AC-1FBA-417A-A233-89761D9DB422}" type="presParOf" srcId="{9FC5BEAB-31F5-429A-95EE-DDCA01254231}" destId="{506321F6-0EC6-450F-ACA8-CD15FE63DBB3}" srcOrd="1" destOrd="0" presId="urn:microsoft.com/office/officeart/2005/8/layout/orgChart1"/>
    <dgm:cxn modelId="{513D4F26-1F2C-4B4E-93E5-2E1720E4963C}" type="presParOf" srcId="{506321F6-0EC6-450F-ACA8-CD15FE63DBB3}" destId="{74E6468F-E356-41A9-BF9D-878A61FF3FFB}" srcOrd="0" destOrd="0" presId="urn:microsoft.com/office/officeart/2005/8/layout/orgChart1"/>
    <dgm:cxn modelId="{672DC08B-FD58-4B37-9CE5-A0A592495AD5}" type="presParOf" srcId="{506321F6-0EC6-450F-ACA8-CD15FE63DBB3}" destId="{814680A1-EEB4-4FB5-BA41-CE433576EF3B}" srcOrd="1" destOrd="0" presId="urn:microsoft.com/office/officeart/2005/8/layout/orgChart1"/>
    <dgm:cxn modelId="{678A3013-B2BE-4C7D-96D1-5CE46ED48A8D}" type="presParOf" srcId="{814680A1-EEB4-4FB5-BA41-CE433576EF3B}" destId="{4DB810B2-E9C0-4B51-A188-94D46CE3A776}" srcOrd="0" destOrd="0" presId="urn:microsoft.com/office/officeart/2005/8/layout/orgChart1"/>
    <dgm:cxn modelId="{D148F334-8F94-4C84-93A6-210A34E08996}" type="presParOf" srcId="{4DB810B2-E9C0-4B51-A188-94D46CE3A776}" destId="{7B389110-844F-4407-9A13-73CBC4F93ECE}" srcOrd="0" destOrd="0" presId="urn:microsoft.com/office/officeart/2005/8/layout/orgChart1"/>
    <dgm:cxn modelId="{373DD1AA-2C5A-4D82-A82E-26C5DF5A211D}" type="presParOf" srcId="{4DB810B2-E9C0-4B51-A188-94D46CE3A776}" destId="{863E0731-7F7B-4B33-94BB-A7456395BB38}" srcOrd="1" destOrd="0" presId="urn:microsoft.com/office/officeart/2005/8/layout/orgChart1"/>
    <dgm:cxn modelId="{FB03256C-2C02-40BF-9808-00C04B85963F}" type="presParOf" srcId="{814680A1-EEB4-4FB5-BA41-CE433576EF3B}" destId="{4F49BAB4-EEF8-491C-BCB2-CB74B8577BB2}" srcOrd="1" destOrd="0" presId="urn:microsoft.com/office/officeart/2005/8/layout/orgChart1"/>
    <dgm:cxn modelId="{83A961CB-9F47-4E95-988B-CD8F6F1ECBDC}" type="presParOf" srcId="{4F49BAB4-EEF8-491C-BCB2-CB74B8577BB2}" destId="{39712603-10E0-4981-85CC-71974D2CB98E}" srcOrd="0" destOrd="0" presId="urn:microsoft.com/office/officeart/2005/8/layout/orgChart1"/>
    <dgm:cxn modelId="{B69C2C0E-54C2-40DF-9C73-AA03F8AD20B4}" type="presParOf" srcId="{4F49BAB4-EEF8-491C-BCB2-CB74B8577BB2}" destId="{84FEA7E2-235C-4749-AEBE-D1145BB65FC6}" srcOrd="1" destOrd="0" presId="urn:microsoft.com/office/officeart/2005/8/layout/orgChart1"/>
    <dgm:cxn modelId="{91E99CC3-F87C-4507-A7E2-AC6643ED91C1}" type="presParOf" srcId="{84FEA7E2-235C-4749-AEBE-D1145BB65FC6}" destId="{30622A83-E32C-4018-A47D-98CC786289CB}" srcOrd="0" destOrd="0" presId="urn:microsoft.com/office/officeart/2005/8/layout/orgChart1"/>
    <dgm:cxn modelId="{F236D230-F03C-418B-8C5E-C7551632D936}" type="presParOf" srcId="{30622A83-E32C-4018-A47D-98CC786289CB}" destId="{DF9440C9-ED50-4BDE-AAB5-0728CEC3599F}" srcOrd="0" destOrd="0" presId="urn:microsoft.com/office/officeart/2005/8/layout/orgChart1"/>
    <dgm:cxn modelId="{FF3CB6CB-29D8-403B-8DDC-B31251AECFD1}" type="presParOf" srcId="{30622A83-E32C-4018-A47D-98CC786289CB}" destId="{507A5EE8-A83B-4B6B-A4A5-18B098D1D3F0}" srcOrd="1" destOrd="0" presId="urn:microsoft.com/office/officeart/2005/8/layout/orgChart1"/>
    <dgm:cxn modelId="{C33ED5FF-A0A8-4DED-BCE7-27EEB3831726}" type="presParOf" srcId="{84FEA7E2-235C-4749-AEBE-D1145BB65FC6}" destId="{954B948A-3CDB-4D53-B576-1F8CF84D9EB2}" srcOrd="1" destOrd="0" presId="urn:microsoft.com/office/officeart/2005/8/layout/orgChart1"/>
    <dgm:cxn modelId="{E88CA59C-4E86-4DC5-8AB8-926A1FCE120A}" type="presParOf" srcId="{84FEA7E2-235C-4749-AEBE-D1145BB65FC6}" destId="{A74E4E90-BB75-4FB2-9209-75844D8377C8}" srcOrd="2" destOrd="0" presId="urn:microsoft.com/office/officeart/2005/8/layout/orgChart1"/>
    <dgm:cxn modelId="{5DFC7D3F-6F38-4E24-BE52-717FD7FEEDC8}" type="presParOf" srcId="{814680A1-EEB4-4FB5-BA41-CE433576EF3B}" destId="{BC8BE965-79C0-4452-9165-64EF411DD8C7}" srcOrd="2" destOrd="0" presId="urn:microsoft.com/office/officeart/2005/8/layout/orgChart1"/>
    <dgm:cxn modelId="{0ABE735C-2710-4C11-87BC-947AD52B0EE8}" type="presParOf" srcId="{506321F6-0EC6-450F-ACA8-CD15FE63DBB3}" destId="{ABB85B77-D671-4100-9523-C2D24E4E851E}" srcOrd="2" destOrd="0" presId="urn:microsoft.com/office/officeart/2005/8/layout/orgChart1"/>
    <dgm:cxn modelId="{AD7F71D5-B3E6-4559-9F39-880D47634996}" type="presParOf" srcId="{506321F6-0EC6-450F-ACA8-CD15FE63DBB3}" destId="{FD4FF532-2758-49AC-AF16-829EB926F74A}" srcOrd="3" destOrd="0" presId="urn:microsoft.com/office/officeart/2005/8/layout/orgChart1"/>
    <dgm:cxn modelId="{596D7CD7-BA79-47E9-AD47-C210D9E4F0B5}" type="presParOf" srcId="{FD4FF532-2758-49AC-AF16-829EB926F74A}" destId="{58A101A2-5CB4-4822-895E-DED634080608}" srcOrd="0" destOrd="0" presId="urn:microsoft.com/office/officeart/2005/8/layout/orgChart1"/>
    <dgm:cxn modelId="{C111A03E-5FE1-43F5-8DEC-A22FF5E992C6}" type="presParOf" srcId="{58A101A2-5CB4-4822-895E-DED634080608}" destId="{B438C5C7-D9C1-48DF-AE45-A97C2BF6D05E}" srcOrd="0" destOrd="0" presId="urn:microsoft.com/office/officeart/2005/8/layout/orgChart1"/>
    <dgm:cxn modelId="{A1A59EAE-A8E5-403D-83A6-7C717F883340}" type="presParOf" srcId="{58A101A2-5CB4-4822-895E-DED634080608}" destId="{CACDFCCC-4CD1-41E0-A5FA-E81587999C69}" srcOrd="1" destOrd="0" presId="urn:microsoft.com/office/officeart/2005/8/layout/orgChart1"/>
    <dgm:cxn modelId="{549F5984-D678-451D-ABAC-8FF7BCD01B54}" type="presParOf" srcId="{FD4FF532-2758-49AC-AF16-829EB926F74A}" destId="{0EB0B602-664A-40E3-9CDF-D3B1277050A8}" srcOrd="1" destOrd="0" presId="urn:microsoft.com/office/officeart/2005/8/layout/orgChart1"/>
    <dgm:cxn modelId="{4749697F-8D43-417C-9DE8-D9E064976741}" type="presParOf" srcId="{0EB0B602-664A-40E3-9CDF-D3B1277050A8}" destId="{8CDE63DA-12F1-4B0A-B3E1-232563304C4D}" srcOrd="0" destOrd="0" presId="urn:microsoft.com/office/officeart/2005/8/layout/orgChart1"/>
    <dgm:cxn modelId="{4575B6F2-1B57-4DBD-83A7-14212700AA78}" type="presParOf" srcId="{0EB0B602-664A-40E3-9CDF-D3B1277050A8}" destId="{9CABF8EC-6301-4CF6-A0AA-ED53FF993C1E}" srcOrd="1" destOrd="0" presId="urn:microsoft.com/office/officeart/2005/8/layout/orgChart1"/>
    <dgm:cxn modelId="{AD4D1F92-1C55-4D57-B865-1E93607076B1}" type="presParOf" srcId="{9CABF8EC-6301-4CF6-A0AA-ED53FF993C1E}" destId="{63EA44DA-BAC0-46F0-AEC9-122DA6A8B90D}" srcOrd="0" destOrd="0" presId="urn:microsoft.com/office/officeart/2005/8/layout/orgChart1"/>
    <dgm:cxn modelId="{36DCC708-2C47-456B-88B8-E9926E5F93C2}" type="presParOf" srcId="{63EA44DA-BAC0-46F0-AEC9-122DA6A8B90D}" destId="{B3E6A45C-48EF-46E2-B004-4BBA99A4E162}" srcOrd="0" destOrd="0" presId="urn:microsoft.com/office/officeart/2005/8/layout/orgChart1"/>
    <dgm:cxn modelId="{23BBC074-05A4-45A7-8480-C35B62865FDF}" type="presParOf" srcId="{63EA44DA-BAC0-46F0-AEC9-122DA6A8B90D}" destId="{A6BC0E57-9028-404F-A8D6-795F0C794876}" srcOrd="1" destOrd="0" presId="urn:microsoft.com/office/officeart/2005/8/layout/orgChart1"/>
    <dgm:cxn modelId="{8204DA5C-D543-4371-8820-62DE38EF6E74}" type="presParOf" srcId="{9CABF8EC-6301-4CF6-A0AA-ED53FF993C1E}" destId="{40566E19-D90E-4C11-9324-BD04A15C9582}" srcOrd="1" destOrd="0" presId="urn:microsoft.com/office/officeart/2005/8/layout/orgChart1"/>
    <dgm:cxn modelId="{1CB7FA06-7779-4BA7-AE40-B65BBE0AC013}" type="presParOf" srcId="{9CABF8EC-6301-4CF6-A0AA-ED53FF993C1E}" destId="{BF0E9290-258E-4A13-90D1-8B24749E8AF4}" srcOrd="2" destOrd="0" presId="urn:microsoft.com/office/officeart/2005/8/layout/orgChart1"/>
    <dgm:cxn modelId="{C0331B3B-010B-40CE-AD36-24185302AFFF}" type="presParOf" srcId="{FD4FF532-2758-49AC-AF16-829EB926F74A}" destId="{E6A84E63-50F4-49DB-9AD9-56961B845D91}" srcOrd="2" destOrd="0" presId="urn:microsoft.com/office/officeart/2005/8/layout/orgChart1"/>
    <dgm:cxn modelId="{992B07BC-7193-412A-8004-0FD7F2C7AC01}" type="presParOf" srcId="{9FC5BEAB-31F5-429A-95EE-DDCA01254231}" destId="{758AE223-7701-453F-AA4A-D0BE635C62C2}" srcOrd="2" destOrd="0" presId="urn:microsoft.com/office/officeart/2005/8/layout/orgChart1"/>
    <dgm:cxn modelId="{FC436FE2-BA18-4DD3-BDC0-54C527E30124}" type="presParOf" srcId="{7B450B8C-3ABC-4626-BB8F-81032E3C30BC}" destId="{85E9E4CE-0172-4642-902C-8A72808209A8}" srcOrd="2" destOrd="0" presId="urn:microsoft.com/office/officeart/2005/8/layout/orgChart1"/>
    <dgm:cxn modelId="{EB3E21E7-8183-43E4-B2FB-22FD1299FFCB}" type="presParOf" srcId="{50173F88-F439-407D-AE89-5169270D6F97}" destId="{20DE70AF-3876-45BB-8D57-B8494D9118ED}" srcOrd="2" destOrd="0" presId="urn:microsoft.com/office/officeart/2005/8/layout/orgChart1"/>
    <dgm:cxn modelId="{6EFA7D61-836E-4EE7-BC82-1BB61FDAC772}" type="presParOf" srcId="{A1DC3AE2-31A0-4BC4-B59C-1E92FFFE120D}" destId="{62E32FE9-C8C5-4805-A909-F97767EA2D1B}" srcOrd="2" destOrd="0" presId="urn:microsoft.com/office/officeart/2005/8/layout/orgChart1"/>
    <dgm:cxn modelId="{6C4275A3-0C7E-4ADE-B9B7-7674200792DC}" type="presParOf" srcId="{F9509CFE-718A-4380-AE1D-A03EF0573D4B}" destId="{C19F1EA1-8F88-4EE7-B049-9DB3C5EC69C9}" srcOrd="2" destOrd="0" presId="urn:microsoft.com/office/officeart/2005/8/layout/orgChart1"/>
    <dgm:cxn modelId="{B4B65817-894C-4491-8D3A-B4569B4A595F}" type="presParOf" srcId="{F9509CFE-718A-4380-AE1D-A03EF0573D4B}" destId="{EA13707A-8C1B-4E57-8B84-23ACFE56BC80}" srcOrd="3" destOrd="0" presId="urn:microsoft.com/office/officeart/2005/8/layout/orgChart1"/>
    <dgm:cxn modelId="{2178C7B3-8955-468E-B938-C2B2DFE936AB}" type="presParOf" srcId="{EA13707A-8C1B-4E57-8B84-23ACFE56BC80}" destId="{0EC29CEB-47BB-47DB-A56B-FC66C5C53505}" srcOrd="0" destOrd="0" presId="urn:microsoft.com/office/officeart/2005/8/layout/orgChart1"/>
    <dgm:cxn modelId="{5E0A4735-5974-4A07-9EFB-88C3801FB95D}" type="presParOf" srcId="{0EC29CEB-47BB-47DB-A56B-FC66C5C53505}" destId="{9BA8DD6D-C6D0-42B1-8963-D065519A9178}" srcOrd="0" destOrd="0" presId="urn:microsoft.com/office/officeart/2005/8/layout/orgChart1"/>
    <dgm:cxn modelId="{933CA7DE-F6C5-4E75-8591-67129D3D179C}" type="presParOf" srcId="{0EC29CEB-47BB-47DB-A56B-FC66C5C53505}" destId="{AB6F847B-B3C7-41FA-8E37-77E267E0C8DD}" srcOrd="1" destOrd="0" presId="urn:microsoft.com/office/officeart/2005/8/layout/orgChart1"/>
    <dgm:cxn modelId="{A0BDCB57-72E3-44FC-A576-6C57C9576232}" type="presParOf" srcId="{EA13707A-8C1B-4E57-8B84-23ACFE56BC80}" destId="{A122417E-BAFF-482C-BCB7-112C942AD208}" srcOrd="1" destOrd="0" presId="urn:microsoft.com/office/officeart/2005/8/layout/orgChart1"/>
    <dgm:cxn modelId="{8819571D-82B2-48FA-BA95-239D58F7F0EE}" type="presParOf" srcId="{A122417E-BAFF-482C-BCB7-112C942AD208}" destId="{68A11452-ED08-4C54-A4D1-0E6143653362}" srcOrd="0" destOrd="0" presId="urn:microsoft.com/office/officeart/2005/8/layout/orgChart1"/>
    <dgm:cxn modelId="{E67051E6-8A37-4901-BF06-DACE0A6CD4E4}" type="presParOf" srcId="{A122417E-BAFF-482C-BCB7-112C942AD208}" destId="{5CD7BD0B-1E1C-49ED-B76E-74D71ACE54C9}" srcOrd="1" destOrd="0" presId="urn:microsoft.com/office/officeart/2005/8/layout/orgChart1"/>
    <dgm:cxn modelId="{0079ED78-B9DC-49E9-B027-AF81B7F4B29F}" type="presParOf" srcId="{5CD7BD0B-1E1C-49ED-B76E-74D71ACE54C9}" destId="{3C78AFC4-9656-4051-9DE6-A41DC3B106A3}" srcOrd="0" destOrd="0" presId="urn:microsoft.com/office/officeart/2005/8/layout/orgChart1"/>
    <dgm:cxn modelId="{4E39484F-6BF5-4EDF-A089-BE35F77059EF}" type="presParOf" srcId="{3C78AFC4-9656-4051-9DE6-A41DC3B106A3}" destId="{6E84D369-0544-4B9A-A023-F96B71317242}" srcOrd="0" destOrd="0" presId="urn:microsoft.com/office/officeart/2005/8/layout/orgChart1"/>
    <dgm:cxn modelId="{BA71F75F-9341-4B8B-A144-031154CD7D9E}" type="presParOf" srcId="{3C78AFC4-9656-4051-9DE6-A41DC3B106A3}" destId="{43D20055-9E1E-4D6B-934E-362A5EA75E2B}" srcOrd="1" destOrd="0" presId="urn:microsoft.com/office/officeart/2005/8/layout/orgChart1"/>
    <dgm:cxn modelId="{04C95F9E-0F22-4DC0-B44C-5E4176D17555}" type="presParOf" srcId="{5CD7BD0B-1E1C-49ED-B76E-74D71ACE54C9}" destId="{45E8F67D-A5EB-4E91-A532-79B5450595E8}" srcOrd="1" destOrd="0" presId="urn:microsoft.com/office/officeart/2005/8/layout/orgChart1"/>
    <dgm:cxn modelId="{AD74BD23-AD67-4AAF-A434-BD19041B125D}" type="presParOf" srcId="{5CD7BD0B-1E1C-49ED-B76E-74D71ACE54C9}" destId="{A46C847A-A728-4173-8FFC-C23EC0FD8309}" srcOrd="2" destOrd="0" presId="urn:microsoft.com/office/officeart/2005/8/layout/orgChart1"/>
    <dgm:cxn modelId="{5392F0B6-81B8-4B1F-A6F5-54CC197F9E17}" type="presParOf" srcId="{EA13707A-8C1B-4E57-8B84-23ACFE56BC80}" destId="{FD19CB00-000B-4DB1-94E9-EAFE0AFB4E8F}" srcOrd="2" destOrd="0" presId="urn:microsoft.com/office/officeart/2005/8/layout/orgChart1"/>
    <dgm:cxn modelId="{C8F7A27A-8C28-4E1B-8075-9112E9C09A43}" type="presParOf" srcId="{1B5BBF18-52A8-4BEA-B15F-ACB35306E27A}" destId="{D30140FB-FAA8-42EF-AC6E-BA4DB6149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DF5CB0-2E22-4926-8E31-8DF038C0B8D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DE"/>
        </a:p>
      </dgm:t>
    </dgm:pt>
    <dgm:pt modelId="{9A9C0DEF-025B-48E5-9683-899B05E1BF9D}">
      <dgm:prSet phldrT="[Text]" custT="1"/>
      <dgm:spPr>
        <a:solidFill>
          <a:srgbClr val="8FC0D1"/>
        </a:solidFill>
        <a:ln>
          <a:noFill/>
        </a:ln>
      </dgm:spPr>
      <dgm:t>
        <a:bodyPr/>
        <a:lstStyle/>
        <a:p>
          <a:r>
            <a:rPr lang="en-US" sz="1200" dirty="0">
              <a:solidFill>
                <a:schemeClr val="bg1"/>
              </a:solidFill>
              <a:latin typeface="Avenir Next LT Pro" panose="020B0504020202020204" pitchFamily="34" charset="0"/>
            </a:rPr>
            <a:t>Does your manuscript fit the scope of the journal?</a:t>
          </a:r>
          <a:endParaRPr lang="en-DE" sz="1200" dirty="0">
            <a:solidFill>
              <a:schemeClr val="bg1"/>
            </a:solidFill>
            <a:latin typeface="Avenir Next LT Pro" panose="020B0504020202020204" pitchFamily="34" charset="0"/>
          </a:endParaRPr>
        </a:p>
      </dgm:t>
    </dgm:pt>
    <dgm:pt modelId="{6F56F9DA-133D-4872-B427-CD1F9A2D3CCF}" type="parTrans" cxnId="{F07AAB3E-7AEB-4926-8E79-379DBF014018}">
      <dgm:prSet/>
      <dgm:spPr/>
      <dgm:t>
        <a:bodyPr/>
        <a:lstStyle/>
        <a:p>
          <a:endParaRPr lang="en-DE" sz="1200">
            <a:solidFill>
              <a:schemeClr val="bg1"/>
            </a:solidFill>
            <a:latin typeface="Avenir Next LT Pro" panose="020B0504020202020204" pitchFamily="34" charset="0"/>
          </a:endParaRPr>
        </a:p>
      </dgm:t>
    </dgm:pt>
    <dgm:pt modelId="{CFFC6419-A724-4394-93B3-55E89E97CEA4}" type="sibTrans" cxnId="{F07AAB3E-7AEB-4926-8E79-379DBF014018}">
      <dgm:prSet/>
      <dgm:spPr/>
      <dgm:t>
        <a:bodyPr/>
        <a:lstStyle/>
        <a:p>
          <a:endParaRPr lang="en-DE" sz="1200">
            <a:solidFill>
              <a:schemeClr val="bg1"/>
            </a:solidFill>
            <a:latin typeface="Avenir Next LT Pro" panose="020B0504020202020204" pitchFamily="34" charset="0"/>
          </a:endParaRPr>
        </a:p>
      </dgm:t>
    </dgm:pt>
    <dgm:pt modelId="{317E4023-C998-4DE9-A8BF-C96F2B341469}">
      <dgm:prSet phldrT="[Tex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A7495E1F-01D3-4CCD-8646-4DC696B47A2B}" type="parTrans" cxnId="{B365BBF8-19DB-487B-B5B1-E452A9BDB24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4D93E38-D619-404B-807E-58708ED14DB1}" type="sibTrans" cxnId="{B365BBF8-19DB-487B-B5B1-E452A9BDB24E}">
      <dgm:prSet/>
      <dgm:spPr/>
      <dgm:t>
        <a:bodyPr/>
        <a:lstStyle/>
        <a:p>
          <a:endParaRPr lang="en-DE" sz="1200">
            <a:solidFill>
              <a:schemeClr val="bg1"/>
            </a:solidFill>
            <a:latin typeface="Avenir Next LT Pro" panose="020B0504020202020204" pitchFamily="34" charset="0"/>
          </a:endParaRPr>
        </a:p>
      </dgm:t>
    </dgm:pt>
    <dgm:pt modelId="{C93B9AB5-E30B-47B8-A16A-4847164DB1CA}">
      <dgm:prSet phldrT="[Tex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9258432D-DA69-498A-83E3-8E3B40E8CFAE}" type="parTrans" cxnId="{94520237-6C4F-4671-B76E-DF577A606885}">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B80C173A-DD94-460A-BFD9-EE03E4BB701A}" type="sibTrans" cxnId="{94520237-6C4F-4671-B76E-DF577A606885}">
      <dgm:prSet/>
      <dgm:spPr/>
      <dgm:t>
        <a:bodyPr/>
        <a:lstStyle/>
        <a:p>
          <a:endParaRPr lang="en-DE" sz="1200">
            <a:solidFill>
              <a:schemeClr val="bg1"/>
            </a:solidFill>
            <a:latin typeface="Avenir Next LT Pro" panose="020B0504020202020204" pitchFamily="34" charset="0"/>
          </a:endParaRPr>
        </a:p>
      </dgm:t>
    </dgm:pt>
    <dgm:pt modelId="{18BC4280-0F45-4AD5-A788-0A8B65D8FDE8}">
      <dgm:prSet custT="1"/>
      <dgm:spPr>
        <a:solidFill>
          <a:srgbClr val="8FC0D1"/>
        </a:solidFill>
        <a:ln>
          <a:noFill/>
        </a:ln>
      </dgm:spPr>
      <dgm:t>
        <a:bodyPr/>
        <a:lstStyle/>
        <a:p>
          <a:r>
            <a:rPr lang="en-US" sz="1200" dirty="0">
              <a:solidFill>
                <a:schemeClr val="bg1"/>
              </a:solidFill>
              <a:latin typeface="Avenir Next LT Pro" panose="020B0504020202020204" pitchFamily="34" charset="0"/>
            </a:rPr>
            <a:t>The institution can cover the fees, or the authors are part of the society publishing and do not need to cover fees.</a:t>
          </a:r>
        </a:p>
      </dgm:t>
    </dgm:pt>
    <dgm:pt modelId="{D0BCEF91-20D6-4CB3-A13F-77AD5FED481C}" type="parTrans" cxnId="{E347AF62-CFEB-4589-A8EA-DB22A9CF0BE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865AFEF-1D2B-4D9D-96F8-B768063208BC}" type="sibTrans" cxnId="{E347AF62-CFEB-4589-A8EA-DB22A9CF0BE0}">
      <dgm:prSet/>
      <dgm:spPr/>
      <dgm:t>
        <a:bodyPr/>
        <a:lstStyle/>
        <a:p>
          <a:endParaRPr lang="en-DE" sz="1200">
            <a:solidFill>
              <a:schemeClr val="bg1"/>
            </a:solidFill>
            <a:latin typeface="Avenir Next LT Pro" panose="020B0504020202020204" pitchFamily="34" charset="0"/>
          </a:endParaRPr>
        </a:p>
      </dgm:t>
    </dgm:pt>
    <dgm:pt modelId="{5249F8C4-636C-495F-B75D-23119601257D}">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coverage of the publication fees?</a:t>
          </a:r>
        </a:p>
      </dgm:t>
    </dgm:pt>
    <dgm:pt modelId="{FD3FDE68-2410-47F7-A4BD-145FFF5C1658}" type="parTrans" cxnId="{31E8768E-062E-4FE3-89A0-84FBBC0C7172}">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90E04D4-364E-4DC1-86BB-CF01AFC85756}" type="sibTrans" cxnId="{31E8768E-062E-4FE3-89A0-84FBBC0C7172}">
      <dgm:prSet/>
      <dgm:spPr/>
      <dgm:t>
        <a:bodyPr/>
        <a:lstStyle/>
        <a:p>
          <a:endParaRPr lang="en-DE" sz="1200">
            <a:solidFill>
              <a:schemeClr val="bg1"/>
            </a:solidFill>
            <a:latin typeface="Avenir Next LT Pro" panose="020B0504020202020204" pitchFamily="34" charset="0"/>
          </a:endParaRPr>
        </a:p>
      </dgm:t>
    </dgm:pt>
    <dgm:pt modelId="{25AB8D05-4075-4B89-888B-1307C1FA94A6}">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BAF516B8-6908-4207-89DE-C608562992D9}" type="sibTrans" cxnId="{72D91E1B-DB98-4550-8F05-83C70C90682A}">
      <dgm:prSet/>
      <dgm:spPr/>
      <dgm:t>
        <a:bodyPr/>
        <a:lstStyle/>
        <a:p>
          <a:endParaRPr lang="en-DE" sz="1200">
            <a:solidFill>
              <a:schemeClr val="bg1"/>
            </a:solidFill>
            <a:latin typeface="Avenir Next LT Pro" panose="020B0504020202020204" pitchFamily="34" charset="0"/>
          </a:endParaRPr>
        </a:p>
      </dgm:t>
    </dgm:pt>
    <dgm:pt modelId="{7C04DA7B-1F26-4A64-AB78-18D6F2ADB57E}" type="parTrans" cxnId="{72D91E1B-DB98-4550-8F05-83C70C90682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8601B6B-28B6-4297-BD15-5AE4AD137273}">
      <dgm:prSet custT="1"/>
      <dgm:spPr>
        <a:solidFill>
          <a:srgbClr val="8FC0D1"/>
        </a:solidFill>
        <a:ln>
          <a:noFill/>
        </a:ln>
      </dgm:spPr>
      <dgm:t>
        <a:bodyPr/>
        <a:lstStyle/>
        <a:p>
          <a:r>
            <a:rPr lang="en-US" sz="1100" dirty="0">
              <a:solidFill>
                <a:schemeClr val="bg1"/>
              </a:solidFill>
              <a:latin typeface="Avenir Next LT Pro" panose="020B0504020202020204" pitchFamily="34" charset="0"/>
            </a:rPr>
            <a:t>Does the journal offer waivers?</a:t>
          </a:r>
          <a:endParaRPr lang="en-DE" sz="1100" dirty="0">
            <a:solidFill>
              <a:schemeClr val="bg1"/>
            </a:solidFill>
            <a:latin typeface="Avenir Next LT Pro" panose="020B0504020202020204" pitchFamily="34" charset="0"/>
          </a:endParaRPr>
        </a:p>
      </dgm:t>
    </dgm:pt>
    <dgm:pt modelId="{E12BA539-D808-416E-84EE-D16DE6A4254D}" type="parTrans" cxnId="{4A98772C-94A5-40D9-9F6F-7544CB367D8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249885C-9171-4A42-A096-6B46A5D0F4FF}" type="sibTrans" cxnId="{4A98772C-94A5-40D9-9F6F-7544CB367D8E}">
      <dgm:prSet/>
      <dgm:spPr/>
      <dgm:t>
        <a:bodyPr/>
        <a:lstStyle/>
        <a:p>
          <a:endParaRPr lang="en-DE" sz="1200">
            <a:solidFill>
              <a:schemeClr val="bg1"/>
            </a:solidFill>
            <a:latin typeface="Avenir Next LT Pro" panose="020B0504020202020204" pitchFamily="34" charset="0"/>
          </a:endParaRPr>
        </a:p>
      </dgm:t>
    </dgm:pt>
    <dgm:pt modelId="{503EEEE3-504D-4D66-8564-9D4AD899828B}">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273A570E-4C06-4851-B4BE-C6ED572C4E2E}" type="parTrans" cxnId="{D177316A-AED8-4D77-95EA-B5B0883100F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3ABB2A89-22DC-439B-ABD6-6177A469D5BA}" type="sibTrans" cxnId="{D177316A-AED8-4D77-95EA-B5B0883100FB}">
      <dgm:prSet/>
      <dgm:spPr/>
      <dgm:t>
        <a:bodyPr/>
        <a:lstStyle/>
        <a:p>
          <a:endParaRPr lang="en-DE" sz="1200">
            <a:solidFill>
              <a:schemeClr val="bg1"/>
            </a:solidFill>
            <a:latin typeface="Avenir Next LT Pro" panose="020B0504020202020204" pitchFamily="34" charset="0"/>
          </a:endParaRPr>
        </a:p>
      </dgm:t>
    </dgm:pt>
    <dgm:pt modelId="{2DDFB6AA-2196-44A7-A4C8-A07279FD38FC}">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17527932-A83C-4E19-9E9F-BF0A02C46D6B}" type="parTrans" cxnId="{4B467AAC-B8C7-4965-8FFD-9EB994832562}">
      <dgm:prSet/>
      <dgm:spPr>
        <a:solidFill>
          <a:schemeClr val="bg1">
            <a:lumMod val="95000"/>
          </a:schemeClr>
        </a:solidFill>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513F851-BD21-47C6-8580-5AF9ED3B1DF6}" type="sibTrans" cxnId="{4B467AAC-B8C7-4965-8FFD-9EB994832562}">
      <dgm:prSet/>
      <dgm:spPr/>
      <dgm:t>
        <a:bodyPr/>
        <a:lstStyle/>
        <a:p>
          <a:endParaRPr lang="en-DE" sz="1200">
            <a:solidFill>
              <a:schemeClr val="bg1"/>
            </a:solidFill>
            <a:latin typeface="Avenir Next LT Pro" panose="020B0504020202020204" pitchFamily="34" charset="0"/>
          </a:endParaRPr>
        </a:p>
      </dgm:t>
    </dgm:pt>
    <dgm:pt modelId="{409D6F1A-630E-48A8-943A-63B761A4DAEE}">
      <dgm:prSet custT="1"/>
      <dgm:spPr>
        <a:solidFill>
          <a:srgbClr val="8FC0D1"/>
        </a:solidFill>
        <a:ln>
          <a:noFill/>
        </a:ln>
      </dgm:spPr>
      <dgm:t>
        <a:bodyPr/>
        <a:lstStyle/>
        <a:p>
          <a:r>
            <a:rPr lang="en-US" sz="1200" dirty="0">
              <a:solidFill>
                <a:schemeClr val="bg1"/>
              </a:solidFill>
              <a:latin typeface="Avenir Next LT Pro" panose="020B0504020202020204" pitchFamily="34" charset="0"/>
            </a:rPr>
            <a:t>Is doi, peer-reviewed and impact factor an academic evaluation’s requirement? </a:t>
          </a:r>
          <a:endParaRPr lang="en-DE" sz="1200" dirty="0">
            <a:solidFill>
              <a:schemeClr val="bg1"/>
            </a:solidFill>
            <a:latin typeface="Avenir Next LT Pro" panose="020B0504020202020204" pitchFamily="34" charset="0"/>
          </a:endParaRPr>
        </a:p>
      </dgm:t>
    </dgm:pt>
    <dgm:pt modelId="{26D36975-A901-4435-96F2-FDDF77A709E1}" type="parTrans" cxnId="{A2B8C8FC-F605-451B-BBA3-37EB5332284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EFD262B6-DD68-4EF0-9016-5B6444AB7AE9}" type="sibTrans" cxnId="{A2B8C8FC-F605-451B-BBA3-37EB53322848}">
      <dgm:prSet/>
      <dgm:spPr/>
      <dgm:t>
        <a:bodyPr/>
        <a:lstStyle/>
        <a:p>
          <a:endParaRPr lang="en-DE" sz="1200">
            <a:solidFill>
              <a:schemeClr val="bg1"/>
            </a:solidFill>
            <a:latin typeface="Avenir Next LT Pro" panose="020B0504020202020204" pitchFamily="34" charset="0"/>
          </a:endParaRPr>
        </a:p>
      </dgm:t>
    </dgm:pt>
    <dgm:pt modelId="{8BA35ABF-4B78-4B91-9D91-5468B0361F13}">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F4D6D51A-BF9B-42EA-8B3F-090AAD0621C0}" type="parTrans" cxnId="{4007AD85-29BF-4915-A70D-ED139A057891}">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01449E7-0B55-4736-ADDF-7DB548C02369}" type="sibTrans" cxnId="{4007AD85-29BF-4915-A70D-ED139A057891}">
      <dgm:prSet/>
      <dgm:spPr/>
      <dgm:t>
        <a:bodyPr/>
        <a:lstStyle/>
        <a:p>
          <a:endParaRPr lang="en-DE" sz="1200">
            <a:solidFill>
              <a:schemeClr val="bg1"/>
            </a:solidFill>
            <a:latin typeface="Avenir Next LT Pro" panose="020B0504020202020204" pitchFamily="34" charset="0"/>
          </a:endParaRPr>
        </a:p>
      </dgm:t>
    </dgm:pt>
    <dgm:pt modelId="{201815C1-C56C-43CD-AC3C-793B460F6865}">
      <dgm:prSet custT="1"/>
      <dgm:spPr>
        <a:solidFill>
          <a:srgbClr val="8FC0D1"/>
        </a:solidFill>
        <a:ln>
          <a:noFill/>
        </a:ln>
      </dgm:spPr>
      <dgm:t>
        <a:bodyPr/>
        <a:lstStyle/>
        <a:p>
          <a:r>
            <a:rPr lang="en-US" sz="1000" dirty="0">
              <a:solidFill>
                <a:schemeClr val="bg1"/>
              </a:solidFill>
              <a:latin typeface="Avenir Next LT Pro" panose="020B0504020202020204" pitchFamily="34" charset="0"/>
            </a:rPr>
            <a:t>Search for a journal that fits your scope</a:t>
          </a:r>
          <a:endParaRPr lang="en-DE" sz="1000" dirty="0">
            <a:solidFill>
              <a:schemeClr val="bg1"/>
            </a:solidFill>
            <a:latin typeface="Avenir Next LT Pro" panose="020B0504020202020204" pitchFamily="34" charset="0"/>
          </a:endParaRPr>
        </a:p>
      </dgm:t>
    </dgm:pt>
    <dgm:pt modelId="{544FAB54-37A4-4D8D-9918-09F652E51804}" type="parTrans" cxnId="{B412A9F8-911C-4E02-AF7D-4BA1636C8B9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32354AC-F3D2-457C-B60C-C235778080DF}" type="sibTrans" cxnId="{B412A9F8-911C-4E02-AF7D-4BA1636C8B90}">
      <dgm:prSet/>
      <dgm:spPr/>
      <dgm:t>
        <a:bodyPr/>
        <a:lstStyle/>
        <a:p>
          <a:endParaRPr lang="en-DE" sz="1200">
            <a:solidFill>
              <a:schemeClr val="bg1"/>
            </a:solidFill>
            <a:latin typeface="Avenir Next LT Pro" panose="020B0504020202020204" pitchFamily="34" charset="0"/>
          </a:endParaRPr>
        </a:p>
      </dgm:t>
    </dgm:pt>
    <dgm:pt modelId="{F13B41F5-605B-4CB6-AB4E-F25C3730AC30}">
      <dgm:prSet custT="1"/>
      <dgm:spPr>
        <a:solidFill>
          <a:srgbClr val="8FC0D1"/>
        </a:solidFill>
        <a:ln>
          <a:noFill/>
        </a:ln>
      </dgm:spPr>
      <dgm:t>
        <a:bodyPr/>
        <a:lstStyle/>
        <a:p>
          <a:r>
            <a:rPr lang="en-US" sz="1000" dirty="0">
              <a:solidFill>
                <a:schemeClr val="bg1"/>
              </a:solidFill>
              <a:latin typeface="Avenir Next LT Pro" panose="020B0504020202020204" pitchFamily="34" charset="0"/>
            </a:rPr>
            <a:t>Consider that you might incur in additional cost </a:t>
          </a:r>
          <a:endParaRPr lang="en-DE" sz="1000" dirty="0">
            <a:solidFill>
              <a:schemeClr val="bg1"/>
            </a:solidFill>
            <a:latin typeface="Avenir Next LT Pro" panose="020B0504020202020204" pitchFamily="34" charset="0"/>
          </a:endParaRPr>
        </a:p>
      </dgm:t>
    </dgm:pt>
    <dgm:pt modelId="{7964AF23-A864-42F1-AA7A-0D83DFF68837}" type="parTrans" cxnId="{55941D25-7B45-488E-A5C3-710F9EA12B3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8F09EA7-2846-4BED-8D36-ED2594B43691}" type="sibTrans" cxnId="{55941D25-7B45-488E-A5C3-710F9EA12B3E}">
      <dgm:prSet/>
      <dgm:spPr/>
      <dgm:t>
        <a:bodyPr/>
        <a:lstStyle/>
        <a:p>
          <a:endParaRPr lang="en-DE" sz="1200">
            <a:solidFill>
              <a:schemeClr val="bg1"/>
            </a:solidFill>
            <a:latin typeface="Avenir Next LT Pro" panose="020B0504020202020204" pitchFamily="34" charset="0"/>
          </a:endParaRPr>
        </a:p>
      </dgm:t>
    </dgm:pt>
    <dgm:pt modelId="{BAD4F275-8BB2-45BA-A6FD-35E970C0E800}">
      <dgm:prSet custT="1"/>
      <dgm:spPr>
        <a:solidFill>
          <a:srgbClr val="D62828"/>
        </a:solidFill>
        <a:ln>
          <a:noFill/>
        </a:ln>
      </dgm:spPr>
      <dgm:t>
        <a:bodyPr/>
        <a:lstStyle/>
        <a:p>
          <a:r>
            <a:rPr lang="en-US" sz="1000" dirty="0">
              <a:solidFill>
                <a:schemeClr val="bg1"/>
              </a:solidFill>
              <a:latin typeface="Avenir Next LT Pro" panose="020B0504020202020204" pitchFamily="34" charset="0"/>
            </a:rPr>
            <a:t>Marine ornithology</a:t>
          </a:r>
          <a:endParaRPr lang="en-DE" sz="1000" dirty="0">
            <a:solidFill>
              <a:schemeClr val="bg1"/>
            </a:solidFill>
            <a:latin typeface="Avenir Next LT Pro" panose="020B0504020202020204" pitchFamily="34" charset="0"/>
          </a:endParaRPr>
        </a:p>
      </dgm:t>
    </dgm:pt>
    <dgm:pt modelId="{1DB2D6B3-86C7-4C21-BAC6-B7ABD81D97D8}" type="parTrans" cxnId="{5CE7AC12-7F84-4BDB-9E43-F2A815F8063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52DB4CF0-4B75-4BE7-8099-5782700569EE}" type="sibTrans" cxnId="{5CE7AC12-7F84-4BDB-9E43-F2A815F8063A}">
      <dgm:prSet/>
      <dgm:spPr/>
      <dgm:t>
        <a:bodyPr/>
        <a:lstStyle/>
        <a:p>
          <a:endParaRPr lang="en-DE" sz="1200">
            <a:solidFill>
              <a:schemeClr val="bg1"/>
            </a:solidFill>
            <a:latin typeface="Avenir Next LT Pro" panose="020B0504020202020204" pitchFamily="34" charset="0"/>
          </a:endParaRPr>
        </a:p>
      </dgm:t>
    </dgm:pt>
    <dgm:pt modelId="{12484DAB-1B68-450D-B501-522AEBAE992E}">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1CAA2592-A305-4B2B-81F3-D5BA9B048C40}" type="parTrans" cxnId="{2AFCCB01-F5D9-40DF-8DEB-5BE80C03AB5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67A4478-D57A-4B9E-855F-6869EB36F4B2}" type="sibTrans" cxnId="{2AFCCB01-F5D9-40DF-8DEB-5BE80C03AB5B}">
      <dgm:prSet/>
      <dgm:spPr/>
      <dgm:t>
        <a:bodyPr/>
        <a:lstStyle/>
        <a:p>
          <a:endParaRPr lang="en-DE" sz="1200">
            <a:solidFill>
              <a:schemeClr val="bg1"/>
            </a:solidFill>
            <a:latin typeface="Avenir Next LT Pro" panose="020B0504020202020204" pitchFamily="34" charset="0"/>
          </a:endParaRPr>
        </a:p>
      </dgm:t>
    </dgm:pt>
    <dgm:pt modelId="{8D77758D-D51B-4756-A95B-F8387D24FE15}">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DE404168-E1C2-4896-9001-AD26E0CA2C21}" type="sibTrans" cxnId="{7208FDCD-C9C2-4BDF-A846-20BF68CC69A3}">
      <dgm:prSet/>
      <dgm:spPr/>
      <dgm:t>
        <a:bodyPr/>
        <a:lstStyle/>
        <a:p>
          <a:endParaRPr lang="en-DE" sz="1200">
            <a:solidFill>
              <a:schemeClr val="bg1"/>
            </a:solidFill>
            <a:latin typeface="Avenir Next LT Pro" panose="020B0504020202020204" pitchFamily="34" charset="0"/>
          </a:endParaRPr>
        </a:p>
      </dgm:t>
    </dgm:pt>
    <dgm:pt modelId="{9D3B7B74-B259-48BE-8406-3D8942D69EEE}" type="parTrans" cxnId="{7208FDCD-C9C2-4BDF-A846-20BF68CC69A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CBC38035-6869-4350-B5BB-DDAB4CA4E769}">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limited time for publishing?</a:t>
          </a:r>
          <a:endParaRPr lang="en-DE" sz="1000" dirty="0">
            <a:solidFill>
              <a:schemeClr val="bg1"/>
            </a:solidFill>
            <a:latin typeface="Avenir Next LT Pro" panose="020B0504020202020204" pitchFamily="34" charset="0"/>
          </a:endParaRPr>
        </a:p>
      </dgm:t>
    </dgm:pt>
    <dgm:pt modelId="{26D4B321-EA8E-439B-BED7-C454F7D43222}" type="sibTrans" cxnId="{9F466FD8-BD0F-43D5-8046-3362AE2EF3C3}">
      <dgm:prSet/>
      <dgm:spPr/>
      <dgm:t>
        <a:bodyPr/>
        <a:lstStyle/>
        <a:p>
          <a:endParaRPr lang="en-DE" sz="1200">
            <a:solidFill>
              <a:schemeClr val="bg1"/>
            </a:solidFill>
            <a:latin typeface="Avenir Next LT Pro" panose="020B0504020202020204" pitchFamily="34" charset="0"/>
          </a:endParaRPr>
        </a:p>
      </dgm:t>
    </dgm:pt>
    <dgm:pt modelId="{5383CDCC-E260-4B5F-BAB3-F22CB585BBAB}" type="parTrans" cxnId="{9F466FD8-BD0F-43D5-8046-3362AE2EF3C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4EA4EA5-E0C0-4AC7-B205-F266B9161C13}">
      <dgm:prSet/>
      <dgm:spPr>
        <a:solidFill>
          <a:srgbClr val="FFC000"/>
        </a:solidFill>
        <a:ln>
          <a:noFill/>
        </a:ln>
      </dgm:spPr>
      <dgm:t>
        <a:bodyPr/>
        <a:lstStyle/>
        <a:p>
          <a:r>
            <a:rPr lang="en-US" dirty="0">
              <a:latin typeface="Avenir Next LT Pro" panose="020B0504020202020204" pitchFamily="34" charset="0"/>
            </a:rPr>
            <a:t>No</a:t>
          </a:r>
          <a:endParaRPr lang="en-DE" dirty="0">
            <a:latin typeface="Avenir Next LT Pro" panose="020B0504020202020204" pitchFamily="34" charset="0"/>
          </a:endParaRPr>
        </a:p>
      </dgm:t>
    </dgm:pt>
    <dgm:pt modelId="{295FFC7C-157B-4481-BC20-3DCB31237528}" type="parTrans" cxnId="{70A6BE7C-72F5-4082-83C7-B6776893DF47}">
      <dgm:prSet/>
      <dgm:spPr>
        <a:ln>
          <a:solidFill>
            <a:schemeClr val="bg1">
              <a:lumMod val="95000"/>
            </a:schemeClr>
          </a:solidFill>
        </a:ln>
      </dgm:spPr>
      <dgm:t>
        <a:bodyPr/>
        <a:lstStyle/>
        <a:p>
          <a:endParaRPr lang="en-DE">
            <a:latin typeface="Avenir Next LT Pro" panose="020B0504020202020204" pitchFamily="34" charset="0"/>
          </a:endParaRPr>
        </a:p>
      </dgm:t>
    </dgm:pt>
    <dgm:pt modelId="{19DB4CDF-15F4-4FDA-9B30-C5CA31002190}" type="sibTrans" cxnId="{70A6BE7C-72F5-4082-83C7-B6776893DF47}">
      <dgm:prSet/>
      <dgm:spPr/>
      <dgm:t>
        <a:bodyPr/>
        <a:lstStyle/>
        <a:p>
          <a:endParaRPr lang="en-DE">
            <a:latin typeface="Avenir Next LT Pro" panose="020B0504020202020204" pitchFamily="34" charset="0"/>
          </a:endParaRPr>
        </a:p>
      </dgm:t>
    </dgm:pt>
    <dgm:pt modelId="{454C330A-9150-4A29-8464-B539C6AFE043}">
      <dgm:prSet/>
      <dgm:spPr>
        <a:solidFill>
          <a:srgbClr val="90BE6D"/>
        </a:solidFill>
        <a:ln>
          <a:noFill/>
        </a:ln>
      </dgm:spPr>
      <dgm:t>
        <a:bodyPr/>
        <a:lstStyle/>
        <a:p>
          <a:r>
            <a:rPr lang="en-US" dirty="0">
              <a:latin typeface="Avenir Next LT Pro" panose="020B0504020202020204" pitchFamily="34" charset="0"/>
            </a:rPr>
            <a:t>Yes</a:t>
          </a:r>
          <a:endParaRPr lang="en-DE" dirty="0">
            <a:latin typeface="Avenir Next LT Pro" panose="020B0504020202020204" pitchFamily="34" charset="0"/>
          </a:endParaRPr>
        </a:p>
      </dgm:t>
    </dgm:pt>
    <dgm:pt modelId="{D5D4AA2E-F885-47AA-A6B3-75640A33387E}" type="parTrans" cxnId="{1EABBA58-5AF9-47B9-A5A4-BC0D7B1CE3F8}">
      <dgm:prSet/>
      <dgm:spPr>
        <a:ln>
          <a:solidFill>
            <a:schemeClr val="bg1">
              <a:lumMod val="95000"/>
            </a:schemeClr>
          </a:solidFill>
        </a:ln>
      </dgm:spPr>
      <dgm:t>
        <a:bodyPr/>
        <a:lstStyle/>
        <a:p>
          <a:endParaRPr lang="en-DE">
            <a:latin typeface="Avenir Next LT Pro" panose="020B0504020202020204" pitchFamily="34" charset="0"/>
          </a:endParaRPr>
        </a:p>
      </dgm:t>
    </dgm:pt>
    <dgm:pt modelId="{42B8C02A-F2E2-489D-9018-FBE05A3981C0}" type="sibTrans" cxnId="{1EABBA58-5AF9-47B9-A5A4-BC0D7B1CE3F8}">
      <dgm:prSet/>
      <dgm:spPr/>
      <dgm:t>
        <a:bodyPr/>
        <a:lstStyle/>
        <a:p>
          <a:endParaRPr lang="en-DE">
            <a:latin typeface="Avenir Next LT Pro" panose="020B0504020202020204" pitchFamily="34" charset="0"/>
          </a:endParaRPr>
        </a:p>
      </dgm:t>
    </dgm:pt>
    <dgm:pt modelId="{0378092D-0CC4-45AA-AAED-7975FAD7E739}">
      <dgm:prSet/>
      <dgm:spPr>
        <a:solidFill>
          <a:srgbClr val="8FC0D1"/>
        </a:solidFill>
        <a:ln>
          <a:noFill/>
        </a:ln>
      </dgm:spPr>
      <dgm:t>
        <a:bodyPr/>
        <a:lstStyle/>
        <a:p>
          <a:r>
            <a:rPr lang="en-US" dirty="0">
              <a:latin typeface="Avenir Next LT Pro" panose="020B0504020202020204" pitchFamily="34" charset="0"/>
            </a:rPr>
            <a:t>Check the times from submission to publication</a:t>
          </a:r>
          <a:endParaRPr lang="en-DE" dirty="0">
            <a:latin typeface="Avenir Next LT Pro" panose="020B0504020202020204" pitchFamily="34" charset="0"/>
          </a:endParaRPr>
        </a:p>
      </dgm:t>
    </dgm:pt>
    <dgm:pt modelId="{D2664A27-1D24-4D73-9C97-E518A85CF992}" type="parTrans" cxnId="{88B2ABC6-648B-4FCD-90B4-0E7077053842}">
      <dgm:prSet/>
      <dgm:spPr>
        <a:ln>
          <a:solidFill>
            <a:schemeClr val="bg1">
              <a:lumMod val="95000"/>
            </a:schemeClr>
          </a:solidFill>
        </a:ln>
      </dgm:spPr>
      <dgm:t>
        <a:bodyPr/>
        <a:lstStyle/>
        <a:p>
          <a:endParaRPr lang="en-DE">
            <a:latin typeface="Avenir Next LT Pro" panose="020B0504020202020204" pitchFamily="34" charset="0"/>
          </a:endParaRPr>
        </a:p>
      </dgm:t>
    </dgm:pt>
    <dgm:pt modelId="{0CBBAA09-7C49-4EA9-BB51-BF1A75E20977}" type="sibTrans" cxnId="{88B2ABC6-648B-4FCD-90B4-0E7077053842}">
      <dgm:prSet/>
      <dgm:spPr/>
      <dgm:t>
        <a:bodyPr/>
        <a:lstStyle/>
        <a:p>
          <a:endParaRPr lang="en-DE">
            <a:latin typeface="Avenir Next LT Pro" panose="020B0504020202020204" pitchFamily="34" charset="0"/>
          </a:endParaRPr>
        </a:p>
      </dgm:t>
    </dgm:pt>
    <dgm:pt modelId="{53B3FEAD-5FF2-4B4C-B22B-A6AB86A903B7}">
      <dgm:prSet/>
      <dgm:spPr>
        <a:solidFill>
          <a:srgbClr val="D62828"/>
        </a:solidFill>
        <a:ln>
          <a:noFill/>
        </a:ln>
      </dgm:spPr>
      <dgm:t>
        <a:bodyPr/>
        <a:lstStyle/>
        <a:p>
          <a:r>
            <a:rPr lang="en-US" dirty="0">
              <a:latin typeface="Avenir Next LT Pro" panose="020B0504020202020204" pitchFamily="34" charset="0"/>
            </a:rPr>
            <a:t>Marine Biology</a:t>
          </a:r>
          <a:endParaRPr lang="en-DE" dirty="0">
            <a:latin typeface="Avenir Next LT Pro" panose="020B0504020202020204" pitchFamily="34" charset="0"/>
          </a:endParaRPr>
        </a:p>
      </dgm:t>
    </dgm:pt>
    <dgm:pt modelId="{F885520B-6345-4647-92D0-BCFEC329FEB7}" type="parTrans" cxnId="{9402F38F-E348-4580-BE65-BE6E3E831CA1}">
      <dgm:prSet/>
      <dgm:spPr>
        <a:ln>
          <a:solidFill>
            <a:schemeClr val="bg1">
              <a:lumMod val="95000"/>
            </a:schemeClr>
          </a:solidFill>
        </a:ln>
      </dgm:spPr>
      <dgm:t>
        <a:bodyPr/>
        <a:lstStyle/>
        <a:p>
          <a:endParaRPr lang="en-DE">
            <a:latin typeface="Avenir Next LT Pro" panose="020B0504020202020204" pitchFamily="34" charset="0"/>
          </a:endParaRPr>
        </a:p>
      </dgm:t>
    </dgm:pt>
    <dgm:pt modelId="{B7AD54F9-1E95-4B17-8D98-38F0959ECBFC}" type="sibTrans" cxnId="{9402F38F-E348-4580-BE65-BE6E3E831CA1}">
      <dgm:prSet/>
      <dgm:spPr/>
      <dgm:t>
        <a:bodyPr/>
        <a:lstStyle/>
        <a:p>
          <a:endParaRPr lang="en-DE">
            <a:latin typeface="Avenir Next LT Pro" panose="020B0504020202020204" pitchFamily="34" charset="0"/>
          </a:endParaRPr>
        </a:p>
      </dgm:t>
    </dgm:pt>
    <dgm:pt modelId="{56A2712A-76B5-4756-B996-075AA1D9ADD8}">
      <dgm:prSet/>
      <dgm:spPr>
        <a:solidFill>
          <a:srgbClr val="D62828"/>
        </a:solidFill>
        <a:ln>
          <a:noFill/>
        </a:ln>
      </dgm:spPr>
      <dgm:t>
        <a:bodyPr/>
        <a:lstStyle/>
        <a:p>
          <a:r>
            <a:rPr lang="en-US" dirty="0">
              <a:latin typeface="Avenir Next LT Pro" panose="020B0504020202020204" pitchFamily="34" charset="0"/>
            </a:rPr>
            <a:t>Emu</a:t>
          </a:r>
          <a:endParaRPr lang="en-DE" dirty="0">
            <a:latin typeface="Avenir Next LT Pro" panose="020B0504020202020204" pitchFamily="34" charset="0"/>
          </a:endParaRPr>
        </a:p>
      </dgm:t>
    </dgm:pt>
    <dgm:pt modelId="{621DD426-9957-47C9-BC31-EB96AD94D876}" type="parTrans" cxnId="{6A33A0BE-1656-4863-932E-DF06A72524FA}">
      <dgm:prSet/>
      <dgm:spPr>
        <a:ln>
          <a:solidFill>
            <a:schemeClr val="bg1">
              <a:lumMod val="95000"/>
            </a:schemeClr>
          </a:solidFill>
        </a:ln>
      </dgm:spPr>
      <dgm:t>
        <a:bodyPr/>
        <a:lstStyle/>
        <a:p>
          <a:endParaRPr lang="en-DE">
            <a:latin typeface="Avenir Next LT Pro" panose="020B0504020202020204" pitchFamily="34" charset="0"/>
          </a:endParaRPr>
        </a:p>
      </dgm:t>
    </dgm:pt>
    <dgm:pt modelId="{D09AE2B3-7257-4B1E-B162-77E688AD8FBC}" type="sibTrans" cxnId="{6A33A0BE-1656-4863-932E-DF06A72524FA}">
      <dgm:prSet/>
      <dgm:spPr/>
      <dgm:t>
        <a:bodyPr/>
        <a:lstStyle/>
        <a:p>
          <a:endParaRPr lang="en-DE">
            <a:latin typeface="Avenir Next LT Pro" panose="020B0504020202020204" pitchFamily="34" charset="0"/>
          </a:endParaRPr>
        </a:p>
      </dgm:t>
    </dgm:pt>
    <dgm:pt modelId="{3029E9A3-9A8D-493D-8653-6F2D93176C10}">
      <dgm:prSet custT="1"/>
      <dgm:spPr>
        <a:noFill/>
        <a:ln>
          <a:noFill/>
        </a:ln>
      </dgm:spPr>
      <dgm:t>
        <a:bodyPr/>
        <a:lstStyle/>
        <a:p>
          <a:endParaRPr lang="en-DE" sz="1000" dirty="0">
            <a:solidFill>
              <a:schemeClr val="bg1"/>
            </a:solidFill>
            <a:latin typeface="Avenir Next LT Pro" panose="020B0504020202020204" pitchFamily="34" charset="0"/>
          </a:endParaRPr>
        </a:p>
      </dgm:t>
    </dgm:pt>
    <dgm:pt modelId="{0ECF5D28-0A8A-4E59-AEAE-357E155B10FC}" type="sibTrans" cxnId="{D8336D7B-A65B-42EA-AA9A-9BAF42E2ED58}">
      <dgm:prSet/>
      <dgm:spPr/>
      <dgm:t>
        <a:bodyPr/>
        <a:lstStyle/>
        <a:p>
          <a:endParaRPr lang="en-DE" sz="1200">
            <a:solidFill>
              <a:schemeClr val="bg1"/>
            </a:solidFill>
            <a:latin typeface="Avenir Next LT Pro" panose="020B0504020202020204" pitchFamily="34" charset="0"/>
          </a:endParaRPr>
        </a:p>
      </dgm:t>
    </dgm:pt>
    <dgm:pt modelId="{B6A460CF-1064-4467-9B4F-0583DBC46814}" type="parTrans" cxnId="{D8336D7B-A65B-42EA-AA9A-9BAF42E2ED5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AA9022A-8EE3-412C-BFFA-4EE3360604FD}" type="pres">
      <dgm:prSet presAssocID="{53DF5CB0-2E22-4926-8E31-8DF038C0B8D1}" presName="hierChild1" presStyleCnt="0">
        <dgm:presLayoutVars>
          <dgm:orgChart val="1"/>
          <dgm:chPref val="1"/>
          <dgm:dir/>
          <dgm:animOne val="branch"/>
          <dgm:animLvl val="lvl"/>
          <dgm:resizeHandles/>
        </dgm:presLayoutVars>
      </dgm:prSet>
      <dgm:spPr/>
    </dgm:pt>
    <dgm:pt modelId="{1B5BBF18-52A8-4BEA-B15F-ACB35306E27A}" type="pres">
      <dgm:prSet presAssocID="{9A9C0DEF-025B-48E5-9683-899B05E1BF9D}" presName="hierRoot1" presStyleCnt="0">
        <dgm:presLayoutVars>
          <dgm:hierBranch val="init"/>
        </dgm:presLayoutVars>
      </dgm:prSet>
      <dgm:spPr/>
    </dgm:pt>
    <dgm:pt modelId="{1408F0CA-8772-463E-862B-ECF2A87282D9}" type="pres">
      <dgm:prSet presAssocID="{9A9C0DEF-025B-48E5-9683-899B05E1BF9D}" presName="rootComposite1" presStyleCnt="0"/>
      <dgm:spPr/>
    </dgm:pt>
    <dgm:pt modelId="{130A1E4A-8292-4BBB-AC62-1D63BB7DEE80}" type="pres">
      <dgm:prSet presAssocID="{9A9C0DEF-025B-48E5-9683-899B05E1BF9D}" presName="rootText1" presStyleLbl="node0" presStyleIdx="0" presStyleCnt="1" custScaleX="432416" custScaleY="126157">
        <dgm:presLayoutVars>
          <dgm:chPref val="3"/>
        </dgm:presLayoutVars>
      </dgm:prSet>
      <dgm:spPr/>
    </dgm:pt>
    <dgm:pt modelId="{61C7264D-4637-447D-B297-FC745D95CF26}" type="pres">
      <dgm:prSet presAssocID="{9A9C0DEF-025B-48E5-9683-899B05E1BF9D}" presName="rootConnector1" presStyleLbl="node1" presStyleIdx="0" presStyleCnt="0"/>
      <dgm:spPr/>
    </dgm:pt>
    <dgm:pt modelId="{F9509CFE-718A-4380-AE1D-A03EF0573D4B}" type="pres">
      <dgm:prSet presAssocID="{9A9C0DEF-025B-48E5-9683-899B05E1BF9D}" presName="hierChild2" presStyleCnt="0"/>
      <dgm:spPr/>
    </dgm:pt>
    <dgm:pt modelId="{76A9C3F1-7192-4CBE-B53C-03DE10F41A94}" type="pres">
      <dgm:prSet presAssocID="{A7495E1F-01D3-4CCD-8646-4DC696B47A2B}" presName="Name37" presStyleLbl="parChTrans1D2" presStyleIdx="0" presStyleCnt="2"/>
      <dgm:spPr/>
    </dgm:pt>
    <dgm:pt modelId="{A1DC3AE2-31A0-4BC4-B59C-1E92FFFE120D}" type="pres">
      <dgm:prSet presAssocID="{317E4023-C998-4DE9-A8BF-C96F2B341469}" presName="hierRoot2" presStyleCnt="0">
        <dgm:presLayoutVars>
          <dgm:hierBranch val="init"/>
        </dgm:presLayoutVars>
      </dgm:prSet>
      <dgm:spPr/>
    </dgm:pt>
    <dgm:pt modelId="{7D10AC66-23CC-4A48-BB69-481F0EFBC387}" type="pres">
      <dgm:prSet presAssocID="{317E4023-C998-4DE9-A8BF-C96F2B341469}" presName="rootComposite" presStyleCnt="0"/>
      <dgm:spPr/>
    </dgm:pt>
    <dgm:pt modelId="{51F19E55-1769-4C31-8715-4243A74A312F}" type="pres">
      <dgm:prSet presAssocID="{317E4023-C998-4DE9-A8BF-C96F2B341469}" presName="rootText" presStyleLbl="node2" presStyleIdx="0" presStyleCnt="2" custScaleX="63896" custScaleY="51117">
        <dgm:presLayoutVars>
          <dgm:chPref val="3"/>
        </dgm:presLayoutVars>
      </dgm:prSet>
      <dgm:spPr/>
    </dgm:pt>
    <dgm:pt modelId="{AF3D6EEA-6074-4095-BEF1-651B68A6CE07}" type="pres">
      <dgm:prSet presAssocID="{317E4023-C998-4DE9-A8BF-C96F2B341469}" presName="rootConnector" presStyleLbl="node2" presStyleIdx="0" presStyleCnt="2"/>
      <dgm:spPr/>
    </dgm:pt>
    <dgm:pt modelId="{A348C543-003C-4E5A-AC5A-49CB9EC27470}" type="pres">
      <dgm:prSet presAssocID="{317E4023-C998-4DE9-A8BF-C96F2B341469}" presName="hierChild4" presStyleCnt="0"/>
      <dgm:spPr/>
    </dgm:pt>
    <dgm:pt modelId="{0484D0FD-829F-400F-B4EE-B296D81862ED}" type="pres">
      <dgm:prSet presAssocID="{FD3FDE68-2410-47F7-A4BD-145FFF5C1658}" presName="Name37" presStyleLbl="parChTrans1D3" presStyleIdx="0" presStyleCnt="2"/>
      <dgm:spPr/>
    </dgm:pt>
    <dgm:pt modelId="{50173F88-F439-407D-AE89-5169270D6F97}" type="pres">
      <dgm:prSet presAssocID="{5249F8C4-636C-495F-B75D-23119601257D}" presName="hierRoot2" presStyleCnt="0">
        <dgm:presLayoutVars>
          <dgm:hierBranch/>
        </dgm:presLayoutVars>
      </dgm:prSet>
      <dgm:spPr/>
    </dgm:pt>
    <dgm:pt modelId="{EACFFC68-51CA-40B3-A784-4FBEE20362D5}" type="pres">
      <dgm:prSet presAssocID="{5249F8C4-636C-495F-B75D-23119601257D}" presName="rootComposite" presStyleCnt="0"/>
      <dgm:spPr/>
    </dgm:pt>
    <dgm:pt modelId="{6AC3D21D-DCAA-4608-A8AA-769B48F400CF}" type="pres">
      <dgm:prSet presAssocID="{5249F8C4-636C-495F-B75D-23119601257D}" presName="rootText" presStyleLbl="node3" presStyleIdx="0" presStyleCnt="2" custScaleX="263828">
        <dgm:presLayoutVars>
          <dgm:chPref val="3"/>
        </dgm:presLayoutVars>
      </dgm:prSet>
      <dgm:spPr/>
    </dgm:pt>
    <dgm:pt modelId="{3790A8B8-428C-431C-9109-329257ABF648}" type="pres">
      <dgm:prSet presAssocID="{5249F8C4-636C-495F-B75D-23119601257D}" presName="rootConnector" presStyleLbl="node3" presStyleIdx="0" presStyleCnt="2"/>
      <dgm:spPr/>
    </dgm:pt>
    <dgm:pt modelId="{8F04E0B7-55AF-4BFD-8F69-AFD4FE6E8AF1}" type="pres">
      <dgm:prSet presAssocID="{5249F8C4-636C-495F-B75D-23119601257D}" presName="hierChild4" presStyleCnt="0"/>
      <dgm:spPr/>
    </dgm:pt>
    <dgm:pt modelId="{535B6221-9C61-4460-A44C-CB5E64DFE028}" type="pres">
      <dgm:prSet presAssocID="{1CAA2592-A305-4B2B-81F3-D5BA9B048C40}" presName="Name35" presStyleLbl="parChTrans1D4" presStyleIdx="0" presStyleCnt="18"/>
      <dgm:spPr/>
    </dgm:pt>
    <dgm:pt modelId="{1FAA8BF5-CE0A-4325-B16A-D5C35660CE92}" type="pres">
      <dgm:prSet presAssocID="{12484DAB-1B68-450D-B501-522AEBAE992E}" presName="hierRoot2" presStyleCnt="0">
        <dgm:presLayoutVars>
          <dgm:hierBranch val="init"/>
        </dgm:presLayoutVars>
      </dgm:prSet>
      <dgm:spPr/>
    </dgm:pt>
    <dgm:pt modelId="{39F5CCEC-1BB2-49AB-9730-8AD55AE305BB}" type="pres">
      <dgm:prSet presAssocID="{12484DAB-1B68-450D-B501-522AEBAE992E}" presName="rootComposite" presStyleCnt="0"/>
      <dgm:spPr/>
    </dgm:pt>
    <dgm:pt modelId="{AFBA74C0-3AA7-4862-AB35-C3874A9E6F9B}" type="pres">
      <dgm:prSet presAssocID="{12484DAB-1B68-450D-B501-522AEBAE992E}" presName="rootText" presStyleLbl="node4" presStyleIdx="0" presStyleCnt="18" custScaleX="63896" custScaleY="51117">
        <dgm:presLayoutVars>
          <dgm:chPref val="3"/>
        </dgm:presLayoutVars>
      </dgm:prSet>
      <dgm:spPr/>
    </dgm:pt>
    <dgm:pt modelId="{F46CF398-CF29-4115-A7DF-AC5D7822283B}" type="pres">
      <dgm:prSet presAssocID="{12484DAB-1B68-450D-B501-522AEBAE992E}" presName="rootConnector" presStyleLbl="node4" presStyleIdx="0" presStyleCnt="18"/>
      <dgm:spPr/>
    </dgm:pt>
    <dgm:pt modelId="{4A310198-634B-4B12-8CEA-54606347DDE3}" type="pres">
      <dgm:prSet presAssocID="{12484DAB-1B68-450D-B501-522AEBAE992E}" presName="hierChild4" presStyleCnt="0"/>
      <dgm:spPr/>
    </dgm:pt>
    <dgm:pt modelId="{D185B419-77A7-4959-A8F6-A60186A10E79}" type="pres">
      <dgm:prSet presAssocID="{D0BCEF91-20D6-4CB3-A13F-77AD5FED481C}" presName="Name37" presStyleLbl="parChTrans1D4" presStyleIdx="1" presStyleCnt="18"/>
      <dgm:spPr/>
    </dgm:pt>
    <dgm:pt modelId="{39835A9C-3AC9-4FD9-BD90-C86FE07EB5DD}" type="pres">
      <dgm:prSet presAssocID="{18BC4280-0F45-4AD5-A788-0A8B65D8FDE8}" presName="hierRoot2" presStyleCnt="0">
        <dgm:presLayoutVars>
          <dgm:hierBranch val="init"/>
        </dgm:presLayoutVars>
      </dgm:prSet>
      <dgm:spPr/>
    </dgm:pt>
    <dgm:pt modelId="{808D247F-65DA-4984-96DD-61D58BF3DFFB}" type="pres">
      <dgm:prSet presAssocID="{18BC4280-0F45-4AD5-A788-0A8B65D8FDE8}" presName="rootComposite" presStyleCnt="0"/>
      <dgm:spPr/>
    </dgm:pt>
    <dgm:pt modelId="{185E8A99-8BC1-4BA3-A5CF-98CDE84554E5}" type="pres">
      <dgm:prSet presAssocID="{18BC4280-0F45-4AD5-A788-0A8B65D8FDE8}" presName="rootText" presStyleLbl="node4" presStyleIdx="1" presStyleCnt="18" custScaleX="544056" custScaleY="142759">
        <dgm:presLayoutVars>
          <dgm:chPref val="3"/>
        </dgm:presLayoutVars>
      </dgm:prSet>
      <dgm:spPr/>
    </dgm:pt>
    <dgm:pt modelId="{9C7592F0-7109-40B5-9D24-5DB840B90002}" type="pres">
      <dgm:prSet presAssocID="{18BC4280-0F45-4AD5-A788-0A8B65D8FDE8}" presName="rootConnector" presStyleLbl="node4" presStyleIdx="1" presStyleCnt="18"/>
      <dgm:spPr/>
    </dgm:pt>
    <dgm:pt modelId="{FDCF200E-662F-49D4-9C00-80148840CA9B}" type="pres">
      <dgm:prSet presAssocID="{18BC4280-0F45-4AD5-A788-0A8B65D8FDE8}" presName="hierChild4" presStyleCnt="0"/>
      <dgm:spPr/>
    </dgm:pt>
    <dgm:pt modelId="{4B88B002-B8B5-4601-AE8A-00C5126496DF}" type="pres">
      <dgm:prSet presAssocID="{26D36975-A901-4435-96F2-FDDF77A709E1}" presName="Name37" presStyleLbl="parChTrans1D4" presStyleIdx="2" presStyleCnt="18"/>
      <dgm:spPr/>
    </dgm:pt>
    <dgm:pt modelId="{9B01DBDE-F69D-4366-B2B4-A67518B7DB6A}" type="pres">
      <dgm:prSet presAssocID="{409D6F1A-630E-48A8-943A-63B761A4DAEE}" presName="hierRoot2" presStyleCnt="0">
        <dgm:presLayoutVars>
          <dgm:hierBranch/>
        </dgm:presLayoutVars>
      </dgm:prSet>
      <dgm:spPr/>
    </dgm:pt>
    <dgm:pt modelId="{B7662703-AE9E-4EAA-A90C-50284CCD4AA8}" type="pres">
      <dgm:prSet presAssocID="{409D6F1A-630E-48A8-943A-63B761A4DAEE}" presName="rootComposite" presStyleCnt="0"/>
      <dgm:spPr/>
    </dgm:pt>
    <dgm:pt modelId="{994130DC-E03F-45AB-AD83-17BF1DA4E01F}" type="pres">
      <dgm:prSet presAssocID="{409D6F1A-630E-48A8-943A-63B761A4DAEE}" presName="rootText" presStyleLbl="node4" presStyleIdx="2" presStyleCnt="18" custScaleX="327634">
        <dgm:presLayoutVars>
          <dgm:chPref val="3"/>
        </dgm:presLayoutVars>
      </dgm:prSet>
      <dgm:spPr/>
    </dgm:pt>
    <dgm:pt modelId="{531CA2F8-74F7-4429-8FC1-0C4FAAD5EF97}" type="pres">
      <dgm:prSet presAssocID="{409D6F1A-630E-48A8-943A-63B761A4DAEE}" presName="rootConnector" presStyleLbl="node4" presStyleIdx="2" presStyleCnt="18"/>
      <dgm:spPr/>
    </dgm:pt>
    <dgm:pt modelId="{18740EE1-7DE1-4780-88E8-9540E5ED38D9}" type="pres">
      <dgm:prSet presAssocID="{409D6F1A-630E-48A8-943A-63B761A4DAEE}" presName="hierChild4" presStyleCnt="0"/>
      <dgm:spPr/>
    </dgm:pt>
    <dgm:pt modelId="{95EDB7E5-EE66-4C09-B67A-CDF2FFA28C55}" type="pres">
      <dgm:prSet presAssocID="{F4D6D51A-BF9B-42EA-8B3F-090AAD0621C0}" presName="Name35" presStyleLbl="parChTrans1D4" presStyleIdx="3" presStyleCnt="18"/>
      <dgm:spPr/>
    </dgm:pt>
    <dgm:pt modelId="{F6FD4395-4A4C-485A-8DEE-6CE2CA732DD7}" type="pres">
      <dgm:prSet presAssocID="{8BA35ABF-4B78-4B91-9D91-5468B0361F13}" presName="hierRoot2" presStyleCnt="0">
        <dgm:presLayoutVars>
          <dgm:hierBranch val="init"/>
        </dgm:presLayoutVars>
      </dgm:prSet>
      <dgm:spPr/>
    </dgm:pt>
    <dgm:pt modelId="{127C8404-5AAA-42C9-99CD-FA3283BB09DF}" type="pres">
      <dgm:prSet presAssocID="{8BA35ABF-4B78-4B91-9D91-5468B0361F13}" presName="rootComposite" presStyleCnt="0"/>
      <dgm:spPr/>
    </dgm:pt>
    <dgm:pt modelId="{0F2E2965-208E-47BA-83E3-5E236D89FDBF}" type="pres">
      <dgm:prSet presAssocID="{8BA35ABF-4B78-4B91-9D91-5468B0361F13}" presName="rootText" presStyleLbl="node4" presStyleIdx="3" presStyleCnt="18" custScaleX="63975" custScaleY="56872" custLinFactX="-313086" custLinFactNeighborX="-400000" custLinFactNeighborY="8783">
        <dgm:presLayoutVars>
          <dgm:chPref val="3"/>
        </dgm:presLayoutVars>
      </dgm:prSet>
      <dgm:spPr/>
    </dgm:pt>
    <dgm:pt modelId="{FAD43AB7-4A62-46F0-BF71-B4CC73350B5C}" type="pres">
      <dgm:prSet presAssocID="{8BA35ABF-4B78-4B91-9D91-5468B0361F13}" presName="rootConnector" presStyleLbl="node4" presStyleIdx="3" presStyleCnt="18"/>
      <dgm:spPr/>
    </dgm:pt>
    <dgm:pt modelId="{FBE2149E-E2B4-4660-9D21-C2AD89731433}" type="pres">
      <dgm:prSet presAssocID="{8BA35ABF-4B78-4B91-9D91-5468B0361F13}" presName="hierChild4" presStyleCnt="0"/>
      <dgm:spPr/>
    </dgm:pt>
    <dgm:pt modelId="{DAFDF315-028F-44E9-9EEC-53E37E22DD00}" type="pres">
      <dgm:prSet presAssocID="{1DB2D6B3-86C7-4C21-BAC6-B7ABD81D97D8}" presName="Name37" presStyleLbl="parChTrans1D4" presStyleIdx="4" presStyleCnt="18"/>
      <dgm:spPr/>
    </dgm:pt>
    <dgm:pt modelId="{B1AD1ADC-805D-4066-8BD7-27AF737833C4}" type="pres">
      <dgm:prSet presAssocID="{BAD4F275-8BB2-45BA-A6FD-35E970C0E800}" presName="hierRoot2" presStyleCnt="0">
        <dgm:presLayoutVars>
          <dgm:hierBranch val="init"/>
        </dgm:presLayoutVars>
      </dgm:prSet>
      <dgm:spPr/>
    </dgm:pt>
    <dgm:pt modelId="{AA56B6F2-DA42-4DE5-8C94-B10454A263D9}" type="pres">
      <dgm:prSet presAssocID="{BAD4F275-8BB2-45BA-A6FD-35E970C0E800}" presName="rootComposite" presStyleCnt="0"/>
      <dgm:spPr/>
    </dgm:pt>
    <dgm:pt modelId="{AE4472AA-3A1C-4975-B386-7A9D9DC052D9}" type="pres">
      <dgm:prSet presAssocID="{BAD4F275-8BB2-45BA-A6FD-35E970C0E800}" presName="rootText" presStyleLbl="node4" presStyleIdx="4" presStyleCnt="18" custScaleX="158760" custScaleY="99182" custLinFactX="-4146" custLinFactNeighborX="-100000" custLinFactNeighborY="28200">
        <dgm:presLayoutVars>
          <dgm:chPref val="3"/>
        </dgm:presLayoutVars>
      </dgm:prSet>
      <dgm:spPr/>
    </dgm:pt>
    <dgm:pt modelId="{8866EF32-0A42-4F7C-B6BE-A8E8541744C9}" type="pres">
      <dgm:prSet presAssocID="{BAD4F275-8BB2-45BA-A6FD-35E970C0E800}" presName="rootConnector" presStyleLbl="node4" presStyleIdx="4" presStyleCnt="18"/>
      <dgm:spPr/>
    </dgm:pt>
    <dgm:pt modelId="{29CB08DC-78F3-4270-8615-041056D301B0}" type="pres">
      <dgm:prSet presAssocID="{BAD4F275-8BB2-45BA-A6FD-35E970C0E800}" presName="hierChild4" presStyleCnt="0"/>
      <dgm:spPr/>
    </dgm:pt>
    <dgm:pt modelId="{EA3B4B2A-9293-40C4-BE70-EE677891FBD0}" type="pres">
      <dgm:prSet presAssocID="{BAD4F275-8BB2-45BA-A6FD-35E970C0E800}" presName="hierChild5" presStyleCnt="0"/>
      <dgm:spPr/>
    </dgm:pt>
    <dgm:pt modelId="{5E5226FD-280D-4648-87F3-03CD8DC5F3B7}" type="pres">
      <dgm:prSet presAssocID="{8BA35ABF-4B78-4B91-9D91-5468B0361F13}" presName="hierChild5" presStyleCnt="0"/>
      <dgm:spPr/>
    </dgm:pt>
    <dgm:pt modelId="{6A000612-3041-430E-BF37-BBC054AC6FAC}" type="pres">
      <dgm:prSet presAssocID="{9D3B7B74-B259-48BE-8406-3D8942D69EEE}" presName="Name35" presStyleLbl="parChTrans1D4" presStyleIdx="5" presStyleCnt="18"/>
      <dgm:spPr/>
    </dgm:pt>
    <dgm:pt modelId="{7EDE141B-D21D-4301-96FF-36B0CB63FC54}" type="pres">
      <dgm:prSet presAssocID="{8D77758D-D51B-4756-A95B-F8387D24FE15}" presName="hierRoot2" presStyleCnt="0">
        <dgm:presLayoutVars>
          <dgm:hierBranch val="init"/>
        </dgm:presLayoutVars>
      </dgm:prSet>
      <dgm:spPr/>
    </dgm:pt>
    <dgm:pt modelId="{57C60E96-D130-44FA-9ED3-13DF885AB3F4}" type="pres">
      <dgm:prSet presAssocID="{8D77758D-D51B-4756-A95B-F8387D24FE15}" presName="rootComposite" presStyleCnt="0"/>
      <dgm:spPr/>
    </dgm:pt>
    <dgm:pt modelId="{447ABBA9-D56F-44F0-99BA-B62AA4AFB57D}" type="pres">
      <dgm:prSet presAssocID="{8D77758D-D51B-4756-A95B-F8387D24FE15}" presName="rootText" presStyleLbl="node4" presStyleIdx="5" presStyleCnt="18" custScaleX="62164" custScaleY="49731" custLinFactNeighborX="-31723" custLinFactNeighborY="6595">
        <dgm:presLayoutVars>
          <dgm:chPref val="3"/>
        </dgm:presLayoutVars>
      </dgm:prSet>
      <dgm:spPr/>
    </dgm:pt>
    <dgm:pt modelId="{B376D9B3-2EDA-4A7E-AA9F-5F70FF36454C}" type="pres">
      <dgm:prSet presAssocID="{8D77758D-D51B-4756-A95B-F8387D24FE15}" presName="rootConnector" presStyleLbl="node4" presStyleIdx="5" presStyleCnt="18"/>
      <dgm:spPr/>
    </dgm:pt>
    <dgm:pt modelId="{458CFC6E-B3B8-4DC7-A681-4A94D3D8F343}" type="pres">
      <dgm:prSet presAssocID="{8D77758D-D51B-4756-A95B-F8387D24FE15}" presName="hierChild4" presStyleCnt="0"/>
      <dgm:spPr/>
    </dgm:pt>
    <dgm:pt modelId="{3880E9FD-055D-4BD0-A542-35EC473CAA54}" type="pres">
      <dgm:prSet presAssocID="{5383CDCC-E260-4B5F-BAB3-F22CB585BBAB}" presName="Name37" presStyleLbl="parChTrans1D4" presStyleIdx="6" presStyleCnt="18"/>
      <dgm:spPr/>
    </dgm:pt>
    <dgm:pt modelId="{4AC69D67-925D-4817-A919-C93EF16E9EEA}" type="pres">
      <dgm:prSet presAssocID="{CBC38035-6869-4350-B5BB-DDAB4CA4E769}" presName="hierRoot2" presStyleCnt="0">
        <dgm:presLayoutVars>
          <dgm:hierBranch/>
        </dgm:presLayoutVars>
      </dgm:prSet>
      <dgm:spPr/>
    </dgm:pt>
    <dgm:pt modelId="{BF34E9FD-CC6D-4C5F-B6E7-30A9A7FB3CCC}" type="pres">
      <dgm:prSet presAssocID="{CBC38035-6869-4350-B5BB-DDAB4CA4E769}" presName="rootComposite" presStyleCnt="0"/>
      <dgm:spPr/>
    </dgm:pt>
    <dgm:pt modelId="{A7832602-4E09-4323-9E23-D29786B43F76}" type="pres">
      <dgm:prSet presAssocID="{CBC38035-6869-4350-B5BB-DDAB4CA4E769}" presName="rootText" presStyleLbl="node4" presStyleIdx="6" presStyleCnt="18" custScaleX="367032" custScaleY="64795" custLinFactNeighborX="-31723" custLinFactNeighborY="-15983">
        <dgm:presLayoutVars>
          <dgm:chPref val="3"/>
        </dgm:presLayoutVars>
      </dgm:prSet>
      <dgm:spPr/>
    </dgm:pt>
    <dgm:pt modelId="{B5C276D1-5BAE-478A-8DE5-06AB22F832F1}" type="pres">
      <dgm:prSet presAssocID="{CBC38035-6869-4350-B5BB-DDAB4CA4E769}" presName="rootConnector" presStyleLbl="node4" presStyleIdx="6" presStyleCnt="18"/>
      <dgm:spPr/>
    </dgm:pt>
    <dgm:pt modelId="{8262AA73-D56E-4651-945D-DDEE0CC64E54}" type="pres">
      <dgm:prSet presAssocID="{CBC38035-6869-4350-B5BB-DDAB4CA4E769}" presName="hierChild4" presStyleCnt="0"/>
      <dgm:spPr/>
    </dgm:pt>
    <dgm:pt modelId="{F8EC90F5-8EA0-407B-9217-2DF16B06E9E8}" type="pres">
      <dgm:prSet presAssocID="{295FFC7C-157B-4481-BC20-3DCB31237528}" presName="Name35" presStyleLbl="parChTrans1D4" presStyleIdx="7" presStyleCnt="18"/>
      <dgm:spPr/>
    </dgm:pt>
    <dgm:pt modelId="{8A3823BB-CF1E-44FC-9FB1-3DE1A1B5B5DC}" type="pres">
      <dgm:prSet presAssocID="{F4EA4EA5-E0C0-4AC7-B205-F266B9161C13}" presName="hierRoot2" presStyleCnt="0">
        <dgm:presLayoutVars>
          <dgm:hierBranch val="init"/>
        </dgm:presLayoutVars>
      </dgm:prSet>
      <dgm:spPr/>
    </dgm:pt>
    <dgm:pt modelId="{93AD21F0-9DA5-428B-A049-B539D7093D14}" type="pres">
      <dgm:prSet presAssocID="{F4EA4EA5-E0C0-4AC7-B205-F266B9161C13}" presName="rootComposite" presStyleCnt="0"/>
      <dgm:spPr/>
    </dgm:pt>
    <dgm:pt modelId="{1E56ED9A-E3FE-400B-BE87-0023470CFBF2}" type="pres">
      <dgm:prSet presAssocID="{F4EA4EA5-E0C0-4AC7-B205-F266B9161C13}" presName="rootText" presStyleLbl="node4" presStyleIdx="7" presStyleCnt="18" custScaleX="63896" custScaleY="51117" custLinFactX="100000" custLinFactNeighborX="128529" custLinFactNeighborY="-17944">
        <dgm:presLayoutVars>
          <dgm:chPref val="3"/>
        </dgm:presLayoutVars>
      </dgm:prSet>
      <dgm:spPr/>
    </dgm:pt>
    <dgm:pt modelId="{E31A933B-8998-46C3-89A5-69874B711B1C}" type="pres">
      <dgm:prSet presAssocID="{F4EA4EA5-E0C0-4AC7-B205-F266B9161C13}" presName="rootConnector" presStyleLbl="node4" presStyleIdx="7" presStyleCnt="18"/>
      <dgm:spPr/>
    </dgm:pt>
    <dgm:pt modelId="{7E09A310-9DD4-4B45-B00B-1F8FD47D74B9}" type="pres">
      <dgm:prSet presAssocID="{F4EA4EA5-E0C0-4AC7-B205-F266B9161C13}" presName="hierChild4" presStyleCnt="0"/>
      <dgm:spPr/>
    </dgm:pt>
    <dgm:pt modelId="{0529ECDA-A518-4887-9FBE-335A3E030B25}" type="pres">
      <dgm:prSet presAssocID="{621DD426-9957-47C9-BC31-EB96AD94D876}" presName="Name37" presStyleLbl="parChTrans1D4" presStyleIdx="8" presStyleCnt="18"/>
      <dgm:spPr/>
    </dgm:pt>
    <dgm:pt modelId="{968C9384-6E2A-4231-98A5-2820FC8C5214}" type="pres">
      <dgm:prSet presAssocID="{56A2712A-76B5-4756-B996-075AA1D9ADD8}" presName="hierRoot2" presStyleCnt="0">
        <dgm:presLayoutVars>
          <dgm:hierBranch val="init"/>
        </dgm:presLayoutVars>
      </dgm:prSet>
      <dgm:spPr/>
    </dgm:pt>
    <dgm:pt modelId="{B20B414C-7A3B-46C8-A145-B74C72FBC5EC}" type="pres">
      <dgm:prSet presAssocID="{56A2712A-76B5-4756-B996-075AA1D9ADD8}" presName="rootComposite" presStyleCnt="0"/>
      <dgm:spPr/>
    </dgm:pt>
    <dgm:pt modelId="{4B8D8AAA-6976-4D86-A40E-89928CE48320}" type="pres">
      <dgm:prSet presAssocID="{56A2712A-76B5-4756-B996-075AA1D9ADD8}" presName="rootText" presStyleLbl="node4" presStyleIdx="8" presStyleCnt="18" custLinFactX="200000" custLinFactNeighborX="279794" custLinFactNeighborY="13453">
        <dgm:presLayoutVars>
          <dgm:chPref val="3"/>
        </dgm:presLayoutVars>
      </dgm:prSet>
      <dgm:spPr/>
    </dgm:pt>
    <dgm:pt modelId="{16DE36C4-2B5D-496F-83C6-55B544D5498B}" type="pres">
      <dgm:prSet presAssocID="{56A2712A-76B5-4756-B996-075AA1D9ADD8}" presName="rootConnector" presStyleLbl="node4" presStyleIdx="8" presStyleCnt="18"/>
      <dgm:spPr/>
    </dgm:pt>
    <dgm:pt modelId="{B33FD92C-1FBC-47AB-8FE0-908CDC7F9EF0}" type="pres">
      <dgm:prSet presAssocID="{56A2712A-76B5-4756-B996-075AA1D9ADD8}" presName="hierChild4" presStyleCnt="0"/>
      <dgm:spPr/>
    </dgm:pt>
    <dgm:pt modelId="{E6F4997F-FF86-4945-8089-2273E9DB4A90}" type="pres">
      <dgm:prSet presAssocID="{56A2712A-76B5-4756-B996-075AA1D9ADD8}" presName="hierChild5" presStyleCnt="0"/>
      <dgm:spPr/>
    </dgm:pt>
    <dgm:pt modelId="{1255F917-EB27-4FC5-A30C-7C3113456710}" type="pres">
      <dgm:prSet presAssocID="{F4EA4EA5-E0C0-4AC7-B205-F266B9161C13}" presName="hierChild5" presStyleCnt="0"/>
      <dgm:spPr/>
    </dgm:pt>
    <dgm:pt modelId="{4DD6C884-4E48-48F4-8885-9BB92E89894C}" type="pres">
      <dgm:prSet presAssocID="{D5D4AA2E-F885-47AA-A6B3-75640A33387E}" presName="Name35" presStyleLbl="parChTrans1D4" presStyleIdx="9" presStyleCnt="18"/>
      <dgm:spPr/>
    </dgm:pt>
    <dgm:pt modelId="{CD6EB32E-89C6-4314-B151-385EF1DAF42E}" type="pres">
      <dgm:prSet presAssocID="{454C330A-9150-4A29-8464-B539C6AFE043}" presName="hierRoot2" presStyleCnt="0">
        <dgm:presLayoutVars>
          <dgm:hierBranch val="init"/>
        </dgm:presLayoutVars>
      </dgm:prSet>
      <dgm:spPr/>
    </dgm:pt>
    <dgm:pt modelId="{39B05F29-44FF-4899-B415-BBE38FFFC2D9}" type="pres">
      <dgm:prSet presAssocID="{454C330A-9150-4A29-8464-B539C6AFE043}" presName="rootComposite" presStyleCnt="0"/>
      <dgm:spPr/>
    </dgm:pt>
    <dgm:pt modelId="{79086B09-A51E-4929-AC1B-2A9C40A7E71D}" type="pres">
      <dgm:prSet presAssocID="{454C330A-9150-4A29-8464-B539C6AFE043}" presName="rootText" presStyleLbl="node4" presStyleIdx="9" presStyleCnt="18" custScaleX="68156" custScaleY="51117" custLinFactX="-100000" custLinFactNeighborX="-189115" custLinFactNeighborY="-18805">
        <dgm:presLayoutVars>
          <dgm:chPref val="3"/>
        </dgm:presLayoutVars>
      </dgm:prSet>
      <dgm:spPr/>
    </dgm:pt>
    <dgm:pt modelId="{ACE594ED-60EF-433F-81E6-78010CF1E64D}" type="pres">
      <dgm:prSet presAssocID="{454C330A-9150-4A29-8464-B539C6AFE043}" presName="rootConnector" presStyleLbl="node4" presStyleIdx="9" presStyleCnt="18"/>
      <dgm:spPr/>
    </dgm:pt>
    <dgm:pt modelId="{D1B353FB-2D48-4937-AFC1-8D721FFA6268}" type="pres">
      <dgm:prSet presAssocID="{454C330A-9150-4A29-8464-B539C6AFE043}" presName="hierChild4" presStyleCnt="0"/>
      <dgm:spPr/>
    </dgm:pt>
    <dgm:pt modelId="{0CE42C0D-566B-4CF3-B131-5ACD6997D658}" type="pres">
      <dgm:prSet presAssocID="{D2664A27-1D24-4D73-9C97-E518A85CF992}" presName="Name37" presStyleLbl="parChTrans1D4" presStyleIdx="10" presStyleCnt="18"/>
      <dgm:spPr/>
    </dgm:pt>
    <dgm:pt modelId="{5E530AFC-AF69-4A7F-B818-C834C1BC68AD}" type="pres">
      <dgm:prSet presAssocID="{0378092D-0CC4-45AA-AAED-7975FAD7E739}" presName="hierRoot2" presStyleCnt="0">
        <dgm:presLayoutVars>
          <dgm:hierBranch/>
        </dgm:presLayoutVars>
      </dgm:prSet>
      <dgm:spPr/>
    </dgm:pt>
    <dgm:pt modelId="{C8A46D7D-7419-4B8D-84DB-D5FCFB2AB3BD}" type="pres">
      <dgm:prSet presAssocID="{0378092D-0CC4-45AA-AAED-7975FAD7E739}" presName="rootComposite" presStyleCnt="0"/>
      <dgm:spPr/>
    </dgm:pt>
    <dgm:pt modelId="{628F8320-FCB9-41C0-81CE-255AA52F6941}" type="pres">
      <dgm:prSet presAssocID="{0378092D-0CC4-45AA-AAED-7975FAD7E739}" presName="rootText" presStyleLbl="node4" presStyleIdx="10" presStyleCnt="18" custScaleX="182764" custLinFactX="-65335" custLinFactNeighborX="-100000" custLinFactNeighborY="-4656">
        <dgm:presLayoutVars>
          <dgm:chPref val="3"/>
        </dgm:presLayoutVars>
      </dgm:prSet>
      <dgm:spPr/>
    </dgm:pt>
    <dgm:pt modelId="{049BA3E2-5716-4CD1-A559-20F092D6A3C2}" type="pres">
      <dgm:prSet presAssocID="{0378092D-0CC4-45AA-AAED-7975FAD7E739}" presName="rootConnector" presStyleLbl="node4" presStyleIdx="10" presStyleCnt="18"/>
      <dgm:spPr/>
    </dgm:pt>
    <dgm:pt modelId="{1F162854-11FE-4CBF-BB62-5B612F561625}" type="pres">
      <dgm:prSet presAssocID="{0378092D-0CC4-45AA-AAED-7975FAD7E739}" presName="hierChild4" presStyleCnt="0"/>
      <dgm:spPr/>
    </dgm:pt>
    <dgm:pt modelId="{6F15C005-E36D-4BCA-9174-A7567A618D35}" type="pres">
      <dgm:prSet presAssocID="{F885520B-6345-4647-92D0-BCFEC329FEB7}" presName="Name35" presStyleLbl="parChTrans1D4" presStyleIdx="11" presStyleCnt="18"/>
      <dgm:spPr/>
    </dgm:pt>
    <dgm:pt modelId="{0E1C1517-1C67-49B6-9271-384E913ED1CB}" type="pres">
      <dgm:prSet presAssocID="{53B3FEAD-5FF2-4B4C-B22B-A6AB86A903B7}" presName="hierRoot2" presStyleCnt="0">
        <dgm:presLayoutVars>
          <dgm:hierBranch val="init"/>
        </dgm:presLayoutVars>
      </dgm:prSet>
      <dgm:spPr/>
    </dgm:pt>
    <dgm:pt modelId="{204FF516-1D8A-4613-B2C8-62EA920E24DC}" type="pres">
      <dgm:prSet presAssocID="{53B3FEAD-5FF2-4B4C-B22B-A6AB86A903B7}" presName="rootComposite" presStyleCnt="0"/>
      <dgm:spPr/>
    </dgm:pt>
    <dgm:pt modelId="{7315C54B-A96D-4E51-A843-E13B7A916272}" type="pres">
      <dgm:prSet presAssocID="{53B3FEAD-5FF2-4B4C-B22B-A6AB86A903B7}" presName="rootText" presStyleLbl="node4" presStyleIdx="11" presStyleCnt="18" custScaleX="390174" custScaleY="70101" custLinFactX="-44154" custLinFactNeighborX="-100000" custLinFactNeighborY="18577">
        <dgm:presLayoutVars>
          <dgm:chPref val="3"/>
        </dgm:presLayoutVars>
      </dgm:prSet>
      <dgm:spPr/>
    </dgm:pt>
    <dgm:pt modelId="{0EC42358-DF54-4B12-99AF-2D10393BEB58}" type="pres">
      <dgm:prSet presAssocID="{53B3FEAD-5FF2-4B4C-B22B-A6AB86A903B7}" presName="rootConnector" presStyleLbl="node4" presStyleIdx="11" presStyleCnt="18"/>
      <dgm:spPr/>
    </dgm:pt>
    <dgm:pt modelId="{636C7AE9-CDB9-4474-A0F9-57DB3F857095}" type="pres">
      <dgm:prSet presAssocID="{53B3FEAD-5FF2-4B4C-B22B-A6AB86A903B7}" presName="hierChild4" presStyleCnt="0"/>
      <dgm:spPr/>
    </dgm:pt>
    <dgm:pt modelId="{F7190709-9482-4797-AE48-C419C81B2143}" type="pres">
      <dgm:prSet presAssocID="{53B3FEAD-5FF2-4B4C-B22B-A6AB86A903B7}" presName="hierChild5" presStyleCnt="0"/>
      <dgm:spPr/>
    </dgm:pt>
    <dgm:pt modelId="{1E52DCF0-4CD4-4540-9582-0496B3477EE9}" type="pres">
      <dgm:prSet presAssocID="{0378092D-0CC4-45AA-AAED-7975FAD7E739}" presName="hierChild5" presStyleCnt="0"/>
      <dgm:spPr/>
    </dgm:pt>
    <dgm:pt modelId="{86EDF59B-E58D-4ABD-A6FE-CC108CCDCCFF}" type="pres">
      <dgm:prSet presAssocID="{454C330A-9150-4A29-8464-B539C6AFE043}" presName="hierChild5" presStyleCnt="0"/>
      <dgm:spPr/>
    </dgm:pt>
    <dgm:pt modelId="{062FC1C6-721C-4614-B90D-FEADC9FA5D5E}" type="pres">
      <dgm:prSet presAssocID="{CBC38035-6869-4350-B5BB-DDAB4CA4E769}" presName="hierChild5" presStyleCnt="0"/>
      <dgm:spPr/>
    </dgm:pt>
    <dgm:pt modelId="{F188648F-EF3B-411A-AC25-A4B0D58849CE}" type="pres">
      <dgm:prSet presAssocID="{8D77758D-D51B-4756-A95B-F8387D24FE15}" presName="hierChild5" presStyleCnt="0"/>
      <dgm:spPr/>
    </dgm:pt>
    <dgm:pt modelId="{76463101-BF7E-4BCE-9EFB-C51766889666}" type="pres">
      <dgm:prSet presAssocID="{409D6F1A-630E-48A8-943A-63B761A4DAEE}" presName="hierChild5" presStyleCnt="0"/>
      <dgm:spPr/>
    </dgm:pt>
    <dgm:pt modelId="{8055E688-DA2E-4B32-A2A2-92A106CA4095}" type="pres">
      <dgm:prSet presAssocID="{18BC4280-0F45-4AD5-A788-0A8B65D8FDE8}" presName="hierChild5" presStyleCnt="0"/>
      <dgm:spPr/>
    </dgm:pt>
    <dgm:pt modelId="{DF382AE6-DB8D-4CD1-9C28-19F2CC40B5E7}" type="pres">
      <dgm:prSet presAssocID="{12484DAB-1B68-450D-B501-522AEBAE992E}" presName="hierChild5" presStyleCnt="0"/>
      <dgm:spPr/>
    </dgm:pt>
    <dgm:pt modelId="{546609BA-27C3-4434-8AB6-4FB19A1B13C2}" type="pres">
      <dgm:prSet presAssocID="{7C04DA7B-1F26-4A64-AB78-18D6F2ADB57E}" presName="Name35" presStyleLbl="parChTrans1D4" presStyleIdx="12" presStyleCnt="18"/>
      <dgm:spPr/>
    </dgm:pt>
    <dgm:pt modelId="{7B450B8C-3ABC-4626-BB8F-81032E3C30BC}" type="pres">
      <dgm:prSet presAssocID="{25AB8D05-4075-4B89-888B-1307C1FA94A6}" presName="hierRoot2" presStyleCnt="0">
        <dgm:presLayoutVars>
          <dgm:hierBranch val="init"/>
        </dgm:presLayoutVars>
      </dgm:prSet>
      <dgm:spPr/>
    </dgm:pt>
    <dgm:pt modelId="{0DA68F85-1DB1-4370-9A25-36CFD3E71CC2}" type="pres">
      <dgm:prSet presAssocID="{25AB8D05-4075-4B89-888B-1307C1FA94A6}" presName="rootComposite" presStyleCnt="0"/>
      <dgm:spPr/>
    </dgm:pt>
    <dgm:pt modelId="{DA660CAE-C86A-49FB-BCE6-1759C4AD1DFA}" type="pres">
      <dgm:prSet presAssocID="{25AB8D05-4075-4B89-888B-1307C1FA94A6}" presName="rootText" presStyleLbl="node4" presStyleIdx="12" presStyleCnt="18" custScaleX="63285" custScaleY="44992">
        <dgm:presLayoutVars>
          <dgm:chPref val="3"/>
        </dgm:presLayoutVars>
      </dgm:prSet>
      <dgm:spPr/>
    </dgm:pt>
    <dgm:pt modelId="{DB75921C-E416-4625-8533-E4135AA2C096}" type="pres">
      <dgm:prSet presAssocID="{25AB8D05-4075-4B89-888B-1307C1FA94A6}" presName="rootConnector" presStyleLbl="node4" presStyleIdx="12" presStyleCnt="18"/>
      <dgm:spPr/>
    </dgm:pt>
    <dgm:pt modelId="{C3EC2CAA-E740-4133-B0D8-DDC4EE3C5AF3}" type="pres">
      <dgm:prSet presAssocID="{25AB8D05-4075-4B89-888B-1307C1FA94A6}" presName="hierChild4" presStyleCnt="0"/>
      <dgm:spPr/>
    </dgm:pt>
    <dgm:pt modelId="{57730875-2554-46AF-9AF8-B5D261769941}" type="pres">
      <dgm:prSet presAssocID="{E12BA539-D808-416E-84EE-D16DE6A4254D}" presName="Name37" presStyleLbl="parChTrans1D4" presStyleIdx="13" presStyleCnt="18"/>
      <dgm:spPr/>
    </dgm:pt>
    <dgm:pt modelId="{9FC5BEAB-31F5-429A-95EE-DDCA01254231}" type="pres">
      <dgm:prSet presAssocID="{48601B6B-28B6-4297-BD15-5AE4AD137273}" presName="hierRoot2" presStyleCnt="0">
        <dgm:presLayoutVars>
          <dgm:hierBranch/>
        </dgm:presLayoutVars>
      </dgm:prSet>
      <dgm:spPr/>
    </dgm:pt>
    <dgm:pt modelId="{284E484B-58B5-4AA8-A042-84D393A378A2}" type="pres">
      <dgm:prSet presAssocID="{48601B6B-28B6-4297-BD15-5AE4AD137273}" presName="rootComposite" presStyleCnt="0"/>
      <dgm:spPr/>
    </dgm:pt>
    <dgm:pt modelId="{F65EA9B2-9562-4940-8D73-B5C8754CBED7}" type="pres">
      <dgm:prSet presAssocID="{48601B6B-28B6-4297-BD15-5AE4AD137273}" presName="rootText" presStyleLbl="node4" presStyleIdx="13" presStyleCnt="18" custScaleX="254668" custLinFactNeighborY="3768">
        <dgm:presLayoutVars>
          <dgm:chPref val="3"/>
        </dgm:presLayoutVars>
      </dgm:prSet>
      <dgm:spPr/>
    </dgm:pt>
    <dgm:pt modelId="{4F0CD0E1-3A72-4F8D-84CB-2F043B1A3E73}" type="pres">
      <dgm:prSet presAssocID="{48601B6B-28B6-4297-BD15-5AE4AD137273}" presName="rootConnector" presStyleLbl="node4" presStyleIdx="13" presStyleCnt="18"/>
      <dgm:spPr/>
    </dgm:pt>
    <dgm:pt modelId="{506321F6-0EC6-450F-ACA8-CD15FE63DBB3}" type="pres">
      <dgm:prSet presAssocID="{48601B6B-28B6-4297-BD15-5AE4AD137273}" presName="hierChild4" presStyleCnt="0"/>
      <dgm:spPr/>
    </dgm:pt>
    <dgm:pt modelId="{74E6468F-E356-41A9-BF9D-878A61FF3FFB}" type="pres">
      <dgm:prSet presAssocID="{273A570E-4C06-4851-B4BE-C6ED572C4E2E}" presName="Name35" presStyleLbl="parChTrans1D4" presStyleIdx="14" presStyleCnt="18"/>
      <dgm:spPr/>
    </dgm:pt>
    <dgm:pt modelId="{814680A1-EEB4-4FB5-BA41-CE433576EF3B}" type="pres">
      <dgm:prSet presAssocID="{503EEEE3-504D-4D66-8564-9D4AD899828B}" presName="hierRoot2" presStyleCnt="0">
        <dgm:presLayoutVars>
          <dgm:hierBranch val="init"/>
        </dgm:presLayoutVars>
      </dgm:prSet>
      <dgm:spPr/>
    </dgm:pt>
    <dgm:pt modelId="{4DB810B2-E9C0-4B51-A188-94D46CE3A776}" type="pres">
      <dgm:prSet presAssocID="{503EEEE3-504D-4D66-8564-9D4AD899828B}" presName="rootComposite" presStyleCnt="0"/>
      <dgm:spPr/>
    </dgm:pt>
    <dgm:pt modelId="{7B389110-844F-4407-9A13-73CBC4F93ECE}" type="pres">
      <dgm:prSet presAssocID="{503EEEE3-504D-4D66-8564-9D4AD899828B}" presName="rootText" presStyleLbl="node4" presStyleIdx="14" presStyleCnt="18" custScaleX="56135" custScaleY="44908">
        <dgm:presLayoutVars>
          <dgm:chPref val="3"/>
        </dgm:presLayoutVars>
      </dgm:prSet>
      <dgm:spPr/>
    </dgm:pt>
    <dgm:pt modelId="{863E0731-7F7B-4B33-94BB-A7456395BB38}" type="pres">
      <dgm:prSet presAssocID="{503EEEE3-504D-4D66-8564-9D4AD899828B}" presName="rootConnector" presStyleLbl="node4" presStyleIdx="14" presStyleCnt="18"/>
      <dgm:spPr/>
    </dgm:pt>
    <dgm:pt modelId="{4F49BAB4-EEF8-491C-BCB2-CB74B8577BB2}" type="pres">
      <dgm:prSet presAssocID="{503EEEE3-504D-4D66-8564-9D4AD899828B}" presName="hierChild4" presStyleCnt="0"/>
      <dgm:spPr/>
    </dgm:pt>
    <dgm:pt modelId="{39712603-10E0-4981-85CC-71974D2CB98E}" type="pres">
      <dgm:prSet presAssocID="{B6A460CF-1064-4467-9B4F-0583DBC46814}" presName="Name37" presStyleLbl="parChTrans1D4" presStyleIdx="15" presStyleCnt="18"/>
      <dgm:spPr/>
    </dgm:pt>
    <dgm:pt modelId="{84FEA7E2-235C-4749-AEBE-D1145BB65FC6}" type="pres">
      <dgm:prSet presAssocID="{3029E9A3-9A8D-493D-8653-6F2D93176C10}" presName="hierRoot2" presStyleCnt="0">
        <dgm:presLayoutVars>
          <dgm:hierBranch val="init"/>
        </dgm:presLayoutVars>
      </dgm:prSet>
      <dgm:spPr/>
    </dgm:pt>
    <dgm:pt modelId="{30622A83-E32C-4018-A47D-98CC786289CB}" type="pres">
      <dgm:prSet presAssocID="{3029E9A3-9A8D-493D-8653-6F2D93176C10}" presName="rootComposite" presStyleCnt="0"/>
      <dgm:spPr/>
    </dgm:pt>
    <dgm:pt modelId="{DF9440C9-ED50-4BDE-AAB5-0728CEC3599F}" type="pres">
      <dgm:prSet presAssocID="{3029E9A3-9A8D-493D-8653-6F2D93176C10}" presName="rootText" presStyleLbl="node4" presStyleIdx="15" presStyleCnt="18" custScaleX="131723" custScaleY="103945" custLinFactX="-190343" custLinFactNeighborX="-200000" custLinFactNeighborY="-36503">
        <dgm:presLayoutVars>
          <dgm:chPref val="3"/>
        </dgm:presLayoutVars>
      </dgm:prSet>
      <dgm:spPr/>
    </dgm:pt>
    <dgm:pt modelId="{507A5EE8-A83B-4B6B-A4A5-18B098D1D3F0}" type="pres">
      <dgm:prSet presAssocID="{3029E9A3-9A8D-493D-8653-6F2D93176C10}" presName="rootConnector" presStyleLbl="node4" presStyleIdx="15" presStyleCnt="18"/>
      <dgm:spPr/>
    </dgm:pt>
    <dgm:pt modelId="{954B948A-3CDB-4D53-B576-1F8CF84D9EB2}" type="pres">
      <dgm:prSet presAssocID="{3029E9A3-9A8D-493D-8653-6F2D93176C10}" presName="hierChild4" presStyleCnt="0"/>
      <dgm:spPr/>
    </dgm:pt>
    <dgm:pt modelId="{A74E4E90-BB75-4FB2-9209-75844D8377C8}" type="pres">
      <dgm:prSet presAssocID="{3029E9A3-9A8D-493D-8653-6F2D93176C10}" presName="hierChild5" presStyleCnt="0"/>
      <dgm:spPr/>
    </dgm:pt>
    <dgm:pt modelId="{BC8BE965-79C0-4452-9165-64EF411DD8C7}" type="pres">
      <dgm:prSet presAssocID="{503EEEE3-504D-4D66-8564-9D4AD899828B}" presName="hierChild5" presStyleCnt="0"/>
      <dgm:spPr/>
    </dgm:pt>
    <dgm:pt modelId="{ABB85B77-D671-4100-9523-C2D24E4E851E}" type="pres">
      <dgm:prSet presAssocID="{17527932-A83C-4E19-9E9F-BF0A02C46D6B}" presName="Name35" presStyleLbl="parChTrans1D4" presStyleIdx="16" presStyleCnt="18"/>
      <dgm:spPr/>
    </dgm:pt>
    <dgm:pt modelId="{FD4FF532-2758-49AC-AF16-829EB926F74A}" type="pres">
      <dgm:prSet presAssocID="{2DDFB6AA-2196-44A7-A4C8-A07279FD38FC}" presName="hierRoot2" presStyleCnt="0">
        <dgm:presLayoutVars>
          <dgm:hierBranch val="init"/>
        </dgm:presLayoutVars>
      </dgm:prSet>
      <dgm:spPr/>
    </dgm:pt>
    <dgm:pt modelId="{58A101A2-5CB4-4822-895E-DED634080608}" type="pres">
      <dgm:prSet presAssocID="{2DDFB6AA-2196-44A7-A4C8-A07279FD38FC}" presName="rootComposite" presStyleCnt="0"/>
      <dgm:spPr/>
    </dgm:pt>
    <dgm:pt modelId="{B438C5C7-D9C1-48DF-AE45-A97C2BF6D05E}" type="pres">
      <dgm:prSet presAssocID="{2DDFB6AA-2196-44A7-A4C8-A07279FD38FC}" presName="rootText" presStyleLbl="node4" presStyleIdx="16" presStyleCnt="18" custScaleX="56135" custScaleY="45249">
        <dgm:presLayoutVars>
          <dgm:chPref val="3"/>
        </dgm:presLayoutVars>
      </dgm:prSet>
      <dgm:spPr/>
    </dgm:pt>
    <dgm:pt modelId="{CACDFCCC-4CD1-41E0-A5FA-E81587999C69}" type="pres">
      <dgm:prSet presAssocID="{2DDFB6AA-2196-44A7-A4C8-A07279FD38FC}" presName="rootConnector" presStyleLbl="node4" presStyleIdx="16" presStyleCnt="18"/>
      <dgm:spPr/>
    </dgm:pt>
    <dgm:pt modelId="{0EB0B602-664A-40E3-9CDF-D3B1277050A8}" type="pres">
      <dgm:prSet presAssocID="{2DDFB6AA-2196-44A7-A4C8-A07279FD38FC}" presName="hierChild4" presStyleCnt="0"/>
      <dgm:spPr/>
    </dgm:pt>
    <dgm:pt modelId="{8CDE63DA-12F1-4B0A-B3E1-232563304C4D}" type="pres">
      <dgm:prSet presAssocID="{7964AF23-A864-42F1-AA7A-0D83DFF68837}" presName="Name37" presStyleLbl="parChTrans1D4" presStyleIdx="17" presStyleCnt="18"/>
      <dgm:spPr/>
    </dgm:pt>
    <dgm:pt modelId="{9CABF8EC-6301-4CF6-A0AA-ED53FF993C1E}" type="pres">
      <dgm:prSet presAssocID="{F13B41F5-605B-4CB6-AB4E-F25C3730AC30}" presName="hierRoot2" presStyleCnt="0">
        <dgm:presLayoutVars>
          <dgm:hierBranch val="init"/>
        </dgm:presLayoutVars>
      </dgm:prSet>
      <dgm:spPr/>
    </dgm:pt>
    <dgm:pt modelId="{63EA44DA-BAC0-46F0-AEC9-122DA6A8B90D}" type="pres">
      <dgm:prSet presAssocID="{F13B41F5-605B-4CB6-AB4E-F25C3730AC30}" presName="rootComposite" presStyleCnt="0"/>
      <dgm:spPr/>
    </dgm:pt>
    <dgm:pt modelId="{B3E6A45C-48EF-46E2-B004-4BBA99A4E162}" type="pres">
      <dgm:prSet presAssocID="{F13B41F5-605B-4CB6-AB4E-F25C3730AC30}" presName="rootText" presStyleLbl="node4" presStyleIdx="17" presStyleCnt="18" custScaleX="132336" custScaleY="157750" custLinFactNeighborX="34189" custLinFactNeighborY="81586">
        <dgm:presLayoutVars>
          <dgm:chPref val="3"/>
        </dgm:presLayoutVars>
      </dgm:prSet>
      <dgm:spPr/>
    </dgm:pt>
    <dgm:pt modelId="{A6BC0E57-9028-404F-A8D6-795F0C794876}" type="pres">
      <dgm:prSet presAssocID="{F13B41F5-605B-4CB6-AB4E-F25C3730AC30}" presName="rootConnector" presStyleLbl="node4" presStyleIdx="17" presStyleCnt="18"/>
      <dgm:spPr/>
    </dgm:pt>
    <dgm:pt modelId="{40566E19-D90E-4C11-9324-BD04A15C9582}" type="pres">
      <dgm:prSet presAssocID="{F13B41F5-605B-4CB6-AB4E-F25C3730AC30}" presName="hierChild4" presStyleCnt="0"/>
      <dgm:spPr/>
    </dgm:pt>
    <dgm:pt modelId="{BF0E9290-258E-4A13-90D1-8B24749E8AF4}" type="pres">
      <dgm:prSet presAssocID="{F13B41F5-605B-4CB6-AB4E-F25C3730AC30}" presName="hierChild5" presStyleCnt="0"/>
      <dgm:spPr/>
    </dgm:pt>
    <dgm:pt modelId="{E6A84E63-50F4-49DB-9AD9-56961B845D91}" type="pres">
      <dgm:prSet presAssocID="{2DDFB6AA-2196-44A7-A4C8-A07279FD38FC}" presName="hierChild5" presStyleCnt="0"/>
      <dgm:spPr/>
    </dgm:pt>
    <dgm:pt modelId="{758AE223-7701-453F-AA4A-D0BE635C62C2}" type="pres">
      <dgm:prSet presAssocID="{48601B6B-28B6-4297-BD15-5AE4AD137273}" presName="hierChild5" presStyleCnt="0"/>
      <dgm:spPr/>
    </dgm:pt>
    <dgm:pt modelId="{85E9E4CE-0172-4642-902C-8A72808209A8}" type="pres">
      <dgm:prSet presAssocID="{25AB8D05-4075-4B89-888B-1307C1FA94A6}" presName="hierChild5" presStyleCnt="0"/>
      <dgm:spPr/>
    </dgm:pt>
    <dgm:pt modelId="{20DE70AF-3876-45BB-8D57-B8494D9118ED}" type="pres">
      <dgm:prSet presAssocID="{5249F8C4-636C-495F-B75D-23119601257D}" presName="hierChild5" presStyleCnt="0"/>
      <dgm:spPr/>
    </dgm:pt>
    <dgm:pt modelId="{62E32FE9-C8C5-4805-A909-F97767EA2D1B}" type="pres">
      <dgm:prSet presAssocID="{317E4023-C998-4DE9-A8BF-C96F2B341469}" presName="hierChild5" presStyleCnt="0"/>
      <dgm:spPr/>
    </dgm:pt>
    <dgm:pt modelId="{C19F1EA1-8F88-4EE7-B049-9DB3C5EC69C9}" type="pres">
      <dgm:prSet presAssocID="{9258432D-DA69-498A-83E3-8E3B40E8CFAE}" presName="Name37" presStyleLbl="parChTrans1D2" presStyleIdx="1" presStyleCnt="2"/>
      <dgm:spPr/>
    </dgm:pt>
    <dgm:pt modelId="{EA13707A-8C1B-4E57-8B84-23ACFE56BC80}" type="pres">
      <dgm:prSet presAssocID="{C93B9AB5-E30B-47B8-A16A-4847164DB1CA}" presName="hierRoot2" presStyleCnt="0">
        <dgm:presLayoutVars>
          <dgm:hierBranch val="init"/>
        </dgm:presLayoutVars>
      </dgm:prSet>
      <dgm:spPr/>
    </dgm:pt>
    <dgm:pt modelId="{0EC29CEB-47BB-47DB-A56B-FC66C5C53505}" type="pres">
      <dgm:prSet presAssocID="{C93B9AB5-E30B-47B8-A16A-4847164DB1CA}" presName="rootComposite" presStyleCnt="0"/>
      <dgm:spPr/>
    </dgm:pt>
    <dgm:pt modelId="{9BA8DD6D-C6D0-42B1-8963-D065519A9178}" type="pres">
      <dgm:prSet presAssocID="{C93B9AB5-E30B-47B8-A16A-4847164DB1CA}" presName="rootText" presStyleLbl="node2" presStyleIdx="1" presStyleCnt="2" custScaleX="64033" custScaleY="51503">
        <dgm:presLayoutVars>
          <dgm:chPref val="3"/>
        </dgm:presLayoutVars>
      </dgm:prSet>
      <dgm:spPr/>
    </dgm:pt>
    <dgm:pt modelId="{AB6F847B-B3C7-41FA-8E37-77E267E0C8DD}" type="pres">
      <dgm:prSet presAssocID="{C93B9AB5-E30B-47B8-A16A-4847164DB1CA}" presName="rootConnector" presStyleLbl="node2" presStyleIdx="1" presStyleCnt="2"/>
      <dgm:spPr/>
    </dgm:pt>
    <dgm:pt modelId="{A122417E-BAFF-482C-BCB7-112C942AD208}" type="pres">
      <dgm:prSet presAssocID="{C93B9AB5-E30B-47B8-A16A-4847164DB1CA}" presName="hierChild4" presStyleCnt="0"/>
      <dgm:spPr/>
    </dgm:pt>
    <dgm:pt modelId="{68A11452-ED08-4C54-A4D1-0E6143653362}" type="pres">
      <dgm:prSet presAssocID="{544FAB54-37A4-4D8D-9918-09F652E51804}" presName="Name37" presStyleLbl="parChTrans1D3" presStyleIdx="1" presStyleCnt="2"/>
      <dgm:spPr/>
    </dgm:pt>
    <dgm:pt modelId="{5CD7BD0B-1E1C-49ED-B76E-74D71ACE54C9}" type="pres">
      <dgm:prSet presAssocID="{201815C1-C56C-43CD-AC3C-793B460F6865}" presName="hierRoot2" presStyleCnt="0">
        <dgm:presLayoutVars>
          <dgm:hierBranch val="init"/>
        </dgm:presLayoutVars>
      </dgm:prSet>
      <dgm:spPr/>
    </dgm:pt>
    <dgm:pt modelId="{3C78AFC4-9656-4051-9DE6-A41DC3B106A3}" type="pres">
      <dgm:prSet presAssocID="{201815C1-C56C-43CD-AC3C-793B460F6865}" presName="rootComposite" presStyleCnt="0"/>
      <dgm:spPr/>
    </dgm:pt>
    <dgm:pt modelId="{6E84D369-0544-4B9A-A023-F96B71317242}" type="pres">
      <dgm:prSet presAssocID="{201815C1-C56C-43CD-AC3C-793B460F6865}" presName="rootText" presStyleLbl="node3" presStyleIdx="1" presStyleCnt="2" custScaleX="142075" custScaleY="176777" custLinFactNeighborX="19" custLinFactNeighborY="40216">
        <dgm:presLayoutVars>
          <dgm:chPref val="3"/>
        </dgm:presLayoutVars>
      </dgm:prSet>
      <dgm:spPr/>
    </dgm:pt>
    <dgm:pt modelId="{43D20055-9E1E-4D6B-934E-362A5EA75E2B}" type="pres">
      <dgm:prSet presAssocID="{201815C1-C56C-43CD-AC3C-793B460F6865}" presName="rootConnector" presStyleLbl="node3" presStyleIdx="1" presStyleCnt="2"/>
      <dgm:spPr/>
    </dgm:pt>
    <dgm:pt modelId="{45E8F67D-A5EB-4E91-A532-79B5450595E8}" type="pres">
      <dgm:prSet presAssocID="{201815C1-C56C-43CD-AC3C-793B460F6865}" presName="hierChild4" presStyleCnt="0"/>
      <dgm:spPr/>
    </dgm:pt>
    <dgm:pt modelId="{A46C847A-A728-4173-8FFC-C23EC0FD8309}" type="pres">
      <dgm:prSet presAssocID="{201815C1-C56C-43CD-AC3C-793B460F6865}" presName="hierChild5" presStyleCnt="0"/>
      <dgm:spPr/>
    </dgm:pt>
    <dgm:pt modelId="{FD19CB00-000B-4DB1-94E9-EAFE0AFB4E8F}" type="pres">
      <dgm:prSet presAssocID="{C93B9AB5-E30B-47B8-A16A-4847164DB1CA}" presName="hierChild5" presStyleCnt="0"/>
      <dgm:spPr/>
    </dgm:pt>
    <dgm:pt modelId="{D30140FB-FAA8-42EF-AC6E-BA4DB6149530}" type="pres">
      <dgm:prSet presAssocID="{9A9C0DEF-025B-48E5-9683-899B05E1BF9D}" presName="hierChild3" presStyleCnt="0"/>
      <dgm:spPr/>
    </dgm:pt>
  </dgm:ptLst>
  <dgm:cxnLst>
    <dgm:cxn modelId="{A4237000-6D1A-4885-97FE-24036FEBBB17}" type="presOf" srcId="{8D77758D-D51B-4756-A95B-F8387D24FE15}" destId="{447ABBA9-D56F-44F0-99BA-B62AA4AFB57D}" srcOrd="0" destOrd="0" presId="urn:microsoft.com/office/officeart/2005/8/layout/orgChart1"/>
    <dgm:cxn modelId="{A592A701-1D59-4665-BA77-22FFE7FDB9FB}" type="presOf" srcId="{F4EA4EA5-E0C0-4AC7-B205-F266B9161C13}" destId="{1E56ED9A-E3FE-400B-BE87-0023470CFBF2}" srcOrd="0" destOrd="0" presId="urn:microsoft.com/office/officeart/2005/8/layout/orgChart1"/>
    <dgm:cxn modelId="{580BC001-EC55-47A2-B65E-A99D8FF2BF69}" type="presOf" srcId="{18BC4280-0F45-4AD5-A788-0A8B65D8FDE8}" destId="{185E8A99-8BC1-4BA3-A5CF-98CDE84554E5}" srcOrd="0" destOrd="0" presId="urn:microsoft.com/office/officeart/2005/8/layout/orgChart1"/>
    <dgm:cxn modelId="{2AFCCB01-F5D9-40DF-8DEB-5BE80C03AB5B}" srcId="{5249F8C4-636C-495F-B75D-23119601257D}" destId="{12484DAB-1B68-450D-B501-522AEBAE992E}" srcOrd="0" destOrd="0" parTransId="{1CAA2592-A305-4B2B-81F3-D5BA9B048C40}" sibTransId="{F67A4478-D57A-4B9E-855F-6869EB36F4B2}"/>
    <dgm:cxn modelId="{5CB52604-D14D-46C5-9039-21FC67509283}" type="presOf" srcId="{E12BA539-D808-416E-84EE-D16DE6A4254D}" destId="{57730875-2554-46AF-9AF8-B5D261769941}" srcOrd="0" destOrd="0" presId="urn:microsoft.com/office/officeart/2005/8/layout/orgChart1"/>
    <dgm:cxn modelId="{7F980008-B997-4050-95B2-470068FC91B9}" type="presOf" srcId="{2DDFB6AA-2196-44A7-A4C8-A07279FD38FC}" destId="{B438C5C7-D9C1-48DF-AE45-A97C2BF6D05E}" srcOrd="0" destOrd="0" presId="urn:microsoft.com/office/officeart/2005/8/layout/orgChart1"/>
    <dgm:cxn modelId="{6983EA0C-8D29-4C0B-972A-C1FF69D6AAC2}" type="presOf" srcId="{273A570E-4C06-4851-B4BE-C6ED572C4E2E}" destId="{74E6468F-E356-41A9-BF9D-878A61FF3FFB}" srcOrd="0" destOrd="0" presId="urn:microsoft.com/office/officeart/2005/8/layout/orgChart1"/>
    <dgm:cxn modelId="{5CE7AC12-7F84-4BDB-9E43-F2A815F8063A}" srcId="{8BA35ABF-4B78-4B91-9D91-5468B0361F13}" destId="{BAD4F275-8BB2-45BA-A6FD-35E970C0E800}" srcOrd="0" destOrd="0" parTransId="{1DB2D6B3-86C7-4C21-BAC6-B7ABD81D97D8}" sibTransId="{52DB4CF0-4B75-4BE7-8099-5782700569EE}"/>
    <dgm:cxn modelId="{72D91E1B-DB98-4550-8F05-83C70C90682A}" srcId="{5249F8C4-636C-495F-B75D-23119601257D}" destId="{25AB8D05-4075-4B89-888B-1307C1FA94A6}" srcOrd="1" destOrd="0" parTransId="{7C04DA7B-1F26-4A64-AB78-18D6F2ADB57E}" sibTransId="{BAF516B8-6908-4207-89DE-C608562992D9}"/>
    <dgm:cxn modelId="{EE42481C-DECA-4566-B9C3-A507896E12F0}" type="presOf" srcId="{9A9C0DEF-025B-48E5-9683-899B05E1BF9D}" destId="{61C7264D-4637-447D-B297-FC745D95CF26}" srcOrd="1" destOrd="0" presId="urn:microsoft.com/office/officeart/2005/8/layout/orgChart1"/>
    <dgm:cxn modelId="{1B98691C-3D8A-4965-93D7-64EA40C0802C}" type="presOf" srcId="{CBC38035-6869-4350-B5BB-DDAB4CA4E769}" destId="{A7832602-4E09-4323-9E23-D29786B43F76}" srcOrd="0" destOrd="0" presId="urn:microsoft.com/office/officeart/2005/8/layout/orgChart1"/>
    <dgm:cxn modelId="{F596591E-0103-40A7-905E-828FC76233B8}" type="presOf" srcId="{CBC38035-6869-4350-B5BB-DDAB4CA4E769}" destId="{B5C276D1-5BAE-478A-8DE5-06AB22F832F1}" srcOrd="1" destOrd="0" presId="urn:microsoft.com/office/officeart/2005/8/layout/orgChart1"/>
    <dgm:cxn modelId="{A42AFA24-6C00-4E20-B4B4-25B80BF96963}" type="presOf" srcId="{53B3FEAD-5FF2-4B4C-B22B-A6AB86A903B7}" destId="{0EC42358-DF54-4B12-99AF-2D10393BEB58}" srcOrd="1" destOrd="0" presId="urn:microsoft.com/office/officeart/2005/8/layout/orgChart1"/>
    <dgm:cxn modelId="{55941D25-7B45-488E-A5C3-710F9EA12B3E}" srcId="{2DDFB6AA-2196-44A7-A4C8-A07279FD38FC}" destId="{F13B41F5-605B-4CB6-AB4E-F25C3730AC30}" srcOrd="0" destOrd="0" parTransId="{7964AF23-A864-42F1-AA7A-0D83DFF68837}" sibTransId="{08F09EA7-2846-4BED-8D36-ED2594B43691}"/>
    <dgm:cxn modelId="{ED036729-14E9-436E-AF3D-FD63FC583BB6}" type="presOf" srcId="{317E4023-C998-4DE9-A8BF-C96F2B341469}" destId="{AF3D6EEA-6074-4095-BEF1-651B68A6CE07}" srcOrd="1" destOrd="0" presId="urn:microsoft.com/office/officeart/2005/8/layout/orgChart1"/>
    <dgm:cxn modelId="{9E289729-E5EE-4939-A2DC-9CB3B39EE138}" type="presOf" srcId="{409D6F1A-630E-48A8-943A-63B761A4DAEE}" destId="{531CA2F8-74F7-4429-8FC1-0C4FAAD5EF97}" srcOrd="1" destOrd="0" presId="urn:microsoft.com/office/officeart/2005/8/layout/orgChart1"/>
    <dgm:cxn modelId="{F1DD5C2C-21DD-4F87-9BD4-64D2C0941D88}" type="presOf" srcId="{FD3FDE68-2410-47F7-A4BD-145FFF5C1658}" destId="{0484D0FD-829F-400F-B4EE-B296D81862ED}" srcOrd="0" destOrd="0" presId="urn:microsoft.com/office/officeart/2005/8/layout/orgChart1"/>
    <dgm:cxn modelId="{4A98772C-94A5-40D9-9F6F-7544CB367D8E}" srcId="{25AB8D05-4075-4B89-888B-1307C1FA94A6}" destId="{48601B6B-28B6-4297-BD15-5AE4AD137273}" srcOrd="0" destOrd="0" parTransId="{E12BA539-D808-416E-84EE-D16DE6A4254D}" sibTransId="{6249885C-9171-4A42-A096-6B46A5D0F4FF}"/>
    <dgm:cxn modelId="{9179102E-A615-4C76-8507-A1C32DAE90B3}" type="presOf" srcId="{26D36975-A901-4435-96F2-FDDF77A709E1}" destId="{4B88B002-B8B5-4601-AE8A-00C5126496DF}" srcOrd="0" destOrd="0" presId="urn:microsoft.com/office/officeart/2005/8/layout/orgChart1"/>
    <dgm:cxn modelId="{5EB1112E-50A1-4B5E-A36A-B738A724A5E6}" type="presOf" srcId="{BAD4F275-8BB2-45BA-A6FD-35E970C0E800}" destId="{AE4472AA-3A1C-4975-B386-7A9D9DC052D9}" srcOrd="0" destOrd="0" presId="urn:microsoft.com/office/officeart/2005/8/layout/orgChart1"/>
    <dgm:cxn modelId="{EC269231-B307-490A-8D5C-BBCF99D6EA09}" type="presOf" srcId="{3029E9A3-9A8D-493D-8653-6F2D93176C10}" destId="{DF9440C9-ED50-4BDE-AAB5-0728CEC3599F}" srcOrd="0" destOrd="0" presId="urn:microsoft.com/office/officeart/2005/8/layout/orgChart1"/>
    <dgm:cxn modelId="{272A6B32-AA32-4B01-9C48-9DFC5CFA23D1}" type="presOf" srcId="{F13B41F5-605B-4CB6-AB4E-F25C3730AC30}" destId="{B3E6A45C-48EF-46E2-B004-4BBA99A4E162}" srcOrd="0" destOrd="0" presId="urn:microsoft.com/office/officeart/2005/8/layout/orgChart1"/>
    <dgm:cxn modelId="{A5FB3333-2258-4FB6-8048-23732389FF86}" type="presOf" srcId="{D2664A27-1D24-4D73-9C97-E518A85CF992}" destId="{0CE42C0D-566B-4CF3-B131-5ACD6997D658}" srcOrd="0" destOrd="0" presId="urn:microsoft.com/office/officeart/2005/8/layout/orgChart1"/>
    <dgm:cxn modelId="{94520237-6C4F-4671-B76E-DF577A606885}" srcId="{9A9C0DEF-025B-48E5-9683-899B05E1BF9D}" destId="{C93B9AB5-E30B-47B8-A16A-4847164DB1CA}" srcOrd="1" destOrd="0" parTransId="{9258432D-DA69-498A-83E3-8E3B40E8CFAE}" sibTransId="{B80C173A-DD94-460A-BFD9-EE03E4BB701A}"/>
    <dgm:cxn modelId="{F095F839-4CD5-4E1E-9E3B-AD4F91B10C87}" type="presOf" srcId="{503EEEE3-504D-4D66-8564-9D4AD899828B}" destId="{863E0731-7F7B-4B33-94BB-A7456395BB38}" srcOrd="1" destOrd="0" presId="urn:microsoft.com/office/officeart/2005/8/layout/orgChart1"/>
    <dgm:cxn modelId="{4D63663A-C0CC-43E6-99E8-94ACEC2ACD77}" type="presOf" srcId="{3029E9A3-9A8D-493D-8653-6F2D93176C10}" destId="{507A5EE8-A83B-4B6B-A4A5-18B098D1D3F0}" srcOrd="1" destOrd="0" presId="urn:microsoft.com/office/officeart/2005/8/layout/orgChart1"/>
    <dgm:cxn modelId="{34A40D3D-FEF0-48F9-AA03-8D9BD900A9B4}" type="presOf" srcId="{A7495E1F-01D3-4CCD-8646-4DC696B47A2B}" destId="{76A9C3F1-7192-4CBE-B53C-03DE10F41A94}" srcOrd="0" destOrd="0" presId="urn:microsoft.com/office/officeart/2005/8/layout/orgChart1"/>
    <dgm:cxn modelId="{F07AAB3E-7AEB-4926-8E79-379DBF014018}" srcId="{53DF5CB0-2E22-4926-8E31-8DF038C0B8D1}" destId="{9A9C0DEF-025B-48E5-9683-899B05E1BF9D}" srcOrd="0" destOrd="0" parTransId="{6F56F9DA-133D-4872-B427-CD1F9A2D3CCF}" sibTransId="{CFFC6419-A724-4394-93B3-55E89E97CEA4}"/>
    <dgm:cxn modelId="{3EFF155B-1AA2-49A4-B13B-62D4B048DF85}" type="presOf" srcId="{2DDFB6AA-2196-44A7-A4C8-A07279FD38FC}" destId="{CACDFCCC-4CD1-41E0-A5FA-E81587999C69}" srcOrd="1" destOrd="0" presId="urn:microsoft.com/office/officeart/2005/8/layout/orgChart1"/>
    <dgm:cxn modelId="{82C8795C-C922-4E33-93AB-2EC04061618F}" type="presOf" srcId="{1DB2D6B3-86C7-4C21-BAC6-B7ABD81D97D8}" destId="{DAFDF315-028F-44E9-9EEC-53E37E22DD00}" srcOrd="0" destOrd="0" presId="urn:microsoft.com/office/officeart/2005/8/layout/orgChart1"/>
    <dgm:cxn modelId="{E347AF62-CFEB-4589-A8EA-DB22A9CF0BE0}" srcId="{12484DAB-1B68-450D-B501-522AEBAE992E}" destId="{18BC4280-0F45-4AD5-A788-0A8B65D8FDE8}" srcOrd="0" destOrd="0" parTransId="{D0BCEF91-20D6-4CB3-A13F-77AD5FED481C}" sibTransId="{6865AFEF-1D2B-4D9D-96F8-B768063208BC}"/>
    <dgm:cxn modelId="{1BB3CC46-69A8-4E7A-BD2B-DDBCEA10687F}" type="presOf" srcId="{D0BCEF91-20D6-4CB3-A13F-77AD5FED481C}" destId="{D185B419-77A7-4959-A8F6-A60186A10E79}" srcOrd="0" destOrd="0" presId="urn:microsoft.com/office/officeart/2005/8/layout/orgChart1"/>
    <dgm:cxn modelId="{A0733767-19BD-41A1-A606-B3DEB21166F4}" type="presOf" srcId="{F885520B-6345-4647-92D0-BCFEC329FEB7}" destId="{6F15C005-E36D-4BCA-9174-A7567A618D35}" srcOrd="0" destOrd="0" presId="urn:microsoft.com/office/officeart/2005/8/layout/orgChart1"/>
    <dgm:cxn modelId="{62785567-683B-42AE-88A9-C9243DD44516}" type="presOf" srcId="{25AB8D05-4075-4B89-888B-1307C1FA94A6}" destId="{DA660CAE-C86A-49FB-BCE6-1759C4AD1DFA}" srcOrd="0" destOrd="0" presId="urn:microsoft.com/office/officeart/2005/8/layout/orgChart1"/>
    <dgm:cxn modelId="{18F78D68-F725-41E3-A9A3-5BA38D7DA53C}" type="presOf" srcId="{53B3FEAD-5FF2-4B4C-B22B-A6AB86A903B7}" destId="{7315C54B-A96D-4E51-A843-E13B7A916272}" srcOrd="0" destOrd="0" presId="urn:microsoft.com/office/officeart/2005/8/layout/orgChart1"/>
    <dgm:cxn modelId="{40B20349-0158-4790-8F79-3BB6691FBC3B}" type="presOf" srcId="{9A9C0DEF-025B-48E5-9683-899B05E1BF9D}" destId="{130A1E4A-8292-4BBB-AC62-1D63BB7DEE80}" srcOrd="0" destOrd="0" presId="urn:microsoft.com/office/officeart/2005/8/layout/orgChart1"/>
    <dgm:cxn modelId="{D177316A-AED8-4D77-95EA-B5B0883100FB}" srcId="{48601B6B-28B6-4297-BD15-5AE4AD137273}" destId="{503EEEE3-504D-4D66-8564-9D4AD899828B}" srcOrd="0" destOrd="0" parTransId="{273A570E-4C06-4851-B4BE-C6ED572C4E2E}" sibTransId="{3ABB2A89-22DC-439B-ABD6-6177A469D5BA}"/>
    <dgm:cxn modelId="{AE5F5B4A-13F3-41D1-9C7F-40243899EA78}" type="presOf" srcId="{317E4023-C998-4DE9-A8BF-C96F2B341469}" destId="{51F19E55-1769-4C31-8715-4243A74A312F}" srcOrd="0" destOrd="0" presId="urn:microsoft.com/office/officeart/2005/8/layout/orgChart1"/>
    <dgm:cxn modelId="{70C57D4D-D7D6-4BAF-8091-78F86B6D2662}" type="presOf" srcId="{409D6F1A-630E-48A8-943A-63B761A4DAEE}" destId="{994130DC-E03F-45AB-AD83-17BF1DA4E01F}" srcOrd="0" destOrd="0" presId="urn:microsoft.com/office/officeart/2005/8/layout/orgChart1"/>
    <dgm:cxn modelId="{E5CF3370-F59B-4C98-803B-188E710D8FEC}" type="presOf" srcId="{8D77758D-D51B-4756-A95B-F8387D24FE15}" destId="{B376D9B3-2EDA-4A7E-AA9F-5F70FF36454C}" srcOrd="1" destOrd="0" presId="urn:microsoft.com/office/officeart/2005/8/layout/orgChart1"/>
    <dgm:cxn modelId="{ABB93372-3623-453C-ACCD-6E68B9A14BDB}" type="presOf" srcId="{5249F8C4-636C-495F-B75D-23119601257D}" destId="{3790A8B8-428C-431C-9109-329257ABF648}" srcOrd="1" destOrd="0" presId="urn:microsoft.com/office/officeart/2005/8/layout/orgChart1"/>
    <dgm:cxn modelId="{325C4172-D86A-4DDC-A791-E3EB51EE7FE1}" type="presOf" srcId="{0378092D-0CC4-45AA-AAED-7975FAD7E739}" destId="{049BA3E2-5716-4CD1-A559-20F092D6A3C2}" srcOrd="1" destOrd="0" presId="urn:microsoft.com/office/officeart/2005/8/layout/orgChart1"/>
    <dgm:cxn modelId="{219B7D52-49C5-43CE-8B11-1B4B1FC0D25E}" type="presOf" srcId="{12484DAB-1B68-450D-B501-522AEBAE992E}" destId="{F46CF398-CF29-4115-A7DF-AC5D7822283B}" srcOrd="1" destOrd="0" presId="urn:microsoft.com/office/officeart/2005/8/layout/orgChart1"/>
    <dgm:cxn modelId="{D1ED7F52-588B-4C97-B59D-09D72E144987}" type="presOf" srcId="{201815C1-C56C-43CD-AC3C-793B460F6865}" destId="{43D20055-9E1E-4D6B-934E-362A5EA75E2B}" srcOrd="1" destOrd="0" presId="urn:microsoft.com/office/officeart/2005/8/layout/orgChart1"/>
    <dgm:cxn modelId="{415F0353-943A-4704-85AD-2D6D737A4250}" type="presOf" srcId="{BAD4F275-8BB2-45BA-A6FD-35E970C0E800}" destId="{8866EF32-0A42-4F7C-B6BE-A8E8541744C9}" srcOrd="1" destOrd="0" presId="urn:microsoft.com/office/officeart/2005/8/layout/orgChart1"/>
    <dgm:cxn modelId="{A176B853-EE99-4735-B7A5-DFC088FBA4B3}" type="presOf" srcId="{48601B6B-28B6-4297-BD15-5AE4AD137273}" destId="{4F0CD0E1-3A72-4F8D-84CB-2F043B1A3E73}" srcOrd="1" destOrd="0" presId="urn:microsoft.com/office/officeart/2005/8/layout/orgChart1"/>
    <dgm:cxn modelId="{79844754-EBAC-4DD2-AC07-47A9419EEAFE}" type="presOf" srcId="{0378092D-0CC4-45AA-AAED-7975FAD7E739}" destId="{628F8320-FCB9-41C0-81CE-255AA52F6941}" srcOrd="0" destOrd="0" presId="urn:microsoft.com/office/officeart/2005/8/layout/orgChart1"/>
    <dgm:cxn modelId="{E1C28E75-E716-415D-8BA2-F73C62BECCF1}" type="presOf" srcId="{9D3B7B74-B259-48BE-8406-3D8942D69EEE}" destId="{6A000612-3041-430E-BF37-BBC054AC6FAC}" srcOrd="0" destOrd="0" presId="urn:microsoft.com/office/officeart/2005/8/layout/orgChart1"/>
    <dgm:cxn modelId="{ECA8FE55-2848-4DD7-81AD-F8F082D541D6}" type="presOf" srcId="{8BA35ABF-4B78-4B91-9D91-5468B0361F13}" destId="{0F2E2965-208E-47BA-83E3-5E236D89FDBF}" srcOrd="0" destOrd="0" presId="urn:microsoft.com/office/officeart/2005/8/layout/orgChart1"/>
    <dgm:cxn modelId="{F3288A77-0FAB-4CBD-A391-175199768B78}" type="presOf" srcId="{F13B41F5-605B-4CB6-AB4E-F25C3730AC30}" destId="{A6BC0E57-9028-404F-A8D6-795F0C794876}" srcOrd="1" destOrd="0" presId="urn:microsoft.com/office/officeart/2005/8/layout/orgChart1"/>
    <dgm:cxn modelId="{1EABBA58-5AF9-47B9-A5A4-BC0D7B1CE3F8}" srcId="{CBC38035-6869-4350-B5BB-DDAB4CA4E769}" destId="{454C330A-9150-4A29-8464-B539C6AFE043}" srcOrd="1" destOrd="0" parTransId="{D5D4AA2E-F885-47AA-A6B3-75640A33387E}" sibTransId="{42B8C02A-F2E2-489D-9018-FBE05A3981C0}"/>
    <dgm:cxn modelId="{44E01179-22A9-45F1-8CF4-925454221A7B}" type="presOf" srcId="{201815C1-C56C-43CD-AC3C-793B460F6865}" destId="{6E84D369-0544-4B9A-A023-F96B71317242}" srcOrd="0" destOrd="0" presId="urn:microsoft.com/office/officeart/2005/8/layout/orgChart1"/>
    <dgm:cxn modelId="{D8336D7B-A65B-42EA-AA9A-9BAF42E2ED58}" srcId="{503EEEE3-504D-4D66-8564-9D4AD899828B}" destId="{3029E9A3-9A8D-493D-8653-6F2D93176C10}" srcOrd="0" destOrd="0" parTransId="{B6A460CF-1064-4467-9B4F-0583DBC46814}" sibTransId="{0ECF5D28-0A8A-4E59-AEAE-357E155B10FC}"/>
    <dgm:cxn modelId="{70A6BE7C-72F5-4082-83C7-B6776893DF47}" srcId="{CBC38035-6869-4350-B5BB-DDAB4CA4E769}" destId="{F4EA4EA5-E0C0-4AC7-B205-F266B9161C13}" srcOrd="0" destOrd="0" parTransId="{295FFC7C-157B-4481-BC20-3DCB31237528}" sibTransId="{19DB4CDF-15F4-4FDA-9B30-C5CA31002190}"/>
    <dgm:cxn modelId="{FF9ECA7E-62C0-482E-8F63-0F3CB16B94AE}" type="presOf" srcId="{48601B6B-28B6-4297-BD15-5AE4AD137273}" destId="{F65EA9B2-9562-4940-8D73-B5C8754CBED7}" srcOrd="0" destOrd="0" presId="urn:microsoft.com/office/officeart/2005/8/layout/orgChart1"/>
    <dgm:cxn modelId="{538B7880-BD1C-408E-A264-BAE2F719E571}" type="presOf" srcId="{9258432D-DA69-498A-83E3-8E3B40E8CFAE}" destId="{C19F1EA1-8F88-4EE7-B049-9DB3C5EC69C9}" srcOrd="0" destOrd="0" presId="urn:microsoft.com/office/officeart/2005/8/layout/orgChart1"/>
    <dgm:cxn modelId="{B8B2AC82-894B-4607-A1C4-459E9E6944A5}" type="presOf" srcId="{8BA35ABF-4B78-4B91-9D91-5468B0361F13}" destId="{FAD43AB7-4A62-46F0-BF71-B4CC73350B5C}" srcOrd="1" destOrd="0" presId="urn:microsoft.com/office/officeart/2005/8/layout/orgChart1"/>
    <dgm:cxn modelId="{98E11284-63B8-451F-81F9-5D475412E6B6}" type="presOf" srcId="{B6A460CF-1064-4467-9B4F-0583DBC46814}" destId="{39712603-10E0-4981-85CC-71974D2CB98E}" srcOrd="0" destOrd="0" presId="urn:microsoft.com/office/officeart/2005/8/layout/orgChart1"/>
    <dgm:cxn modelId="{4007AD85-29BF-4915-A70D-ED139A057891}" srcId="{409D6F1A-630E-48A8-943A-63B761A4DAEE}" destId="{8BA35ABF-4B78-4B91-9D91-5468B0361F13}" srcOrd="0" destOrd="0" parTransId="{F4D6D51A-BF9B-42EA-8B3F-090AAD0621C0}" sibTransId="{401449E7-0B55-4736-ADDF-7DB548C02369}"/>
    <dgm:cxn modelId="{91E2D985-AF30-4D14-9644-C5FBFBE82416}" type="presOf" srcId="{F4EA4EA5-E0C0-4AC7-B205-F266B9161C13}" destId="{E31A933B-8998-46C3-89A5-69874B711B1C}" srcOrd="1" destOrd="0" presId="urn:microsoft.com/office/officeart/2005/8/layout/orgChart1"/>
    <dgm:cxn modelId="{94E9C08B-91E8-458E-BB0C-169E01BCEBDE}" type="presOf" srcId="{503EEEE3-504D-4D66-8564-9D4AD899828B}" destId="{7B389110-844F-4407-9A13-73CBC4F93ECE}" srcOrd="0" destOrd="0" presId="urn:microsoft.com/office/officeart/2005/8/layout/orgChart1"/>
    <dgm:cxn modelId="{31E8768E-062E-4FE3-89A0-84FBBC0C7172}" srcId="{317E4023-C998-4DE9-A8BF-C96F2B341469}" destId="{5249F8C4-636C-495F-B75D-23119601257D}" srcOrd="0" destOrd="0" parTransId="{FD3FDE68-2410-47F7-A4BD-145FFF5C1658}" sibTransId="{090E04D4-364E-4DC1-86BB-CF01AFC85756}"/>
    <dgm:cxn modelId="{9402F38F-E348-4580-BE65-BE6E3E831CA1}" srcId="{0378092D-0CC4-45AA-AAED-7975FAD7E739}" destId="{53B3FEAD-5FF2-4B4C-B22B-A6AB86A903B7}" srcOrd="0" destOrd="0" parTransId="{F885520B-6345-4647-92D0-BCFEC329FEB7}" sibTransId="{B7AD54F9-1E95-4B17-8D98-38F0959ECBFC}"/>
    <dgm:cxn modelId="{F385A895-B22C-4218-8539-313ABF3CF9C7}" type="presOf" srcId="{F4D6D51A-BF9B-42EA-8B3F-090AAD0621C0}" destId="{95EDB7E5-EE66-4C09-B67A-CDF2FFA28C55}" srcOrd="0" destOrd="0" presId="urn:microsoft.com/office/officeart/2005/8/layout/orgChart1"/>
    <dgm:cxn modelId="{BA723F9C-9440-4421-BA3E-3C457931F915}" type="presOf" srcId="{18BC4280-0F45-4AD5-A788-0A8B65D8FDE8}" destId="{9C7592F0-7109-40B5-9D24-5DB840B90002}" srcOrd="1" destOrd="0" presId="urn:microsoft.com/office/officeart/2005/8/layout/orgChart1"/>
    <dgm:cxn modelId="{7678B49E-66BC-44CC-B08F-93B76924D4C8}" type="presOf" srcId="{56A2712A-76B5-4756-B996-075AA1D9ADD8}" destId="{16DE36C4-2B5D-496F-83C6-55B544D5498B}" srcOrd="1" destOrd="0" presId="urn:microsoft.com/office/officeart/2005/8/layout/orgChart1"/>
    <dgm:cxn modelId="{F54505A0-682A-4109-BB3D-819BC471BCF9}" type="presOf" srcId="{5249F8C4-636C-495F-B75D-23119601257D}" destId="{6AC3D21D-DCAA-4608-A8AA-769B48F400CF}" srcOrd="0" destOrd="0" presId="urn:microsoft.com/office/officeart/2005/8/layout/orgChart1"/>
    <dgm:cxn modelId="{4AA2C9A2-C72B-43B2-AE5E-4114A85CF951}" type="presOf" srcId="{D5D4AA2E-F885-47AA-A6B3-75640A33387E}" destId="{4DD6C884-4E48-48F4-8885-9BB92E89894C}" srcOrd="0" destOrd="0" presId="urn:microsoft.com/office/officeart/2005/8/layout/orgChart1"/>
    <dgm:cxn modelId="{A27A12A3-8FE9-4D49-AEB4-D44E6037FFAE}" type="presOf" srcId="{7C04DA7B-1F26-4A64-AB78-18D6F2ADB57E}" destId="{546609BA-27C3-4434-8AB6-4FB19A1B13C2}" srcOrd="0" destOrd="0" presId="urn:microsoft.com/office/officeart/2005/8/layout/orgChart1"/>
    <dgm:cxn modelId="{4B467AAC-B8C7-4965-8FFD-9EB994832562}" srcId="{48601B6B-28B6-4297-BD15-5AE4AD137273}" destId="{2DDFB6AA-2196-44A7-A4C8-A07279FD38FC}" srcOrd="1" destOrd="0" parTransId="{17527932-A83C-4E19-9E9F-BF0A02C46D6B}" sibTransId="{2513F851-BD21-47C6-8580-5AF9ED3B1DF6}"/>
    <dgm:cxn modelId="{173E97B0-5C72-4800-B7D2-21BA24DC82A2}" type="presOf" srcId="{53DF5CB0-2E22-4926-8E31-8DF038C0B8D1}" destId="{AAA9022A-8EE3-412C-BFFA-4EE3360604FD}" srcOrd="0" destOrd="0" presId="urn:microsoft.com/office/officeart/2005/8/layout/orgChart1"/>
    <dgm:cxn modelId="{21A364B4-678C-413A-B452-08EF09A29B13}" type="presOf" srcId="{12484DAB-1B68-450D-B501-522AEBAE992E}" destId="{AFBA74C0-3AA7-4862-AB35-C3874A9E6F9B}" srcOrd="0" destOrd="0" presId="urn:microsoft.com/office/officeart/2005/8/layout/orgChart1"/>
    <dgm:cxn modelId="{78B0BCB6-4FB8-4407-8694-AE0F2569BF2F}" type="presOf" srcId="{295FFC7C-157B-4481-BC20-3DCB31237528}" destId="{F8EC90F5-8EA0-407B-9217-2DF16B06E9E8}" srcOrd="0" destOrd="0" presId="urn:microsoft.com/office/officeart/2005/8/layout/orgChart1"/>
    <dgm:cxn modelId="{6A33A0BE-1656-4863-932E-DF06A72524FA}" srcId="{F4EA4EA5-E0C0-4AC7-B205-F266B9161C13}" destId="{56A2712A-76B5-4756-B996-075AA1D9ADD8}" srcOrd="0" destOrd="0" parTransId="{621DD426-9957-47C9-BC31-EB96AD94D876}" sibTransId="{D09AE2B3-7257-4B1E-B162-77E688AD8FBC}"/>
    <dgm:cxn modelId="{957690BF-C5B3-4ADF-A4F8-BD90CD73F824}" type="presOf" srcId="{C93B9AB5-E30B-47B8-A16A-4847164DB1CA}" destId="{9BA8DD6D-C6D0-42B1-8963-D065519A9178}" srcOrd="0" destOrd="0" presId="urn:microsoft.com/office/officeart/2005/8/layout/orgChart1"/>
    <dgm:cxn modelId="{D7895EC2-8484-49B4-B05D-47A37619DBBC}" type="presOf" srcId="{C93B9AB5-E30B-47B8-A16A-4847164DB1CA}" destId="{AB6F847B-B3C7-41FA-8E37-77E267E0C8DD}" srcOrd="1" destOrd="0" presId="urn:microsoft.com/office/officeart/2005/8/layout/orgChart1"/>
    <dgm:cxn modelId="{88B2ABC6-648B-4FCD-90B4-0E7077053842}" srcId="{454C330A-9150-4A29-8464-B539C6AFE043}" destId="{0378092D-0CC4-45AA-AAED-7975FAD7E739}" srcOrd="0" destOrd="0" parTransId="{D2664A27-1D24-4D73-9C97-E518A85CF992}" sibTransId="{0CBBAA09-7C49-4EA9-BB51-BF1A75E20977}"/>
    <dgm:cxn modelId="{84DD05CC-E01B-4F7C-B968-16CD63EB353F}" type="presOf" srcId="{454C330A-9150-4A29-8464-B539C6AFE043}" destId="{ACE594ED-60EF-433F-81E6-78010CF1E64D}" srcOrd="1" destOrd="0" presId="urn:microsoft.com/office/officeart/2005/8/layout/orgChart1"/>
    <dgm:cxn modelId="{7208FDCD-C9C2-4BDF-A846-20BF68CC69A3}" srcId="{409D6F1A-630E-48A8-943A-63B761A4DAEE}" destId="{8D77758D-D51B-4756-A95B-F8387D24FE15}" srcOrd="1" destOrd="0" parTransId="{9D3B7B74-B259-48BE-8406-3D8942D69EEE}" sibTransId="{DE404168-E1C2-4896-9001-AD26E0CA2C21}"/>
    <dgm:cxn modelId="{9F466FD8-BD0F-43D5-8046-3362AE2EF3C3}" srcId="{8D77758D-D51B-4756-A95B-F8387D24FE15}" destId="{CBC38035-6869-4350-B5BB-DDAB4CA4E769}" srcOrd="0" destOrd="0" parTransId="{5383CDCC-E260-4B5F-BAB3-F22CB585BBAB}" sibTransId="{26D4B321-EA8E-439B-BED7-C454F7D43222}"/>
    <dgm:cxn modelId="{391A21D9-B1B5-4282-BE72-F9F780B5C3CB}" type="presOf" srcId="{56A2712A-76B5-4756-B996-075AA1D9ADD8}" destId="{4B8D8AAA-6976-4D86-A40E-89928CE48320}" srcOrd="0" destOrd="0" presId="urn:microsoft.com/office/officeart/2005/8/layout/orgChart1"/>
    <dgm:cxn modelId="{6C43E6D9-63BF-4D54-ACF3-6BDF2AE9E0E7}" type="presOf" srcId="{621DD426-9957-47C9-BC31-EB96AD94D876}" destId="{0529ECDA-A518-4887-9FBE-335A3E030B25}" srcOrd="0" destOrd="0" presId="urn:microsoft.com/office/officeart/2005/8/layout/orgChart1"/>
    <dgm:cxn modelId="{5F5E0AE4-FAD1-405F-BDD0-1F041D406B51}" type="presOf" srcId="{454C330A-9150-4A29-8464-B539C6AFE043}" destId="{79086B09-A51E-4929-AC1B-2A9C40A7E71D}" srcOrd="0" destOrd="0" presId="urn:microsoft.com/office/officeart/2005/8/layout/orgChart1"/>
    <dgm:cxn modelId="{F7C094E4-F46F-4A5F-9C70-5E105DAF705C}" type="presOf" srcId="{1CAA2592-A305-4B2B-81F3-D5BA9B048C40}" destId="{535B6221-9C61-4460-A44C-CB5E64DFE028}" srcOrd="0" destOrd="0" presId="urn:microsoft.com/office/officeart/2005/8/layout/orgChart1"/>
    <dgm:cxn modelId="{FDBE8BE8-B59A-46FE-AF56-69C231BC25F2}" type="presOf" srcId="{5383CDCC-E260-4B5F-BAB3-F22CB585BBAB}" destId="{3880E9FD-055D-4BD0-A542-35EC473CAA54}" srcOrd="0" destOrd="0" presId="urn:microsoft.com/office/officeart/2005/8/layout/orgChart1"/>
    <dgm:cxn modelId="{3F6FF5F1-7680-4423-8004-01E716F3F302}" type="presOf" srcId="{25AB8D05-4075-4B89-888B-1307C1FA94A6}" destId="{DB75921C-E416-4625-8533-E4135AA2C096}" srcOrd="1" destOrd="0" presId="urn:microsoft.com/office/officeart/2005/8/layout/orgChart1"/>
    <dgm:cxn modelId="{19D226F2-0550-4EE3-8B77-5F86DEE1FBDC}" type="presOf" srcId="{544FAB54-37A4-4D8D-9918-09F652E51804}" destId="{68A11452-ED08-4C54-A4D1-0E6143653362}" srcOrd="0" destOrd="0" presId="urn:microsoft.com/office/officeart/2005/8/layout/orgChart1"/>
    <dgm:cxn modelId="{B8FA17F3-A896-4880-9895-CE2EE76468BD}" type="presOf" srcId="{7964AF23-A864-42F1-AA7A-0D83DFF68837}" destId="{8CDE63DA-12F1-4B0A-B3E1-232563304C4D}" srcOrd="0" destOrd="0" presId="urn:microsoft.com/office/officeart/2005/8/layout/orgChart1"/>
    <dgm:cxn modelId="{EB1B9EF6-4880-4C32-BE05-2E7882F8FA24}" type="presOf" srcId="{17527932-A83C-4E19-9E9F-BF0A02C46D6B}" destId="{ABB85B77-D671-4100-9523-C2D24E4E851E}" srcOrd="0" destOrd="0" presId="urn:microsoft.com/office/officeart/2005/8/layout/orgChart1"/>
    <dgm:cxn modelId="{B412A9F8-911C-4E02-AF7D-4BA1636C8B90}" srcId="{C93B9AB5-E30B-47B8-A16A-4847164DB1CA}" destId="{201815C1-C56C-43CD-AC3C-793B460F6865}" srcOrd="0" destOrd="0" parTransId="{544FAB54-37A4-4D8D-9918-09F652E51804}" sibTransId="{A32354AC-F3D2-457C-B60C-C235778080DF}"/>
    <dgm:cxn modelId="{B365BBF8-19DB-487B-B5B1-E452A9BDB24E}" srcId="{9A9C0DEF-025B-48E5-9683-899B05E1BF9D}" destId="{317E4023-C998-4DE9-A8BF-C96F2B341469}" srcOrd="0" destOrd="0" parTransId="{A7495E1F-01D3-4CCD-8646-4DC696B47A2B}" sibTransId="{24D93E38-D619-404B-807E-58708ED14DB1}"/>
    <dgm:cxn modelId="{A2B8C8FC-F605-451B-BBA3-37EB53322848}" srcId="{18BC4280-0F45-4AD5-A788-0A8B65D8FDE8}" destId="{409D6F1A-630E-48A8-943A-63B761A4DAEE}" srcOrd="0" destOrd="0" parTransId="{26D36975-A901-4435-96F2-FDDF77A709E1}" sibTransId="{EFD262B6-DD68-4EF0-9016-5B6444AB7AE9}"/>
    <dgm:cxn modelId="{30B7D911-DC62-42E5-977B-EB0785A94EEE}" type="presParOf" srcId="{AAA9022A-8EE3-412C-BFFA-4EE3360604FD}" destId="{1B5BBF18-52A8-4BEA-B15F-ACB35306E27A}" srcOrd="0" destOrd="0" presId="urn:microsoft.com/office/officeart/2005/8/layout/orgChart1"/>
    <dgm:cxn modelId="{1C15AF80-9E2B-4828-97B8-E9D9E6B825BE}" type="presParOf" srcId="{1B5BBF18-52A8-4BEA-B15F-ACB35306E27A}" destId="{1408F0CA-8772-463E-862B-ECF2A87282D9}" srcOrd="0" destOrd="0" presId="urn:microsoft.com/office/officeart/2005/8/layout/orgChart1"/>
    <dgm:cxn modelId="{4C3ACF50-D70B-48B1-9CA3-44BCE3F22D0D}" type="presParOf" srcId="{1408F0CA-8772-463E-862B-ECF2A87282D9}" destId="{130A1E4A-8292-4BBB-AC62-1D63BB7DEE80}" srcOrd="0" destOrd="0" presId="urn:microsoft.com/office/officeart/2005/8/layout/orgChart1"/>
    <dgm:cxn modelId="{8BA672D9-7BAA-4CB7-B7F7-E12967627BBC}" type="presParOf" srcId="{1408F0CA-8772-463E-862B-ECF2A87282D9}" destId="{61C7264D-4637-447D-B297-FC745D95CF26}" srcOrd="1" destOrd="0" presId="urn:microsoft.com/office/officeart/2005/8/layout/orgChart1"/>
    <dgm:cxn modelId="{6698DA36-F85F-42D1-B296-99E7BA523D10}" type="presParOf" srcId="{1B5BBF18-52A8-4BEA-B15F-ACB35306E27A}" destId="{F9509CFE-718A-4380-AE1D-A03EF0573D4B}" srcOrd="1" destOrd="0" presId="urn:microsoft.com/office/officeart/2005/8/layout/orgChart1"/>
    <dgm:cxn modelId="{7EC60F56-66B0-4D99-A0BC-DD17FF750E4F}" type="presParOf" srcId="{F9509CFE-718A-4380-AE1D-A03EF0573D4B}" destId="{76A9C3F1-7192-4CBE-B53C-03DE10F41A94}" srcOrd="0" destOrd="0" presId="urn:microsoft.com/office/officeart/2005/8/layout/orgChart1"/>
    <dgm:cxn modelId="{D6488438-A0F3-40E6-80C3-963676DE26FA}" type="presParOf" srcId="{F9509CFE-718A-4380-AE1D-A03EF0573D4B}" destId="{A1DC3AE2-31A0-4BC4-B59C-1E92FFFE120D}" srcOrd="1" destOrd="0" presId="urn:microsoft.com/office/officeart/2005/8/layout/orgChart1"/>
    <dgm:cxn modelId="{5E77C824-C516-4A82-B03A-08339DEF8B0D}" type="presParOf" srcId="{A1DC3AE2-31A0-4BC4-B59C-1E92FFFE120D}" destId="{7D10AC66-23CC-4A48-BB69-481F0EFBC387}" srcOrd="0" destOrd="0" presId="urn:microsoft.com/office/officeart/2005/8/layout/orgChart1"/>
    <dgm:cxn modelId="{CAD1AD39-28EF-41E3-8107-4AE6A8E8DB20}" type="presParOf" srcId="{7D10AC66-23CC-4A48-BB69-481F0EFBC387}" destId="{51F19E55-1769-4C31-8715-4243A74A312F}" srcOrd="0" destOrd="0" presId="urn:microsoft.com/office/officeart/2005/8/layout/orgChart1"/>
    <dgm:cxn modelId="{A8243B48-11E0-4854-BAAA-2D407ABD3274}" type="presParOf" srcId="{7D10AC66-23CC-4A48-BB69-481F0EFBC387}" destId="{AF3D6EEA-6074-4095-BEF1-651B68A6CE07}" srcOrd="1" destOrd="0" presId="urn:microsoft.com/office/officeart/2005/8/layout/orgChart1"/>
    <dgm:cxn modelId="{051AE193-C993-4025-9CF7-21371EFF3942}" type="presParOf" srcId="{A1DC3AE2-31A0-4BC4-B59C-1E92FFFE120D}" destId="{A348C543-003C-4E5A-AC5A-49CB9EC27470}" srcOrd="1" destOrd="0" presId="urn:microsoft.com/office/officeart/2005/8/layout/orgChart1"/>
    <dgm:cxn modelId="{AB146664-6A26-4C78-901B-99F23A9AB8C3}" type="presParOf" srcId="{A348C543-003C-4E5A-AC5A-49CB9EC27470}" destId="{0484D0FD-829F-400F-B4EE-B296D81862ED}" srcOrd="0" destOrd="0" presId="urn:microsoft.com/office/officeart/2005/8/layout/orgChart1"/>
    <dgm:cxn modelId="{DD7A9E68-A55E-4802-97D9-7AF787A599EE}" type="presParOf" srcId="{A348C543-003C-4E5A-AC5A-49CB9EC27470}" destId="{50173F88-F439-407D-AE89-5169270D6F97}" srcOrd="1" destOrd="0" presId="urn:microsoft.com/office/officeart/2005/8/layout/orgChart1"/>
    <dgm:cxn modelId="{3E25B8B8-24C6-465A-BECB-40CA6AB4E988}" type="presParOf" srcId="{50173F88-F439-407D-AE89-5169270D6F97}" destId="{EACFFC68-51CA-40B3-A784-4FBEE20362D5}" srcOrd="0" destOrd="0" presId="urn:microsoft.com/office/officeart/2005/8/layout/orgChart1"/>
    <dgm:cxn modelId="{7D6A3E00-812C-4E06-9053-F4BDDB0D9CE6}" type="presParOf" srcId="{EACFFC68-51CA-40B3-A784-4FBEE20362D5}" destId="{6AC3D21D-DCAA-4608-A8AA-769B48F400CF}" srcOrd="0" destOrd="0" presId="urn:microsoft.com/office/officeart/2005/8/layout/orgChart1"/>
    <dgm:cxn modelId="{57BF540F-3AF5-4383-BBDC-ED2AC1C9D46E}" type="presParOf" srcId="{EACFFC68-51CA-40B3-A784-4FBEE20362D5}" destId="{3790A8B8-428C-431C-9109-329257ABF648}" srcOrd="1" destOrd="0" presId="urn:microsoft.com/office/officeart/2005/8/layout/orgChart1"/>
    <dgm:cxn modelId="{EA5F561E-5CF8-41E8-BB93-D08FA44D3C4C}" type="presParOf" srcId="{50173F88-F439-407D-AE89-5169270D6F97}" destId="{8F04E0B7-55AF-4BFD-8F69-AFD4FE6E8AF1}" srcOrd="1" destOrd="0" presId="urn:microsoft.com/office/officeart/2005/8/layout/orgChart1"/>
    <dgm:cxn modelId="{0F116A45-107D-499D-B829-9AE9BF8FC591}" type="presParOf" srcId="{8F04E0B7-55AF-4BFD-8F69-AFD4FE6E8AF1}" destId="{535B6221-9C61-4460-A44C-CB5E64DFE028}" srcOrd="0" destOrd="0" presId="urn:microsoft.com/office/officeart/2005/8/layout/orgChart1"/>
    <dgm:cxn modelId="{C9935DF9-CA6F-415C-B4BB-10D4DA28260A}" type="presParOf" srcId="{8F04E0B7-55AF-4BFD-8F69-AFD4FE6E8AF1}" destId="{1FAA8BF5-CE0A-4325-B16A-D5C35660CE92}" srcOrd="1" destOrd="0" presId="urn:microsoft.com/office/officeart/2005/8/layout/orgChart1"/>
    <dgm:cxn modelId="{6509D40C-F1E6-499D-9765-A2E4B71AFAA3}" type="presParOf" srcId="{1FAA8BF5-CE0A-4325-B16A-D5C35660CE92}" destId="{39F5CCEC-1BB2-49AB-9730-8AD55AE305BB}" srcOrd="0" destOrd="0" presId="urn:microsoft.com/office/officeart/2005/8/layout/orgChart1"/>
    <dgm:cxn modelId="{D1120685-CB35-4D8D-AA4E-FE382EE505C6}" type="presParOf" srcId="{39F5CCEC-1BB2-49AB-9730-8AD55AE305BB}" destId="{AFBA74C0-3AA7-4862-AB35-C3874A9E6F9B}" srcOrd="0" destOrd="0" presId="urn:microsoft.com/office/officeart/2005/8/layout/orgChart1"/>
    <dgm:cxn modelId="{4F0DC3A5-E293-41C2-B8D2-87B5DC7DFC2B}" type="presParOf" srcId="{39F5CCEC-1BB2-49AB-9730-8AD55AE305BB}" destId="{F46CF398-CF29-4115-A7DF-AC5D7822283B}" srcOrd="1" destOrd="0" presId="urn:microsoft.com/office/officeart/2005/8/layout/orgChart1"/>
    <dgm:cxn modelId="{C5DE348E-1673-48B1-A700-740F7EDF2E05}" type="presParOf" srcId="{1FAA8BF5-CE0A-4325-B16A-D5C35660CE92}" destId="{4A310198-634B-4B12-8CEA-54606347DDE3}" srcOrd="1" destOrd="0" presId="urn:microsoft.com/office/officeart/2005/8/layout/orgChart1"/>
    <dgm:cxn modelId="{12E5304C-ED10-4B7A-9B67-B90007BC395D}" type="presParOf" srcId="{4A310198-634B-4B12-8CEA-54606347DDE3}" destId="{D185B419-77A7-4959-A8F6-A60186A10E79}" srcOrd="0" destOrd="0" presId="urn:microsoft.com/office/officeart/2005/8/layout/orgChart1"/>
    <dgm:cxn modelId="{48AA3401-1645-4B29-84B9-359A241874E8}" type="presParOf" srcId="{4A310198-634B-4B12-8CEA-54606347DDE3}" destId="{39835A9C-3AC9-4FD9-BD90-C86FE07EB5DD}" srcOrd="1" destOrd="0" presId="urn:microsoft.com/office/officeart/2005/8/layout/orgChart1"/>
    <dgm:cxn modelId="{257BAE62-5553-43B8-8E34-6FBCBDF1479B}" type="presParOf" srcId="{39835A9C-3AC9-4FD9-BD90-C86FE07EB5DD}" destId="{808D247F-65DA-4984-96DD-61D58BF3DFFB}" srcOrd="0" destOrd="0" presId="urn:microsoft.com/office/officeart/2005/8/layout/orgChart1"/>
    <dgm:cxn modelId="{82E48870-F606-4638-8525-6FE24FE1E65E}" type="presParOf" srcId="{808D247F-65DA-4984-96DD-61D58BF3DFFB}" destId="{185E8A99-8BC1-4BA3-A5CF-98CDE84554E5}" srcOrd="0" destOrd="0" presId="urn:microsoft.com/office/officeart/2005/8/layout/orgChart1"/>
    <dgm:cxn modelId="{FFBF580E-244E-418E-A4DE-06F9049A0002}" type="presParOf" srcId="{808D247F-65DA-4984-96DD-61D58BF3DFFB}" destId="{9C7592F0-7109-40B5-9D24-5DB840B90002}" srcOrd="1" destOrd="0" presId="urn:microsoft.com/office/officeart/2005/8/layout/orgChart1"/>
    <dgm:cxn modelId="{67723DF2-112B-4F2B-AE8F-CFD71CE44F7C}" type="presParOf" srcId="{39835A9C-3AC9-4FD9-BD90-C86FE07EB5DD}" destId="{FDCF200E-662F-49D4-9C00-80148840CA9B}" srcOrd="1" destOrd="0" presId="urn:microsoft.com/office/officeart/2005/8/layout/orgChart1"/>
    <dgm:cxn modelId="{1E401C2E-758D-41B0-BCDC-C364B847C243}" type="presParOf" srcId="{FDCF200E-662F-49D4-9C00-80148840CA9B}" destId="{4B88B002-B8B5-4601-AE8A-00C5126496DF}" srcOrd="0" destOrd="0" presId="urn:microsoft.com/office/officeart/2005/8/layout/orgChart1"/>
    <dgm:cxn modelId="{003B59A7-F16A-4513-A7E5-320AD8E83EEB}" type="presParOf" srcId="{FDCF200E-662F-49D4-9C00-80148840CA9B}" destId="{9B01DBDE-F69D-4366-B2B4-A67518B7DB6A}" srcOrd="1" destOrd="0" presId="urn:microsoft.com/office/officeart/2005/8/layout/orgChart1"/>
    <dgm:cxn modelId="{07CCBB23-58C9-49C8-B0CD-F58E43CFA8C4}" type="presParOf" srcId="{9B01DBDE-F69D-4366-B2B4-A67518B7DB6A}" destId="{B7662703-AE9E-4EAA-A90C-50284CCD4AA8}" srcOrd="0" destOrd="0" presId="urn:microsoft.com/office/officeart/2005/8/layout/orgChart1"/>
    <dgm:cxn modelId="{66E2DFEF-8E67-4641-87BE-D4C49F7644C3}" type="presParOf" srcId="{B7662703-AE9E-4EAA-A90C-50284CCD4AA8}" destId="{994130DC-E03F-45AB-AD83-17BF1DA4E01F}" srcOrd="0" destOrd="0" presId="urn:microsoft.com/office/officeart/2005/8/layout/orgChart1"/>
    <dgm:cxn modelId="{610346D4-DF6A-482D-8344-FC895CD25FC2}" type="presParOf" srcId="{B7662703-AE9E-4EAA-A90C-50284CCD4AA8}" destId="{531CA2F8-74F7-4429-8FC1-0C4FAAD5EF97}" srcOrd="1" destOrd="0" presId="urn:microsoft.com/office/officeart/2005/8/layout/orgChart1"/>
    <dgm:cxn modelId="{130EBFFC-5C65-45CF-B31E-7EDF34EF89F4}" type="presParOf" srcId="{9B01DBDE-F69D-4366-B2B4-A67518B7DB6A}" destId="{18740EE1-7DE1-4780-88E8-9540E5ED38D9}" srcOrd="1" destOrd="0" presId="urn:microsoft.com/office/officeart/2005/8/layout/orgChart1"/>
    <dgm:cxn modelId="{D1757BCC-6CFA-4F86-8760-17467F2E40B0}" type="presParOf" srcId="{18740EE1-7DE1-4780-88E8-9540E5ED38D9}" destId="{95EDB7E5-EE66-4C09-B67A-CDF2FFA28C55}" srcOrd="0" destOrd="0" presId="urn:microsoft.com/office/officeart/2005/8/layout/orgChart1"/>
    <dgm:cxn modelId="{FD008BD4-2163-4C3C-ABE7-63D01D431AE9}" type="presParOf" srcId="{18740EE1-7DE1-4780-88E8-9540E5ED38D9}" destId="{F6FD4395-4A4C-485A-8DEE-6CE2CA732DD7}" srcOrd="1" destOrd="0" presId="urn:microsoft.com/office/officeart/2005/8/layout/orgChart1"/>
    <dgm:cxn modelId="{FD11B4C4-1FE4-41D5-886F-44625B27EBA1}" type="presParOf" srcId="{F6FD4395-4A4C-485A-8DEE-6CE2CA732DD7}" destId="{127C8404-5AAA-42C9-99CD-FA3283BB09DF}" srcOrd="0" destOrd="0" presId="urn:microsoft.com/office/officeart/2005/8/layout/orgChart1"/>
    <dgm:cxn modelId="{03E33453-5526-4AF2-B562-588123D95DCA}" type="presParOf" srcId="{127C8404-5AAA-42C9-99CD-FA3283BB09DF}" destId="{0F2E2965-208E-47BA-83E3-5E236D89FDBF}" srcOrd="0" destOrd="0" presId="urn:microsoft.com/office/officeart/2005/8/layout/orgChart1"/>
    <dgm:cxn modelId="{C2B3D947-4094-4549-8B09-62DDDEE93C19}" type="presParOf" srcId="{127C8404-5AAA-42C9-99CD-FA3283BB09DF}" destId="{FAD43AB7-4A62-46F0-BF71-B4CC73350B5C}" srcOrd="1" destOrd="0" presId="urn:microsoft.com/office/officeart/2005/8/layout/orgChart1"/>
    <dgm:cxn modelId="{DB2339BB-2AF7-43B2-9B9C-B2832048C6C1}" type="presParOf" srcId="{F6FD4395-4A4C-485A-8DEE-6CE2CA732DD7}" destId="{FBE2149E-E2B4-4660-9D21-C2AD89731433}" srcOrd="1" destOrd="0" presId="urn:microsoft.com/office/officeart/2005/8/layout/orgChart1"/>
    <dgm:cxn modelId="{A628F3DB-C9B7-4488-820A-A26964786512}" type="presParOf" srcId="{FBE2149E-E2B4-4660-9D21-C2AD89731433}" destId="{DAFDF315-028F-44E9-9EEC-53E37E22DD00}" srcOrd="0" destOrd="0" presId="urn:microsoft.com/office/officeart/2005/8/layout/orgChart1"/>
    <dgm:cxn modelId="{A60C6E1F-7ACB-4905-9937-1451DBE606C3}" type="presParOf" srcId="{FBE2149E-E2B4-4660-9D21-C2AD89731433}" destId="{B1AD1ADC-805D-4066-8BD7-27AF737833C4}" srcOrd="1" destOrd="0" presId="urn:microsoft.com/office/officeart/2005/8/layout/orgChart1"/>
    <dgm:cxn modelId="{C84A7734-31EE-4078-B7A7-A1A1A344A50E}" type="presParOf" srcId="{B1AD1ADC-805D-4066-8BD7-27AF737833C4}" destId="{AA56B6F2-DA42-4DE5-8C94-B10454A263D9}" srcOrd="0" destOrd="0" presId="urn:microsoft.com/office/officeart/2005/8/layout/orgChart1"/>
    <dgm:cxn modelId="{FA759F16-7D02-4E14-BEB8-650D92457CD3}" type="presParOf" srcId="{AA56B6F2-DA42-4DE5-8C94-B10454A263D9}" destId="{AE4472AA-3A1C-4975-B386-7A9D9DC052D9}" srcOrd="0" destOrd="0" presId="urn:microsoft.com/office/officeart/2005/8/layout/orgChart1"/>
    <dgm:cxn modelId="{92FCA049-9577-4229-94BC-B8A4F7414368}" type="presParOf" srcId="{AA56B6F2-DA42-4DE5-8C94-B10454A263D9}" destId="{8866EF32-0A42-4F7C-B6BE-A8E8541744C9}" srcOrd="1" destOrd="0" presId="urn:microsoft.com/office/officeart/2005/8/layout/orgChart1"/>
    <dgm:cxn modelId="{CE2301D1-6944-4986-8247-C4CC84D6649A}" type="presParOf" srcId="{B1AD1ADC-805D-4066-8BD7-27AF737833C4}" destId="{29CB08DC-78F3-4270-8615-041056D301B0}" srcOrd="1" destOrd="0" presId="urn:microsoft.com/office/officeart/2005/8/layout/orgChart1"/>
    <dgm:cxn modelId="{013B7CB0-5EA9-4196-8653-6A78E694CC22}" type="presParOf" srcId="{B1AD1ADC-805D-4066-8BD7-27AF737833C4}" destId="{EA3B4B2A-9293-40C4-BE70-EE677891FBD0}" srcOrd="2" destOrd="0" presId="urn:microsoft.com/office/officeart/2005/8/layout/orgChart1"/>
    <dgm:cxn modelId="{BB94C595-88AF-4F18-AF48-BDDBC86BBD3C}" type="presParOf" srcId="{F6FD4395-4A4C-485A-8DEE-6CE2CA732DD7}" destId="{5E5226FD-280D-4648-87F3-03CD8DC5F3B7}" srcOrd="2" destOrd="0" presId="urn:microsoft.com/office/officeart/2005/8/layout/orgChart1"/>
    <dgm:cxn modelId="{040EA162-D73C-4EEB-BA14-FE1133E9790B}" type="presParOf" srcId="{18740EE1-7DE1-4780-88E8-9540E5ED38D9}" destId="{6A000612-3041-430E-BF37-BBC054AC6FAC}" srcOrd="2" destOrd="0" presId="urn:microsoft.com/office/officeart/2005/8/layout/orgChart1"/>
    <dgm:cxn modelId="{CC5E8E32-8C3D-4ADC-AC1E-330956A5E4FA}" type="presParOf" srcId="{18740EE1-7DE1-4780-88E8-9540E5ED38D9}" destId="{7EDE141B-D21D-4301-96FF-36B0CB63FC54}" srcOrd="3" destOrd="0" presId="urn:microsoft.com/office/officeart/2005/8/layout/orgChart1"/>
    <dgm:cxn modelId="{D484E399-15CB-476F-85AA-DB46372AAD1D}" type="presParOf" srcId="{7EDE141B-D21D-4301-96FF-36B0CB63FC54}" destId="{57C60E96-D130-44FA-9ED3-13DF885AB3F4}" srcOrd="0" destOrd="0" presId="urn:microsoft.com/office/officeart/2005/8/layout/orgChart1"/>
    <dgm:cxn modelId="{3350685D-3249-4914-8CB3-5FF583DB608D}" type="presParOf" srcId="{57C60E96-D130-44FA-9ED3-13DF885AB3F4}" destId="{447ABBA9-D56F-44F0-99BA-B62AA4AFB57D}" srcOrd="0" destOrd="0" presId="urn:microsoft.com/office/officeart/2005/8/layout/orgChart1"/>
    <dgm:cxn modelId="{A43948CD-1140-4B7D-9101-A47B4E327116}" type="presParOf" srcId="{57C60E96-D130-44FA-9ED3-13DF885AB3F4}" destId="{B376D9B3-2EDA-4A7E-AA9F-5F70FF36454C}" srcOrd="1" destOrd="0" presId="urn:microsoft.com/office/officeart/2005/8/layout/orgChart1"/>
    <dgm:cxn modelId="{6FD9B1EB-670D-41A4-BAB5-9AA856140BFB}" type="presParOf" srcId="{7EDE141B-D21D-4301-96FF-36B0CB63FC54}" destId="{458CFC6E-B3B8-4DC7-A681-4A94D3D8F343}" srcOrd="1" destOrd="0" presId="urn:microsoft.com/office/officeart/2005/8/layout/orgChart1"/>
    <dgm:cxn modelId="{9A038074-A94C-44D9-A415-1B2081354E16}" type="presParOf" srcId="{458CFC6E-B3B8-4DC7-A681-4A94D3D8F343}" destId="{3880E9FD-055D-4BD0-A542-35EC473CAA54}" srcOrd="0" destOrd="0" presId="urn:microsoft.com/office/officeart/2005/8/layout/orgChart1"/>
    <dgm:cxn modelId="{1CF39B99-2453-47D3-979A-6481BBD8EB52}" type="presParOf" srcId="{458CFC6E-B3B8-4DC7-A681-4A94D3D8F343}" destId="{4AC69D67-925D-4817-A919-C93EF16E9EEA}" srcOrd="1" destOrd="0" presId="urn:microsoft.com/office/officeart/2005/8/layout/orgChart1"/>
    <dgm:cxn modelId="{6B1C5414-ED07-42DA-9D8F-43ADAAA80358}" type="presParOf" srcId="{4AC69D67-925D-4817-A919-C93EF16E9EEA}" destId="{BF34E9FD-CC6D-4C5F-B6E7-30A9A7FB3CCC}" srcOrd="0" destOrd="0" presId="urn:microsoft.com/office/officeart/2005/8/layout/orgChart1"/>
    <dgm:cxn modelId="{18454E0F-F6C3-4AD5-BDA4-EBC529F604FD}" type="presParOf" srcId="{BF34E9FD-CC6D-4C5F-B6E7-30A9A7FB3CCC}" destId="{A7832602-4E09-4323-9E23-D29786B43F76}" srcOrd="0" destOrd="0" presId="urn:microsoft.com/office/officeart/2005/8/layout/orgChart1"/>
    <dgm:cxn modelId="{5B0CEE26-4FCA-4214-A045-A784946F70D8}" type="presParOf" srcId="{BF34E9FD-CC6D-4C5F-B6E7-30A9A7FB3CCC}" destId="{B5C276D1-5BAE-478A-8DE5-06AB22F832F1}" srcOrd="1" destOrd="0" presId="urn:microsoft.com/office/officeart/2005/8/layout/orgChart1"/>
    <dgm:cxn modelId="{9A50E463-8868-4B64-A80D-0E92C1193931}" type="presParOf" srcId="{4AC69D67-925D-4817-A919-C93EF16E9EEA}" destId="{8262AA73-D56E-4651-945D-DDEE0CC64E54}" srcOrd="1" destOrd="0" presId="urn:microsoft.com/office/officeart/2005/8/layout/orgChart1"/>
    <dgm:cxn modelId="{D6ED40DC-3292-4BB7-BF24-E1B7AAB62DAB}" type="presParOf" srcId="{8262AA73-D56E-4651-945D-DDEE0CC64E54}" destId="{F8EC90F5-8EA0-407B-9217-2DF16B06E9E8}" srcOrd="0" destOrd="0" presId="urn:microsoft.com/office/officeart/2005/8/layout/orgChart1"/>
    <dgm:cxn modelId="{39ED5978-8B7A-4A18-A3D9-2F877024DED0}" type="presParOf" srcId="{8262AA73-D56E-4651-945D-DDEE0CC64E54}" destId="{8A3823BB-CF1E-44FC-9FB1-3DE1A1B5B5DC}" srcOrd="1" destOrd="0" presId="urn:microsoft.com/office/officeart/2005/8/layout/orgChart1"/>
    <dgm:cxn modelId="{47A4382A-DADB-4FE8-91A6-E77C79BE3DD1}" type="presParOf" srcId="{8A3823BB-CF1E-44FC-9FB1-3DE1A1B5B5DC}" destId="{93AD21F0-9DA5-428B-A049-B539D7093D14}" srcOrd="0" destOrd="0" presId="urn:microsoft.com/office/officeart/2005/8/layout/orgChart1"/>
    <dgm:cxn modelId="{164506AF-F750-40A7-90F5-046C6AC52D59}" type="presParOf" srcId="{93AD21F0-9DA5-428B-A049-B539D7093D14}" destId="{1E56ED9A-E3FE-400B-BE87-0023470CFBF2}" srcOrd="0" destOrd="0" presId="urn:microsoft.com/office/officeart/2005/8/layout/orgChart1"/>
    <dgm:cxn modelId="{87097FC3-D2D4-4E39-A390-710DBDC8FCC2}" type="presParOf" srcId="{93AD21F0-9DA5-428B-A049-B539D7093D14}" destId="{E31A933B-8998-46C3-89A5-69874B711B1C}" srcOrd="1" destOrd="0" presId="urn:microsoft.com/office/officeart/2005/8/layout/orgChart1"/>
    <dgm:cxn modelId="{86BF22C0-B786-413C-81E4-47055B327816}" type="presParOf" srcId="{8A3823BB-CF1E-44FC-9FB1-3DE1A1B5B5DC}" destId="{7E09A310-9DD4-4B45-B00B-1F8FD47D74B9}" srcOrd="1" destOrd="0" presId="urn:microsoft.com/office/officeart/2005/8/layout/orgChart1"/>
    <dgm:cxn modelId="{69DC39B7-85EB-423C-9390-3D97F90C5926}" type="presParOf" srcId="{7E09A310-9DD4-4B45-B00B-1F8FD47D74B9}" destId="{0529ECDA-A518-4887-9FBE-335A3E030B25}" srcOrd="0" destOrd="0" presId="urn:microsoft.com/office/officeart/2005/8/layout/orgChart1"/>
    <dgm:cxn modelId="{CFB8AFA8-2FA9-471C-9881-1BAC597DFE97}" type="presParOf" srcId="{7E09A310-9DD4-4B45-B00B-1F8FD47D74B9}" destId="{968C9384-6E2A-4231-98A5-2820FC8C5214}" srcOrd="1" destOrd="0" presId="urn:microsoft.com/office/officeart/2005/8/layout/orgChart1"/>
    <dgm:cxn modelId="{D56421B2-8CB5-479E-BA5E-9F3B48479563}" type="presParOf" srcId="{968C9384-6E2A-4231-98A5-2820FC8C5214}" destId="{B20B414C-7A3B-46C8-A145-B74C72FBC5EC}" srcOrd="0" destOrd="0" presId="urn:microsoft.com/office/officeart/2005/8/layout/orgChart1"/>
    <dgm:cxn modelId="{0D6912BF-CEDE-4DA2-8616-C26526A583C1}" type="presParOf" srcId="{B20B414C-7A3B-46C8-A145-B74C72FBC5EC}" destId="{4B8D8AAA-6976-4D86-A40E-89928CE48320}" srcOrd="0" destOrd="0" presId="urn:microsoft.com/office/officeart/2005/8/layout/orgChart1"/>
    <dgm:cxn modelId="{FA4CBE7E-B1F1-44E2-9F86-5A3DAB0E38AC}" type="presParOf" srcId="{B20B414C-7A3B-46C8-A145-B74C72FBC5EC}" destId="{16DE36C4-2B5D-496F-83C6-55B544D5498B}" srcOrd="1" destOrd="0" presId="urn:microsoft.com/office/officeart/2005/8/layout/orgChart1"/>
    <dgm:cxn modelId="{619EE3C0-DD4E-4219-90E3-AC96BE4F0180}" type="presParOf" srcId="{968C9384-6E2A-4231-98A5-2820FC8C5214}" destId="{B33FD92C-1FBC-47AB-8FE0-908CDC7F9EF0}" srcOrd="1" destOrd="0" presId="urn:microsoft.com/office/officeart/2005/8/layout/orgChart1"/>
    <dgm:cxn modelId="{49258835-5E5A-4B84-9BE7-D6071906CC1B}" type="presParOf" srcId="{968C9384-6E2A-4231-98A5-2820FC8C5214}" destId="{E6F4997F-FF86-4945-8089-2273E9DB4A90}" srcOrd="2" destOrd="0" presId="urn:microsoft.com/office/officeart/2005/8/layout/orgChart1"/>
    <dgm:cxn modelId="{7906E295-3712-4616-A514-3F1CD3BE23A8}" type="presParOf" srcId="{8A3823BB-CF1E-44FC-9FB1-3DE1A1B5B5DC}" destId="{1255F917-EB27-4FC5-A30C-7C3113456710}" srcOrd="2" destOrd="0" presId="urn:microsoft.com/office/officeart/2005/8/layout/orgChart1"/>
    <dgm:cxn modelId="{12D82E2A-3937-4C35-BFA5-4F9FA18727A9}" type="presParOf" srcId="{8262AA73-D56E-4651-945D-DDEE0CC64E54}" destId="{4DD6C884-4E48-48F4-8885-9BB92E89894C}" srcOrd="2" destOrd="0" presId="urn:microsoft.com/office/officeart/2005/8/layout/orgChart1"/>
    <dgm:cxn modelId="{CD2A6802-9FAB-4475-A648-537C6C64DB69}" type="presParOf" srcId="{8262AA73-D56E-4651-945D-DDEE0CC64E54}" destId="{CD6EB32E-89C6-4314-B151-385EF1DAF42E}" srcOrd="3" destOrd="0" presId="urn:microsoft.com/office/officeart/2005/8/layout/orgChart1"/>
    <dgm:cxn modelId="{F39AF524-DC5E-408A-8D36-2D9070439610}" type="presParOf" srcId="{CD6EB32E-89C6-4314-B151-385EF1DAF42E}" destId="{39B05F29-44FF-4899-B415-BBE38FFFC2D9}" srcOrd="0" destOrd="0" presId="urn:microsoft.com/office/officeart/2005/8/layout/orgChart1"/>
    <dgm:cxn modelId="{104E4219-27E3-498B-A662-CB9103D6DA17}" type="presParOf" srcId="{39B05F29-44FF-4899-B415-BBE38FFFC2D9}" destId="{79086B09-A51E-4929-AC1B-2A9C40A7E71D}" srcOrd="0" destOrd="0" presId="urn:microsoft.com/office/officeart/2005/8/layout/orgChart1"/>
    <dgm:cxn modelId="{AD80CADC-73C2-4B50-B053-D2E554CF36FA}" type="presParOf" srcId="{39B05F29-44FF-4899-B415-BBE38FFFC2D9}" destId="{ACE594ED-60EF-433F-81E6-78010CF1E64D}" srcOrd="1" destOrd="0" presId="urn:microsoft.com/office/officeart/2005/8/layout/orgChart1"/>
    <dgm:cxn modelId="{0835689A-126C-4EC9-8C57-DA37AC037D7B}" type="presParOf" srcId="{CD6EB32E-89C6-4314-B151-385EF1DAF42E}" destId="{D1B353FB-2D48-4937-AFC1-8D721FFA6268}" srcOrd="1" destOrd="0" presId="urn:microsoft.com/office/officeart/2005/8/layout/orgChart1"/>
    <dgm:cxn modelId="{AED2E9C3-9F79-4DE5-9B3A-8AE06979C13F}" type="presParOf" srcId="{D1B353FB-2D48-4937-AFC1-8D721FFA6268}" destId="{0CE42C0D-566B-4CF3-B131-5ACD6997D658}" srcOrd="0" destOrd="0" presId="urn:microsoft.com/office/officeart/2005/8/layout/orgChart1"/>
    <dgm:cxn modelId="{A2F42136-292D-4D2F-B3D1-134859981325}" type="presParOf" srcId="{D1B353FB-2D48-4937-AFC1-8D721FFA6268}" destId="{5E530AFC-AF69-4A7F-B818-C834C1BC68AD}" srcOrd="1" destOrd="0" presId="urn:microsoft.com/office/officeart/2005/8/layout/orgChart1"/>
    <dgm:cxn modelId="{54E12E8F-F75C-4F38-9AD3-EDC1FD6AFEBF}" type="presParOf" srcId="{5E530AFC-AF69-4A7F-B818-C834C1BC68AD}" destId="{C8A46D7D-7419-4B8D-84DB-D5FCFB2AB3BD}" srcOrd="0" destOrd="0" presId="urn:microsoft.com/office/officeart/2005/8/layout/orgChart1"/>
    <dgm:cxn modelId="{0F7F6E5E-70A0-4F9B-82DE-BB5551592F72}" type="presParOf" srcId="{C8A46D7D-7419-4B8D-84DB-D5FCFB2AB3BD}" destId="{628F8320-FCB9-41C0-81CE-255AA52F6941}" srcOrd="0" destOrd="0" presId="urn:microsoft.com/office/officeart/2005/8/layout/orgChart1"/>
    <dgm:cxn modelId="{19F2521C-925E-4169-90E5-735B83A73AD6}" type="presParOf" srcId="{C8A46D7D-7419-4B8D-84DB-D5FCFB2AB3BD}" destId="{049BA3E2-5716-4CD1-A559-20F092D6A3C2}" srcOrd="1" destOrd="0" presId="urn:microsoft.com/office/officeart/2005/8/layout/orgChart1"/>
    <dgm:cxn modelId="{0EDB24B3-E29B-4EE0-9CAE-C7CCA6E1CEE6}" type="presParOf" srcId="{5E530AFC-AF69-4A7F-B818-C834C1BC68AD}" destId="{1F162854-11FE-4CBF-BB62-5B612F561625}" srcOrd="1" destOrd="0" presId="urn:microsoft.com/office/officeart/2005/8/layout/orgChart1"/>
    <dgm:cxn modelId="{C26C0528-BBC4-46EB-916B-D4824675E1AC}" type="presParOf" srcId="{1F162854-11FE-4CBF-BB62-5B612F561625}" destId="{6F15C005-E36D-4BCA-9174-A7567A618D35}" srcOrd="0" destOrd="0" presId="urn:microsoft.com/office/officeart/2005/8/layout/orgChart1"/>
    <dgm:cxn modelId="{2F5AE633-7C64-4811-A197-2D2438A84950}" type="presParOf" srcId="{1F162854-11FE-4CBF-BB62-5B612F561625}" destId="{0E1C1517-1C67-49B6-9271-384E913ED1CB}" srcOrd="1" destOrd="0" presId="urn:microsoft.com/office/officeart/2005/8/layout/orgChart1"/>
    <dgm:cxn modelId="{5ECD4C9A-048D-4831-94C7-2D813510A574}" type="presParOf" srcId="{0E1C1517-1C67-49B6-9271-384E913ED1CB}" destId="{204FF516-1D8A-4613-B2C8-62EA920E24DC}" srcOrd="0" destOrd="0" presId="urn:microsoft.com/office/officeart/2005/8/layout/orgChart1"/>
    <dgm:cxn modelId="{38C61705-63D0-4339-A6D1-3EECDB66FBB6}" type="presParOf" srcId="{204FF516-1D8A-4613-B2C8-62EA920E24DC}" destId="{7315C54B-A96D-4E51-A843-E13B7A916272}" srcOrd="0" destOrd="0" presId="urn:microsoft.com/office/officeart/2005/8/layout/orgChart1"/>
    <dgm:cxn modelId="{3684575B-A15E-46EE-9627-C0B3E8A93D13}" type="presParOf" srcId="{204FF516-1D8A-4613-B2C8-62EA920E24DC}" destId="{0EC42358-DF54-4B12-99AF-2D10393BEB58}" srcOrd="1" destOrd="0" presId="urn:microsoft.com/office/officeart/2005/8/layout/orgChart1"/>
    <dgm:cxn modelId="{737B98C0-D2AE-4E6B-AA16-0CCE621FEAA3}" type="presParOf" srcId="{0E1C1517-1C67-49B6-9271-384E913ED1CB}" destId="{636C7AE9-CDB9-4474-A0F9-57DB3F857095}" srcOrd="1" destOrd="0" presId="urn:microsoft.com/office/officeart/2005/8/layout/orgChart1"/>
    <dgm:cxn modelId="{ADC8F13F-804C-4D98-AAF4-E42B69E5DC88}" type="presParOf" srcId="{0E1C1517-1C67-49B6-9271-384E913ED1CB}" destId="{F7190709-9482-4797-AE48-C419C81B2143}" srcOrd="2" destOrd="0" presId="urn:microsoft.com/office/officeart/2005/8/layout/orgChart1"/>
    <dgm:cxn modelId="{B108F131-D48C-4ADF-9FE9-68D342E1BB4E}" type="presParOf" srcId="{5E530AFC-AF69-4A7F-B818-C834C1BC68AD}" destId="{1E52DCF0-4CD4-4540-9582-0496B3477EE9}" srcOrd="2" destOrd="0" presId="urn:microsoft.com/office/officeart/2005/8/layout/orgChart1"/>
    <dgm:cxn modelId="{57607618-694F-433B-B73A-8C86D7AFC0F2}" type="presParOf" srcId="{CD6EB32E-89C6-4314-B151-385EF1DAF42E}" destId="{86EDF59B-E58D-4ABD-A6FE-CC108CCDCCFF}" srcOrd="2" destOrd="0" presId="urn:microsoft.com/office/officeart/2005/8/layout/orgChart1"/>
    <dgm:cxn modelId="{31B31198-E54B-4265-98AA-3E7A982B9D61}" type="presParOf" srcId="{4AC69D67-925D-4817-A919-C93EF16E9EEA}" destId="{062FC1C6-721C-4614-B90D-FEADC9FA5D5E}" srcOrd="2" destOrd="0" presId="urn:microsoft.com/office/officeart/2005/8/layout/orgChart1"/>
    <dgm:cxn modelId="{47FC1701-CC7F-450F-82AB-7758CB0EBC0F}" type="presParOf" srcId="{7EDE141B-D21D-4301-96FF-36B0CB63FC54}" destId="{F188648F-EF3B-411A-AC25-A4B0D58849CE}" srcOrd="2" destOrd="0" presId="urn:microsoft.com/office/officeart/2005/8/layout/orgChart1"/>
    <dgm:cxn modelId="{BBBEA3AE-9D86-4522-8C4C-984921452AF1}" type="presParOf" srcId="{9B01DBDE-F69D-4366-B2B4-A67518B7DB6A}" destId="{76463101-BF7E-4BCE-9EFB-C51766889666}" srcOrd="2" destOrd="0" presId="urn:microsoft.com/office/officeart/2005/8/layout/orgChart1"/>
    <dgm:cxn modelId="{A3721C83-9890-488F-9A72-DD47F2F0B516}" type="presParOf" srcId="{39835A9C-3AC9-4FD9-BD90-C86FE07EB5DD}" destId="{8055E688-DA2E-4B32-A2A2-92A106CA4095}" srcOrd="2" destOrd="0" presId="urn:microsoft.com/office/officeart/2005/8/layout/orgChart1"/>
    <dgm:cxn modelId="{5D086B9E-7E82-477E-9CD3-4F69A810FA29}" type="presParOf" srcId="{1FAA8BF5-CE0A-4325-B16A-D5C35660CE92}" destId="{DF382AE6-DB8D-4CD1-9C28-19F2CC40B5E7}" srcOrd="2" destOrd="0" presId="urn:microsoft.com/office/officeart/2005/8/layout/orgChart1"/>
    <dgm:cxn modelId="{B144B446-16D9-4B19-B6AB-9CEBB4753FFF}" type="presParOf" srcId="{8F04E0B7-55AF-4BFD-8F69-AFD4FE6E8AF1}" destId="{546609BA-27C3-4434-8AB6-4FB19A1B13C2}" srcOrd="2" destOrd="0" presId="urn:microsoft.com/office/officeart/2005/8/layout/orgChart1"/>
    <dgm:cxn modelId="{4C21B048-6D76-43DA-9E7C-98852EC06CC3}" type="presParOf" srcId="{8F04E0B7-55AF-4BFD-8F69-AFD4FE6E8AF1}" destId="{7B450B8C-3ABC-4626-BB8F-81032E3C30BC}" srcOrd="3" destOrd="0" presId="urn:microsoft.com/office/officeart/2005/8/layout/orgChart1"/>
    <dgm:cxn modelId="{28E4F65E-9B8F-44F6-852E-05578E3B8C43}" type="presParOf" srcId="{7B450B8C-3ABC-4626-BB8F-81032E3C30BC}" destId="{0DA68F85-1DB1-4370-9A25-36CFD3E71CC2}" srcOrd="0" destOrd="0" presId="urn:microsoft.com/office/officeart/2005/8/layout/orgChart1"/>
    <dgm:cxn modelId="{FDD46409-640E-4724-B649-CE90C42C697C}" type="presParOf" srcId="{0DA68F85-1DB1-4370-9A25-36CFD3E71CC2}" destId="{DA660CAE-C86A-49FB-BCE6-1759C4AD1DFA}" srcOrd="0" destOrd="0" presId="urn:microsoft.com/office/officeart/2005/8/layout/orgChart1"/>
    <dgm:cxn modelId="{78AA5069-52D1-44CE-BE48-7C5445445F9E}" type="presParOf" srcId="{0DA68F85-1DB1-4370-9A25-36CFD3E71CC2}" destId="{DB75921C-E416-4625-8533-E4135AA2C096}" srcOrd="1" destOrd="0" presId="urn:microsoft.com/office/officeart/2005/8/layout/orgChart1"/>
    <dgm:cxn modelId="{6E2DEAE7-BA1C-4675-A4AA-6E5FE50EAC14}" type="presParOf" srcId="{7B450B8C-3ABC-4626-BB8F-81032E3C30BC}" destId="{C3EC2CAA-E740-4133-B0D8-DDC4EE3C5AF3}" srcOrd="1" destOrd="0" presId="urn:microsoft.com/office/officeart/2005/8/layout/orgChart1"/>
    <dgm:cxn modelId="{DEFD2D1D-EC94-46F1-9C00-30DC33B00DFD}" type="presParOf" srcId="{C3EC2CAA-E740-4133-B0D8-DDC4EE3C5AF3}" destId="{57730875-2554-46AF-9AF8-B5D261769941}" srcOrd="0" destOrd="0" presId="urn:microsoft.com/office/officeart/2005/8/layout/orgChart1"/>
    <dgm:cxn modelId="{C99D5C68-C89A-44AE-A10F-3837E3167D31}" type="presParOf" srcId="{C3EC2CAA-E740-4133-B0D8-DDC4EE3C5AF3}" destId="{9FC5BEAB-31F5-429A-95EE-DDCA01254231}" srcOrd="1" destOrd="0" presId="urn:microsoft.com/office/officeart/2005/8/layout/orgChart1"/>
    <dgm:cxn modelId="{B63E24D0-B91B-4E37-A909-ACA8451CF5F2}" type="presParOf" srcId="{9FC5BEAB-31F5-429A-95EE-DDCA01254231}" destId="{284E484B-58B5-4AA8-A042-84D393A378A2}" srcOrd="0" destOrd="0" presId="urn:microsoft.com/office/officeart/2005/8/layout/orgChart1"/>
    <dgm:cxn modelId="{CEE9BBC9-E15D-4EC5-853D-7FE6D5BD7A24}" type="presParOf" srcId="{284E484B-58B5-4AA8-A042-84D393A378A2}" destId="{F65EA9B2-9562-4940-8D73-B5C8754CBED7}" srcOrd="0" destOrd="0" presId="urn:microsoft.com/office/officeart/2005/8/layout/orgChart1"/>
    <dgm:cxn modelId="{F536F9D3-B0EA-408C-8001-5F77C29DDDCD}" type="presParOf" srcId="{284E484B-58B5-4AA8-A042-84D393A378A2}" destId="{4F0CD0E1-3A72-4F8D-84CB-2F043B1A3E73}" srcOrd="1" destOrd="0" presId="urn:microsoft.com/office/officeart/2005/8/layout/orgChart1"/>
    <dgm:cxn modelId="{03DB80AC-1FBA-417A-A233-89761D9DB422}" type="presParOf" srcId="{9FC5BEAB-31F5-429A-95EE-DDCA01254231}" destId="{506321F6-0EC6-450F-ACA8-CD15FE63DBB3}" srcOrd="1" destOrd="0" presId="urn:microsoft.com/office/officeart/2005/8/layout/orgChart1"/>
    <dgm:cxn modelId="{513D4F26-1F2C-4B4E-93E5-2E1720E4963C}" type="presParOf" srcId="{506321F6-0EC6-450F-ACA8-CD15FE63DBB3}" destId="{74E6468F-E356-41A9-BF9D-878A61FF3FFB}" srcOrd="0" destOrd="0" presId="urn:microsoft.com/office/officeart/2005/8/layout/orgChart1"/>
    <dgm:cxn modelId="{672DC08B-FD58-4B37-9CE5-A0A592495AD5}" type="presParOf" srcId="{506321F6-0EC6-450F-ACA8-CD15FE63DBB3}" destId="{814680A1-EEB4-4FB5-BA41-CE433576EF3B}" srcOrd="1" destOrd="0" presId="urn:microsoft.com/office/officeart/2005/8/layout/orgChart1"/>
    <dgm:cxn modelId="{678A3013-B2BE-4C7D-96D1-5CE46ED48A8D}" type="presParOf" srcId="{814680A1-EEB4-4FB5-BA41-CE433576EF3B}" destId="{4DB810B2-E9C0-4B51-A188-94D46CE3A776}" srcOrd="0" destOrd="0" presId="urn:microsoft.com/office/officeart/2005/8/layout/orgChart1"/>
    <dgm:cxn modelId="{D148F334-8F94-4C84-93A6-210A34E08996}" type="presParOf" srcId="{4DB810B2-E9C0-4B51-A188-94D46CE3A776}" destId="{7B389110-844F-4407-9A13-73CBC4F93ECE}" srcOrd="0" destOrd="0" presId="urn:microsoft.com/office/officeart/2005/8/layout/orgChart1"/>
    <dgm:cxn modelId="{373DD1AA-2C5A-4D82-A82E-26C5DF5A211D}" type="presParOf" srcId="{4DB810B2-E9C0-4B51-A188-94D46CE3A776}" destId="{863E0731-7F7B-4B33-94BB-A7456395BB38}" srcOrd="1" destOrd="0" presId="urn:microsoft.com/office/officeart/2005/8/layout/orgChart1"/>
    <dgm:cxn modelId="{FB03256C-2C02-40BF-9808-00C04B85963F}" type="presParOf" srcId="{814680A1-EEB4-4FB5-BA41-CE433576EF3B}" destId="{4F49BAB4-EEF8-491C-BCB2-CB74B8577BB2}" srcOrd="1" destOrd="0" presId="urn:microsoft.com/office/officeart/2005/8/layout/orgChart1"/>
    <dgm:cxn modelId="{83A961CB-9F47-4E95-988B-CD8F6F1ECBDC}" type="presParOf" srcId="{4F49BAB4-EEF8-491C-BCB2-CB74B8577BB2}" destId="{39712603-10E0-4981-85CC-71974D2CB98E}" srcOrd="0" destOrd="0" presId="urn:microsoft.com/office/officeart/2005/8/layout/orgChart1"/>
    <dgm:cxn modelId="{B69C2C0E-54C2-40DF-9C73-AA03F8AD20B4}" type="presParOf" srcId="{4F49BAB4-EEF8-491C-BCB2-CB74B8577BB2}" destId="{84FEA7E2-235C-4749-AEBE-D1145BB65FC6}" srcOrd="1" destOrd="0" presId="urn:microsoft.com/office/officeart/2005/8/layout/orgChart1"/>
    <dgm:cxn modelId="{91E99CC3-F87C-4507-A7E2-AC6643ED91C1}" type="presParOf" srcId="{84FEA7E2-235C-4749-AEBE-D1145BB65FC6}" destId="{30622A83-E32C-4018-A47D-98CC786289CB}" srcOrd="0" destOrd="0" presId="urn:microsoft.com/office/officeart/2005/8/layout/orgChart1"/>
    <dgm:cxn modelId="{F236D230-F03C-418B-8C5E-C7551632D936}" type="presParOf" srcId="{30622A83-E32C-4018-A47D-98CC786289CB}" destId="{DF9440C9-ED50-4BDE-AAB5-0728CEC3599F}" srcOrd="0" destOrd="0" presId="urn:microsoft.com/office/officeart/2005/8/layout/orgChart1"/>
    <dgm:cxn modelId="{FF3CB6CB-29D8-403B-8DDC-B31251AECFD1}" type="presParOf" srcId="{30622A83-E32C-4018-A47D-98CC786289CB}" destId="{507A5EE8-A83B-4B6B-A4A5-18B098D1D3F0}" srcOrd="1" destOrd="0" presId="urn:microsoft.com/office/officeart/2005/8/layout/orgChart1"/>
    <dgm:cxn modelId="{C33ED5FF-A0A8-4DED-BCE7-27EEB3831726}" type="presParOf" srcId="{84FEA7E2-235C-4749-AEBE-D1145BB65FC6}" destId="{954B948A-3CDB-4D53-B576-1F8CF84D9EB2}" srcOrd="1" destOrd="0" presId="urn:microsoft.com/office/officeart/2005/8/layout/orgChart1"/>
    <dgm:cxn modelId="{E88CA59C-4E86-4DC5-8AB8-926A1FCE120A}" type="presParOf" srcId="{84FEA7E2-235C-4749-AEBE-D1145BB65FC6}" destId="{A74E4E90-BB75-4FB2-9209-75844D8377C8}" srcOrd="2" destOrd="0" presId="urn:microsoft.com/office/officeart/2005/8/layout/orgChart1"/>
    <dgm:cxn modelId="{5DFC7D3F-6F38-4E24-BE52-717FD7FEEDC8}" type="presParOf" srcId="{814680A1-EEB4-4FB5-BA41-CE433576EF3B}" destId="{BC8BE965-79C0-4452-9165-64EF411DD8C7}" srcOrd="2" destOrd="0" presId="urn:microsoft.com/office/officeart/2005/8/layout/orgChart1"/>
    <dgm:cxn modelId="{0ABE735C-2710-4C11-87BC-947AD52B0EE8}" type="presParOf" srcId="{506321F6-0EC6-450F-ACA8-CD15FE63DBB3}" destId="{ABB85B77-D671-4100-9523-C2D24E4E851E}" srcOrd="2" destOrd="0" presId="urn:microsoft.com/office/officeart/2005/8/layout/orgChart1"/>
    <dgm:cxn modelId="{AD7F71D5-B3E6-4559-9F39-880D47634996}" type="presParOf" srcId="{506321F6-0EC6-450F-ACA8-CD15FE63DBB3}" destId="{FD4FF532-2758-49AC-AF16-829EB926F74A}" srcOrd="3" destOrd="0" presId="urn:microsoft.com/office/officeart/2005/8/layout/orgChart1"/>
    <dgm:cxn modelId="{596D7CD7-BA79-47E9-AD47-C210D9E4F0B5}" type="presParOf" srcId="{FD4FF532-2758-49AC-AF16-829EB926F74A}" destId="{58A101A2-5CB4-4822-895E-DED634080608}" srcOrd="0" destOrd="0" presId="urn:microsoft.com/office/officeart/2005/8/layout/orgChart1"/>
    <dgm:cxn modelId="{C111A03E-5FE1-43F5-8DEC-A22FF5E992C6}" type="presParOf" srcId="{58A101A2-5CB4-4822-895E-DED634080608}" destId="{B438C5C7-D9C1-48DF-AE45-A97C2BF6D05E}" srcOrd="0" destOrd="0" presId="urn:microsoft.com/office/officeart/2005/8/layout/orgChart1"/>
    <dgm:cxn modelId="{A1A59EAE-A8E5-403D-83A6-7C717F883340}" type="presParOf" srcId="{58A101A2-5CB4-4822-895E-DED634080608}" destId="{CACDFCCC-4CD1-41E0-A5FA-E81587999C69}" srcOrd="1" destOrd="0" presId="urn:microsoft.com/office/officeart/2005/8/layout/orgChart1"/>
    <dgm:cxn modelId="{549F5984-D678-451D-ABAC-8FF7BCD01B54}" type="presParOf" srcId="{FD4FF532-2758-49AC-AF16-829EB926F74A}" destId="{0EB0B602-664A-40E3-9CDF-D3B1277050A8}" srcOrd="1" destOrd="0" presId="urn:microsoft.com/office/officeart/2005/8/layout/orgChart1"/>
    <dgm:cxn modelId="{4749697F-8D43-417C-9DE8-D9E064976741}" type="presParOf" srcId="{0EB0B602-664A-40E3-9CDF-D3B1277050A8}" destId="{8CDE63DA-12F1-4B0A-B3E1-232563304C4D}" srcOrd="0" destOrd="0" presId="urn:microsoft.com/office/officeart/2005/8/layout/orgChart1"/>
    <dgm:cxn modelId="{4575B6F2-1B57-4DBD-83A7-14212700AA78}" type="presParOf" srcId="{0EB0B602-664A-40E3-9CDF-D3B1277050A8}" destId="{9CABF8EC-6301-4CF6-A0AA-ED53FF993C1E}" srcOrd="1" destOrd="0" presId="urn:microsoft.com/office/officeart/2005/8/layout/orgChart1"/>
    <dgm:cxn modelId="{AD4D1F92-1C55-4D57-B865-1E93607076B1}" type="presParOf" srcId="{9CABF8EC-6301-4CF6-A0AA-ED53FF993C1E}" destId="{63EA44DA-BAC0-46F0-AEC9-122DA6A8B90D}" srcOrd="0" destOrd="0" presId="urn:microsoft.com/office/officeart/2005/8/layout/orgChart1"/>
    <dgm:cxn modelId="{36DCC708-2C47-456B-88B8-E9926E5F93C2}" type="presParOf" srcId="{63EA44DA-BAC0-46F0-AEC9-122DA6A8B90D}" destId="{B3E6A45C-48EF-46E2-B004-4BBA99A4E162}" srcOrd="0" destOrd="0" presId="urn:microsoft.com/office/officeart/2005/8/layout/orgChart1"/>
    <dgm:cxn modelId="{23BBC074-05A4-45A7-8480-C35B62865FDF}" type="presParOf" srcId="{63EA44DA-BAC0-46F0-AEC9-122DA6A8B90D}" destId="{A6BC0E57-9028-404F-A8D6-795F0C794876}" srcOrd="1" destOrd="0" presId="urn:microsoft.com/office/officeart/2005/8/layout/orgChart1"/>
    <dgm:cxn modelId="{8204DA5C-D543-4371-8820-62DE38EF6E74}" type="presParOf" srcId="{9CABF8EC-6301-4CF6-A0AA-ED53FF993C1E}" destId="{40566E19-D90E-4C11-9324-BD04A15C9582}" srcOrd="1" destOrd="0" presId="urn:microsoft.com/office/officeart/2005/8/layout/orgChart1"/>
    <dgm:cxn modelId="{1CB7FA06-7779-4BA7-AE40-B65BBE0AC013}" type="presParOf" srcId="{9CABF8EC-6301-4CF6-A0AA-ED53FF993C1E}" destId="{BF0E9290-258E-4A13-90D1-8B24749E8AF4}" srcOrd="2" destOrd="0" presId="urn:microsoft.com/office/officeart/2005/8/layout/orgChart1"/>
    <dgm:cxn modelId="{C0331B3B-010B-40CE-AD36-24185302AFFF}" type="presParOf" srcId="{FD4FF532-2758-49AC-AF16-829EB926F74A}" destId="{E6A84E63-50F4-49DB-9AD9-56961B845D91}" srcOrd="2" destOrd="0" presId="urn:microsoft.com/office/officeart/2005/8/layout/orgChart1"/>
    <dgm:cxn modelId="{992B07BC-7193-412A-8004-0FD7F2C7AC01}" type="presParOf" srcId="{9FC5BEAB-31F5-429A-95EE-DDCA01254231}" destId="{758AE223-7701-453F-AA4A-D0BE635C62C2}" srcOrd="2" destOrd="0" presId="urn:microsoft.com/office/officeart/2005/8/layout/orgChart1"/>
    <dgm:cxn modelId="{FC436FE2-BA18-4DD3-BDC0-54C527E30124}" type="presParOf" srcId="{7B450B8C-3ABC-4626-BB8F-81032E3C30BC}" destId="{85E9E4CE-0172-4642-902C-8A72808209A8}" srcOrd="2" destOrd="0" presId="urn:microsoft.com/office/officeart/2005/8/layout/orgChart1"/>
    <dgm:cxn modelId="{EB3E21E7-8183-43E4-B2FB-22FD1299FFCB}" type="presParOf" srcId="{50173F88-F439-407D-AE89-5169270D6F97}" destId="{20DE70AF-3876-45BB-8D57-B8494D9118ED}" srcOrd="2" destOrd="0" presId="urn:microsoft.com/office/officeart/2005/8/layout/orgChart1"/>
    <dgm:cxn modelId="{6EFA7D61-836E-4EE7-BC82-1BB61FDAC772}" type="presParOf" srcId="{A1DC3AE2-31A0-4BC4-B59C-1E92FFFE120D}" destId="{62E32FE9-C8C5-4805-A909-F97767EA2D1B}" srcOrd="2" destOrd="0" presId="urn:microsoft.com/office/officeart/2005/8/layout/orgChart1"/>
    <dgm:cxn modelId="{6C4275A3-0C7E-4ADE-B9B7-7674200792DC}" type="presParOf" srcId="{F9509CFE-718A-4380-AE1D-A03EF0573D4B}" destId="{C19F1EA1-8F88-4EE7-B049-9DB3C5EC69C9}" srcOrd="2" destOrd="0" presId="urn:microsoft.com/office/officeart/2005/8/layout/orgChart1"/>
    <dgm:cxn modelId="{B4B65817-894C-4491-8D3A-B4569B4A595F}" type="presParOf" srcId="{F9509CFE-718A-4380-AE1D-A03EF0573D4B}" destId="{EA13707A-8C1B-4E57-8B84-23ACFE56BC80}" srcOrd="3" destOrd="0" presId="urn:microsoft.com/office/officeart/2005/8/layout/orgChart1"/>
    <dgm:cxn modelId="{2178C7B3-8955-468E-B938-C2B2DFE936AB}" type="presParOf" srcId="{EA13707A-8C1B-4E57-8B84-23ACFE56BC80}" destId="{0EC29CEB-47BB-47DB-A56B-FC66C5C53505}" srcOrd="0" destOrd="0" presId="urn:microsoft.com/office/officeart/2005/8/layout/orgChart1"/>
    <dgm:cxn modelId="{5E0A4735-5974-4A07-9EFB-88C3801FB95D}" type="presParOf" srcId="{0EC29CEB-47BB-47DB-A56B-FC66C5C53505}" destId="{9BA8DD6D-C6D0-42B1-8963-D065519A9178}" srcOrd="0" destOrd="0" presId="urn:microsoft.com/office/officeart/2005/8/layout/orgChart1"/>
    <dgm:cxn modelId="{933CA7DE-F6C5-4E75-8591-67129D3D179C}" type="presParOf" srcId="{0EC29CEB-47BB-47DB-A56B-FC66C5C53505}" destId="{AB6F847B-B3C7-41FA-8E37-77E267E0C8DD}" srcOrd="1" destOrd="0" presId="urn:microsoft.com/office/officeart/2005/8/layout/orgChart1"/>
    <dgm:cxn modelId="{A0BDCB57-72E3-44FC-A576-6C57C9576232}" type="presParOf" srcId="{EA13707A-8C1B-4E57-8B84-23ACFE56BC80}" destId="{A122417E-BAFF-482C-BCB7-112C942AD208}" srcOrd="1" destOrd="0" presId="urn:microsoft.com/office/officeart/2005/8/layout/orgChart1"/>
    <dgm:cxn modelId="{8819571D-82B2-48FA-BA95-239D58F7F0EE}" type="presParOf" srcId="{A122417E-BAFF-482C-BCB7-112C942AD208}" destId="{68A11452-ED08-4C54-A4D1-0E6143653362}" srcOrd="0" destOrd="0" presId="urn:microsoft.com/office/officeart/2005/8/layout/orgChart1"/>
    <dgm:cxn modelId="{E67051E6-8A37-4901-BF06-DACE0A6CD4E4}" type="presParOf" srcId="{A122417E-BAFF-482C-BCB7-112C942AD208}" destId="{5CD7BD0B-1E1C-49ED-B76E-74D71ACE54C9}" srcOrd="1" destOrd="0" presId="urn:microsoft.com/office/officeart/2005/8/layout/orgChart1"/>
    <dgm:cxn modelId="{0079ED78-B9DC-49E9-B027-AF81B7F4B29F}" type="presParOf" srcId="{5CD7BD0B-1E1C-49ED-B76E-74D71ACE54C9}" destId="{3C78AFC4-9656-4051-9DE6-A41DC3B106A3}" srcOrd="0" destOrd="0" presId="urn:microsoft.com/office/officeart/2005/8/layout/orgChart1"/>
    <dgm:cxn modelId="{4E39484F-6BF5-4EDF-A089-BE35F77059EF}" type="presParOf" srcId="{3C78AFC4-9656-4051-9DE6-A41DC3B106A3}" destId="{6E84D369-0544-4B9A-A023-F96B71317242}" srcOrd="0" destOrd="0" presId="urn:microsoft.com/office/officeart/2005/8/layout/orgChart1"/>
    <dgm:cxn modelId="{BA71F75F-9341-4B8B-A144-031154CD7D9E}" type="presParOf" srcId="{3C78AFC4-9656-4051-9DE6-A41DC3B106A3}" destId="{43D20055-9E1E-4D6B-934E-362A5EA75E2B}" srcOrd="1" destOrd="0" presId="urn:microsoft.com/office/officeart/2005/8/layout/orgChart1"/>
    <dgm:cxn modelId="{04C95F9E-0F22-4DC0-B44C-5E4176D17555}" type="presParOf" srcId="{5CD7BD0B-1E1C-49ED-B76E-74D71ACE54C9}" destId="{45E8F67D-A5EB-4E91-A532-79B5450595E8}" srcOrd="1" destOrd="0" presId="urn:microsoft.com/office/officeart/2005/8/layout/orgChart1"/>
    <dgm:cxn modelId="{AD74BD23-AD67-4AAF-A434-BD19041B125D}" type="presParOf" srcId="{5CD7BD0B-1E1C-49ED-B76E-74D71ACE54C9}" destId="{A46C847A-A728-4173-8FFC-C23EC0FD8309}" srcOrd="2" destOrd="0" presId="urn:microsoft.com/office/officeart/2005/8/layout/orgChart1"/>
    <dgm:cxn modelId="{5392F0B6-81B8-4B1F-A6F5-54CC197F9E17}" type="presParOf" srcId="{EA13707A-8C1B-4E57-8B84-23ACFE56BC80}" destId="{FD19CB00-000B-4DB1-94E9-EAFE0AFB4E8F}" srcOrd="2" destOrd="0" presId="urn:microsoft.com/office/officeart/2005/8/layout/orgChart1"/>
    <dgm:cxn modelId="{C8F7A27A-8C28-4E1B-8075-9112E9C09A43}" type="presParOf" srcId="{1B5BBF18-52A8-4BEA-B15F-ACB35306E27A}" destId="{D30140FB-FAA8-42EF-AC6E-BA4DB6149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1452-ED08-4C54-A4D1-0E6143653362}">
      <dsp:nvSpPr>
        <dsp:cNvPr id="0" name=""/>
        <dsp:cNvSpPr/>
      </dsp:nvSpPr>
      <dsp:spPr>
        <a:xfrm>
          <a:off x="8886854" y="1113674"/>
          <a:ext cx="97287" cy="862309"/>
        </a:xfrm>
        <a:custGeom>
          <a:avLst/>
          <a:gdLst/>
          <a:ahLst/>
          <a:cxnLst/>
          <a:rect l="0" t="0" r="0" b="0"/>
          <a:pathLst>
            <a:path>
              <a:moveTo>
                <a:pt x="0" y="0"/>
              </a:moveTo>
              <a:lnTo>
                <a:pt x="0" y="862309"/>
              </a:lnTo>
              <a:lnTo>
                <a:pt x="97287" y="86230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C19F1EA1-8F88-4EE7-B049-9DB3C5EC69C9}">
      <dsp:nvSpPr>
        <dsp:cNvPr id="0" name=""/>
        <dsp:cNvSpPr/>
      </dsp:nvSpPr>
      <dsp:spPr>
        <a:xfrm>
          <a:off x="7736011" y="641068"/>
          <a:ext cx="1409763" cy="212286"/>
        </a:xfrm>
        <a:custGeom>
          <a:avLst/>
          <a:gdLst/>
          <a:ahLst/>
          <a:cxnLst/>
          <a:rect l="0" t="0" r="0" b="0"/>
          <a:pathLst>
            <a:path>
              <a:moveTo>
                <a:pt x="0" y="0"/>
              </a:moveTo>
              <a:lnTo>
                <a:pt x="0" y="106143"/>
              </a:lnTo>
              <a:lnTo>
                <a:pt x="1409763" y="106143"/>
              </a:lnTo>
              <a:lnTo>
                <a:pt x="1409763"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8CDE63DA-12F1-4B0A-B3E1-232563304C4D}">
      <dsp:nvSpPr>
        <dsp:cNvPr id="0" name=""/>
        <dsp:cNvSpPr/>
      </dsp:nvSpPr>
      <dsp:spPr>
        <a:xfrm>
          <a:off x="8996737" y="3427873"/>
          <a:ext cx="430731" cy="1023326"/>
        </a:xfrm>
        <a:custGeom>
          <a:avLst/>
          <a:gdLst/>
          <a:ahLst/>
          <a:cxnLst/>
          <a:rect l="0" t="0" r="0" b="0"/>
          <a:pathLst>
            <a:path>
              <a:moveTo>
                <a:pt x="0" y="0"/>
              </a:moveTo>
              <a:lnTo>
                <a:pt x="0" y="1023326"/>
              </a:lnTo>
              <a:lnTo>
                <a:pt x="430731" y="102332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BB85B77-D671-4100-9523-C2D24E4E851E}">
      <dsp:nvSpPr>
        <dsp:cNvPr id="0" name=""/>
        <dsp:cNvSpPr/>
      </dsp:nvSpPr>
      <dsp:spPr>
        <a:xfrm>
          <a:off x="8451792" y="3005924"/>
          <a:ext cx="771928" cy="193241"/>
        </a:xfrm>
        <a:custGeom>
          <a:avLst/>
          <a:gdLst/>
          <a:ahLst/>
          <a:cxnLst/>
          <a:rect l="0" t="0" r="0" b="0"/>
          <a:pathLst>
            <a:path>
              <a:moveTo>
                <a:pt x="0" y="0"/>
              </a:moveTo>
              <a:lnTo>
                <a:pt x="0" y="87098"/>
              </a:lnTo>
              <a:lnTo>
                <a:pt x="771928" y="87098"/>
              </a:lnTo>
              <a:lnTo>
                <a:pt x="771928"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9712603-10E0-4981-85CC-71974D2CB98E}">
      <dsp:nvSpPr>
        <dsp:cNvPr id="0" name=""/>
        <dsp:cNvSpPr/>
      </dsp:nvSpPr>
      <dsp:spPr>
        <a:xfrm>
          <a:off x="4793337" y="3426150"/>
          <a:ext cx="2659541" cy="263965"/>
        </a:xfrm>
        <a:custGeom>
          <a:avLst/>
          <a:gdLst/>
          <a:ahLst/>
          <a:cxnLst/>
          <a:rect l="0" t="0" r="0" b="0"/>
          <a:pathLst>
            <a:path>
              <a:moveTo>
                <a:pt x="2659541" y="0"/>
              </a:moveTo>
              <a:lnTo>
                <a:pt x="2659541" y="263965"/>
              </a:lnTo>
              <a:lnTo>
                <a:pt x="0" y="263965"/>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4E6468F-E356-41A9-BF9D-878A61FF3FFB}">
      <dsp:nvSpPr>
        <dsp:cNvPr id="0" name=""/>
        <dsp:cNvSpPr/>
      </dsp:nvSpPr>
      <dsp:spPr>
        <a:xfrm>
          <a:off x="7679863" y="3005924"/>
          <a:ext cx="771928" cy="193241"/>
        </a:xfrm>
        <a:custGeom>
          <a:avLst/>
          <a:gdLst/>
          <a:ahLst/>
          <a:cxnLst/>
          <a:rect l="0" t="0" r="0" b="0"/>
          <a:pathLst>
            <a:path>
              <a:moveTo>
                <a:pt x="771928" y="0"/>
              </a:moveTo>
              <a:lnTo>
                <a:pt x="771928" y="87098"/>
              </a:lnTo>
              <a:lnTo>
                <a:pt x="0" y="87098"/>
              </a:lnTo>
              <a:lnTo>
                <a:pt x="0"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7730875-2554-46AF-9AF8-B5D261769941}">
      <dsp:nvSpPr>
        <dsp:cNvPr id="0" name=""/>
        <dsp:cNvSpPr/>
      </dsp:nvSpPr>
      <dsp:spPr>
        <a:xfrm>
          <a:off x="8406072" y="2269148"/>
          <a:ext cx="91440" cy="231331"/>
        </a:xfrm>
        <a:custGeom>
          <a:avLst/>
          <a:gdLst/>
          <a:ahLst/>
          <a:cxnLst/>
          <a:rect l="0" t="0" r="0" b="0"/>
          <a:pathLst>
            <a:path>
              <a:moveTo>
                <a:pt x="45720" y="0"/>
              </a:moveTo>
              <a:lnTo>
                <a:pt x="45720" y="23133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46609BA-27C3-4434-8AB6-4FB19A1B13C2}">
      <dsp:nvSpPr>
        <dsp:cNvPr id="0" name=""/>
        <dsp:cNvSpPr/>
      </dsp:nvSpPr>
      <dsp:spPr>
        <a:xfrm>
          <a:off x="6325555" y="1829453"/>
          <a:ext cx="2126237" cy="212286"/>
        </a:xfrm>
        <a:custGeom>
          <a:avLst/>
          <a:gdLst/>
          <a:ahLst/>
          <a:cxnLst/>
          <a:rect l="0" t="0" r="0" b="0"/>
          <a:pathLst>
            <a:path>
              <a:moveTo>
                <a:pt x="0" y="0"/>
              </a:moveTo>
              <a:lnTo>
                <a:pt x="0" y="106143"/>
              </a:lnTo>
              <a:lnTo>
                <a:pt x="2126237" y="106143"/>
              </a:lnTo>
              <a:lnTo>
                <a:pt x="2126237"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F15C005-E36D-4BCA-9174-A7567A618D35}">
      <dsp:nvSpPr>
        <dsp:cNvPr id="0" name=""/>
        <dsp:cNvSpPr/>
      </dsp:nvSpPr>
      <dsp:spPr>
        <a:xfrm>
          <a:off x="5272913" y="6119978"/>
          <a:ext cx="214116" cy="239236"/>
        </a:xfrm>
        <a:custGeom>
          <a:avLst/>
          <a:gdLst/>
          <a:ahLst/>
          <a:cxnLst/>
          <a:rect l="0" t="0" r="0" b="0"/>
          <a:pathLst>
            <a:path>
              <a:moveTo>
                <a:pt x="0" y="0"/>
              </a:moveTo>
              <a:lnTo>
                <a:pt x="0" y="133092"/>
              </a:lnTo>
              <a:lnTo>
                <a:pt x="214116" y="133092"/>
              </a:lnTo>
              <a:lnTo>
                <a:pt x="214116" y="23923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CE42C0D-566B-4CF3-B131-5ACD6997D658}">
      <dsp:nvSpPr>
        <dsp:cNvPr id="0" name=""/>
        <dsp:cNvSpPr/>
      </dsp:nvSpPr>
      <dsp:spPr>
        <a:xfrm>
          <a:off x="4021637" y="5330733"/>
          <a:ext cx="1251276" cy="283801"/>
        </a:xfrm>
        <a:custGeom>
          <a:avLst/>
          <a:gdLst/>
          <a:ahLst/>
          <a:cxnLst/>
          <a:rect l="0" t="0" r="0" b="0"/>
          <a:pathLst>
            <a:path>
              <a:moveTo>
                <a:pt x="0" y="0"/>
              </a:moveTo>
              <a:lnTo>
                <a:pt x="0" y="177658"/>
              </a:lnTo>
              <a:lnTo>
                <a:pt x="1251276" y="177658"/>
              </a:lnTo>
              <a:lnTo>
                <a:pt x="1251276" y="28380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DD6C884-4E48-48F4-8885-9BB92E89894C}">
      <dsp:nvSpPr>
        <dsp:cNvPr id="0" name=""/>
        <dsp:cNvSpPr/>
      </dsp:nvSpPr>
      <dsp:spPr>
        <a:xfrm>
          <a:off x="4021637" y="4874342"/>
          <a:ext cx="1619977" cy="198022"/>
        </a:xfrm>
        <a:custGeom>
          <a:avLst/>
          <a:gdLst/>
          <a:ahLst/>
          <a:cxnLst/>
          <a:rect l="0" t="0" r="0" b="0"/>
          <a:pathLst>
            <a:path>
              <a:moveTo>
                <a:pt x="1619977" y="0"/>
              </a:moveTo>
              <a:lnTo>
                <a:pt x="1619977" y="91879"/>
              </a:lnTo>
              <a:lnTo>
                <a:pt x="0" y="91879"/>
              </a:lnTo>
              <a:lnTo>
                <a:pt x="0" y="19802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529ECDA-A518-4887-9FBE-335A3E030B25}">
      <dsp:nvSpPr>
        <dsp:cNvPr id="0" name=""/>
        <dsp:cNvSpPr/>
      </dsp:nvSpPr>
      <dsp:spPr>
        <a:xfrm>
          <a:off x="7010605" y="5335085"/>
          <a:ext cx="2636894" cy="623702"/>
        </a:xfrm>
        <a:custGeom>
          <a:avLst/>
          <a:gdLst/>
          <a:ahLst/>
          <a:cxnLst/>
          <a:rect l="0" t="0" r="0" b="0"/>
          <a:pathLst>
            <a:path>
              <a:moveTo>
                <a:pt x="0" y="0"/>
              </a:moveTo>
              <a:lnTo>
                <a:pt x="0" y="623702"/>
              </a:lnTo>
              <a:lnTo>
                <a:pt x="2636894" y="62370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F8EC90F5-8EA0-407B-9217-2DF16B06E9E8}">
      <dsp:nvSpPr>
        <dsp:cNvPr id="0" name=""/>
        <dsp:cNvSpPr/>
      </dsp:nvSpPr>
      <dsp:spPr>
        <a:xfrm>
          <a:off x="5641614" y="4874342"/>
          <a:ext cx="1627357" cy="202374"/>
        </a:xfrm>
        <a:custGeom>
          <a:avLst/>
          <a:gdLst/>
          <a:ahLst/>
          <a:cxnLst/>
          <a:rect l="0" t="0" r="0" b="0"/>
          <a:pathLst>
            <a:path>
              <a:moveTo>
                <a:pt x="0" y="0"/>
              </a:moveTo>
              <a:lnTo>
                <a:pt x="0" y="96231"/>
              </a:lnTo>
              <a:lnTo>
                <a:pt x="1627357" y="96231"/>
              </a:lnTo>
              <a:lnTo>
                <a:pt x="1627357" y="20237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880E9FD-055D-4BD0-A542-35EC473CAA54}">
      <dsp:nvSpPr>
        <dsp:cNvPr id="0" name=""/>
        <dsp:cNvSpPr/>
      </dsp:nvSpPr>
      <dsp:spPr>
        <a:xfrm>
          <a:off x="5595894" y="4448673"/>
          <a:ext cx="91440" cy="98167"/>
        </a:xfrm>
        <a:custGeom>
          <a:avLst/>
          <a:gdLst/>
          <a:ahLst/>
          <a:cxnLst/>
          <a:rect l="0" t="0" r="0" b="0"/>
          <a:pathLst>
            <a:path>
              <a:moveTo>
                <a:pt x="45720" y="0"/>
              </a:moveTo>
              <a:lnTo>
                <a:pt x="45720" y="98167"/>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A000612-3041-430E-BF37-BBC054AC6FAC}">
      <dsp:nvSpPr>
        <dsp:cNvPr id="0" name=""/>
        <dsp:cNvSpPr/>
      </dsp:nvSpPr>
      <dsp:spPr>
        <a:xfrm>
          <a:off x="4202405" y="3951690"/>
          <a:ext cx="1439209" cy="245620"/>
        </a:xfrm>
        <a:custGeom>
          <a:avLst/>
          <a:gdLst/>
          <a:ahLst/>
          <a:cxnLst/>
          <a:rect l="0" t="0" r="0" b="0"/>
          <a:pathLst>
            <a:path>
              <a:moveTo>
                <a:pt x="0" y="0"/>
              </a:moveTo>
              <a:lnTo>
                <a:pt x="0" y="139477"/>
              </a:lnTo>
              <a:lnTo>
                <a:pt x="1439209" y="139477"/>
              </a:lnTo>
              <a:lnTo>
                <a:pt x="1439209" y="245620"/>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AFDF315-028F-44E9-9EEC-53E37E22DD00}">
      <dsp:nvSpPr>
        <dsp:cNvPr id="0" name=""/>
        <dsp:cNvSpPr/>
      </dsp:nvSpPr>
      <dsp:spPr>
        <a:xfrm>
          <a:off x="64671" y="4495826"/>
          <a:ext cx="1172516" cy="561083"/>
        </a:xfrm>
        <a:custGeom>
          <a:avLst/>
          <a:gdLst/>
          <a:ahLst/>
          <a:cxnLst/>
          <a:rect l="0" t="0" r="0" b="0"/>
          <a:pathLst>
            <a:path>
              <a:moveTo>
                <a:pt x="0" y="0"/>
              </a:moveTo>
              <a:lnTo>
                <a:pt x="0" y="561083"/>
              </a:lnTo>
              <a:lnTo>
                <a:pt x="1172516" y="561083"/>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024179D-1050-49CB-B3F5-0F78D3ABD4E3}">
      <dsp:nvSpPr>
        <dsp:cNvPr id="0" name=""/>
        <dsp:cNvSpPr/>
      </dsp:nvSpPr>
      <dsp:spPr>
        <a:xfrm>
          <a:off x="323357" y="3951690"/>
          <a:ext cx="3879047" cy="256679"/>
        </a:xfrm>
        <a:custGeom>
          <a:avLst/>
          <a:gdLst/>
          <a:ahLst/>
          <a:cxnLst/>
          <a:rect l="0" t="0" r="0" b="0"/>
          <a:pathLst>
            <a:path>
              <a:moveTo>
                <a:pt x="3879047" y="0"/>
              </a:moveTo>
              <a:lnTo>
                <a:pt x="3879047" y="150536"/>
              </a:lnTo>
              <a:lnTo>
                <a:pt x="0" y="150536"/>
              </a:lnTo>
              <a:lnTo>
                <a:pt x="0" y="25667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B88B002-B8B5-4601-AE8A-00C5126496DF}">
      <dsp:nvSpPr>
        <dsp:cNvPr id="0" name=""/>
        <dsp:cNvSpPr/>
      </dsp:nvSpPr>
      <dsp:spPr>
        <a:xfrm>
          <a:off x="4156685" y="3233960"/>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185B419-77A7-4959-A8F6-A60186A10E79}">
      <dsp:nvSpPr>
        <dsp:cNvPr id="0" name=""/>
        <dsp:cNvSpPr/>
      </dsp:nvSpPr>
      <dsp:spPr>
        <a:xfrm>
          <a:off x="4156685" y="2300107"/>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35B6221-9C61-4460-A44C-CB5E64DFE028}">
      <dsp:nvSpPr>
        <dsp:cNvPr id="0" name=""/>
        <dsp:cNvSpPr/>
      </dsp:nvSpPr>
      <dsp:spPr>
        <a:xfrm>
          <a:off x="4202405" y="1829453"/>
          <a:ext cx="2123149" cy="212286"/>
        </a:xfrm>
        <a:custGeom>
          <a:avLst/>
          <a:gdLst/>
          <a:ahLst/>
          <a:cxnLst/>
          <a:rect l="0" t="0" r="0" b="0"/>
          <a:pathLst>
            <a:path>
              <a:moveTo>
                <a:pt x="2123149" y="0"/>
              </a:moveTo>
              <a:lnTo>
                <a:pt x="2123149"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484D0FD-829F-400F-B4EE-B296D81862ED}">
      <dsp:nvSpPr>
        <dsp:cNvPr id="0" name=""/>
        <dsp:cNvSpPr/>
      </dsp:nvSpPr>
      <dsp:spPr>
        <a:xfrm>
          <a:off x="6279835" y="1111723"/>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6A9C3F1-7192-4CBE-B53C-03DE10F41A94}">
      <dsp:nvSpPr>
        <dsp:cNvPr id="0" name=""/>
        <dsp:cNvSpPr/>
      </dsp:nvSpPr>
      <dsp:spPr>
        <a:xfrm>
          <a:off x="6325555" y="641068"/>
          <a:ext cx="1410456" cy="212286"/>
        </a:xfrm>
        <a:custGeom>
          <a:avLst/>
          <a:gdLst/>
          <a:ahLst/>
          <a:cxnLst/>
          <a:rect l="0" t="0" r="0" b="0"/>
          <a:pathLst>
            <a:path>
              <a:moveTo>
                <a:pt x="1410456" y="0"/>
              </a:moveTo>
              <a:lnTo>
                <a:pt x="1410456"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130A1E4A-8292-4BBB-AC62-1D63BB7DEE80}">
      <dsp:nvSpPr>
        <dsp:cNvPr id="0" name=""/>
        <dsp:cNvSpPr/>
      </dsp:nvSpPr>
      <dsp:spPr>
        <a:xfrm>
          <a:off x="5550391" y="3416"/>
          <a:ext cx="4371239" cy="63765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Does your manuscript fit the scope of the journal?</a:t>
          </a:r>
          <a:endParaRPr lang="en-DE" sz="1200" kern="1200" dirty="0">
            <a:solidFill>
              <a:schemeClr val="bg1"/>
            </a:solidFill>
            <a:latin typeface="Avenir Next LT Pro" panose="020B0504020202020204" pitchFamily="34" charset="0"/>
          </a:endParaRPr>
        </a:p>
      </dsp:txBody>
      <dsp:txXfrm>
        <a:off x="5550391" y="3416"/>
        <a:ext cx="4371239" cy="637652"/>
      </dsp:txXfrm>
    </dsp:sp>
    <dsp:sp modelId="{51F19E55-1769-4C31-8715-4243A74A312F}">
      <dsp:nvSpPr>
        <dsp:cNvPr id="0" name=""/>
        <dsp:cNvSpPr/>
      </dsp:nvSpPr>
      <dsp:spPr>
        <a:xfrm>
          <a:off x="6002596" y="853355"/>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6002596" y="853355"/>
        <a:ext cx="645916" cy="258367"/>
      </dsp:txXfrm>
    </dsp:sp>
    <dsp:sp modelId="{6AC3D21D-DCAA-4608-A8AA-769B48F400CF}">
      <dsp:nvSpPr>
        <dsp:cNvPr id="0" name=""/>
        <dsp:cNvSpPr/>
      </dsp:nvSpPr>
      <dsp:spPr>
        <a:xfrm>
          <a:off x="4992052" y="1324009"/>
          <a:ext cx="2667004"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coverage of the publication fees?</a:t>
          </a:r>
        </a:p>
      </dsp:txBody>
      <dsp:txXfrm>
        <a:off x="4992052" y="1324009"/>
        <a:ext cx="2667004" cy="505443"/>
      </dsp:txXfrm>
    </dsp:sp>
    <dsp:sp modelId="{AFBA74C0-3AA7-4862-AB35-C3874A9E6F9B}">
      <dsp:nvSpPr>
        <dsp:cNvPr id="0" name=""/>
        <dsp:cNvSpPr/>
      </dsp:nvSpPr>
      <dsp:spPr>
        <a:xfrm>
          <a:off x="3879447" y="2041739"/>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3879447" y="2041739"/>
        <a:ext cx="645916" cy="258367"/>
      </dsp:txXfrm>
    </dsp:sp>
    <dsp:sp modelId="{185E8A99-8BC1-4BA3-A5CF-98CDE84554E5}">
      <dsp:nvSpPr>
        <dsp:cNvPr id="0" name=""/>
        <dsp:cNvSpPr/>
      </dsp:nvSpPr>
      <dsp:spPr>
        <a:xfrm>
          <a:off x="1452507" y="2512393"/>
          <a:ext cx="5499794" cy="721566"/>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The institution can cover the fees, or the authors are part of the society publishing and do not need to cover fees.</a:t>
          </a:r>
        </a:p>
      </dsp:txBody>
      <dsp:txXfrm>
        <a:off x="1452507" y="2512393"/>
        <a:ext cx="5499794" cy="721566"/>
      </dsp:txXfrm>
    </dsp:sp>
    <dsp:sp modelId="{994130DC-E03F-45AB-AD83-17BF1DA4E01F}">
      <dsp:nvSpPr>
        <dsp:cNvPr id="0" name=""/>
        <dsp:cNvSpPr/>
      </dsp:nvSpPr>
      <dsp:spPr>
        <a:xfrm>
          <a:off x="2546399" y="3446246"/>
          <a:ext cx="3312011"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Is doi, peer-reviewed and impact factor an academic evaluation’s requirement? </a:t>
          </a:r>
          <a:endParaRPr lang="en-DE" sz="1200" kern="1200" dirty="0">
            <a:solidFill>
              <a:schemeClr val="bg1"/>
            </a:solidFill>
            <a:latin typeface="Avenir Next LT Pro" panose="020B0504020202020204" pitchFamily="34" charset="0"/>
          </a:endParaRPr>
        </a:p>
      </dsp:txBody>
      <dsp:txXfrm>
        <a:off x="2546399" y="3446246"/>
        <a:ext cx="3312011" cy="505443"/>
      </dsp:txXfrm>
    </dsp:sp>
    <dsp:sp modelId="{0F2E2965-208E-47BA-83E3-5E236D89FDBF}">
      <dsp:nvSpPr>
        <dsp:cNvPr id="0" name=""/>
        <dsp:cNvSpPr/>
      </dsp:nvSpPr>
      <dsp:spPr>
        <a:xfrm>
          <a:off x="0" y="4208370"/>
          <a:ext cx="646715" cy="287456"/>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0" y="4208370"/>
        <a:ext cx="646715" cy="287456"/>
      </dsp:txXfrm>
    </dsp:sp>
    <dsp:sp modelId="{AE4472AA-3A1C-4975-B386-7A9D9DC052D9}">
      <dsp:nvSpPr>
        <dsp:cNvPr id="0" name=""/>
        <dsp:cNvSpPr/>
      </dsp:nvSpPr>
      <dsp:spPr>
        <a:xfrm>
          <a:off x="1237187" y="4806254"/>
          <a:ext cx="1604885" cy="501309"/>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Consider that it might still reach your expected audience</a:t>
          </a:r>
          <a:endParaRPr lang="en-DE" sz="1000" kern="1200" dirty="0">
            <a:solidFill>
              <a:schemeClr val="bg1"/>
            </a:solidFill>
            <a:latin typeface="Avenir Next LT Pro" panose="020B0504020202020204" pitchFamily="34" charset="0"/>
          </a:endParaRPr>
        </a:p>
      </dsp:txBody>
      <dsp:txXfrm>
        <a:off x="1237187" y="4806254"/>
        <a:ext cx="1604885" cy="501309"/>
      </dsp:txXfrm>
    </dsp:sp>
    <dsp:sp modelId="{447ABBA9-D56F-44F0-99BA-B62AA4AFB57D}">
      <dsp:nvSpPr>
        <dsp:cNvPr id="0" name=""/>
        <dsp:cNvSpPr/>
      </dsp:nvSpPr>
      <dsp:spPr>
        <a:xfrm>
          <a:off x="5327410" y="4197310"/>
          <a:ext cx="628408" cy="251362"/>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5327410" y="4197310"/>
        <a:ext cx="628408" cy="251362"/>
      </dsp:txXfrm>
    </dsp:sp>
    <dsp:sp modelId="{A7832602-4E09-4323-9E23-D29786B43F76}">
      <dsp:nvSpPr>
        <dsp:cNvPr id="0" name=""/>
        <dsp:cNvSpPr/>
      </dsp:nvSpPr>
      <dsp:spPr>
        <a:xfrm>
          <a:off x="3786474" y="4546840"/>
          <a:ext cx="3710281" cy="32750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limited time for publishing?</a:t>
          </a:r>
          <a:endParaRPr lang="en-DE" sz="1000" kern="1200" dirty="0">
            <a:solidFill>
              <a:schemeClr val="bg1"/>
            </a:solidFill>
            <a:latin typeface="Avenir Next LT Pro" panose="020B0504020202020204" pitchFamily="34" charset="0"/>
          </a:endParaRPr>
        </a:p>
      </dsp:txBody>
      <dsp:txXfrm>
        <a:off x="3786474" y="4546840"/>
        <a:ext cx="3710281" cy="327502"/>
      </dsp:txXfrm>
    </dsp:sp>
    <dsp:sp modelId="{1E56ED9A-E3FE-400B-BE87-0023470CFBF2}">
      <dsp:nvSpPr>
        <dsp:cNvPr id="0" name=""/>
        <dsp:cNvSpPr/>
      </dsp:nvSpPr>
      <dsp:spPr>
        <a:xfrm>
          <a:off x="6946013" y="5076717"/>
          <a:ext cx="645916" cy="258367"/>
        </a:xfrm>
        <a:prstGeom prst="rect">
          <a:avLst/>
        </a:prstGeom>
        <a:solidFill>
          <a:srgbClr val="FFC0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No</a:t>
          </a:r>
          <a:endParaRPr lang="en-DE" sz="1000" kern="1200" dirty="0">
            <a:latin typeface="Avenir Next LT Pro" panose="020B0504020202020204" pitchFamily="34" charset="0"/>
          </a:endParaRPr>
        </a:p>
      </dsp:txBody>
      <dsp:txXfrm>
        <a:off x="6946013" y="5076717"/>
        <a:ext cx="645916" cy="258367"/>
      </dsp:txXfrm>
    </dsp:sp>
    <dsp:sp modelId="{4B8D8AAA-6976-4D86-A40E-89928CE48320}">
      <dsp:nvSpPr>
        <dsp:cNvPr id="0" name=""/>
        <dsp:cNvSpPr/>
      </dsp:nvSpPr>
      <dsp:spPr>
        <a:xfrm>
          <a:off x="9647499" y="5706065"/>
          <a:ext cx="1010887" cy="50544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Go ahead, send it! We want to read you!</a:t>
          </a:r>
          <a:endParaRPr lang="en-DE" sz="1000" kern="1200" dirty="0">
            <a:latin typeface="Avenir Next LT Pro" panose="020B0504020202020204" pitchFamily="34" charset="0"/>
          </a:endParaRPr>
        </a:p>
      </dsp:txBody>
      <dsp:txXfrm>
        <a:off x="9647499" y="5706065"/>
        <a:ext cx="1010887" cy="505443"/>
      </dsp:txXfrm>
    </dsp:sp>
    <dsp:sp modelId="{79086B09-A51E-4929-AC1B-2A9C40A7E71D}">
      <dsp:nvSpPr>
        <dsp:cNvPr id="0" name=""/>
        <dsp:cNvSpPr/>
      </dsp:nvSpPr>
      <dsp:spPr>
        <a:xfrm>
          <a:off x="3677146" y="5072365"/>
          <a:ext cx="688980"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Yes</a:t>
          </a:r>
          <a:endParaRPr lang="en-DE" sz="1000" kern="1200" dirty="0">
            <a:latin typeface="Avenir Next LT Pro" panose="020B0504020202020204" pitchFamily="34" charset="0"/>
          </a:endParaRPr>
        </a:p>
      </dsp:txBody>
      <dsp:txXfrm>
        <a:off x="3677146" y="5072365"/>
        <a:ext cx="688980" cy="258367"/>
      </dsp:txXfrm>
    </dsp:sp>
    <dsp:sp modelId="{628F8320-FCB9-41C0-81CE-255AA52F6941}">
      <dsp:nvSpPr>
        <dsp:cNvPr id="0" name=""/>
        <dsp:cNvSpPr/>
      </dsp:nvSpPr>
      <dsp:spPr>
        <a:xfrm>
          <a:off x="4349144" y="5614534"/>
          <a:ext cx="1847538"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Check the times from submission to publication</a:t>
          </a:r>
          <a:endParaRPr lang="en-DE" sz="1000" kern="1200" dirty="0">
            <a:latin typeface="Avenir Next LT Pro" panose="020B0504020202020204" pitchFamily="34" charset="0"/>
          </a:endParaRPr>
        </a:p>
      </dsp:txBody>
      <dsp:txXfrm>
        <a:off x="4349144" y="5614534"/>
        <a:ext cx="1847538" cy="505443"/>
      </dsp:txXfrm>
    </dsp:sp>
    <dsp:sp modelId="{7315C54B-A96D-4E51-A843-E13B7A916272}">
      <dsp:nvSpPr>
        <dsp:cNvPr id="0" name=""/>
        <dsp:cNvSpPr/>
      </dsp:nvSpPr>
      <dsp:spPr>
        <a:xfrm>
          <a:off x="3514919" y="6359214"/>
          <a:ext cx="3944220" cy="354321"/>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Go ahead, send it! We want to read you!</a:t>
          </a:r>
          <a:endParaRPr lang="en-DE" sz="1000" kern="1200" dirty="0">
            <a:latin typeface="Avenir Next LT Pro" panose="020B0504020202020204" pitchFamily="34" charset="0"/>
          </a:endParaRPr>
        </a:p>
      </dsp:txBody>
      <dsp:txXfrm>
        <a:off x="3514919" y="6359214"/>
        <a:ext cx="3944220" cy="354321"/>
      </dsp:txXfrm>
    </dsp:sp>
    <dsp:sp modelId="{DA660CAE-C86A-49FB-BCE6-1759C4AD1DFA}">
      <dsp:nvSpPr>
        <dsp:cNvPr id="0" name=""/>
        <dsp:cNvSpPr/>
      </dsp:nvSpPr>
      <dsp:spPr>
        <a:xfrm>
          <a:off x="8131922" y="2041739"/>
          <a:ext cx="639740" cy="227409"/>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131922" y="2041739"/>
        <a:ext cx="639740" cy="227409"/>
      </dsp:txXfrm>
    </dsp:sp>
    <dsp:sp modelId="{F65EA9B2-9562-4940-8D73-B5C8754CBED7}">
      <dsp:nvSpPr>
        <dsp:cNvPr id="0" name=""/>
        <dsp:cNvSpPr/>
      </dsp:nvSpPr>
      <dsp:spPr>
        <a:xfrm>
          <a:off x="7164589" y="2500480"/>
          <a:ext cx="2574407"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latin typeface="Avenir Next LT Pro" panose="020B0504020202020204" pitchFamily="34" charset="0"/>
            </a:rPr>
            <a:t>Does the journal offer waivers?</a:t>
          </a:r>
          <a:endParaRPr lang="en-DE" sz="1100" kern="1200" dirty="0">
            <a:solidFill>
              <a:schemeClr val="bg1"/>
            </a:solidFill>
            <a:latin typeface="Avenir Next LT Pro" panose="020B0504020202020204" pitchFamily="34" charset="0"/>
          </a:endParaRPr>
        </a:p>
      </dsp:txBody>
      <dsp:txXfrm>
        <a:off x="7164589" y="2500480"/>
        <a:ext cx="2574407" cy="505443"/>
      </dsp:txXfrm>
    </dsp:sp>
    <dsp:sp modelId="{7B389110-844F-4407-9A13-73CBC4F93ECE}">
      <dsp:nvSpPr>
        <dsp:cNvPr id="0" name=""/>
        <dsp:cNvSpPr/>
      </dsp:nvSpPr>
      <dsp:spPr>
        <a:xfrm>
          <a:off x="7396133" y="3199165"/>
          <a:ext cx="567461" cy="226984"/>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7396133" y="3199165"/>
        <a:ext cx="567461" cy="226984"/>
      </dsp:txXfrm>
    </dsp:sp>
    <dsp:sp modelId="{DF9440C9-ED50-4BDE-AAB5-0728CEC3599F}">
      <dsp:nvSpPr>
        <dsp:cNvPr id="0" name=""/>
        <dsp:cNvSpPr/>
      </dsp:nvSpPr>
      <dsp:spPr>
        <a:xfrm>
          <a:off x="3461765" y="3427423"/>
          <a:ext cx="1331571" cy="525383"/>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DE" sz="1000" kern="1200" dirty="0">
            <a:solidFill>
              <a:schemeClr val="bg1"/>
            </a:solidFill>
            <a:latin typeface="Avenir Next LT Pro" panose="020B0504020202020204" pitchFamily="34" charset="0"/>
          </a:endParaRPr>
        </a:p>
      </dsp:txBody>
      <dsp:txXfrm>
        <a:off x="3461765" y="3427423"/>
        <a:ext cx="1331571" cy="525383"/>
      </dsp:txXfrm>
    </dsp:sp>
    <dsp:sp modelId="{B438C5C7-D9C1-48DF-AE45-A97C2BF6D05E}">
      <dsp:nvSpPr>
        <dsp:cNvPr id="0" name=""/>
        <dsp:cNvSpPr/>
      </dsp:nvSpPr>
      <dsp:spPr>
        <a:xfrm>
          <a:off x="8939990" y="3199165"/>
          <a:ext cx="567461" cy="22870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939990" y="3199165"/>
        <a:ext cx="567461" cy="228708"/>
      </dsp:txXfrm>
    </dsp:sp>
    <dsp:sp modelId="{B3E6A45C-48EF-46E2-B004-4BBA99A4E162}">
      <dsp:nvSpPr>
        <dsp:cNvPr id="0" name=""/>
        <dsp:cNvSpPr/>
      </dsp:nvSpPr>
      <dsp:spPr>
        <a:xfrm>
          <a:off x="9427468" y="4052531"/>
          <a:ext cx="1337768" cy="797337"/>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Consider that you might incur in additional cost </a:t>
          </a:r>
          <a:endParaRPr lang="en-DE" sz="1000" kern="1200" dirty="0">
            <a:solidFill>
              <a:schemeClr val="bg1"/>
            </a:solidFill>
            <a:latin typeface="Avenir Next LT Pro" panose="020B0504020202020204" pitchFamily="34" charset="0"/>
          </a:endParaRPr>
        </a:p>
      </dsp:txBody>
      <dsp:txXfrm>
        <a:off x="9427468" y="4052531"/>
        <a:ext cx="1337768" cy="797337"/>
      </dsp:txXfrm>
    </dsp:sp>
    <dsp:sp modelId="{9BA8DD6D-C6D0-42B1-8963-D065519A9178}">
      <dsp:nvSpPr>
        <dsp:cNvPr id="0" name=""/>
        <dsp:cNvSpPr/>
      </dsp:nvSpPr>
      <dsp:spPr>
        <a:xfrm>
          <a:off x="8822123" y="853355"/>
          <a:ext cx="647301" cy="26031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822123" y="853355"/>
        <a:ext cx="647301" cy="260318"/>
      </dsp:txXfrm>
    </dsp:sp>
    <dsp:sp modelId="{6E84D369-0544-4B9A-A023-F96B71317242}">
      <dsp:nvSpPr>
        <dsp:cNvPr id="0" name=""/>
        <dsp:cNvSpPr/>
      </dsp:nvSpPr>
      <dsp:spPr>
        <a:xfrm>
          <a:off x="8984141" y="1529229"/>
          <a:ext cx="1436218" cy="893508"/>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Search for a journal that fits your scope</a:t>
          </a:r>
          <a:endParaRPr lang="en-DE" sz="1000" kern="1200" dirty="0">
            <a:solidFill>
              <a:schemeClr val="bg1"/>
            </a:solidFill>
            <a:latin typeface="Avenir Next LT Pro" panose="020B0504020202020204" pitchFamily="34" charset="0"/>
          </a:endParaRPr>
        </a:p>
      </dsp:txBody>
      <dsp:txXfrm>
        <a:off x="8984141" y="1529229"/>
        <a:ext cx="1436218" cy="893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1452-ED08-4C54-A4D1-0E6143653362}">
      <dsp:nvSpPr>
        <dsp:cNvPr id="0" name=""/>
        <dsp:cNvSpPr/>
      </dsp:nvSpPr>
      <dsp:spPr>
        <a:xfrm>
          <a:off x="8886854" y="1113674"/>
          <a:ext cx="97287" cy="862309"/>
        </a:xfrm>
        <a:custGeom>
          <a:avLst/>
          <a:gdLst/>
          <a:ahLst/>
          <a:cxnLst/>
          <a:rect l="0" t="0" r="0" b="0"/>
          <a:pathLst>
            <a:path>
              <a:moveTo>
                <a:pt x="0" y="0"/>
              </a:moveTo>
              <a:lnTo>
                <a:pt x="0" y="862309"/>
              </a:lnTo>
              <a:lnTo>
                <a:pt x="97287" y="86230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C19F1EA1-8F88-4EE7-B049-9DB3C5EC69C9}">
      <dsp:nvSpPr>
        <dsp:cNvPr id="0" name=""/>
        <dsp:cNvSpPr/>
      </dsp:nvSpPr>
      <dsp:spPr>
        <a:xfrm>
          <a:off x="7736011" y="641068"/>
          <a:ext cx="1409763" cy="212286"/>
        </a:xfrm>
        <a:custGeom>
          <a:avLst/>
          <a:gdLst/>
          <a:ahLst/>
          <a:cxnLst/>
          <a:rect l="0" t="0" r="0" b="0"/>
          <a:pathLst>
            <a:path>
              <a:moveTo>
                <a:pt x="0" y="0"/>
              </a:moveTo>
              <a:lnTo>
                <a:pt x="0" y="106143"/>
              </a:lnTo>
              <a:lnTo>
                <a:pt x="1409763" y="106143"/>
              </a:lnTo>
              <a:lnTo>
                <a:pt x="1409763"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8CDE63DA-12F1-4B0A-B3E1-232563304C4D}">
      <dsp:nvSpPr>
        <dsp:cNvPr id="0" name=""/>
        <dsp:cNvSpPr/>
      </dsp:nvSpPr>
      <dsp:spPr>
        <a:xfrm>
          <a:off x="8996737" y="3427873"/>
          <a:ext cx="430731" cy="1023326"/>
        </a:xfrm>
        <a:custGeom>
          <a:avLst/>
          <a:gdLst/>
          <a:ahLst/>
          <a:cxnLst/>
          <a:rect l="0" t="0" r="0" b="0"/>
          <a:pathLst>
            <a:path>
              <a:moveTo>
                <a:pt x="0" y="0"/>
              </a:moveTo>
              <a:lnTo>
                <a:pt x="0" y="1023326"/>
              </a:lnTo>
              <a:lnTo>
                <a:pt x="430731" y="102332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BB85B77-D671-4100-9523-C2D24E4E851E}">
      <dsp:nvSpPr>
        <dsp:cNvPr id="0" name=""/>
        <dsp:cNvSpPr/>
      </dsp:nvSpPr>
      <dsp:spPr>
        <a:xfrm>
          <a:off x="8451792" y="3005924"/>
          <a:ext cx="771928" cy="193241"/>
        </a:xfrm>
        <a:custGeom>
          <a:avLst/>
          <a:gdLst/>
          <a:ahLst/>
          <a:cxnLst/>
          <a:rect l="0" t="0" r="0" b="0"/>
          <a:pathLst>
            <a:path>
              <a:moveTo>
                <a:pt x="0" y="0"/>
              </a:moveTo>
              <a:lnTo>
                <a:pt x="0" y="87098"/>
              </a:lnTo>
              <a:lnTo>
                <a:pt x="771928" y="87098"/>
              </a:lnTo>
              <a:lnTo>
                <a:pt x="771928"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9712603-10E0-4981-85CC-71974D2CB98E}">
      <dsp:nvSpPr>
        <dsp:cNvPr id="0" name=""/>
        <dsp:cNvSpPr/>
      </dsp:nvSpPr>
      <dsp:spPr>
        <a:xfrm>
          <a:off x="4923640" y="3426150"/>
          <a:ext cx="2529238" cy="290476"/>
        </a:xfrm>
        <a:custGeom>
          <a:avLst/>
          <a:gdLst/>
          <a:ahLst/>
          <a:cxnLst/>
          <a:rect l="0" t="0" r="0" b="0"/>
          <a:pathLst>
            <a:path>
              <a:moveTo>
                <a:pt x="2529238" y="0"/>
              </a:moveTo>
              <a:lnTo>
                <a:pt x="2529238" y="290476"/>
              </a:lnTo>
              <a:lnTo>
                <a:pt x="0" y="29047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4E6468F-E356-41A9-BF9D-878A61FF3FFB}">
      <dsp:nvSpPr>
        <dsp:cNvPr id="0" name=""/>
        <dsp:cNvSpPr/>
      </dsp:nvSpPr>
      <dsp:spPr>
        <a:xfrm>
          <a:off x="7679863" y="3005924"/>
          <a:ext cx="771928" cy="193241"/>
        </a:xfrm>
        <a:custGeom>
          <a:avLst/>
          <a:gdLst/>
          <a:ahLst/>
          <a:cxnLst/>
          <a:rect l="0" t="0" r="0" b="0"/>
          <a:pathLst>
            <a:path>
              <a:moveTo>
                <a:pt x="771928" y="0"/>
              </a:moveTo>
              <a:lnTo>
                <a:pt x="771928" y="87098"/>
              </a:lnTo>
              <a:lnTo>
                <a:pt x="0" y="87098"/>
              </a:lnTo>
              <a:lnTo>
                <a:pt x="0"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7730875-2554-46AF-9AF8-B5D261769941}">
      <dsp:nvSpPr>
        <dsp:cNvPr id="0" name=""/>
        <dsp:cNvSpPr/>
      </dsp:nvSpPr>
      <dsp:spPr>
        <a:xfrm>
          <a:off x="8406072" y="2269148"/>
          <a:ext cx="91440" cy="231331"/>
        </a:xfrm>
        <a:custGeom>
          <a:avLst/>
          <a:gdLst/>
          <a:ahLst/>
          <a:cxnLst/>
          <a:rect l="0" t="0" r="0" b="0"/>
          <a:pathLst>
            <a:path>
              <a:moveTo>
                <a:pt x="45720" y="0"/>
              </a:moveTo>
              <a:lnTo>
                <a:pt x="45720" y="23133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46609BA-27C3-4434-8AB6-4FB19A1B13C2}">
      <dsp:nvSpPr>
        <dsp:cNvPr id="0" name=""/>
        <dsp:cNvSpPr/>
      </dsp:nvSpPr>
      <dsp:spPr>
        <a:xfrm>
          <a:off x="6325555" y="1829453"/>
          <a:ext cx="2126237" cy="212286"/>
        </a:xfrm>
        <a:custGeom>
          <a:avLst/>
          <a:gdLst/>
          <a:ahLst/>
          <a:cxnLst/>
          <a:rect l="0" t="0" r="0" b="0"/>
          <a:pathLst>
            <a:path>
              <a:moveTo>
                <a:pt x="0" y="0"/>
              </a:moveTo>
              <a:lnTo>
                <a:pt x="0" y="106143"/>
              </a:lnTo>
              <a:lnTo>
                <a:pt x="2126237" y="106143"/>
              </a:lnTo>
              <a:lnTo>
                <a:pt x="2126237"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F15C005-E36D-4BCA-9174-A7567A618D35}">
      <dsp:nvSpPr>
        <dsp:cNvPr id="0" name=""/>
        <dsp:cNvSpPr/>
      </dsp:nvSpPr>
      <dsp:spPr>
        <a:xfrm>
          <a:off x="5272913" y="6119978"/>
          <a:ext cx="214116" cy="239236"/>
        </a:xfrm>
        <a:custGeom>
          <a:avLst/>
          <a:gdLst/>
          <a:ahLst/>
          <a:cxnLst/>
          <a:rect l="0" t="0" r="0" b="0"/>
          <a:pathLst>
            <a:path>
              <a:moveTo>
                <a:pt x="0" y="0"/>
              </a:moveTo>
              <a:lnTo>
                <a:pt x="0" y="133092"/>
              </a:lnTo>
              <a:lnTo>
                <a:pt x="214116" y="133092"/>
              </a:lnTo>
              <a:lnTo>
                <a:pt x="214116" y="23923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CE42C0D-566B-4CF3-B131-5ACD6997D658}">
      <dsp:nvSpPr>
        <dsp:cNvPr id="0" name=""/>
        <dsp:cNvSpPr/>
      </dsp:nvSpPr>
      <dsp:spPr>
        <a:xfrm>
          <a:off x="4021637" y="5330733"/>
          <a:ext cx="1251276" cy="283801"/>
        </a:xfrm>
        <a:custGeom>
          <a:avLst/>
          <a:gdLst/>
          <a:ahLst/>
          <a:cxnLst/>
          <a:rect l="0" t="0" r="0" b="0"/>
          <a:pathLst>
            <a:path>
              <a:moveTo>
                <a:pt x="0" y="0"/>
              </a:moveTo>
              <a:lnTo>
                <a:pt x="0" y="177658"/>
              </a:lnTo>
              <a:lnTo>
                <a:pt x="1251276" y="177658"/>
              </a:lnTo>
              <a:lnTo>
                <a:pt x="1251276" y="28380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DD6C884-4E48-48F4-8885-9BB92E89894C}">
      <dsp:nvSpPr>
        <dsp:cNvPr id="0" name=""/>
        <dsp:cNvSpPr/>
      </dsp:nvSpPr>
      <dsp:spPr>
        <a:xfrm>
          <a:off x="4021637" y="4874342"/>
          <a:ext cx="1619977" cy="198022"/>
        </a:xfrm>
        <a:custGeom>
          <a:avLst/>
          <a:gdLst/>
          <a:ahLst/>
          <a:cxnLst/>
          <a:rect l="0" t="0" r="0" b="0"/>
          <a:pathLst>
            <a:path>
              <a:moveTo>
                <a:pt x="1619977" y="0"/>
              </a:moveTo>
              <a:lnTo>
                <a:pt x="1619977" y="91879"/>
              </a:lnTo>
              <a:lnTo>
                <a:pt x="0" y="91879"/>
              </a:lnTo>
              <a:lnTo>
                <a:pt x="0" y="19802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529ECDA-A518-4887-9FBE-335A3E030B25}">
      <dsp:nvSpPr>
        <dsp:cNvPr id="0" name=""/>
        <dsp:cNvSpPr/>
      </dsp:nvSpPr>
      <dsp:spPr>
        <a:xfrm>
          <a:off x="7010605" y="5335085"/>
          <a:ext cx="2636894" cy="623702"/>
        </a:xfrm>
        <a:custGeom>
          <a:avLst/>
          <a:gdLst/>
          <a:ahLst/>
          <a:cxnLst/>
          <a:rect l="0" t="0" r="0" b="0"/>
          <a:pathLst>
            <a:path>
              <a:moveTo>
                <a:pt x="0" y="0"/>
              </a:moveTo>
              <a:lnTo>
                <a:pt x="0" y="623702"/>
              </a:lnTo>
              <a:lnTo>
                <a:pt x="2636894" y="62370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F8EC90F5-8EA0-407B-9217-2DF16B06E9E8}">
      <dsp:nvSpPr>
        <dsp:cNvPr id="0" name=""/>
        <dsp:cNvSpPr/>
      </dsp:nvSpPr>
      <dsp:spPr>
        <a:xfrm>
          <a:off x="5641614" y="4874342"/>
          <a:ext cx="1627357" cy="202374"/>
        </a:xfrm>
        <a:custGeom>
          <a:avLst/>
          <a:gdLst/>
          <a:ahLst/>
          <a:cxnLst/>
          <a:rect l="0" t="0" r="0" b="0"/>
          <a:pathLst>
            <a:path>
              <a:moveTo>
                <a:pt x="0" y="0"/>
              </a:moveTo>
              <a:lnTo>
                <a:pt x="0" y="96231"/>
              </a:lnTo>
              <a:lnTo>
                <a:pt x="1627357" y="96231"/>
              </a:lnTo>
              <a:lnTo>
                <a:pt x="1627357" y="20237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880E9FD-055D-4BD0-A542-35EC473CAA54}">
      <dsp:nvSpPr>
        <dsp:cNvPr id="0" name=""/>
        <dsp:cNvSpPr/>
      </dsp:nvSpPr>
      <dsp:spPr>
        <a:xfrm>
          <a:off x="5595894" y="4448673"/>
          <a:ext cx="91440" cy="98167"/>
        </a:xfrm>
        <a:custGeom>
          <a:avLst/>
          <a:gdLst/>
          <a:ahLst/>
          <a:cxnLst/>
          <a:rect l="0" t="0" r="0" b="0"/>
          <a:pathLst>
            <a:path>
              <a:moveTo>
                <a:pt x="45720" y="0"/>
              </a:moveTo>
              <a:lnTo>
                <a:pt x="45720" y="98167"/>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A000612-3041-430E-BF37-BBC054AC6FAC}">
      <dsp:nvSpPr>
        <dsp:cNvPr id="0" name=""/>
        <dsp:cNvSpPr/>
      </dsp:nvSpPr>
      <dsp:spPr>
        <a:xfrm>
          <a:off x="4202405" y="3951690"/>
          <a:ext cx="1439209" cy="245620"/>
        </a:xfrm>
        <a:custGeom>
          <a:avLst/>
          <a:gdLst/>
          <a:ahLst/>
          <a:cxnLst/>
          <a:rect l="0" t="0" r="0" b="0"/>
          <a:pathLst>
            <a:path>
              <a:moveTo>
                <a:pt x="0" y="0"/>
              </a:moveTo>
              <a:lnTo>
                <a:pt x="0" y="139477"/>
              </a:lnTo>
              <a:lnTo>
                <a:pt x="1439209" y="139477"/>
              </a:lnTo>
              <a:lnTo>
                <a:pt x="1439209" y="245620"/>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AFDF315-028F-44E9-9EEC-53E37E22DD00}">
      <dsp:nvSpPr>
        <dsp:cNvPr id="0" name=""/>
        <dsp:cNvSpPr/>
      </dsp:nvSpPr>
      <dsp:spPr>
        <a:xfrm>
          <a:off x="64671" y="4495826"/>
          <a:ext cx="1172516" cy="561083"/>
        </a:xfrm>
        <a:custGeom>
          <a:avLst/>
          <a:gdLst/>
          <a:ahLst/>
          <a:cxnLst/>
          <a:rect l="0" t="0" r="0" b="0"/>
          <a:pathLst>
            <a:path>
              <a:moveTo>
                <a:pt x="0" y="0"/>
              </a:moveTo>
              <a:lnTo>
                <a:pt x="0" y="561083"/>
              </a:lnTo>
              <a:lnTo>
                <a:pt x="1172516" y="561083"/>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95EDB7E5-EE66-4C09-B67A-CDF2FFA28C55}">
      <dsp:nvSpPr>
        <dsp:cNvPr id="0" name=""/>
        <dsp:cNvSpPr/>
      </dsp:nvSpPr>
      <dsp:spPr>
        <a:xfrm>
          <a:off x="323357" y="3951690"/>
          <a:ext cx="3879047" cy="256679"/>
        </a:xfrm>
        <a:custGeom>
          <a:avLst/>
          <a:gdLst/>
          <a:ahLst/>
          <a:cxnLst/>
          <a:rect l="0" t="0" r="0" b="0"/>
          <a:pathLst>
            <a:path>
              <a:moveTo>
                <a:pt x="3879047" y="0"/>
              </a:moveTo>
              <a:lnTo>
                <a:pt x="3879047" y="150536"/>
              </a:lnTo>
              <a:lnTo>
                <a:pt x="0" y="150536"/>
              </a:lnTo>
              <a:lnTo>
                <a:pt x="0" y="25667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B88B002-B8B5-4601-AE8A-00C5126496DF}">
      <dsp:nvSpPr>
        <dsp:cNvPr id="0" name=""/>
        <dsp:cNvSpPr/>
      </dsp:nvSpPr>
      <dsp:spPr>
        <a:xfrm>
          <a:off x="4156685" y="3233960"/>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185B419-77A7-4959-A8F6-A60186A10E79}">
      <dsp:nvSpPr>
        <dsp:cNvPr id="0" name=""/>
        <dsp:cNvSpPr/>
      </dsp:nvSpPr>
      <dsp:spPr>
        <a:xfrm>
          <a:off x="4156685" y="2300107"/>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35B6221-9C61-4460-A44C-CB5E64DFE028}">
      <dsp:nvSpPr>
        <dsp:cNvPr id="0" name=""/>
        <dsp:cNvSpPr/>
      </dsp:nvSpPr>
      <dsp:spPr>
        <a:xfrm>
          <a:off x="4202405" y="1829453"/>
          <a:ext cx="2123149" cy="212286"/>
        </a:xfrm>
        <a:custGeom>
          <a:avLst/>
          <a:gdLst/>
          <a:ahLst/>
          <a:cxnLst/>
          <a:rect l="0" t="0" r="0" b="0"/>
          <a:pathLst>
            <a:path>
              <a:moveTo>
                <a:pt x="2123149" y="0"/>
              </a:moveTo>
              <a:lnTo>
                <a:pt x="2123149"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484D0FD-829F-400F-B4EE-B296D81862ED}">
      <dsp:nvSpPr>
        <dsp:cNvPr id="0" name=""/>
        <dsp:cNvSpPr/>
      </dsp:nvSpPr>
      <dsp:spPr>
        <a:xfrm>
          <a:off x="6279835" y="1111723"/>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6A9C3F1-7192-4CBE-B53C-03DE10F41A94}">
      <dsp:nvSpPr>
        <dsp:cNvPr id="0" name=""/>
        <dsp:cNvSpPr/>
      </dsp:nvSpPr>
      <dsp:spPr>
        <a:xfrm>
          <a:off x="6325555" y="641068"/>
          <a:ext cx="1410456" cy="212286"/>
        </a:xfrm>
        <a:custGeom>
          <a:avLst/>
          <a:gdLst/>
          <a:ahLst/>
          <a:cxnLst/>
          <a:rect l="0" t="0" r="0" b="0"/>
          <a:pathLst>
            <a:path>
              <a:moveTo>
                <a:pt x="1410456" y="0"/>
              </a:moveTo>
              <a:lnTo>
                <a:pt x="1410456"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130A1E4A-8292-4BBB-AC62-1D63BB7DEE80}">
      <dsp:nvSpPr>
        <dsp:cNvPr id="0" name=""/>
        <dsp:cNvSpPr/>
      </dsp:nvSpPr>
      <dsp:spPr>
        <a:xfrm>
          <a:off x="5550391" y="3416"/>
          <a:ext cx="4371239" cy="63765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Does your manuscript fit the scope of the journal?</a:t>
          </a:r>
          <a:endParaRPr lang="en-DE" sz="1200" kern="1200" dirty="0">
            <a:solidFill>
              <a:schemeClr val="bg1"/>
            </a:solidFill>
            <a:latin typeface="Avenir Next LT Pro" panose="020B0504020202020204" pitchFamily="34" charset="0"/>
          </a:endParaRPr>
        </a:p>
      </dsp:txBody>
      <dsp:txXfrm>
        <a:off x="5550391" y="3416"/>
        <a:ext cx="4371239" cy="637652"/>
      </dsp:txXfrm>
    </dsp:sp>
    <dsp:sp modelId="{51F19E55-1769-4C31-8715-4243A74A312F}">
      <dsp:nvSpPr>
        <dsp:cNvPr id="0" name=""/>
        <dsp:cNvSpPr/>
      </dsp:nvSpPr>
      <dsp:spPr>
        <a:xfrm>
          <a:off x="6002596" y="853355"/>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6002596" y="853355"/>
        <a:ext cx="645916" cy="258367"/>
      </dsp:txXfrm>
    </dsp:sp>
    <dsp:sp modelId="{6AC3D21D-DCAA-4608-A8AA-769B48F400CF}">
      <dsp:nvSpPr>
        <dsp:cNvPr id="0" name=""/>
        <dsp:cNvSpPr/>
      </dsp:nvSpPr>
      <dsp:spPr>
        <a:xfrm>
          <a:off x="4992052" y="1324009"/>
          <a:ext cx="2667004"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coverage of the publication fees?</a:t>
          </a:r>
        </a:p>
      </dsp:txBody>
      <dsp:txXfrm>
        <a:off x="4992052" y="1324009"/>
        <a:ext cx="2667004" cy="505443"/>
      </dsp:txXfrm>
    </dsp:sp>
    <dsp:sp modelId="{AFBA74C0-3AA7-4862-AB35-C3874A9E6F9B}">
      <dsp:nvSpPr>
        <dsp:cNvPr id="0" name=""/>
        <dsp:cNvSpPr/>
      </dsp:nvSpPr>
      <dsp:spPr>
        <a:xfrm>
          <a:off x="3879447" y="2041739"/>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3879447" y="2041739"/>
        <a:ext cx="645916" cy="258367"/>
      </dsp:txXfrm>
    </dsp:sp>
    <dsp:sp modelId="{185E8A99-8BC1-4BA3-A5CF-98CDE84554E5}">
      <dsp:nvSpPr>
        <dsp:cNvPr id="0" name=""/>
        <dsp:cNvSpPr/>
      </dsp:nvSpPr>
      <dsp:spPr>
        <a:xfrm>
          <a:off x="1452507" y="2512393"/>
          <a:ext cx="5499794" cy="721566"/>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The institution can cover the fees, or the authors are part of the society publishing and do not need to cover fees.</a:t>
          </a:r>
        </a:p>
      </dsp:txBody>
      <dsp:txXfrm>
        <a:off x="1452507" y="2512393"/>
        <a:ext cx="5499794" cy="721566"/>
      </dsp:txXfrm>
    </dsp:sp>
    <dsp:sp modelId="{994130DC-E03F-45AB-AD83-17BF1DA4E01F}">
      <dsp:nvSpPr>
        <dsp:cNvPr id="0" name=""/>
        <dsp:cNvSpPr/>
      </dsp:nvSpPr>
      <dsp:spPr>
        <a:xfrm>
          <a:off x="2546399" y="3446246"/>
          <a:ext cx="3312011"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Is doi, peer-reviewed and impact factor an academic evaluation’s requirement? </a:t>
          </a:r>
          <a:endParaRPr lang="en-DE" sz="1200" kern="1200" dirty="0">
            <a:solidFill>
              <a:schemeClr val="bg1"/>
            </a:solidFill>
            <a:latin typeface="Avenir Next LT Pro" panose="020B0504020202020204" pitchFamily="34" charset="0"/>
          </a:endParaRPr>
        </a:p>
      </dsp:txBody>
      <dsp:txXfrm>
        <a:off x="2546399" y="3446246"/>
        <a:ext cx="3312011" cy="505443"/>
      </dsp:txXfrm>
    </dsp:sp>
    <dsp:sp modelId="{0F2E2965-208E-47BA-83E3-5E236D89FDBF}">
      <dsp:nvSpPr>
        <dsp:cNvPr id="0" name=""/>
        <dsp:cNvSpPr/>
      </dsp:nvSpPr>
      <dsp:spPr>
        <a:xfrm>
          <a:off x="0" y="4208370"/>
          <a:ext cx="646715" cy="287456"/>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0" y="4208370"/>
        <a:ext cx="646715" cy="287456"/>
      </dsp:txXfrm>
    </dsp:sp>
    <dsp:sp modelId="{AE4472AA-3A1C-4975-B386-7A9D9DC052D9}">
      <dsp:nvSpPr>
        <dsp:cNvPr id="0" name=""/>
        <dsp:cNvSpPr/>
      </dsp:nvSpPr>
      <dsp:spPr>
        <a:xfrm>
          <a:off x="1237187" y="4806254"/>
          <a:ext cx="1604885" cy="501309"/>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Marine ornithology</a:t>
          </a:r>
          <a:endParaRPr lang="en-DE" sz="1000" kern="1200" dirty="0">
            <a:solidFill>
              <a:schemeClr val="bg1"/>
            </a:solidFill>
            <a:latin typeface="Avenir Next LT Pro" panose="020B0504020202020204" pitchFamily="34" charset="0"/>
          </a:endParaRPr>
        </a:p>
      </dsp:txBody>
      <dsp:txXfrm>
        <a:off x="1237187" y="4806254"/>
        <a:ext cx="1604885" cy="501309"/>
      </dsp:txXfrm>
    </dsp:sp>
    <dsp:sp modelId="{447ABBA9-D56F-44F0-99BA-B62AA4AFB57D}">
      <dsp:nvSpPr>
        <dsp:cNvPr id="0" name=""/>
        <dsp:cNvSpPr/>
      </dsp:nvSpPr>
      <dsp:spPr>
        <a:xfrm>
          <a:off x="5327410" y="4197310"/>
          <a:ext cx="628408" cy="251362"/>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5327410" y="4197310"/>
        <a:ext cx="628408" cy="251362"/>
      </dsp:txXfrm>
    </dsp:sp>
    <dsp:sp modelId="{A7832602-4E09-4323-9E23-D29786B43F76}">
      <dsp:nvSpPr>
        <dsp:cNvPr id="0" name=""/>
        <dsp:cNvSpPr/>
      </dsp:nvSpPr>
      <dsp:spPr>
        <a:xfrm>
          <a:off x="3786474" y="4546840"/>
          <a:ext cx="3710281" cy="32750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limited time for publishing?</a:t>
          </a:r>
          <a:endParaRPr lang="en-DE" sz="1000" kern="1200" dirty="0">
            <a:solidFill>
              <a:schemeClr val="bg1"/>
            </a:solidFill>
            <a:latin typeface="Avenir Next LT Pro" panose="020B0504020202020204" pitchFamily="34" charset="0"/>
          </a:endParaRPr>
        </a:p>
      </dsp:txBody>
      <dsp:txXfrm>
        <a:off x="3786474" y="4546840"/>
        <a:ext cx="3710281" cy="327502"/>
      </dsp:txXfrm>
    </dsp:sp>
    <dsp:sp modelId="{1E56ED9A-E3FE-400B-BE87-0023470CFBF2}">
      <dsp:nvSpPr>
        <dsp:cNvPr id="0" name=""/>
        <dsp:cNvSpPr/>
      </dsp:nvSpPr>
      <dsp:spPr>
        <a:xfrm>
          <a:off x="6946013" y="5076717"/>
          <a:ext cx="645916" cy="258367"/>
        </a:xfrm>
        <a:prstGeom prst="rect">
          <a:avLst/>
        </a:prstGeom>
        <a:solidFill>
          <a:srgbClr val="FFC0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No</a:t>
          </a:r>
          <a:endParaRPr lang="en-DE" sz="1200" kern="1200" dirty="0">
            <a:latin typeface="Avenir Next LT Pro" panose="020B0504020202020204" pitchFamily="34" charset="0"/>
          </a:endParaRPr>
        </a:p>
      </dsp:txBody>
      <dsp:txXfrm>
        <a:off x="6946013" y="5076717"/>
        <a:ext cx="645916" cy="258367"/>
      </dsp:txXfrm>
    </dsp:sp>
    <dsp:sp modelId="{4B8D8AAA-6976-4D86-A40E-89928CE48320}">
      <dsp:nvSpPr>
        <dsp:cNvPr id="0" name=""/>
        <dsp:cNvSpPr/>
      </dsp:nvSpPr>
      <dsp:spPr>
        <a:xfrm>
          <a:off x="9647499" y="5706065"/>
          <a:ext cx="1010887" cy="50544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Emu</a:t>
          </a:r>
          <a:endParaRPr lang="en-DE" sz="1200" kern="1200" dirty="0">
            <a:latin typeface="Avenir Next LT Pro" panose="020B0504020202020204" pitchFamily="34" charset="0"/>
          </a:endParaRPr>
        </a:p>
      </dsp:txBody>
      <dsp:txXfrm>
        <a:off x="9647499" y="5706065"/>
        <a:ext cx="1010887" cy="505443"/>
      </dsp:txXfrm>
    </dsp:sp>
    <dsp:sp modelId="{79086B09-A51E-4929-AC1B-2A9C40A7E71D}">
      <dsp:nvSpPr>
        <dsp:cNvPr id="0" name=""/>
        <dsp:cNvSpPr/>
      </dsp:nvSpPr>
      <dsp:spPr>
        <a:xfrm>
          <a:off x="3677146" y="5072365"/>
          <a:ext cx="688980"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Yes</a:t>
          </a:r>
          <a:endParaRPr lang="en-DE" sz="1200" kern="1200" dirty="0">
            <a:latin typeface="Avenir Next LT Pro" panose="020B0504020202020204" pitchFamily="34" charset="0"/>
          </a:endParaRPr>
        </a:p>
      </dsp:txBody>
      <dsp:txXfrm>
        <a:off x="3677146" y="5072365"/>
        <a:ext cx="688980" cy="258367"/>
      </dsp:txXfrm>
    </dsp:sp>
    <dsp:sp modelId="{628F8320-FCB9-41C0-81CE-255AA52F6941}">
      <dsp:nvSpPr>
        <dsp:cNvPr id="0" name=""/>
        <dsp:cNvSpPr/>
      </dsp:nvSpPr>
      <dsp:spPr>
        <a:xfrm>
          <a:off x="4349144" y="5614534"/>
          <a:ext cx="1847538"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Check the times from submission to publication</a:t>
          </a:r>
          <a:endParaRPr lang="en-DE" sz="1200" kern="1200" dirty="0">
            <a:latin typeface="Avenir Next LT Pro" panose="020B0504020202020204" pitchFamily="34" charset="0"/>
          </a:endParaRPr>
        </a:p>
      </dsp:txBody>
      <dsp:txXfrm>
        <a:off x="4349144" y="5614534"/>
        <a:ext cx="1847538" cy="505443"/>
      </dsp:txXfrm>
    </dsp:sp>
    <dsp:sp modelId="{7315C54B-A96D-4E51-A843-E13B7A916272}">
      <dsp:nvSpPr>
        <dsp:cNvPr id="0" name=""/>
        <dsp:cNvSpPr/>
      </dsp:nvSpPr>
      <dsp:spPr>
        <a:xfrm>
          <a:off x="3514919" y="6359214"/>
          <a:ext cx="3944220" cy="354321"/>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Marine Biology</a:t>
          </a:r>
          <a:endParaRPr lang="en-DE" sz="1200" kern="1200" dirty="0">
            <a:latin typeface="Avenir Next LT Pro" panose="020B0504020202020204" pitchFamily="34" charset="0"/>
          </a:endParaRPr>
        </a:p>
      </dsp:txBody>
      <dsp:txXfrm>
        <a:off x="3514919" y="6359214"/>
        <a:ext cx="3944220" cy="354321"/>
      </dsp:txXfrm>
    </dsp:sp>
    <dsp:sp modelId="{DA660CAE-C86A-49FB-BCE6-1759C4AD1DFA}">
      <dsp:nvSpPr>
        <dsp:cNvPr id="0" name=""/>
        <dsp:cNvSpPr/>
      </dsp:nvSpPr>
      <dsp:spPr>
        <a:xfrm>
          <a:off x="8131922" y="2041739"/>
          <a:ext cx="639740" cy="227409"/>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131922" y="2041739"/>
        <a:ext cx="639740" cy="227409"/>
      </dsp:txXfrm>
    </dsp:sp>
    <dsp:sp modelId="{F65EA9B2-9562-4940-8D73-B5C8754CBED7}">
      <dsp:nvSpPr>
        <dsp:cNvPr id="0" name=""/>
        <dsp:cNvSpPr/>
      </dsp:nvSpPr>
      <dsp:spPr>
        <a:xfrm>
          <a:off x="7164589" y="2500480"/>
          <a:ext cx="2574407"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latin typeface="Avenir Next LT Pro" panose="020B0504020202020204" pitchFamily="34" charset="0"/>
            </a:rPr>
            <a:t>Does the journal offer waivers?</a:t>
          </a:r>
          <a:endParaRPr lang="en-DE" sz="1100" kern="1200" dirty="0">
            <a:solidFill>
              <a:schemeClr val="bg1"/>
            </a:solidFill>
            <a:latin typeface="Avenir Next LT Pro" panose="020B0504020202020204" pitchFamily="34" charset="0"/>
          </a:endParaRPr>
        </a:p>
      </dsp:txBody>
      <dsp:txXfrm>
        <a:off x="7164589" y="2500480"/>
        <a:ext cx="2574407" cy="505443"/>
      </dsp:txXfrm>
    </dsp:sp>
    <dsp:sp modelId="{7B389110-844F-4407-9A13-73CBC4F93ECE}">
      <dsp:nvSpPr>
        <dsp:cNvPr id="0" name=""/>
        <dsp:cNvSpPr/>
      </dsp:nvSpPr>
      <dsp:spPr>
        <a:xfrm>
          <a:off x="7396133" y="3199165"/>
          <a:ext cx="567461" cy="226984"/>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7396133" y="3199165"/>
        <a:ext cx="567461" cy="226984"/>
      </dsp:txXfrm>
    </dsp:sp>
    <dsp:sp modelId="{DF9440C9-ED50-4BDE-AAB5-0728CEC3599F}">
      <dsp:nvSpPr>
        <dsp:cNvPr id="0" name=""/>
        <dsp:cNvSpPr/>
      </dsp:nvSpPr>
      <dsp:spPr>
        <a:xfrm>
          <a:off x="3592069" y="3453934"/>
          <a:ext cx="1331571" cy="525383"/>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DE" sz="1000" kern="1200" dirty="0">
            <a:solidFill>
              <a:schemeClr val="bg1"/>
            </a:solidFill>
            <a:latin typeface="Avenir Next LT Pro" panose="020B0504020202020204" pitchFamily="34" charset="0"/>
          </a:endParaRPr>
        </a:p>
      </dsp:txBody>
      <dsp:txXfrm>
        <a:off x="3592069" y="3453934"/>
        <a:ext cx="1331571" cy="525383"/>
      </dsp:txXfrm>
    </dsp:sp>
    <dsp:sp modelId="{B438C5C7-D9C1-48DF-AE45-A97C2BF6D05E}">
      <dsp:nvSpPr>
        <dsp:cNvPr id="0" name=""/>
        <dsp:cNvSpPr/>
      </dsp:nvSpPr>
      <dsp:spPr>
        <a:xfrm>
          <a:off x="8939990" y="3199165"/>
          <a:ext cx="567461" cy="22870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939990" y="3199165"/>
        <a:ext cx="567461" cy="228708"/>
      </dsp:txXfrm>
    </dsp:sp>
    <dsp:sp modelId="{B3E6A45C-48EF-46E2-B004-4BBA99A4E162}">
      <dsp:nvSpPr>
        <dsp:cNvPr id="0" name=""/>
        <dsp:cNvSpPr/>
      </dsp:nvSpPr>
      <dsp:spPr>
        <a:xfrm>
          <a:off x="9427468" y="4052531"/>
          <a:ext cx="1337768" cy="797337"/>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Consider that you might incur in additional cost </a:t>
          </a:r>
          <a:endParaRPr lang="en-DE" sz="1000" kern="1200" dirty="0">
            <a:solidFill>
              <a:schemeClr val="bg1"/>
            </a:solidFill>
            <a:latin typeface="Avenir Next LT Pro" panose="020B0504020202020204" pitchFamily="34" charset="0"/>
          </a:endParaRPr>
        </a:p>
      </dsp:txBody>
      <dsp:txXfrm>
        <a:off x="9427468" y="4052531"/>
        <a:ext cx="1337768" cy="797337"/>
      </dsp:txXfrm>
    </dsp:sp>
    <dsp:sp modelId="{9BA8DD6D-C6D0-42B1-8963-D065519A9178}">
      <dsp:nvSpPr>
        <dsp:cNvPr id="0" name=""/>
        <dsp:cNvSpPr/>
      </dsp:nvSpPr>
      <dsp:spPr>
        <a:xfrm>
          <a:off x="8822123" y="853355"/>
          <a:ext cx="647301" cy="26031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822123" y="853355"/>
        <a:ext cx="647301" cy="260318"/>
      </dsp:txXfrm>
    </dsp:sp>
    <dsp:sp modelId="{6E84D369-0544-4B9A-A023-F96B71317242}">
      <dsp:nvSpPr>
        <dsp:cNvPr id="0" name=""/>
        <dsp:cNvSpPr/>
      </dsp:nvSpPr>
      <dsp:spPr>
        <a:xfrm>
          <a:off x="8984141" y="1529229"/>
          <a:ext cx="1436218" cy="893508"/>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Search for a journal that fits your scope</a:t>
          </a:r>
          <a:endParaRPr lang="en-DE" sz="1000" kern="1200" dirty="0">
            <a:solidFill>
              <a:schemeClr val="bg1"/>
            </a:solidFill>
            <a:latin typeface="Avenir Next LT Pro" panose="020B0504020202020204" pitchFamily="34" charset="0"/>
          </a:endParaRPr>
        </a:p>
      </dsp:txBody>
      <dsp:txXfrm>
        <a:off x="8984141" y="1529229"/>
        <a:ext cx="1436218" cy="8935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0D943E-0E3B-C1AC-08A3-EF06BA6BC2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DE"/>
          </a:p>
        </p:txBody>
      </p:sp>
      <p:sp>
        <p:nvSpPr>
          <p:cNvPr id="3" name="Date Placeholder 2">
            <a:extLst>
              <a:ext uri="{FF2B5EF4-FFF2-40B4-BE49-F238E27FC236}">
                <a16:creationId xmlns:a16="http://schemas.microsoft.com/office/drawing/2014/main" id="{0186EF49-A8D9-0451-6E1B-1E039349FD9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98ED8C9-2B3A-4144-A3E7-42B3DA9CBCA8}" type="datetimeFigureOut">
              <a:rPr lang="en-DE"/>
              <a:pPr>
                <a:defRPr/>
              </a:pPr>
              <a:t>03/03/2025</a:t>
            </a:fld>
            <a:endParaRPr lang="en-DE"/>
          </a:p>
        </p:txBody>
      </p:sp>
      <p:sp>
        <p:nvSpPr>
          <p:cNvPr id="4" name="Slide Image Placeholder 3">
            <a:extLst>
              <a:ext uri="{FF2B5EF4-FFF2-40B4-BE49-F238E27FC236}">
                <a16:creationId xmlns:a16="http://schemas.microsoft.com/office/drawing/2014/main" id="{7DD0EACC-CDB3-CAF3-B55B-97C97842019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DE" noProof="0"/>
          </a:p>
        </p:txBody>
      </p:sp>
      <p:sp>
        <p:nvSpPr>
          <p:cNvPr id="5" name="Notes Placeholder 4">
            <a:extLst>
              <a:ext uri="{FF2B5EF4-FFF2-40B4-BE49-F238E27FC236}">
                <a16:creationId xmlns:a16="http://schemas.microsoft.com/office/drawing/2014/main" id="{B1EC697C-734E-A7B9-221D-10CE1347A44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DE" noProof="0"/>
          </a:p>
        </p:txBody>
      </p:sp>
      <p:sp>
        <p:nvSpPr>
          <p:cNvPr id="6" name="Footer Placeholder 5">
            <a:extLst>
              <a:ext uri="{FF2B5EF4-FFF2-40B4-BE49-F238E27FC236}">
                <a16:creationId xmlns:a16="http://schemas.microsoft.com/office/drawing/2014/main" id="{A1EFC025-189F-228A-4417-EADF572811B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DE"/>
          </a:p>
        </p:txBody>
      </p:sp>
      <p:sp>
        <p:nvSpPr>
          <p:cNvPr id="7" name="Slide Number Placeholder 6">
            <a:extLst>
              <a:ext uri="{FF2B5EF4-FFF2-40B4-BE49-F238E27FC236}">
                <a16:creationId xmlns:a16="http://schemas.microsoft.com/office/drawing/2014/main" id="{6C0F8BAC-0908-79C8-A33A-30CEEE5B309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84935198-618C-46B1-AE25-A3F72D7C7805}" type="slidenum">
              <a:rPr lang="en-DE"/>
              <a:pPr>
                <a:defRPr/>
              </a:pPr>
              <a:t>‹#›</a:t>
            </a:fld>
            <a:endParaRPr lang="en-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121E6-543F-50E1-E971-476AB753A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4B7A9-3FE6-A73E-741E-979F2D01C8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AB904-6D3A-449E-3B5D-D0DEEF0CB0D0}"/>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2B966D03-8D50-D77C-30E3-6E17F7DFC734}"/>
              </a:ext>
            </a:extLst>
          </p:cNvPr>
          <p:cNvSpPr>
            <a:spLocks noGrp="1"/>
          </p:cNvSpPr>
          <p:nvPr>
            <p:ph type="sldNum" sz="quarter" idx="5"/>
          </p:nvPr>
        </p:nvSpPr>
        <p:spPr/>
        <p:txBody>
          <a:bodyPr/>
          <a:lstStyle/>
          <a:p>
            <a:pPr>
              <a:defRPr/>
            </a:pPr>
            <a:fld id="{84935198-618C-46B1-AE25-A3F72D7C7805}" type="slidenum">
              <a:rPr lang="en-DE" smtClean="0"/>
              <a:pPr>
                <a:defRPr/>
              </a:pPr>
              <a:t>2</a:t>
            </a:fld>
            <a:endParaRPr lang="en-DE"/>
          </a:p>
        </p:txBody>
      </p:sp>
    </p:spTree>
    <p:extLst>
      <p:ext uri="{BB962C8B-B14F-4D97-AF65-F5344CB8AC3E}">
        <p14:creationId xmlns:p14="http://schemas.microsoft.com/office/powerpoint/2010/main" val="77580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70CAA-9B4A-93AA-C548-D5445144E325}"/>
            </a:ext>
          </a:extLst>
        </p:cNvPr>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7BE0DFC5-A11A-A418-C3C2-7F851344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BE3A9A7-CA7E-5226-599B-6D1271EB04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https://thepublicationplan.com/2024/08/27/are-article-processing-charges-really-increasing/</a:t>
            </a:r>
            <a:endParaRPr lang="en-DE" altLang="en-DE"/>
          </a:p>
        </p:txBody>
      </p:sp>
      <p:sp>
        <p:nvSpPr>
          <p:cNvPr id="17412" name="Slide Number Placeholder 3">
            <a:extLst>
              <a:ext uri="{FF2B5EF4-FFF2-40B4-BE49-F238E27FC236}">
                <a16:creationId xmlns:a16="http://schemas.microsoft.com/office/drawing/2014/main" id="{45057EDE-304C-FFD8-3D31-53B1552B9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47243F71-7357-44AC-B996-107D2DB8FE62}" type="slidenum">
              <a:rPr lang="en-DE" altLang="en-DE"/>
              <a:pPr fontAlgn="base">
                <a:spcBef>
                  <a:spcPct val="0"/>
                </a:spcBef>
                <a:spcAft>
                  <a:spcPct val="0"/>
                </a:spcAft>
              </a:pPr>
              <a:t>4</a:t>
            </a:fld>
            <a:endParaRPr lang="en-DE" altLang="en-DE"/>
          </a:p>
        </p:txBody>
      </p:sp>
    </p:spTree>
    <p:extLst>
      <p:ext uri="{BB962C8B-B14F-4D97-AF65-F5344CB8AC3E}">
        <p14:creationId xmlns:p14="http://schemas.microsoft.com/office/powerpoint/2010/main" val="20557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6797E85-DBB3-AEEC-4E1A-4081571E4C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8A009C32-B271-D260-67BC-03B5B0225D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https://github.com/loreabad6/doaj-geo</a:t>
            </a:r>
            <a:endParaRPr lang="en-DE" altLang="en-DE"/>
          </a:p>
        </p:txBody>
      </p:sp>
      <p:sp>
        <p:nvSpPr>
          <p:cNvPr id="25604" name="Slide Number Placeholder 3">
            <a:extLst>
              <a:ext uri="{FF2B5EF4-FFF2-40B4-BE49-F238E27FC236}">
                <a16:creationId xmlns:a16="http://schemas.microsoft.com/office/drawing/2014/main" id="{520E8156-FA1A-5E03-DD92-0F9C5ABCD9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8FAE885F-7674-43AE-9CA6-D19485DAA101}" type="slidenum">
              <a:rPr lang="en-DE" altLang="en-DE"/>
              <a:pPr fontAlgn="base">
                <a:spcBef>
                  <a:spcPct val="0"/>
                </a:spcBef>
                <a:spcAft>
                  <a:spcPct val="0"/>
                </a:spcAft>
              </a:pPr>
              <a:t>10</a:t>
            </a:fld>
            <a:endParaRPr lang="en-DE" altLang="en-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7AEE9-11E1-5EAB-41FF-1DA5A304F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8EBEC7-A879-D0CA-22B4-0F78BCF999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E46D93-229B-8359-3934-50818AA2FD04}"/>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74667695-6580-0516-5585-14C02E9DBBE3}"/>
              </a:ext>
            </a:extLst>
          </p:cNvPr>
          <p:cNvSpPr>
            <a:spLocks noGrp="1"/>
          </p:cNvSpPr>
          <p:nvPr>
            <p:ph type="sldNum" sz="quarter" idx="5"/>
          </p:nvPr>
        </p:nvSpPr>
        <p:spPr/>
        <p:txBody>
          <a:bodyPr/>
          <a:lstStyle/>
          <a:p>
            <a:pPr>
              <a:defRPr/>
            </a:pPr>
            <a:fld id="{84935198-618C-46B1-AE25-A3F72D7C7805}" type="slidenum">
              <a:rPr lang="en-DE" smtClean="0"/>
              <a:pPr>
                <a:defRPr/>
              </a:pPr>
              <a:t>11</a:t>
            </a:fld>
            <a:endParaRPr lang="en-DE"/>
          </a:p>
        </p:txBody>
      </p:sp>
    </p:spTree>
    <p:extLst>
      <p:ext uri="{BB962C8B-B14F-4D97-AF65-F5344CB8AC3E}">
        <p14:creationId xmlns:p14="http://schemas.microsoft.com/office/powerpoint/2010/main" val="131216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9F72A97-6F11-2FC4-E32C-A4C12705D4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D8EA4E8F-FF88-3EE2-2F8E-BBBCE6F176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https://github.com/loreabad6/doaj-geo</a:t>
            </a:r>
            <a:endParaRPr lang="en-DE" altLang="en-DE"/>
          </a:p>
        </p:txBody>
      </p:sp>
      <p:sp>
        <p:nvSpPr>
          <p:cNvPr id="27652" name="Slide Number Placeholder 3">
            <a:extLst>
              <a:ext uri="{FF2B5EF4-FFF2-40B4-BE49-F238E27FC236}">
                <a16:creationId xmlns:a16="http://schemas.microsoft.com/office/drawing/2014/main" id="{3D7DB768-2F18-5CCF-C4E6-BF36DB5456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9A02631B-C0D2-455A-899A-4366C406ACB1}" type="slidenum">
              <a:rPr lang="en-DE" altLang="en-DE"/>
              <a:pPr fontAlgn="base">
                <a:spcBef>
                  <a:spcPct val="0"/>
                </a:spcBef>
                <a:spcAft>
                  <a:spcPct val="0"/>
                </a:spcAft>
              </a:pPr>
              <a:t>12</a:t>
            </a:fld>
            <a:endParaRPr lang="en-DE" altLang="en-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CFD75C0-BD56-79F0-C8F3-0F44066559AA}"/>
              </a:ext>
            </a:extLst>
          </p:cNvPr>
          <p:cNvSpPr>
            <a:spLocks noGrp="1"/>
          </p:cNvSpPr>
          <p:nvPr>
            <p:ph type="dt" sz="half" idx="10"/>
          </p:nvPr>
        </p:nvSpPr>
        <p:spPr/>
        <p:txBody>
          <a:bodyPr/>
          <a:lstStyle>
            <a:lvl1pPr>
              <a:defRPr/>
            </a:lvl1pPr>
          </a:lstStyle>
          <a:p>
            <a:pPr>
              <a:defRPr/>
            </a:pPr>
            <a:fld id="{5C26DFC6-006C-4BA2-B574-01A7C9F57EB9}" type="datetimeFigureOut">
              <a:rPr lang="en-DE"/>
              <a:pPr>
                <a:defRPr/>
              </a:pPr>
              <a:t>03/03/2025</a:t>
            </a:fld>
            <a:endParaRPr lang="en-DE"/>
          </a:p>
        </p:txBody>
      </p:sp>
      <p:sp>
        <p:nvSpPr>
          <p:cNvPr id="5" name="Footer Placeholder 4">
            <a:extLst>
              <a:ext uri="{FF2B5EF4-FFF2-40B4-BE49-F238E27FC236}">
                <a16:creationId xmlns:a16="http://schemas.microsoft.com/office/drawing/2014/main" id="{A1ADE3EF-6020-9C55-3AE7-C9C54DDDA149}"/>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0A5BF744-1417-C9F3-6B12-7FFE287A422C}"/>
              </a:ext>
            </a:extLst>
          </p:cNvPr>
          <p:cNvSpPr>
            <a:spLocks noGrp="1"/>
          </p:cNvSpPr>
          <p:nvPr>
            <p:ph type="sldNum" sz="quarter" idx="12"/>
          </p:nvPr>
        </p:nvSpPr>
        <p:spPr/>
        <p:txBody>
          <a:bodyPr/>
          <a:lstStyle>
            <a:lvl1pPr>
              <a:defRPr/>
            </a:lvl1pPr>
          </a:lstStyle>
          <a:p>
            <a:pPr>
              <a:defRPr/>
            </a:pPr>
            <a:fld id="{07248BFD-6CB7-40BB-8910-18E5F024EE6C}" type="slidenum">
              <a:rPr lang="en-DE"/>
              <a:pPr>
                <a:defRPr/>
              </a:pPr>
              <a:t>‹#›</a:t>
            </a:fld>
            <a:endParaRPr lang="en-DE"/>
          </a:p>
        </p:txBody>
      </p:sp>
    </p:spTree>
    <p:extLst>
      <p:ext uri="{BB962C8B-B14F-4D97-AF65-F5344CB8AC3E}">
        <p14:creationId xmlns:p14="http://schemas.microsoft.com/office/powerpoint/2010/main" val="51936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EA85D31-9700-7896-A797-D2FB9733BA70}"/>
              </a:ext>
            </a:extLst>
          </p:cNvPr>
          <p:cNvSpPr>
            <a:spLocks noGrp="1"/>
          </p:cNvSpPr>
          <p:nvPr>
            <p:ph type="dt" sz="half" idx="10"/>
          </p:nvPr>
        </p:nvSpPr>
        <p:spPr/>
        <p:txBody>
          <a:bodyPr/>
          <a:lstStyle>
            <a:lvl1pPr>
              <a:defRPr/>
            </a:lvl1pPr>
          </a:lstStyle>
          <a:p>
            <a:pPr>
              <a:defRPr/>
            </a:pPr>
            <a:fld id="{1C14E72C-9D7B-40D8-AC98-0A1F18466785}" type="datetimeFigureOut">
              <a:rPr lang="en-DE"/>
              <a:pPr>
                <a:defRPr/>
              </a:pPr>
              <a:t>03/03/2025</a:t>
            </a:fld>
            <a:endParaRPr lang="en-DE"/>
          </a:p>
        </p:txBody>
      </p:sp>
      <p:sp>
        <p:nvSpPr>
          <p:cNvPr id="5" name="Footer Placeholder 4">
            <a:extLst>
              <a:ext uri="{FF2B5EF4-FFF2-40B4-BE49-F238E27FC236}">
                <a16:creationId xmlns:a16="http://schemas.microsoft.com/office/drawing/2014/main" id="{A621D8F7-99F4-C319-E45B-35FBEC478761}"/>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7DF462D0-A1CF-89B6-57E3-18FEC9A6E1BA}"/>
              </a:ext>
            </a:extLst>
          </p:cNvPr>
          <p:cNvSpPr>
            <a:spLocks noGrp="1"/>
          </p:cNvSpPr>
          <p:nvPr>
            <p:ph type="sldNum" sz="quarter" idx="12"/>
          </p:nvPr>
        </p:nvSpPr>
        <p:spPr/>
        <p:txBody>
          <a:bodyPr/>
          <a:lstStyle>
            <a:lvl1pPr>
              <a:defRPr/>
            </a:lvl1pPr>
          </a:lstStyle>
          <a:p>
            <a:pPr>
              <a:defRPr/>
            </a:pPr>
            <a:fld id="{F7974B45-492A-4197-A241-F99F803DD001}" type="slidenum">
              <a:rPr lang="en-DE"/>
              <a:pPr>
                <a:defRPr/>
              </a:pPr>
              <a:t>‹#›</a:t>
            </a:fld>
            <a:endParaRPr lang="en-DE"/>
          </a:p>
        </p:txBody>
      </p:sp>
    </p:spTree>
    <p:extLst>
      <p:ext uri="{BB962C8B-B14F-4D97-AF65-F5344CB8AC3E}">
        <p14:creationId xmlns:p14="http://schemas.microsoft.com/office/powerpoint/2010/main" val="130990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6DCB70C-9DB5-7588-0665-DEEED4FDAE92}"/>
              </a:ext>
            </a:extLst>
          </p:cNvPr>
          <p:cNvSpPr>
            <a:spLocks noGrp="1"/>
          </p:cNvSpPr>
          <p:nvPr>
            <p:ph type="dt" sz="half" idx="10"/>
          </p:nvPr>
        </p:nvSpPr>
        <p:spPr/>
        <p:txBody>
          <a:bodyPr/>
          <a:lstStyle>
            <a:lvl1pPr>
              <a:defRPr/>
            </a:lvl1pPr>
          </a:lstStyle>
          <a:p>
            <a:pPr>
              <a:defRPr/>
            </a:pPr>
            <a:fld id="{3D5C96B3-18F0-4E10-8DD9-13B6F5A01BA0}" type="datetimeFigureOut">
              <a:rPr lang="en-DE"/>
              <a:pPr>
                <a:defRPr/>
              </a:pPr>
              <a:t>03/03/2025</a:t>
            </a:fld>
            <a:endParaRPr lang="en-DE"/>
          </a:p>
        </p:txBody>
      </p:sp>
      <p:sp>
        <p:nvSpPr>
          <p:cNvPr id="5" name="Footer Placeholder 4">
            <a:extLst>
              <a:ext uri="{FF2B5EF4-FFF2-40B4-BE49-F238E27FC236}">
                <a16:creationId xmlns:a16="http://schemas.microsoft.com/office/drawing/2014/main" id="{7209AAFE-64EA-465E-A9C8-F46F93680FAC}"/>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6DEA0A3E-F3E0-C13A-5B40-AE9C2D0071B7}"/>
              </a:ext>
            </a:extLst>
          </p:cNvPr>
          <p:cNvSpPr>
            <a:spLocks noGrp="1"/>
          </p:cNvSpPr>
          <p:nvPr>
            <p:ph type="sldNum" sz="quarter" idx="12"/>
          </p:nvPr>
        </p:nvSpPr>
        <p:spPr/>
        <p:txBody>
          <a:bodyPr/>
          <a:lstStyle>
            <a:lvl1pPr>
              <a:defRPr/>
            </a:lvl1pPr>
          </a:lstStyle>
          <a:p>
            <a:pPr>
              <a:defRPr/>
            </a:pPr>
            <a:fld id="{90854BC0-8634-4CAF-9EA0-9C7AB12945F4}" type="slidenum">
              <a:rPr lang="en-DE"/>
              <a:pPr>
                <a:defRPr/>
              </a:pPr>
              <a:t>‹#›</a:t>
            </a:fld>
            <a:endParaRPr lang="en-DE"/>
          </a:p>
        </p:txBody>
      </p:sp>
    </p:spTree>
    <p:extLst>
      <p:ext uri="{BB962C8B-B14F-4D97-AF65-F5344CB8AC3E}">
        <p14:creationId xmlns:p14="http://schemas.microsoft.com/office/powerpoint/2010/main" val="410342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75B3648-BE8B-6BD6-F0E6-2B3F9CFD229F}"/>
              </a:ext>
            </a:extLst>
          </p:cNvPr>
          <p:cNvSpPr>
            <a:spLocks noGrp="1"/>
          </p:cNvSpPr>
          <p:nvPr>
            <p:ph type="dt" sz="half" idx="10"/>
          </p:nvPr>
        </p:nvSpPr>
        <p:spPr/>
        <p:txBody>
          <a:bodyPr/>
          <a:lstStyle>
            <a:lvl1pPr>
              <a:defRPr/>
            </a:lvl1pPr>
          </a:lstStyle>
          <a:p>
            <a:pPr>
              <a:defRPr/>
            </a:pPr>
            <a:fld id="{3DB2A116-81A6-427B-AE41-3FC2A48D5474}" type="datetimeFigureOut">
              <a:rPr lang="en-DE"/>
              <a:pPr>
                <a:defRPr/>
              </a:pPr>
              <a:t>03/03/2025</a:t>
            </a:fld>
            <a:endParaRPr lang="en-DE"/>
          </a:p>
        </p:txBody>
      </p:sp>
      <p:sp>
        <p:nvSpPr>
          <p:cNvPr id="5" name="Footer Placeholder 4">
            <a:extLst>
              <a:ext uri="{FF2B5EF4-FFF2-40B4-BE49-F238E27FC236}">
                <a16:creationId xmlns:a16="http://schemas.microsoft.com/office/drawing/2014/main" id="{01E34073-7D33-A30D-599D-3090CC9A6985}"/>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7052B5A1-45E0-2DA7-9167-EC4DCC2B1DE2}"/>
              </a:ext>
            </a:extLst>
          </p:cNvPr>
          <p:cNvSpPr>
            <a:spLocks noGrp="1"/>
          </p:cNvSpPr>
          <p:nvPr>
            <p:ph type="sldNum" sz="quarter" idx="12"/>
          </p:nvPr>
        </p:nvSpPr>
        <p:spPr/>
        <p:txBody>
          <a:bodyPr/>
          <a:lstStyle>
            <a:lvl1pPr>
              <a:defRPr/>
            </a:lvl1pPr>
          </a:lstStyle>
          <a:p>
            <a:pPr>
              <a:defRPr/>
            </a:pPr>
            <a:fld id="{A56D988C-9AF7-494A-AC2E-2E0DEDE3D6E9}" type="slidenum">
              <a:rPr lang="en-DE"/>
              <a:pPr>
                <a:defRPr/>
              </a:pPr>
              <a:t>‹#›</a:t>
            </a:fld>
            <a:endParaRPr lang="en-DE"/>
          </a:p>
        </p:txBody>
      </p:sp>
    </p:spTree>
    <p:extLst>
      <p:ext uri="{BB962C8B-B14F-4D97-AF65-F5344CB8AC3E}">
        <p14:creationId xmlns:p14="http://schemas.microsoft.com/office/powerpoint/2010/main" val="371319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9F4DA-EC10-C756-8EC5-DBBE2A9EE0C1}"/>
              </a:ext>
            </a:extLst>
          </p:cNvPr>
          <p:cNvSpPr>
            <a:spLocks noGrp="1"/>
          </p:cNvSpPr>
          <p:nvPr>
            <p:ph type="dt" sz="half" idx="10"/>
          </p:nvPr>
        </p:nvSpPr>
        <p:spPr/>
        <p:txBody>
          <a:bodyPr/>
          <a:lstStyle>
            <a:lvl1pPr>
              <a:defRPr/>
            </a:lvl1pPr>
          </a:lstStyle>
          <a:p>
            <a:pPr>
              <a:defRPr/>
            </a:pPr>
            <a:fld id="{A9DDC042-3E78-4FE1-98BD-B8C33468DF76}" type="datetimeFigureOut">
              <a:rPr lang="en-DE"/>
              <a:pPr>
                <a:defRPr/>
              </a:pPr>
              <a:t>03/03/2025</a:t>
            </a:fld>
            <a:endParaRPr lang="en-DE"/>
          </a:p>
        </p:txBody>
      </p:sp>
      <p:sp>
        <p:nvSpPr>
          <p:cNvPr id="5" name="Footer Placeholder 4">
            <a:extLst>
              <a:ext uri="{FF2B5EF4-FFF2-40B4-BE49-F238E27FC236}">
                <a16:creationId xmlns:a16="http://schemas.microsoft.com/office/drawing/2014/main" id="{DD8DCAA9-70FF-B69A-996F-4E0DA519FF43}"/>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AC7FD890-32EA-94E6-1F1D-A450B6BA90B2}"/>
              </a:ext>
            </a:extLst>
          </p:cNvPr>
          <p:cNvSpPr>
            <a:spLocks noGrp="1"/>
          </p:cNvSpPr>
          <p:nvPr>
            <p:ph type="sldNum" sz="quarter" idx="12"/>
          </p:nvPr>
        </p:nvSpPr>
        <p:spPr/>
        <p:txBody>
          <a:bodyPr/>
          <a:lstStyle>
            <a:lvl1pPr>
              <a:defRPr/>
            </a:lvl1pPr>
          </a:lstStyle>
          <a:p>
            <a:pPr>
              <a:defRPr/>
            </a:pPr>
            <a:fld id="{D06C42B6-13AA-4513-8CA0-7C7229F6422E}" type="slidenum">
              <a:rPr lang="en-DE"/>
              <a:pPr>
                <a:defRPr/>
              </a:pPr>
              <a:t>‹#›</a:t>
            </a:fld>
            <a:endParaRPr lang="en-DE"/>
          </a:p>
        </p:txBody>
      </p:sp>
    </p:spTree>
    <p:extLst>
      <p:ext uri="{BB962C8B-B14F-4D97-AF65-F5344CB8AC3E}">
        <p14:creationId xmlns:p14="http://schemas.microsoft.com/office/powerpoint/2010/main" val="334009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B0B7296F-F37F-FFF8-D94C-65D261066227}"/>
              </a:ext>
            </a:extLst>
          </p:cNvPr>
          <p:cNvSpPr>
            <a:spLocks noGrp="1"/>
          </p:cNvSpPr>
          <p:nvPr>
            <p:ph type="dt" sz="half" idx="10"/>
          </p:nvPr>
        </p:nvSpPr>
        <p:spPr/>
        <p:txBody>
          <a:bodyPr/>
          <a:lstStyle>
            <a:lvl1pPr>
              <a:defRPr/>
            </a:lvl1pPr>
          </a:lstStyle>
          <a:p>
            <a:pPr>
              <a:defRPr/>
            </a:pPr>
            <a:fld id="{E4B07648-3633-453F-94BB-653084C974FD}" type="datetimeFigureOut">
              <a:rPr lang="en-DE"/>
              <a:pPr>
                <a:defRPr/>
              </a:pPr>
              <a:t>03/03/2025</a:t>
            </a:fld>
            <a:endParaRPr lang="en-DE"/>
          </a:p>
        </p:txBody>
      </p:sp>
      <p:sp>
        <p:nvSpPr>
          <p:cNvPr id="6" name="Footer Placeholder 5">
            <a:extLst>
              <a:ext uri="{FF2B5EF4-FFF2-40B4-BE49-F238E27FC236}">
                <a16:creationId xmlns:a16="http://schemas.microsoft.com/office/drawing/2014/main" id="{9C3D0E62-FAF5-A9B7-CB5D-014F54549583}"/>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14B74229-EE41-0D98-4495-1BEAECE8DE4A}"/>
              </a:ext>
            </a:extLst>
          </p:cNvPr>
          <p:cNvSpPr>
            <a:spLocks noGrp="1"/>
          </p:cNvSpPr>
          <p:nvPr>
            <p:ph type="sldNum" sz="quarter" idx="12"/>
          </p:nvPr>
        </p:nvSpPr>
        <p:spPr/>
        <p:txBody>
          <a:bodyPr/>
          <a:lstStyle>
            <a:lvl1pPr>
              <a:defRPr/>
            </a:lvl1pPr>
          </a:lstStyle>
          <a:p>
            <a:pPr>
              <a:defRPr/>
            </a:pPr>
            <a:fld id="{2FA17B52-4869-4958-883B-08FD3E837310}" type="slidenum">
              <a:rPr lang="en-DE"/>
              <a:pPr>
                <a:defRPr/>
              </a:pPr>
              <a:t>‹#›</a:t>
            </a:fld>
            <a:endParaRPr lang="en-DE"/>
          </a:p>
        </p:txBody>
      </p:sp>
    </p:spTree>
    <p:extLst>
      <p:ext uri="{BB962C8B-B14F-4D97-AF65-F5344CB8AC3E}">
        <p14:creationId xmlns:p14="http://schemas.microsoft.com/office/powerpoint/2010/main" val="412101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F6927385-EAEC-7B22-4B67-6F58946462F0}"/>
              </a:ext>
            </a:extLst>
          </p:cNvPr>
          <p:cNvSpPr>
            <a:spLocks noGrp="1"/>
          </p:cNvSpPr>
          <p:nvPr>
            <p:ph type="dt" sz="half" idx="10"/>
          </p:nvPr>
        </p:nvSpPr>
        <p:spPr/>
        <p:txBody>
          <a:bodyPr/>
          <a:lstStyle>
            <a:lvl1pPr>
              <a:defRPr/>
            </a:lvl1pPr>
          </a:lstStyle>
          <a:p>
            <a:pPr>
              <a:defRPr/>
            </a:pPr>
            <a:fld id="{374ED6A8-1579-478E-A9E0-8256CBF1E8FE}" type="datetimeFigureOut">
              <a:rPr lang="en-DE"/>
              <a:pPr>
                <a:defRPr/>
              </a:pPr>
              <a:t>03/03/2025</a:t>
            </a:fld>
            <a:endParaRPr lang="en-DE"/>
          </a:p>
        </p:txBody>
      </p:sp>
      <p:sp>
        <p:nvSpPr>
          <p:cNvPr id="8" name="Footer Placeholder 7">
            <a:extLst>
              <a:ext uri="{FF2B5EF4-FFF2-40B4-BE49-F238E27FC236}">
                <a16:creationId xmlns:a16="http://schemas.microsoft.com/office/drawing/2014/main" id="{41C92DAB-8F52-653C-785B-4EC24E1DE4BE}"/>
              </a:ext>
            </a:extLst>
          </p:cNvPr>
          <p:cNvSpPr>
            <a:spLocks noGrp="1"/>
          </p:cNvSpPr>
          <p:nvPr>
            <p:ph type="ftr" sz="quarter" idx="11"/>
          </p:nvPr>
        </p:nvSpPr>
        <p:spPr/>
        <p:txBody>
          <a:bodyPr/>
          <a:lstStyle>
            <a:lvl1pPr>
              <a:defRPr/>
            </a:lvl1pPr>
          </a:lstStyle>
          <a:p>
            <a:pPr>
              <a:defRPr/>
            </a:pPr>
            <a:endParaRPr lang="en-DE"/>
          </a:p>
        </p:txBody>
      </p:sp>
      <p:sp>
        <p:nvSpPr>
          <p:cNvPr id="9" name="Slide Number Placeholder 8">
            <a:extLst>
              <a:ext uri="{FF2B5EF4-FFF2-40B4-BE49-F238E27FC236}">
                <a16:creationId xmlns:a16="http://schemas.microsoft.com/office/drawing/2014/main" id="{05F4C0F4-7300-F2F7-185E-B70081AE5067}"/>
              </a:ext>
            </a:extLst>
          </p:cNvPr>
          <p:cNvSpPr>
            <a:spLocks noGrp="1"/>
          </p:cNvSpPr>
          <p:nvPr>
            <p:ph type="sldNum" sz="quarter" idx="12"/>
          </p:nvPr>
        </p:nvSpPr>
        <p:spPr/>
        <p:txBody>
          <a:bodyPr/>
          <a:lstStyle>
            <a:lvl1pPr>
              <a:defRPr/>
            </a:lvl1pPr>
          </a:lstStyle>
          <a:p>
            <a:pPr>
              <a:defRPr/>
            </a:pPr>
            <a:fld id="{5E73C898-AC77-4BA2-A918-88F744AFD40F}" type="slidenum">
              <a:rPr lang="en-DE"/>
              <a:pPr>
                <a:defRPr/>
              </a:pPr>
              <a:t>‹#›</a:t>
            </a:fld>
            <a:endParaRPr lang="en-DE"/>
          </a:p>
        </p:txBody>
      </p:sp>
    </p:spTree>
    <p:extLst>
      <p:ext uri="{BB962C8B-B14F-4D97-AF65-F5344CB8AC3E}">
        <p14:creationId xmlns:p14="http://schemas.microsoft.com/office/powerpoint/2010/main" val="3158424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FFE47BBA-BE49-ADB1-CBB2-BFCB2B1C9EE6}"/>
              </a:ext>
            </a:extLst>
          </p:cNvPr>
          <p:cNvSpPr>
            <a:spLocks noGrp="1"/>
          </p:cNvSpPr>
          <p:nvPr>
            <p:ph type="dt" sz="half" idx="10"/>
          </p:nvPr>
        </p:nvSpPr>
        <p:spPr/>
        <p:txBody>
          <a:bodyPr/>
          <a:lstStyle>
            <a:lvl1pPr>
              <a:defRPr/>
            </a:lvl1pPr>
          </a:lstStyle>
          <a:p>
            <a:pPr>
              <a:defRPr/>
            </a:pPr>
            <a:fld id="{F50D5A1F-1468-4D59-81E0-2F42D73FE6FF}" type="datetimeFigureOut">
              <a:rPr lang="en-DE"/>
              <a:pPr>
                <a:defRPr/>
              </a:pPr>
              <a:t>03/03/2025</a:t>
            </a:fld>
            <a:endParaRPr lang="en-DE"/>
          </a:p>
        </p:txBody>
      </p:sp>
      <p:sp>
        <p:nvSpPr>
          <p:cNvPr id="4" name="Footer Placeholder 3">
            <a:extLst>
              <a:ext uri="{FF2B5EF4-FFF2-40B4-BE49-F238E27FC236}">
                <a16:creationId xmlns:a16="http://schemas.microsoft.com/office/drawing/2014/main" id="{1C20C9CC-CEC7-9862-3C41-A0B11DC8EEFF}"/>
              </a:ext>
            </a:extLst>
          </p:cNvPr>
          <p:cNvSpPr>
            <a:spLocks noGrp="1"/>
          </p:cNvSpPr>
          <p:nvPr>
            <p:ph type="ftr" sz="quarter" idx="11"/>
          </p:nvPr>
        </p:nvSpPr>
        <p:spPr/>
        <p:txBody>
          <a:bodyPr/>
          <a:lstStyle>
            <a:lvl1pPr>
              <a:defRPr/>
            </a:lvl1pPr>
          </a:lstStyle>
          <a:p>
            <a:pPr>
              <a:defRPr/>
            </a:pPr>
            <a:endParaRPr lang="en-DE"/>
          </a:p>
        </p:txBody>
      </p:sp>
      <p:sp>
        <p:nvSpPr>
          <p:cNvPr id="5" name="Slide Number Placeholder 4">
            <a:extLst>
              <a:ext uri="{FF2B5EF4-FFF2-40B4-BE49-F238E27FC236}">
                <a16:creationId xmlns:a16="http://schemas.microsoft.com/office/drawing/2014/main" id="{BF319079-67D0-4325-508E-CF18FD664710}"/>
              </a:ext>
            </a:extLst>
          </p:cNvPr>
          <p:cNvSpPr>
            <a:spLocks noGrp="1"/>
          </p:cNvSpPr>
          <p:nvPr>
            <p:ph type="sldNum" sz="quarter" idx="12"/>
          </p:nvPr>
        </p:nvSpPr>
        <p:spPr/>
        <p:txBody>
          <a:bodyPr/>
          <a:lstStyle>
            <a:lvl1pPr>
              <a:defRPr/>
            </a:lvl1pPr>
          </a:lstStyle>
          <a:p>
            <a:pPr>
              <a:defRPr/>
            </a:pPr>
            <a:fld id="{21102891-45C7-4AB8-954E-8133EDFC20B1}" type="slidenum">
              <a:rPr lang="en-DE"/>
              <a:pPr>
                <a:defRPr/>
              </a:pPr>
              <a:t>‹#›</a:t>
            </a:fld>
            <a:endParaRPr lang="en-DE"/>
          </a:p>
        </p:txBody>
      </p:sp>
    </p:spTree>
    <p:extLst>
      <p:ext uri="{BB962C8B-B14F-4D97-AF65-F5344CB8AC3E}">
        <p14:creationId xmlns:p14="http://schemas.microsoft.com/office/powerpoint/2010/main" val="4537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A7DC9-3236-8079-6172-024194268CE8}"/>
              </a:ext>
            </a:extLst>
          </p:cNvPr>
          <p:cNvSpPr>
            <a:spLocks noGrp="1"/>
          </p:cNvSpPr>
          <p:nvPr>
            <p:ph type="dt" sz="half" idx="10"/>
          </p:nvPr>
        </p:nvSpPr>
        <p:spPr/>
        <p:txBody>
          <a:bodyPr/>
          <a:lstStyle>
            <a:lvl1pPr>
              <a:defRPr/>
            </a:lvl1pPr>
          </a:lstStyle>
          <a:p>
            <a:pPr>
              <a:defRPr/>
            </a:pPr>
            <a:fld id="{4F980623-1A8F-451A-8AB7-B406B3A7CADB}" type="datetimeFigureOut">
              <a:rPr lang="en-DE"/>
              <a:pPr>
                <a:defRPr/>
              </a:pPr>
              <a:t>03/03/2025</a:t>
            </a:fld>
            <a:endParaRPr lang="en-DE"/>
          </a:p>
        </p:txBody>
      </p:sp>
      <p:sp>
        <p:nvSpPr>
          <p:cNvPr id="3" name="Footer Placeholder 2">
            <a:extLst>
              <a:ext uri="{FF2B5EF4-FFF2-40B4-BE49-F238E27FC236}">
                <a16:creationId xmlns:a16="http://schemas.microsoft.com/office/drawing/2014/main" id="{9CB55D45-E7F3-6839-23A3-D952F9176056}"/>
              </a:ext>
            </a:extLst>
          </p:cNvPr>
          <p:cNvSpPr>
            <a:spLocks noGrp="1"/>
          </p:cNvSpPr>
          <p:nvPr>
            <p:ph type="ftr" sz="quarter" idx="11"/>
          </p:nvPr>
        </p:nvSpPr>
        <p:spPr/>
        <p:txBody>
          <a:bodyPr/>
          <a:lstStyle>
            <a:lvl1pPr>
              <a:defRPr/>
            </a:lvl1pPr>
          </a:lstStyle>
          <a:p>
            <a:pPr>
              <a:defRPr/>
            </a:pPr>
            <a:endParaRPr lang="en-DE"/>
          </a:p>
        </p:txBody>
      </p:sp>
      <p:sp>
        <p:nvSpPr>
          <p:cNvPr id="4" name="Slide Number Placeholder 3">
            <a:extLst>
              <a:ext uri="{FF2B5EF4-FFF2-40B4-BE49-F238E27FC236}">
                <a16:creationId xmlns:a16="http://schemas.microsoft.com/office/drawing/2014/main" id="{F09B2DF6-252C-2648-187E-A8E8487EED87}"/>
              </a:ext>
            </a:extLst>
          </p:cNvPr>
          <p:cNvSpPr>
            <a:spLocks noGrp="1"/>
          </p:cNvSpPr>
          <p:nvPr>
            <p:ph type="sldNum" sz="quarter" idx="12"/>
          </p:nvPr>
        </p:nvSpPr>
        <p:spPr/>
        <p:txBody>
          <a:bodyPr/>
          <a:lstStyle>
            <a:lvl1pPr>
              <a:defRPr/>
            </a:lvl1pPr>
          </a:lstStyle>
          <a:p>
            <a:pPr>
              <a:defRPr/>
            </a:pPr>
            <a:fld id="{AB920BFE-15CB-41C5-8C10-4E56FC8DF3E6}" type="slidenum">
              <a:rPr lang="en-DE"/>
              <a:pPr>
                <a:defRPr/>
              </a:pPr>
              <a:t>‹#›</a:t>
            </a:fld>
            <a:endParaRPr lang="en-DE"/>
          </a:p>
        </p:txBody>
      </p:sp>
    </p:spTree>
    <p:extLst>
      <p:ext uri="{BB962C8B-B14F-4D97-AF65-F5344CB8AC3E}">
        <p14:creationId xmlns:p14="http://schemas.microsoft.com/office/powerpoint/2010/main" val="368608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53DD3-854B-B74C-AE76-49674494D33E}"/>
              </a:ext>
            </a:extLst>
          </p:cNvPr>
          <p:cNvSpPr>
            <a:spLocks noGrp="1"/>
          </p:cNvSpPr>
          <p:nvPr>
            <p:ph type="dt" sz="half" idx="10"/>
          </p:nvPr>
        </p:nvSpPr>
        <p:spPr/>
        <p:txBody>
          <a:bodyPr/>
          <a:lstStyle>
            <a:lvl1pPr>
              <a:defRPr/>
            </a:lvl1pPr>
          </a:lstStyle>
          <a:p>
            <a:pPr>
              <a:defRPr/>
            </a:pPr>
            <a:fld id="{DD9AE069-D6B7-47A9-9BE5-C4510F3C05E3}" type="datetimeFigureOut">
              <a:rPr lang="en-DE"/>
              <a:pPr>
                <a:defRPr/>
              </a:pPr>
              <a:t>03/03/2025</a:t>
            </a:fld>
            <a:endParaRPr lang="en-DE"/>
          </a:p>
        </p:txBody>
      </p:sp>
      <p:sp>
        <p:nvSpPr>
          <p:cNvPr id="6" name="Footer Placeholder 5">
            <a:extLst>
              <a:ext uri="{FF2B5EF4-FFF2-40B4-BE49-F238E27FC236}">
                <a16:creationId xmlns:a16="http://schemas.microsoft.com/office/drawing/2014/main" id="{75788222-97B0-DDF8-8368-FC1DF15DE1A1}"/>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7ADB5726-70ED-BBC7-4052-38998CBAF270}"/>
              </a:ext>
            </a:extLst>
          </p:cNvPr>
          <p:cNvSpPr>
            <a:spLocks noGrp="1"/>
          </p:cNvSpPr>
          <p:nvPr>
            <p:ph type="sldNum" sz="quarter" idx="12"/>
          </p:nvPr>
        </p:nvSpPr>
        <p:spPr/>
        <p:txBody>
          <a:bodyPr/>
          <a:lstStyle>
            <a:lvl1pPr>
              <a:defRPr/>
            </a:lvl1pPr>
          </a:lstStyle>
          <a:p>
            <a:pPr>
              <a:defRPr/>
            </a:pPr>
            <a:fld id="{43244CAC-A191-45B6-8DAC-6E7803479B35}" type="slidenum">
              <a:rPr lang="en-DE"/>
              <a:pPr>
                <a:defRPr/>
              </a:pPr>
              <a:t>‹#›</a:t>
            </a:fld>
            <a:endParaRPr lang="en-DE"/>
          </a:p>
        </p:txBody>
      </p:sp>
    </p:spTree>
    <p:extLst>
      <p:ext uri="{BB962C8B-B14F-4D97-AF65-F5344CB8AC3E}">
        <p14:creationId xmlns:p14="http://schemas.microsoft.com/office/powerpoint/2010/main" val="260716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DE"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70CC2-470B-443C-E0D6-6C7AEFC3F9E4}"/>
              </a:ext>
            </a:extLst>
          </p:cNvPr>
          <p:cNvSpPr>
            <a:spLocks noGrp="1"/>
          </p:cNvSpPr>
          <p:nvPr>
            <p:ph type="dt" sz="half" idx="10"/>
          </p:nvPr>
        </p:nvSpPr>
        <p:spPr/>
        <p:txBody>
          <a:bodyPr/>
          <a:lstStyle>
            <a:lvl1pPr>
              <a:defRPr/>
            </a:lvl1pPr>
          </a:lstStyle>
          <a:p>
            <a:pPr>
              <a:defRPr/>
            </a:pPr>
            <a:fld id="{C6487BB7-5A38-4C58-BB4E-FDD46A03B4E3}" type="datetimeFigureOut">
              <a:rPr lang="en-DE"/>
              <a:pPr>
                <a:defRPr/>
              </a:pPr>
              <a:t>03/03/2025</a:t>
            </a:fld>
            <a:endParaRPr lang="en-DE"/>
          </a:p>
        </p:txBody>
      </p:sp>
      <p:sp>
        <p:nvSpPr>
          <p:cNvPr id="6" name="Footer Placeholder 5">
            <a:extLst>
              <a:ext uri="{FF2B5EF4-FFF2-40B4-BE49-F238E27FC236}">
                <a16:creationId xmlns:a16="http://schemas.microsoft.com/office/drawing/2014/main" id="{2F1D2299-9D2B-B7E9-EE44-D2B94B7BBCD2}"/>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87105134-AB06-1425-00DC-D9892E6F4B57}"/>
              </a:ext>
            </a:extLst>
          </p:cNvPr>
          <p:cNvSpPr>
            <a:spLocks noGrp="1"/>
          </p:cNvSpPr>
          <p:nvPr>
            <p:ph type="sldNum" sz="quarter" idx="12"/>
          </p:nvPr>
        </p:nvSpPr>
        <p:spPr/>
        <p:txBody>
          <a:bodyPr/>
          <a:lstStyle>
            <a:lvl1pPr>
              <a:defRPr/>
            </a:lvl1pPr>
          </a:lstStyle>
          <a:p>
            <a:pPr>
              <a:defRPr/>
            </a:pPr>
            <a:fld id="{A82953C4-0B2E-4764-909D-58CBEE71980A}" type="slidenum">
              <a:rPr lang="en-DE"/>
              <a:pPr>
                <a:defRPr/>
              </a:pPr>
              <a:t>‹#›</a:t>
            </a:fld>
            <a:endParaRPr lang="en-DE"/>
          </a:p>
        </p:txBody>
      </p:sp>
    </p:spTree>
    <p:extLst>
      <p:ext uri="{BB962C8B-B14F-4D97-AF65-F5344CB8AC3E}">
        <p14:creationId xmlns:p14="http://schemas.microsoft.com/office/powerpoint/2010/main" val="387991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4DD6575-EB10-EFB8-789A-137B78903899}"/>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DE"/>
              <a:t>Click to edit Master title style</a:t>
            </a:r>
            <a:endParaRPr lang="en-DE" altLang="en-DE"/>
          </a:p>
        </p:txBody>
      </p:sp>
      <p:sp>
        <p:nvSpPr>
          <p:cNvPr id="1027" name="Text Placeholder 2">
            <a:extLst>
              <a:ext uri="{FF2B5EF4-FFF2-40B4-BE49-F238E27FC236}">
                <a16:creationId xmlns:a16="http://schemas.microsoft.com/office/drawing/2014/main" id="{7991A2D5-DF11-F847-7CB1-9216E32AB72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DE"/>
              <a:t>Click to edit Master text styles</a:t>
            </a:r>
          </a:p>
          <a:p>
            <a:pPr lvl="1"/>
            <a:r>
              <a:rPr lang="en-US" altLang="en-DE"/>
              <a:t>Second level</a:t>
            </a:r>
          </a:p>
          <a:p>
            <a:pPr lvl="2"/>
            <a:r>
              <a:rPr lang="en-US" altLang="en-DE"/>
              <a:t>Third level</a:t>
            </a:r>
          </a:p>
          <a:p>
            <a:pPr lvl="3"/>
            <a:r>
              <a:rPr lang="en-US" altLang="en-DE"/>
              <a:t>Fourth level</a:t>
            </a:r>
          </a:p>
          <a:p>
            <a:pPr lvl="4"/>
            <a:r>
              <a:rPr lang="en-US" altLang="en-DE"/>
              <a:t>Fifth level</a:t>
            </a:r>
            <a:endParaRPr lang="en-DE" altLang="en-DE"/>
          </a:p>
        </p:txBody>
      </p:sp>
      <p:sp>
        <p:nvSpPr>
          <p:cNvPr id="4" name="Date Placeholder 3">
            <a:extLst>
              <a:ext uri="{FF2B5EF4-FFF2-40B4-BE49-F238E27FC236}">
                <a16:creationId xmlns:a16="http://schemas.microsoft.com/office/drawing/2014/main" id="{4C331228-FBFE-60EB-4954-0DB076FE4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82000"/>
                  </a:schemeClr>
                </a:solidFill>
                <a:latin typeface="+mn-lt"/>
              </a:defRPr>
            </a:lvl1pPr>
          </a:lstStyle>
          <a:p>
            <a:pPr>
              <a:defRPr/>
            </a:pPr>
            <a:fld id="{57B4FEAD-6B98-4608-94CF-7640CD1A4B9E}" type="datetimeFigureOut">
              <a:rPr lang="en-DE"/>
              <a:pPr>
                <a:defRPr/>
              </a:pPr>
              <a:t>03/03/2025</a:t>
            </a:fld>
            <a:endParaRPr lang="en-DE"/>
          </a:p>
        </p:txBody>
      </p:sp>
      <p:sp>
        <p:nvSpPr>
          <p:cNvPr id="5" name="Footer Placeholder 4">
            <a:extLst>
              <a:ext uri="{FF2B5EF4-FFF2-40B4-BE49-F238E27FC236}">
                <a16:creationId xmlns:a16="http://schemas.microsoft.com/office/drawing/2014/main" id="{4ECF11EC-FE4C-97D2-7310-7B8F1242A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endParaRPr lang="en-DE"/>
          </a:p>
        </p:txBody>
      </p:sp>
      <p:sp>
        <p:nvSpPr>
          <p:cNvPr id="6" name="Slide Number Placeholder 5">
            <a:extLst>
              <a:ext uri="{FF2B5EF4-FFF2-40B4-BE49-F238E27FC236}">
                <a16:creationId xmlns:a16="http://schemas.microsoft.com/office/drawing/2014/main" id="{1E17D2BE-7D02-8D1E-AAFA-F825CAB0D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82000"/>
                  </a:schemeClr>
                </a:solidFill>
                <a:latin typeface="+mn-lt"/>
              </a:defRPr>
            </a:lvl1pPr>
          </a:lstStyle>
          <a:p>
            <a:pPr>
              <a:defRPr/>
            </a:pPr>
            <a:fld id="{5622767C-B4D8-41F0-BB76-40BB1D1DBB33}" type="slidenum">
              <a:rPr lang="en-DE"/>
              <a:pPr>
                <a:defRPr/>
              </a:pPr>
              <a:t>‹#›</a:t>
            </a:fld>
            <a:endParaRPr lang="en-DE"/>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ptos Display" panose="020B0004020202020204" pitchFamily="34" charset="0"/>
        </a:defRPr>
      </a:lvl2pPr>
      <a:lvl3pPr algn="l" rtl="0" fontAlgn="base">
        <a:lnSpc>
          <a:spcPct val="90000"/>
        </a:lnSpc>
        <a:spcBef>
          <a:spcPct val="0"/>
        </a:spcBef>
        <a:spcAft>
          <a:spcPct val="0"/>
        </a:spcAft>
        <a:defRPr sz="4400">
          <a:solidFill>
            <a:schemeClr val="tx1"/>
          </a:solidFill>
          <a:latin typeface="Aptos Display" panose="020B0004020202020204" pitchFamily="34" charset="0"/>
        </a:defRPr>
      </a:lvl3pPr>
      <a:lvl4pPr algn="l" rtl="0" fontAlgn="base">
        <a:lnSpc>
          <a:spcPct val="90000"/>
        </a:lnSpc>
        <a:spcBef>
          <a:spcPct val="0"/>
        </a:spcBef>
        <a:spcAft>
          <a:spcPct val="0"/>
        </a:spcAft>
        <a:defRPr sz="4400">
          <a:solidFill>
            <a:schemeClr val="tx1"/>
          </a:solidFill>
          <a:latin typeface="Aptos Display" panose="020B0004020202020204" pitchFamily="34" charset="0"/>
        </a:defRPr>
      </a:lvl4pPr>
      <a:lvl5pPr algn="l" rtl="0" fontAlgn="base">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bioone.org/journals/acta-ornithologica/current" TargetMode="External"/><Relationship Id="rId13" Type="http://schemas.openxmlformats.org/officeDocument/2006/relationships/hyperlink" Target="https://onlinelibrary.wiley.com/journal/14429993" TargetMode="External"/><Relationship Id="rId18" Type="http://schemas.openxmlformats.org/officeDocument/2006/relationships/hyperlink" Target="https://nsojournals.onlinelibrary.wiley.com/journal/1600048x" TargetMode="External"/><Relationship Id="rId26" Type="http://schemas.openxmlformats.org/officeDocument/2006/relationships/hyperlink" Target="https://movementecologyjournal.biomedcentral.com/about" TargetMode="External"/><Relationship Id="rId3" Type="http://schemas.openxmlformats.org/officeDocument/2006/relationships/hyperlink" Target="https://journal.afonet.org/" TargetMode="External"/><Relationship Id="rId21" Type="http://schemas.openxmlformats.org/officeDocument/2006/relationships/hyperlink" Target="https://www.tandfonline.com/journals/tbis20" TargetMode="External"/><Relationship Id="rId7" Type="http://schemas.openxmlformats.org/officeDocument/2006/relationships/hyperlink" Target="https://wilsonsociety.org/pubs/wjo/" TargetMode="External"/><Relationship Id="rId12" Type="http://schemas.openxmlformats.org/officeDocument/2006/relationships/hyperlink" Target="https://link.springer.com/journal/10336" TargetMode="External"/><Relationship Id="rId17" Type="http://schemas.openxmlformats.org/officeDocument/2006/relationships/hyperlink" Target="https://esajournals.onlinelibrary.wiley.com/journal/21508925" TargetMode="External"/><Relationship Id="rId25" Type="http://schemas.openxmlformats.org/officeDocument/2006/relationships/hyperlink" Target="https://www.sciencedirect.com/journal/avian-research" TargetMode="External"/><Relationship Id="rId2" Type="http://schemas.openxmlformats.org/officeDocument/2006/relationships/notesSlide" Target="../notesSlides/notesSlide5.xml"/><Relationship Id="rId16" Type="http://schemas.openxmlformats.org/officeDocument/2006/relationships/hyperlink" Target="https://link.springer.com/journal/43388" TargetMode="External"/><Relationship Id="rId20" Type="http://schemas.openxmlformats.org/officeDocument/2006/relationships/hyperlink" Target="https://onlinelibrary.wiley.com/journal/14610248" TargetMode="External"/><Relationship Id="rId29" Type="http://schemas.openxmlformats.org/officeDocument/2006/relationships/hyperlink" Target="https://americanornithology.org/publications/ornithological-applications/" TargetMode="External"/><Relationship Id="rId1" Type="http://schemas.openxmlformats.org/officeDocument/2006/relationships/slideLayout" Target="../slideLayouts/slideLayout2.xml"/><Relationship Id="rId6" Type="http://schemas.openxmlformats.org/officeDocument/2006/relationships/hyperlink" Target="https://academic.oup.com/auk" TargetMode="External"/><Relationship Id="rId11" Type="http://schemas.openxmlformats.org/officeDocument/2006/relationships/hyperlink" Target="https://www.pagepress.org/biology/index.php/tz" TargetMode="External"/><Relationship Id="rId24" Type="http://schemas.openxmlformats.org/officeDocument/2006/relationships/hyperlink" Target="https://www.ardeola.org/es/autores/" TargetMode="External"/><Relationship Id="rId5" Type="http://schemas.openxmlformats.org/officeDocument/2006/relationships/hyperlink" Target="https://bioone.org/journals/pacific-science" TargetMode="External"/><Relationship Id="rId15" Type="http://schemas.openxmlformats.org/officeDocument/2006/relationships/hyperlink" Target="https://link.springer.com/journal/442" TargetMode="External"/><Relationship Id="rId23" Type="http://schemas.openxmlformats.org/officeDocument/2006/relationships/hyperlink" Target="https://www.cambridge.org/core/journals/bird-conservation-international" TargetMode="External"/><Relationship Id="rId28" Type="http://schemas.openxmlformats.org/officeDocument/2006/relationships/hyperlink" Target="https://americanornithology.org/publications/ornithology/" TargetMode="External"/><Relationship Id="rId10" Type="http://schemas.openxmlformats.org/officeDocument/2006/relationships/hyperlink" Target="https://journals.sfu.ca/ornneo/index.php/ornneo/about/submissions" TargetMode="External"/><Relationship Id="rId19" Type="http://schemas.openxmlformats.org/officeDocument/2006/relationships/hyperlink" Target="https://esajournals.onlinelibrary.wiley.com/journal/19399170" TargetMode="External"/><Relationship Id="rId4" Type="http://schemas.openxmlformats.org/officeDocument/2006/relationships/hyperlink" Target="https://besjournals.onlinelibrary.wiley.com/journal/13652656" TargetMode="External"/><Relationship Id="rId9" Type="http://schemas.openxmlformats.org/officeDocument/2006/relationships/hyperlink" Target="https://academic.oup.com/condor" TargetMode="External"/><Relationship Id="rId14" Type="http://schemas.openxmlformats.org/officeDocument/2006/relationships/hyperlink" Target="https://onlinelibrary.wiley.com/journal/14390485" TargetMode="External"/><Relationship Id="rId22" Type="http://schemas.openxmlformats.org/officeDocument/2006/relationships/hyperlink" Target="https://onlinelibrary.wiley.com/journal/1474919x" TargetMode="External"/><Relationship Id="rId27" Type="http://schemas.openxmlformats.org/officeDocument/2006/relationships/hyperlink" Target="https://www.int-res.com/journals/meps/meps-home/"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hyperlink" Target="https://onlinelibrary.wiley.com/journal/14390485" TargetMode="External"/><Relationship Id="rId3" Type="http://schemas.openxmlformats.org/officeDocument/2006/relationships/image" Target="../media/image9.svg"/><Relationship Id="rId7" Type="http://schemas.openxmlformats.org/officeDocument/2006/relationships/image" Target="../media/image10.png"/><Relationship Id="rId12" Type="http://schemas.openxmlformats.org/officeDocument/2006/relationships/hyperlink" Target="https://www.tandfonline.com/journals/tbis20" TargetMode="External"/><Relationship Id="rId2" Type="http://schemas.openxmlformats.org/officeDocument/2006/relationships/image" Target="../media/image8.png"/><Relationship Id="rId16" Type="http://schemas.openxmlformats.org/officeDocument/2006/relationships/hyperlink" Target="https://onlinelibrary.wiley.com/journal/1474919x" TargetMode="External"/><Relationship Id="rId1" Type="http://schemas.openxmlformats.org/officeDocument/2006/relationships/slideLayout" Target="../slideLayouts/slideLayout2.xml"/><Relationship Id="rId6" Type="http://schemas.openxmlformats.org/officeDocument/2006/relationships/hyperlink" Target="https://bioone.org/journals/pacific-science" TargetMode="External"/><Relationship Id="rId11" Type="http://schemas.openxmlformats.org/officeDocument/2006/relationships/hyperlink" Target="https://academic.oup.com/auk" TargetMode="External"/><Relationship Id="rId5" Type="http://schemas.openxmlformats.org/officeDocument/2006/relationships/hyperlink" Target="https://onlinelibrary.wiley.com/journal/14429993" TargetMode="External"/><Relationship Id="rId15" Type="http://schemas.openxmlformats.org/officeDocument/2006/relationships/hyperlink" Target="https://www.pagepress.org/biology/index.php/tz" TargetMode="External"/><Relationship Id="rId10" Type="http://schemas.openxmlformats.org/officeDocument/2006/relationships/hyperlink" Target="https://www.sciencedirect.com/journal/avian-research" TargetMode="External"/><Relationship Id="rId4" Type="http://schemas.openxmlformats.org/officeDocument/2006/relationships/hyperlink" Target="https://journal.afonet.org/" TargetMode="External"/><Relationship Id="rId9" Type="http://schemas.openxmlformats.org/officeDocument/2006/relationships/hyperlink" Target="https://link.springer.com/journal/10336" TargetMode="External"/><Relationship Id="rId14" Type="http://schemas.openxmlformats.org/officeDocument/2006/relationships/hyperlink" Target="https://link.springer.com/journal/43388"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predatoryjournals.org/ho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hyperlink" Target="https://www.theguardian.com/science/2017/jun/27/profitable-business-scientific-publishing-bad-for-science" TargetMode="External"/><Relationship Id="rId7" Type="http://schemas.openxmlformats.org/officeDocument/2006/relationships/hyperlink" Target="https://link.springer.com/article/10.1007/s40828-024-00190-3" TargetMode="External"/><Relationship Id="rId2" Type="http://schemas.openxmlformats.org/officeDocument/2006/relationships/hyperlink" Target="https://www.nature.com/articles/495426a" TargetMode="External"/><Relationship Id="rId1" Type="http://schemas.openxmlformats.org/officeDocument/2006/relationships/slideLayout" Target="../slideLayouts/slideLayout2.xml"/><Relationship Id="rId6" Type="http://schemas.openxmlformats.org/officeDocument/2006/relationships/hyperlink" Target="https://link.springer.com/article/10.1007/s40828-022-00160-7" TargetMode="External"/><Relationship Id="rId5" Type="http://schemas.openxmlformats.org/officeDocument/2006/relationships/hyperlink" Target="https://academic.oup.com/braincomms/article/5/5/fcad220/7256007" TargetMode="External"/><Relationship Id="rId4" Type="http://schemas.openxmlformats.org/officeDocument/2006/relationships/hyperlink" Target="https://southernlibrarianship.icaap.org/content/v09n03/mcguigan_g01.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ink.springer.com/journal/10336/how-to-publish-with-u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nature.com/nature/for-authors/publishing-option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authorservices.wiley.com/author-resources/Journal-Authors/open-access/affiliation-policies-payments/germany-deal-agreement.html" TargetMode="External"/><Relationship Id="rId3" Type="http://schemas.openxmlformats.org/officeDocument/2006/relationships/hyperlink" Target="https://deal-konsortium.de/en/about-deal" TargetMode="External"/><Relationship Id="rId7" Type="http://schemas.openxmlformats.org/officeDocument/2006/relationships/image" Target="../media/image5.png"/><Relationship Id="rId2" Type="http://schemas.openxmlformats.org/officeDocument/2006/relationships/hyperlink" Target="https://www.ub.uni-kiel.de/en/publishing/funding-of-oa-publications/deal-negotations-transformation-agreements" TargetMode="External"/><Relationship Id="rId1" Type="http://schemas.openxmlformats.org/officeDocument/2006/relationships/slideLayout" Target="../slideLayouts/slideLayout2.xml"/><Relationship Id="rId6" Type="http://schemas.openxmlformats.org/officeDocument/2006/relationships/hyperlink" Target="https://authorservices.wiley.com/author-resources/Journal-Authors/open-access/article-publication-charges/waivers-and-discounts.html" TargetMode="External"/><Relationship Id="rId5" Type="http://schemas.openxmlformats.org/officeDocument/2006/relationships/hyperlink" Target="https://www.elsevier.com/open-access/agreements/projekt-dea" TargetMode="External"/><Relationship Id="rId4" Type="http://schemas.openxmlformats.org/officeDocument/2006/relationships/hyperlink" Target="https://authorservices.wiley.com/asset/Germany_OpenAccess_InstitutionList.xlsx&amp;ved=2ahUKEwiioarFhNCLAxUNVEEAHVAHH4cQFnoECBcQAQ&amp;usg=AOvVaw0sCNhix5ehXuhltfohBopv"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eeper.mpdl.mpg.de/f/7e57105c4bdf452c93fa/?dl=1" TargetMode="External"/><Relationship Id="rId2" Type="http://schemas.openxmlformats.org/officeDocument/2006/relationships/hyperlink" Target="https://keeper.mpdl.mpg.de/f/fed54cfc4e7f4c178137/?dl=1" TargetMode="External"/><Relationship Id="rId1" Type="http://schemas.openxmlformats.org/officeDocument/2006/relationships/slideLayout" Target="../slideLayouts/slideLayout2.xml"/><Relationship Id="rId4" Type="http://schemas.openxmlformats.org/officeDocument/2006/relationships/hyperlink" Target="https://keeper.mpdl.mpg.de/f/a6dc1e1ed4fc4becb194/?dl=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ature.com/articles/481218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uthorservices.wiley.com/Reviewers/journal-reviewers/what-is-peer-review/index.html"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tandfonline.com/journals/temu20/about-this-journal#aims-and-scop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324EFB9-2508-A790-5FDF-170F273D03F3}"/>
              </a:ext>
            </a:extLst>
          </p:cNvPr>
          <p:cNvSpPr>
            <a:spLocks noGrp="1" noChangeArrowheads="1"/>
          </p:cNvSpPr>
          <p:nvPr>
            <p:ph type="ctrTitle"/>
          </p:nvPr>
        </p:nvSpPr>
        <p:spPr>
          <a:xfrm>
            <a:off x="2219325" y="1474788"/>
            <a:ext cx="9144000" cy="2387600"/>
          </a:xfrm>
        </p:spPr>
        <p:txBody>
          <a:bodyPr/>
          <a:lstStyle/>
          <a:p>
            <a:r>
              <a:rPr lang="en-US" altLang="en-DE" dirty="0">
                <a:solidFill>
                  <a:schemeClr val="bg1"/>
                </a:solidFill>
                <a:latin typeface="Avenir Next LT Pro" panose="020B0504020202020204" pitchFamily="34" charset="0"/>
              </a:rPr>
              <a:t>Where to publish?</a:t>
            </a:r>
            <a:endParaRPr lang="en-DE" altLang="en-DE" dirty="0">
              <a:solidFill>
                <a:schemeClr val="bg1"/>
              </a:solidFill>
              <a:latin typeface="Avenir Next LT Pro" panose="020B0504020202020204" pitchFamily="34" charset="0"/>
            </a:endParaRPr>
          </a:p>
        </p:txBody>
      </p:sp>
      <p:sp>
        <p:nvSpPr>
          <p:cNvPr id="14339" name="Subtitle 2">
            <a:extLst>
              <a:ext uri="{FF2B5EF4-FFF2-40B4-BE49-F238E27FC236}">
                <a16:creationId xmlns:a16="http://schemas.microsoft.com/office/drawing/2014/main" id="{9C30E2B2-12A9-CE28-9B79-FFE36D3AFC57}"/>
              </a:ext>
            </a:extLst>
          </p:cNvPr>
          <p:cNvSpPr>
            <a:spLocks noGrp="1" noChangeArrowheads="1"/>
          </p:cNvSpPr>
          <p:nvPr>
            <p:ph type="subTitle" idx="1"/>
          </p:nvPr>
        </p:nvSpPr>
        <p:spPr>
          <a:xfrm>
            <a:off x="2219325" y="3954463"/>
            <a:ext cx="9144000" cy="727591"/>
          </a:xfrm>
        </p:spPr>
        <p:txBody>
          <a:bodyPr/>
          <a:lstStyle/>
          <a:p>
            <a:r>
              <a:rPr lang="en-US" altLang="en-DE" dirty="0">
                <a:solidFill>
                  <a:schemeClr val="bg1"/>
                </a:solidFill>
                <a:latin typeface="Avenir Next LT Pro" panose="020B0504020202020204" pitchFamily="34" charset="0"/>
              </a:rPr>
              <a:t>A guide from by an ornithologist to ornithologists</a:t>
            </a:r>
            <a:endParaRPr lang="en-DE" altLang="en-DE" dirty="0">
              <a:solidFill>
                <a:schemeClr val="bg1"/>
              </a:solidFill>
              <a:latin typeface="Avenir Next LT Pro" panose="020B0504020202020204" pitchFamily="34" charset="0"/>
            </a:endParaRPr>
          </a:p>
        </p:txBody>
      </p:sp>
      <p:pic>
        <p:nvPicPr>
          <p:cNvPr id="4" name="Graphic 3" descr="Quill outline">
            <a:extLst>
              <a:ext uri="{FF2B5EF4-FFF2-40B4-BE49-F238E27FC236}">
                <a16:creationId xmlns:a16="http://schemas.microsoft.com/office/drawing/2014/main" id="{34C5AABA-FBD4-6B8D-BB51-458B68F0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7225" y="1474788"/>
            <a:ext cx="3657600" cy="36576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53B2289-C8AC-12DB-9DD1-C96F95E47394}"/>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Personal experience</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632C7505-F651-99CF-A411-09CDE0C17D3F}"/>
              </a:ext>
            </a:extLst>
          </p:cNvPr>
          <p:cNvSpPr>
            <a:spLocks noGrp="1"/>
          </p:cNvSpPr>
          <p:nvPr>
            <p:ph idx="1"/>
          </p:nvPr>
        </p:nvSpPr>
        <p:spPr>
          <a:xfrm>
            <a:off x="838200" y="1690688"/>
            <a:ext cx="10515600" cy="2210522"/>
          </a:xfrm>
        </p:spPr>
        <p:txBody>
          <a:bodyPr rtlCol="0">
            <a:noAutofit/>
          </a:bodyPr>
          <a:lstStyle/>
          <a:p>
            <a:pPr marL="0" indent="0" fontAlgn="auto">
              <a:spcAft>
                <a:spcPts val="0"/>
              </a:spcAft>
              <a:buNone/>
              <a:defRPr/>
            </a:pPr>
            <a:r>
              <a:rPr lang="en-US" sz="1600" dirty="0">
                <a:solidFill>
                  <a:schemeClr val="bg1"/>
                </a:solidFill>
                <a:latin typeface="Avenir Next LT Pro" panose="020B0504020202020204" pitchFamily="34" charset="0"/>
              </a:rPr>
              <a:t>1. </a:t>
            </a:r>
            <a:r>
              <a:rPr lang="en-US" sz="1600" b="1" dirty="0">
                <a:solidFill>
                  <a:schemeClr val="bg1"/>
                </a:solidFill>
                <a:latin typeface="Avenir Next LT Pro" panose="020B0504020202020204" pitchFamily="34" charset="0"/>
              </a:rPr>
              <a:t>Scope: </a:t>
            </a:r>
            <a:r>
              <a:rPr lang="en-US" sz="1600" dirty="0">
                <a:solidFill>
                  <a:schemeClr val="bg1"/>
                </a:solidFill>
                <a:latin typeface="Avenir Next LT Pro" panose="020B0504020202020204" pitchFamily="34" charset="0"/>
              </a:rPr>
              <a:t>Based on the topic, I have targeted journals in Ornithology, Ecotoxicology, Physiology, or Ecology.</a:t>
            </a:r>
          </a:p>
          <a:p>
            <a:pPr marL="0" indent="0" fontAlgn="auto">
              <a:spcAft>
                <a:spcPts val="0"/>
              </a:spcAft>
              <a:buNone/>
              <a:defRPr/>
            </a:pPr>
            <a:r>
              <a:rPr lang="en-US" sz="1600" dirty="0">
                <a:solidFill>
                  <a:schemeClr val="bg1"/>
                </a:solidFill>
                <a:latin typeface="Avenir Next LT Pro" panose="020B0504020202020204" pitchFamily="34" charset="0"/>
              </a:rPr>
              <a:t>2. </a:t>
            </a:r>
            <a:r>
              <a:rPr lang="en-US" sz="1600" b="1" dirty="0">
                <a:solidFill>
                  <a:schemeClr val="bg1"/>
                </a:solidFill>
                <a:latin typeface="Avenir Next LT Pro" panose="020B0504020202020204" pitchFamily="34" charset="0"/>
              </a:rPr>
              <a:t>Open access: </a:t>
            </a:r>
            <a:r>
              <a:rPr lang="en-US" sz="1600" dirty="0">
                <a:solidFill>
                  <a:schemeClr val="bg1"/>
                </a:solidFill>
                <a:latin typeface="Avenir Next LT Pro" panose="020B0504020202020204" pitchFamily="34" charset="0"/>
              </a:rPr>
              <a:t>I prefer open access when the institution covers it. If this is not possible, I have asked for waivers (particularly on Latin American studies). If this is not possible, submitting to a a journal that has no publication fees is also an option – although it might be behind a paywall once published.  </a:t>
            </a:r>
          </a:p>
          <a:p>
            <a:pPr marL="0" indent="0" fontAlgn="auto">
              <a:spcAft>
                <a:spcPts val="0"/>
              </a:spcAft>
              <a:buNone/>
              <a:defRPr/>
            </a:pPr>
            <a:r>
              <a:rPr lang="en-US" sz="1600" dirty="0">
                <a:solidFill>
                  <a:schemeClr val="bg1"/>
                </a:solidFill>
                <a:latin typeface="Avenir Next LT Pro" panose="020B0504020202020204" pitchFamily="34" charset="0"/>
              </a:rPr>
              <a:t>3. </a:t>
            </a:r>
            <a:r>
              <a:rPr lang="en-US" sz="1600" b="1" dirty="0">
                <a:solidFill>
                  <a:schemeClr val="bg1"/>
                </a:solidFill>
                <a:latin typeface="Avenir Next LT Pro" panose="020B0504020202020204" pitchFamily="34" charset="0"/>
              </a:rPr>
              <a:t>Doi, peer-review and impact factor</a:t>
            </a:r>
            <a:r>
              <a:rPr lang="en-US" sz="1600" dirty="0">
                <a:solidFill>
                  <a:schemeClr val="bg1"/>
                </a:solidFill>
                <a:latin typeface="Avenir Next LT Pro" panose="020B0504020202020204" pitchFamily="34" charset="0"/>
              </a:rPr>
              <a:t>: I prefer journals that offer doi. Peer-review is a most. For impact factor, most ornithological journals are very specific and therefore have a relatively low impact factor. </a:t>
            </a:r>
          </a:p>
          <a:p>
            <a:pPr marL="0" indent="0" fontAlgn="auto">
              <a:spcAft>
                <a:spcPts val="0"/>
              </a:spcAft>
              <a:buNone/>
              <a:defRPr/>
            </a:pPr>
            <a:r>
              <a:rPr lang="en-US" sz="1600" dirty="0">
                <a:solidFill>
                  <a:schemeClr val="bg1"/>
                </a:solidFill>
                <a:latin typeface="Avenir Next LT Pro" panose="020B0504020202020204" pitchFamily="34" charset="0"/>
              </a:rPr>
              <a:t>4. </a:t>
            </a:r>
            <a:r>
              <a:rPr lang="en-US" sz="1600" b="1" dirty="0">
                <a:solidFill>
                  <a:schemeClr val="bg1"/>
                </a:solidFill>
                <a:latin typeface="Avenir Next LT Pro" panose="020B0504020202020204" pitchFamily="34" charset="0"/>
              </a:rPr>
              <a:t>Times: </a:t>
            </a:r>
            <a:r>
              <a:rPr lang="en-US" sz="1600" dirty="0">
                <a:solidFill>
                  <a:schemeClr val="bg1"/>
                </a:solidFill>
                <a:latin typeface="Avenir Next LT Pro" panose="020B0504020202020204" pitchFamily="34" charset="0"/>
              </a:rPr>
              <a:t>The time for submission to acceptance varies greatly, some manuscripts have taken more than one (almost two) years to be published. Patience is key. </a:t>
            </a:r>
          </a:p>
        </p:txBody>
      </p:sp>
      <p:graphicFrame>
        <p:nvGraphicFramePr>
          <p:cNvPr id="6" name="Table 5">
            <a:extLst>
              <a:ext uri="{FF2B5EF4-FFF2-40B4-BE49-F238E27FC236}">
                <a16:creationId xmlns:a16="http://schemas.microsoft.com/office/drawing/2014/main" id="{4EBE69CD-2E0B-CAD4-AF08-A38DA309B30D}"/>
              </a:ext>
            </a:extLst>
          </p:cNvPr>
          <p:cNvGraphicFramePr>
            <a:graphicFrameLocks noGrp="1"/>
          </p:cNvGraphicFramePr>
          <p:nvPr>
            <p:extLst>
              <p:ext uri="{D42A27DB-BD31-4B8C-83A1-F6EECF244321}">
                <p14:modId xmlns:p14="http://schemas.microsoft.com/office/powerpoint/2010/main" val="751382690"/>
              </p:ext>
            </p:extLst>
          </p:nvPr>
        </p:nvGraphicFramePr>
        <p:xfrm>
          <a:off x="838200" y="4167784"/>
          <a:ext cx="10817417" cy="2430758"/>
        </p:xfrm>
        <a:graphic>
          <a:graphicData uri="http://schemas.openxmlformats.org/drawingml/2006/table">
            <a:tbl>
              <a:tblPr>
                <a:tableStyleId>{2D5ABB26-0587-4C30-8999-92F81FD0307C}</a:tableStyleId>
              </a:tblPr>
              <a:tblGrid>
                <a:gridCol w="4818186">
                  <a:extLst>
                    <a:ext uri="{9D8B030D-6E8A-4147-A177-3AD203B41FA5}">
                      <a16:colId xmlns:a16="http://schemas.microsoft.com/office/drawing/2014/main" val="20000"/>
                    </a:ext>
                  </a:extLst>
                </a:gridCol>
                <a:gridCol w="3911593">
                  <a:extLst>
                    <a:ext uri="{9D8B030D-6E8A-4147-A177-3AD203B41FA5}">
                      <a16:colId xmlns:a16="http://schemas.microsoft.com/office/drawing/2014/main" val="20002"/>
                    </a:ext>
                  </a:extLst>
                </a:gridCol>
                <a:gridCol w="781937">
                  <a:extLst>
                    <a:ext uri="{9D8B030D-6E8A-4147-A177-3AD203B41FA5}">
                      <a16:colId xmlns:a16="http://schemas.microsoft.com/office/drawing/2014/main" val="20003"/>
                    </a:ext>
                  </a:extLst>
                </a:gridCol>
                <a:gridCol w="1305701">
                  <a:extLst>
                    <a:ext uri="{9D8B030D-6E8A-4147-A177-3AD203B41FA5}">
                      <a16:colId xmlns:a16="http://schemas.microsoft.com/office/drawing/2014/main" val="845810705"/>
                    </a:ext>
                  </a:extLst>
                </a:gridCol>
              </a:tblGrid>
              <a:tr h="145004">
                <a:tc>
                  <a:txBody>
                    <a:bodyPr/>
                    <a:lstStyle/>
                    <a:p>
                      <a:pPr algn="l" fontAlgn="b"/>
                      <a:r>
                        <a:rPr lang="en-AU" sz="1400" b="0" u="none" strike="noStrike" dirty="0">
                          <a:solidFill>
                            <a:schemeClr val="bg1"/>
                          </a:solidFill>
                          <a:effectLst/>
                          <a:latin typeface="Avenir Next LT Pro" panose="020B0504020202020204" pitchFamily="34" charset="0"/>
                        </a:rPr>
                        <a:t>Journal</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u="none" strike="noStrike" dirty="0">
                          <a:solidFill>
                            <a:schemeClr val="bg1"/>
                          </a:solidFill>
                          <a:effectLst/>
                          <a:latin typeface="Avenir Next LT Pro" panose="020B0504020202020204" pitchFamily="34" charset="0"/>
                        </a:rPr>
                        <a:t>Manuscript</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IF</a:t>
                      </a: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Situation</a:t>
                      </a:r>
                    </a:p>
                  </a:txBody>
                  <a:tcPr marL="7621" marR="7621" marT="7618" marB="0" anchor="b">
                    <a:lnL>
                      <a:noFill/>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220925">
                <a:tc>
                  <a:txBody>
                    <a:bodyPr/>
                    <a:lstStyle/>
                    <a:p>
                      <a:pPr algn="l" fontAlgn="b"/>
                      <a:r>
                        <a:rPr lang="en-AU" sz="1400" u="none" strike="noStrike" dirty="0">
                          <a:solidFill>
                            <a:schemeClr val="bg1"/>
                          </a:solidFill>
                          <a:effectLst/>
                          <a:latin typeface="Avenir Next LT Pro" panose="020B0504020202020204" pitchFamily="34" charset="0"/>
                        </a:rPr>
                        <a:t>Ardea</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Brown booby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1.08</a:t>
                      </a: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lnT w="12700" cap="flat" cmpd="sng" algn="ctr">
                      <a:solidFill>
                        <a:schemeClr val="bg1">
                          <a:lumMod val="50000"/>
                        </a:schemeClr>
                      </a:solidFill>
                      <a:prstDash val="solid"/>
                      <a:round/>
                      <a:headEnd type="none" w="med" len="med"/>
                      <a:tailEnd type="none" w="med" len="med"/>
                    </a:lnT>
                    <a:noFill/>
                  </a:tcPr>
                </a:tc>
                <a:extLst>
                  <a:ext uri="{0D108BD9-81ED-4DB2-BD59-A6C34878D82A}">
                    <a16:rowId xmlns:a16="http://schemas.microsoft.com/office/drawing/2014/main" val="10001"/>
                  </a:ext>
                </a:extLst>
              </a:tr>
              <a:tr h="220925">
                <a:tc>
                  <a:txBody>
                    <a:bodyPr/>
                    <a:lstStyle/>
                    <a:p>
                      <a:pPr algn="l" fontAlgn="b"/>
                      <a:r>
                        <a:rPr lang="en-AU" sz="1400" u="none" strike="noStrike" dirty="0">
                          <a:solidFill>
                            <a:schemeClr val="bg1"/>
                          </a:solidFill>
                          <a:effectLst/>
                          <a:latin typeface="Avenir Next LT Pro" panose="020B0504020202020204" pitchFamily="34" charset="0"/>
                        </a:rPr>
                        <a:t>Waterbirds</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American oystercatcher</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0.86</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2"/>
                  </a:ext>
                </a:extLst>
              </a:tr>
              <a:tr h="220925">
                <a:tc>
                  <a:txBody>
                    <a:bodyPr/>
                    <a:lstStyle/>
                    <a:p>
                      <a:pPr algn="l" fontAlgn="b"/>
                      <a:r>
                        <a:rPr lang="en-AU" sz="1400" u="none" strike="noStrike" dirty="0">
                          <a:solidFill>
                            <a:schemeClr val="bg1"/>
                          </a:solidFill>
                          <a:effectLst/>
                          <a:latin typeface="Avenir Next LT Pro" panose="020B0504020202020204" pitchFamily="34" charset="0"/>
                        </a:rPr>
                        <a:t>Bulletin Environmental Contamination and Toxicology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Blue-footed booby: Hg</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1.22</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3"/>
                  </a:ext>
                </a:extLst>
              </a:tr>
              <a:tr h="220925">
                <a:tc>
                  <a:txBody>
                    <a:bodyPr/>
                    <a:lstStyle/>
                    <a:p>
                      <a:pPr algn="l" fontAlgn="b"/>
                      <a:r>
                        <a:rPr lang="en-AU" sz="1400" u="none" strike="noStrike" dirty="0">
                          <a:solidFill>
                            <a:schemeClr val="bg1"/>
                          </a:solidFill>
                          <a:effectLst/>
                          <a:latin typeface="Avenir Next LT Pro" panose="020B0504020202020204" pitchFamily="34" charset="0"/>
                        </a:rPr>
                        <a:t>Journal of Sea Research</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Blue-footed booby: Zn</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1.72</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4"/>
                  </a:ext>
                </a:extLst>
              </a:tr>
              <a:tr h="220925">
                <a:tc>
                  <a:txBody>
                    <a:bodyPr/>
                    <a:lstStyle/>
                    <a:p>
                      <a:pPr algn="l" fontAlgn="b"/>
                      <a:r>
                        <a:rPr lang="en-AU" sz="1400" u="none" strike="noStrike" dirty="0">
                          <a:solidFill>
                            <a:schemeClr val="bg1"/>
                          </a:solidFill>
                          <a:effectLst/>
                          <a:latin typeface="Avenir Next LT Pro" panose="020B0504020202020204" pitchFamily="34" charset="0"/>
                        </a:rPr>
                        <a:t>Marine Biology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booby: ENSO, Rapa Nui</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2.39</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5"/>
                  </a:ext>
                </a:extLst>
              </a:tr>
              <a:tr h="220925">
                <a:tc>
                  <a:txBody>
                    <a:bodyPr/>
                    <a:lstStyle/>
                    <a:p>
                      <a:pPr algn="l" fontAlgn="t"/>
                      <a:r>
                        <a:rPr lang="en-AU" sz="1400" u="none" strike="noStrike">
                          <a:solidFill>
                            <a:schemeClr val="bg1"/>
                          </a:solidFill>
                          <a:effectLst/>
                          <a:latin typeface="Avenir Next LT Pro" panose="020B0504020202020204" pitchFamily="34" charset="0"/>
                        </a:rPr>
                        <a:t>Behavioral Ecology and Sociobiology</a:t>
                      </a:r>
                      <a:endParaRPr lang="en-AU" sz="1400" b="0" i="0" u="none" strike="noStrike">
                        <a:solidFill>
                          <a:schemeClr val="bg1"/>
                        </a:solidFill>
                        <a:effectLst/>
                        <a:latin typeface="Avenir Next LT Pro" panose="020B0504020202020204" pitchFamily="34" charset="0"/>
                      </a:endParaRPr>
                    </a:p>
                  </a:txBody>
                  <a:tcPr marL="7621" marR="7621" marT="7618" marB="0">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booby: Breeding stage </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2.38</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6"/>
                  </a:ext>
                </a:extLst>
              </a:tr>
              <a:tr h="220925">
                <a:tc>
                  <a:txBody>
                    <a:bodyPr/>
                    <a:lstStyle/>
                    <a:p>
                      <a:pPr algn="l" fontAlgn="b"/>
                      <a:r>
                        <a:rPr lang="en-AU" sz="1400" u="none" strike="noStrike" dirty="0">
                          <a:solidFill>
                            <a:schemeClr val="bg1"/>
                          </a:solidFill>
                          <a:effectLst/>
                          <a:latin typeface="Avenir Next LT Pro" panose="020B0504020202020204" pitchFamily="34" charset="0"/>
                        </a:rPr>
                        <a:t>Marine Ornithology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Humboldt penguins: tracking</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0.89</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Accessible</a:t>
                      </a:r>
                    </a:p>
                  </a:txBody>
                  <a:tcPr marL="7621" marR="7621" marT="7618" marB="0" anchor="b">
                    <a:lnL>
                      <a:noFill/>
                    </a:lnL>
                    <a:noFill/>
                  </a:tcPr>
                </a:tc>
                <a:extLst>
                  <a:ext uri="{0D108BD9-81ED-4DB2-BD59-A6C34878D82A}">
                    <a16:rowId xmlns:a16="http://schemas.microsoft.com/office/drawing/2014/main" val="10007"/>
                  </a:ext>
                </a:extLst>
              </a:tr>
              <a:tr h="220925">
                <a:tc>
                  <a:txBody>
                    <a:bodyPr/>
                    <a:lstStyle/>
                    <a:p>
                      <a:pPr algn="l" fontAlgn="b"/>
                      <a:r>
                        <a:rPr lang="en-US" sz="1400" u="none" strike="noStrike" dirty="0">
                          <a:solidFill>
                            <a:schemeClr val="bg1"/>
                          </a:solidFill>
                          <a:effectLst/>
                          <a:latin typeface="Avenir Next LT Pro" panose="020B0504020202020204" pitchFamily="34" charset="0"/>
                        </a:rPr>
                        <a:t>Journal of Comparative Physiology B</a:t>
                      </a:r>
                      <a:endParaRPr lang="en-US"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Blue-footed booby: Metabolites</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2.14</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8"/>
                  </a:ext>
                </a:extLst>
              </a:tr>
              <a:tr h="220925">
                <a:tc>
                  <a:txBody>
                    <a:bodyPr/>
                    <a:lstStyle/>
                    <a:p>
                      <a:pPr algn="l" fontAlgn="b"/>
                      <a:r>
                        <a:rPr lang="en-AU" sz="1400" u="none" strike="noStrike" dirty="0">
                          <a:solidFill>
                            <a:schemeClr val="bg1"/>
                          </a:solidFill>
                          <a:effectLst/>
                          <a:latin typeface="Avenir Next LT Pro" panose="020B0504020202020204" pitchFamily="34" charset="0"/>
                        </a:rPr>
                        <a:t>Emu</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Humboldt penguins: physiology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1.43</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10"/>
                  </a:ext>
                </a:extLst>
              </a:tr>
              <a:tr h="220925">
                <a:tc>
                  <a:txBody>
                    <a:bodyPr/>
                    <a:lstStyle/>
                    <a:p>
                      <a:pPr algn="l" fontAlgn="b"/>
                      <a:r>
                        <a:rPr lang="en-AU" sz="1400" u="none" strike="noStrike" dirty="0">
                          <a:solidFill>
                            <a:schemeClr val="bg1"/>
                          </a:solidFill>
                          <a:effectLst/>
                          <a:latin typeface="Avenir Next LT Pro" panose="020B0504020202020204" pitchFamily="34" charset="0"/>
                        </a:rPr>
                        <a:t>Ecology and evolution</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and Red-footed booby: stable isotopes</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3.17</a:t>
                      </a: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a:extLst>
            <a:ext uri="{FF2B5EF4-FFF2-40B4-BE49-F238E27FC236}">
              <a16:creationId xmlns:a16="http://schemas.microsoft.com/office/drawing/2014/main" id="{BC17990D-596F-03FC-512F-E75A86D02E5A}"/>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2A6E60C-0F8A-64F7-919A-585D22D5971B}"/>
              </a:ext>
            </a:extLst>
          </p:cNvPr>
          <p:cNvGraphicFramePr/>
          <p:nvPr>
            <p:extLst>
              <p:ext uri="{D42A27DB-BD31-4B8C-83A1-F6EECF244321}">
                <p14:modId xmlns:p14="http://schemas.microsoft.com/office/powerpoint/2010/main" val="3644819564"/>
              </p:ext>
            </p:extLst>
          </p:nvPr>
        </p:nvGraphicFramePr>
        <p:xfrm>
          <a:off x="159662" y="49214"/>
          <a:ext cx="11872676" cy="671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a:extLst>
              <a:ext uri="{FF2B5EF4-FFF2-40B4-BE49-F238E27FC236}">
                <a16:creationId xmlns:a16="http://schemas.microsoft.com/office/drawing/2014/main" id="{BD26DA19-622D-4D11-5B4B-4893C90F56E5}"/>
              </a:ext>
            </a:extLst>
          </p:cNvPr>
          <p:cNvSpPr>
            <a:spLocks noGrp="1"/>
          </p:cNvSpPr>
          <p:nvPr>
            <p:ph idx="1"/>
          </p:nvPr>
        </p:nvSpPr>
        <p:spPr>
          <a:xfrm>
            <a:off x="159661" y="181929"/>
            <a:ext cx="4821913" cy="2005924"/>
          </a:xfrm>
        </p:spPr>
        <p:txBody>
          <a:bodyPr rtlCol="0">
            <a:normAutofit/>
          </a:bodyPr>
          <a:lstStyle/>
          <a:p>
            <a:pPr marL="0" indent="0" fontAlgn="auto">
              <a:spcAft>
                <a:spcPts val="0"/>
              </a:spcAft>
              <a:buNone/>
              <a:defRPr/>
            </a:pPr>
            <a:r>
              <a:rPr lang="en-US" sz="1900" dirty="0">
                <a:solidFill>
                  <a:schemeClr val="bg1"/>
                </a:solidFill>
                <a:latin typeface="Avenir Next LT Pro" panose="020B0504020202020204" pitchFamily="34" charset="0"/>
              </a:rPr>
              <a:t>Decision Tree: Choosing the Right Journal</a:t>
            </a:r>
          </a:p>
          <a:p>
            <a:pPr marL="0" indent="0" fontAlgn="auto">
              <a:spcAft>
                <a:spcPts val="0"/>
              </a:spcAft>
              <a:buFont typeface="Arial" panose="020B0604020202020204" pitchFamily="34" charset="0"/>
              <a:buNone/>
              <a:defRPr/>
            </a:pPr>
            <a:r>
              <a:rPr lang="en-US" sz="1600" dirty="0">
                <a:solidFill>
                  <a:schemeClr val="bg1"/>
                </a:solidFill>
                <a:latin typeface="Avenir Next LT Pro" panose="020B0504020202020204" pitchFamily="34" charset="0"/>
              </a:rPr>
              <a:t>Each journal has its own strengths and limitations. Let's explore some examples of ornithology-related journals. </a:t>
            </a:r>
            <a:endParaRPr lang="en-DE" dirty="0"/>
          </a:p>
        </p:txBody>
      </p:sp>
    </p:spTree>
    <p:extLst>
      <p:ext uri="{BB962C8B-B14F-4D97-AF65-F5344CB8AC3E}">
        <p14:creationId xmlns:p14="http://schemas.microsoft.com/office/powerpoint/2010/main" val="288929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848AEFC-CB83-05C8-CCF2-A329CC357134}"/>
              </a:ext>
            </a:extLst>
          </p:cNvPr>
          <p:cNvSpPr>
            <a:spLocks noGrp="1" noChangeArrowheads="1"/>
          </p:cNvSpPr>
          <p:nvPr>
            <p:ph type="title"/>
          </p:nvPr>
        </p:nvSpPr>
        <p:spPr>
          <a:xfrm>
            <a:off x="637520" y="73520"/>
            <a:ext cx="10515600" cy="965200"/>
          </a:xfrm>
        </p:spPr>
        <p:txBody>
          <a:bodyPr/>
          <a:lstStyle/>
          <a:p>
            <a:r>
              <a:rPr lang="en-US" altLang="en-DE" dirty="0">
                <a:solidFill>
                  <a:schemeClr val="bg1"/>
                </a:solidFill>
                <a:latin typeface="Avenir Next LT Pro" panose="020B0504020202020204" pitchFamily="34" charset="0"/>
              </a:rPr>
              <a:t>List of journals</a:t>
            </a:r>
            <a:endParaRPr lang="en-DE" altLang="en-DE" dirty="0">
              <a:solidFill>
                <a:schemeClr val="bg1"/>
              </a:solidFill>
              <a:latin typeface="Avenir Next LT Pro" panose="020B0504020202020204" pitchFamily="34" charset="0"/>
            </a:endParaRPr>
          </a:p>
        </p:txBody>
      </p:sp>
      <p:graphicFrame>
        <p:nvGraphicFramePr>
          <p:cNvPr id="6" name="Table 5">
            <a:extLst>
              <a:ext uri="{FF2B5EF4-FFF2-40B4-BE49-F238E27FC236}">
                <a16:creationId xmlns:a16="http://schemas.microsoft.com/office/drawing/2014/main" id="{B96A6C60-A389-D65E-420A-ACF9846C2F93}"/>
              </a:ext>
            </a:extLst>
          </p:cNvPr>
          <p:cNvGraphicFramePr>
            <a:graphicFrameLocks noGrp="1"/>
          </p:cNvGraphicFramePr>
          <p:nvPr>
            <p:extLst>
              <p:ext uri="{D42A27DB-BD31-4B8C-83A1-F6EECF244321}">
                <p14:modId xmlns:p14="http://schemas.microsoft.com/office/powerpoint/2010/main" val="1973449045"/>
              </p:ext>
            </p:extLst>
          </p:nvPr>
        </p:nvGraphicFramePr>
        <p:xfrm>
          <a:off x="737986" y="1550174"/>
          <a:ext cx="11323213" cy="4780561"/>
        </p:xfrm>
        <a:graphic>
          <a:graphicData uri="http://schemas.openxmlformats.org/drawingml/2006/table">
            <a:tbl>
              <a:tblPr>
                <a:tableStyleId>{2D5ABB26-0587-4C30-8999-92F81FD0307C}</a:tableStyleId>
              </a:tblPr>
              <a:tblGrid>
                <a:gridCol w="2719880">
                  <a:extLst>
                    <a:ext uri="{9D8B030D-6E8A-4147-A177-3AD203B41FA5}">
                      <a16:colId xmlns:a16="http://schemas.microsoft.com/office/drawing/2014/main" val="20000"/>
                    </a:ext>
                  </a:extLst>
                </a:gridCol>
                <a:gridCol w="1224915">
                  <a:extLst>
                    <a:ext uri="{9D8B030D-6E8A-4147-A177-3AD203B41FA5}">
                      <a16:colId xmlns:a16="http://schemas.microsoft.com/office/drawing/2014/main" val="20001"/>
                    </a:ext>
                  </a:extLst>
                </a:gridCol>
                <a:gridCol w="675640">
                  <a:extLst>
                    <a:ext uri="{9D8B030D-6E8A-4147-A177-3AD203B41FA5}">
                      <a16:colId xmlns:a16="http://schemas.microsoft.com/office/drawing/2014/main" val="3667967120"/>
                    </a:ext>
                  </a:extLst>
                </a:gridCol>
                <a:gridCol w="350202">
                  <a:extLst>
                    <a:ext uri="{9D8B030D-6E8A-4147-A177-3AD203B41FA5}">
                      <a16:colId xmlns:a16="http://schemas.microsoft.com/office/drawing/2014/main" val="20002"/>
                    </a:ext>
                  </a:extLst>
                </a:gridCol>
                <a:gridCol w="81366">
                  <a:extLst>
                    <a:ext uri="{9D8B030D-6E8A-4147-A177-3AD203B41FA5}">
                      <a16:colId xmlns:a16="http://schemas.microsoft.com/office/drawing/2014/main" val="1118178383"/>
                    </a:ext>
                  </a:extLst>
                </a:gridCol>
                <a:gridCol w="6271210">
                  <a:extLst>
                    <a:ext uri="{9D8B030D-6E8A-4147-A177-3AD203B41FA5}">
                      <a16:colId xmlns:a16="http://schemas.microsoft.com/office/drawing/2014/main" val="20004"/>
                    </a:ext>
                  </a:extLst>
                </a:gridCol>
              </a:tblGrid>
              <a:tr h="271763">
                <a:tc>
                  <a:txBody>
                    <a:bodyPr/>
                    <a:lstStyle/>
                    <a:p>
                      <a:pPr algn="l" fontAlgn="b"/>
                      <a:r>
                        <a:rPr lang="en-AU" sz="1000" b="0" u="none" strike="noStrike" dirty="0">
                          <a:solidFill>
                            <a:schemeClr val="bg1"/>
                          </a:solidFill>
                          <a:effectLst/>
                          <a:latin typeface="+mn-lt"/>
                        </a:rPr>
                        <a:t>Journal</a:t>
                      </a:r>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u="none" strike="noStrike" dirty="0">
                          <a:solidFill>
                            <a:schemeClr val="bg1"/>
                          </a:solidFill>
                          <a:effectLst/>
                          <a:latin typeface="+mn-lt"/>
                        </a:rPr>
                        <a:t>Project Deal</a:t>
                      </a:r>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OA fee</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IF</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Scope and notes</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88312">
                <a:tc>
                  <a:txBody>
                    <a:bodyPr/>
                    <a:lstStyle/>
                    <a:p>
                      <a:pPr algn="l" fontAlgn="b"/>
                      <a:r>
                        <a:rPr lang="en-AU" sz="1000" b="0" i="0" u="none" strike="noStrike" dirty="0">
                          <a:solidFill>
                            <a:schemeClr val="tx2">
                              <a:lumMod val="10000"/>
                              <a:lumOff val="90000"/>
                            </a:schemeClr>
                          </a:solidFill>
                          <a:effectLst/>
                          <a:latin typeface="+mn-lt"/>
                          <a:hlinkClick r:id="rId3">
                            <a:extLst>
                              <a:ext uri="{A12FA001-AC4F-418D-AE19-62706E023703}">
                                <ahyp:hlinkClr xmlns:ahyp="http://schemas.microsoft.com/office/drawing/2018/hyperlinkcolor" val="tx"/>
                              </a:ext>
                            </a:extLst>
                          </a:hlinkClick>
                        </a:rPr>
                        <a:t>Journal of Field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 – option for waiver</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1250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1.86</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Especially interested in the </a:t>
                      </a:r>
                      <a:r>
                        <a:rPr lang="en-US" sz="1000" b="1" i="0" u="none" strike="noStrike" dirty="0">
                          <a:solidFill>
                            <a:schemeClr val="bg1"/>
                          </a:solidFill>
                          <a:effectLst/>
                          <a:latin typeface="+mn-lt"/>
                        </a:rPr>
                        <a:t>Neotropics </a:t>
                      </a:r>
                      <a:r>
                        <a:rPr lang="en-US" sz="1000" b="0" i="0" u="none" strike="noStrike" dirty="0">
                          <a:solidFill>
                            <a:schemeClr val="bg1"/>
                          </a:solidFill>
                          <a:effectLst/>
                          <a:latin typeface="+mn-lt"/>
                        </a:rPr>
                        <a:t>and those involving participation by nonprofessional ornithologists.</a:t>
                      </a:r>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2925">
                <a:tc>
                  <a:txBody>
                    <a:bodyPr/>
                    <a:lstStyle/>
                    <a:p>
                      <a:pPr algn="l" fontAlgn="b"/>
                      <a:r>
                        <a:rPr lang="en-AU" sz="1000" b="0" i="0" u="none" strike="noStrike" dirty="0">
                          <a:solidFill>
                            <a:schemeClr val="tx2">
                              <a:lumMod val="10000"/>
                              <a:lumOff val="90000"/>
                            </a:schemeClr>
                          </a:solidFill>
                          <a:effectLst/>
                          <a:latin typeface="+mn-lt"/>
                          <a:hlinkClick r:id="rId4">
                            <a:extLst>
                              <a:ext uri="{A12FA001-AC4F-418D-AE19-62706E023703}">
                                <ahyp:hlinkClr xmlns:ahyp="http://schemas.microsoft.com/office/drawing/2018/hyperlinkcolor" val="tx"/>
                              </a:ext>
                            </a:extLst>
                          </a:hlinkClick>
                        </a:rPr>
                        <a:t>Journal of Animal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5.60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Generate </a:t>
                      </a:r>
                      <a:r>
                        <a:rPr lang="en-US" sz="1000" b="1" i="0" u="none" strike="noStrike" dirty="0">
                          <a:solidFill>
                            <a:schemeClr val="bg1"/>
                          </a:solidFill>
                          <a:effectLst/>
                          <a:latin typeface="+mn-lt"/>
                        </a:rPr>
                        <a:t>ecological insights </a:t>
                      </a:r>
                      <a:r>
                        <a:rPr lang="en-US" sz="1000" b="0" i="0" u="none" strike="noStrike" dirty="0">
                          <a:solidFill>
                            <a:schemeClr val="bg1"/>
                          </a:solidFill>
                          <a:effectLst/>
                          <a:latin typeface="+mn-lt"/>
                        </a:rPr>
                        <a:t>beyond the specific study system, or address broad or pressing ecological questions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59987">
                <a:tc>
                  <a:txBody>
                    <a:bodyPr/>
                    <a:lstStyle/>
                    <a:p>
                      <a:pPr algn="l" fontAlgn="b"/>
                      <a:r>
                        <a:rPr lang="en-AU" sz="1000" b="0" i="0" u="none" strike="noStrike" dirty="0">
                          <a:solidFill>
                            <a:schemeClr val="tx2">
                              <a:lumMod val="10000"/>
                              <a:lumOff val="90000"/>
                            </a:schemeClr>
                          </a:solidFill>
                          <a:effectLst/>
                          <a:latin typeface="+mn-lt"/>
                          <a:hlinkClick r:id="rId5">
                            <a:extLst>
                              <a:ext uri="{A12FA001-AC4F-418D-AE19-62706E023703}">
                                <ahyp:hlinkClr xmlns:ahyp="http://schemas.microsoft.com/office/drawing/2018/hyperlinkcolor" val="tx"/>
                              </a:ext>
                            </a:extLst>
                          </a:hlinkClick>
                        </a:rPr>
                        <a:t>Pacific Science</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a:t>
                      </a:r>
                      <a:r>
                        <a:rPr lang="en-US" sz="1000" b="0" i="0" u="none" strike="noStrike" dirty="0">
                          <a:solidFill>
                            <a:schemeClr val="bg1"/>
                          </a:solidFill>
                          <a:effectLst/>
                          <a:latin typeface="+mn-lt"/>
                        </a:rPr>
                        <a:t>80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 Multidisciplinary research on the biological and physical sciences of the </a:t>
                      </a:r>
                      <a:r>
                        <a:rPr lang="en-US" sz="1000" b="1" i="0" u="none" strike="noStrike" dirty="0">
                          <a:solidFill>
                            <a:schemeClr val="bg1"/>
                          </a:solidFill>
                          <a:effectLst/>
                          <a:latin typeface="+mn-lt"/>
                        </a:rPr>
                        <a:t>Pacific basin</a:t>
                      </a:r>
                      <a:r>
                        <a:rPr lang="en-US" sz="1000" b="0" i="0" u="none" strike="noStrike" dirty="0">
                          <a:solidFill>
                            <a:schemeClr val="bg1"/>
                          </a:solidFill>
                          <a:effectLst/>
                          <a:latin typeface="+mn-lt"/>
                        </a:rPr>
                        <a:t>, such ecology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9987">
                <a:tc>
                  <a:txBody>
                    <a:bodyPr/>
                    <a:lstStyle/>
                    <a:p>
                      <a:pPr algn="l" fontAlgn="b"/>
                      <a:r>
                        <a:rPr lang="en-AU" sz="1000" b="0" i="0" u="none" strike="noStrike" dirty="0">
                          <a:solidFill>
                            <a:schemeClr val="tx2">
                              <a:lumMod val="10000"/>
                              <a:lumOff val="90000"/>
                            </a:schemeClr>
                          </a:solidFill>
                          <a:effectLst/>
                          <a:latin typeface="+mn-lt"/>
                          <a:hlinkClick r:id="rId6">
                            <a:extLst>
                              <a:ext uri="{A12FA001-AC4F-418D-AE19-62706E023703}">
                                <ahyp:hlinkClr xmlns:ahyp="http://schemas.microsoft.com/office/drawing/2018/hyperlinkcolor" val="tx"/>
                              </a:ext>
                            </a:extLst>
                          </a:hlinkClick>
                        </a:rPr>
                        <a:t>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DE" sz="1000" kern="1200" dirty="0">
                        <a:solidFill>
                          <a:schemeClr val="bg1"/>
                        </a:solidFill>
                        <a:effectLst/>
                        <a:latin typeface="+mn-lt"/>
                        <a:ea typeface="+mn-ea"/>
                        <a:cs typeface="+mn-cs"/>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3718 $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2.00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Ornithological studies </a:t>
                      </a:r>
                      <a:r>
                        <a:rPr lang="en-US" sz="1000" b="0" i="0" u="none" strike="noStrike" dirty="0">
                          <a:solidFill>
                            <a:schemeClr val="bg1"/>
                          </a:solidFill>
                          <a:effectLst/>
                          <a:latin typeface="+mn-lt"/>
                        </a:rPr>
                        <a:t>and advances our understanding of living or extinct bird species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9987">
                <a:tc>
                  <a:txBody>
                    <a:bodyPr/>
                    <a:lstStyle/>
                    <a:p>
                      <a:pPr algn="l" fontAlgn="b"/>
                      <a:r>
                        <a:rPr lang="en-AU" sz="1000" b="0" i="0" u="none" strike="noStrike" dirty="0">
                          <a:solidFill>
                            <a:schemeClr val="tx2">
                              <a:lumMod val="10000"/>
                              <a:lumOff val="90000"/>
                            </a:schemeClr>
                          </a:solidFill>
                          <a:effectLst/>
                          <a:latin typeface="+mn-lt"/>
                          <a:hlinkClick r:id="rId7">
                            <a:extLst>
                              <a:ext uri="{A12FA001-AC4F-418D-AE19-62706E023703}">
                                <ahyp:hlinkClr xmlns:ahyp="http://schemas.microsoft.com/office/drawing/2018/hyperlinkcolor" val="tx"/>
                              </a:ext>
                            </a:extLst>
                          </a:hlinkClick>
                        </a:rPr>
                        <a:t>Wilson Journal of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2990 $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0.40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Behavior, physiology, population and community ecology, evolution, biogeography, taxonomy, and conservation</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9987">
                <a:tc>
                  <a:txBody>
                    <a:bodyPr/>
                    <a:lstStyle/>
                    <a:p>
                      <a:pPr algn="l" fontAlgn="b"/>
                      <a:r>
                        <a:rPr lang="en-AU" sz="1000" b="0" i="0" u="none" strike="noStrike" dirty="0">
                          <a:solidFill>
                            <a:schemeClr val="tx2">
                              <a:lumMod val="10000"/>
                              <a:lumOff val="90000"/>
                            </a:schemeClr>
                          </a:solidFill>
                          <a:effectLst/>
                          <a:latin typeface="+mn-lt"/>
                          <a:hlinkClick r:id="rId8">
                            <a:extLst>
                              <a:ext uri="{A12FA001-AC4F-418D-AE19-62706E023703}">
                                <ahyp:hlinkClr xmlns:ahyp="http://schemas.microsoft.com/office/drawing/2018/hyperlinkcolor" val="tx"/>
                              </a:ext>
                            </a:extLst>
                          </a:hlinkClick>
                        </a:rPr>
                        <a:t>Acta ornithologica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1.05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Covers all fields of </a:t>
                      </a:r>
                      <a:r>
                        <a:rPr lang="en-US" sz="1000" b="1" i="0" u="none" strike="noStrike" dirty="0">
                          <a:solidFill>
                            <a:schemeClr val="bg1"/>
                          </a:solidFill>
                          <a:effectLst/>
                          <a:latin typeface="+mn-lt"/>
                        </a:rPr>
                        <a:t>ornithology</a:t>
                      </a:r>
                      <a:r>
                        <a:rPr lang="en-US"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9987">
                <a:tc>
                  <a:txBody>
                    <a:bodyPr/>
                    <a:lstStyle/>
                    <a:p>
                      <a:pPr algn="l" fontAlgn="b"/>
                      <a:r>
                        <a:rPr lang="en-AU" sz="1000" b="0" i="0" u="none" strike="noStrike" dirty="0">
                          <a:solidFill>
                            <a:schemeClr val="tx2">
                              <a:lumMod val="10000"/>
                              <a:lumOff val="90000"/>
                            </a:schemeClr>
                          </a:solidFill>
                          <a:effectLst/>
                          <a:latin typeface="+mn-lt"/>
                          <a:hlinkClick r:id="rId9">
                            <a:extLst>
                              <a:ext uri="{A12FA001-AC4F-418D-AE19-62706E023703}">
                                <ahyp:hlinkClr xmlns:ahyp="http://schemas.microsoft.com/office/drawing/2018/hyperlinkcolor" val="tx"/>
                              </a:ext>
                            </a:extLst>
                          </a:hlinkClick>
                        </a:rPr>
                        <a:t>Ornithological applications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3718 $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2.60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Scientific theory, ornithological knowledge, and methods to the </a:t>
                      </a:r>
                      <a:r>
                        <a:rPr lang="en-US" sz="1000" b="1" i="0" u="none" strike="noStrike" dirty="0">
                          <a:solidFill>
                            <a:schemeClr val="bg1"/>
                          </a:solidFill>
                          <a:effectLst/>
                          <a:latin typeface="+mn-lt"/>
                        </a:rPr>
                        <a:t>conservation and management of birds</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9987">
                <a:tc>
                  <a:txBody>
                    <a:bodyPr/>
                    <a:lstStyle/>
                    <a:p>
                      <a:pPr algn="l" fontAlgn="b"/>
                      <a:r>
                        <a:rPr lang="en-AU" sz="1000" b="0" i="0" u="none" strike="noStrike" dirty="0">
                          <a:solidFill>
                            <a:schemeClr val="tx2">
                              <a:lumMod val="10000"/>
                              <a:lumOff val="90000"/>
                            </a:schemeClr>
                          </a:solidFill>
                          <a:effectLst/>
                          <a:latin typeface="+mn-lt"/>
                          <a:hlinkClick r:id="rId10">
                            <a:extLst>
                              <a:ext uri="{A12FA001-AC4F-418D-AE19-62706E023703}">
                                <ahyp:hlinkClr xmlns:ahyp="http://schemas.microsoft.com/office/drawing/2018/hyperlinkcolor" val="tx"/>
                              </a:ext>
                            </a:extLst>
                          </a:hlinkClick>
                        </a:rPr>
                        <a:t>Ornithologia Neotropical</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70 $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0.29</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Ornithological research in the Neotropical region, which includes from Mexico south to Argentina and Chile</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9987">
                <a:tc>
                  <a:txBody>
                    <a:bodyPr/>
                    <a:lstStyle/>
                    <a:p>
                      <a:pPr algn="l" fontAlgn="b"/>
                      <a:r>
                        <a:rPr lang="en-AU" sz="1000" b="0" i="0" u="none" strike="noStrike" dirty="0">
                          <a:solidFill>
                            <a:schemeClr val="tx2">
                              <a:lumMod val="10000"/>
                              <a:lumOff val="90000"/>
                            </a:schemeClr>
                          </a:solidFill>
                          <a:effectLst/>
                          <a:latin typeface="+mn-lt"/>
                          <a:hlinkClick r:id="rId11">
                            <a:extLst>
                              <a:ext uri="{A12FA001-AC4F-418D-AE19-62706E023703}">
                                <ahyp:hlinkClr xmlns:ahyp="http://schemas.microsoft.com/office/drawing/2018/hyperlinkcolor" val="tx"/>
                              </a:ext>
                            </a:extLst>
                          </a:hlinkClick>
                        </a:rPr>
                        <a:t>Tropical Zoology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0.7</a:t>
                      </a:r>
                      <a:r>
                        <a:rPr lang="en-US" sz="1000" b="0" i="0" u="none" strike="noStrike" dirty="0">
                          <a:solidFill>
                            <a:schemeClr val="bg1"/>
                          </a:solidFill>
                          <a:effectLst/>
                          <a:latin typeface="+mn-lt"/>
                        </a:rPr>
                        <a:t>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Ecology and conservation of all terrestrial and aquatic animal Phyla from </a:t>
                      </a:r>
                      <a:r>
                        <a:rPr lang="en-US" sz="1000" b="1" i="0" u="none" strike="noStrike" dirty="0">
                          <a:solidFill>
                            <a:schemeClr val="bg1"/>
                          </a:solidFill>
                          <a:effectLst/>
                          <a:latin typeface="+mn-lt"/>
                        </a:rPr>
                        <a:t>tropical and subtropical areas</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9987">
                <a:tc>
                  <a:txBody>
                    <a:bodyPr/>
                    <a:lstStyle/>
                    <a:p>
                      <a:pPr algn="l" fontAlgn="b"/>
                      <a:r>
                        <a:rPr lang="en-AU" sz="1000" b="0" i="0" u="none" strike="noStrike" dirty="0">
                          <a:solidFill>
                            <a:schemeClr val="tx2">
                              <a:lumMod val="10000"/>
                              <a:lumOff val="90000"/>
                            </a:schemeClr>
                          </a:solidFill>
                          <a:effectLst/>
                          <a:latin typeface="+mn-lt"/>
                          <a:hlinkClick r:id="rId12">
                            <a:extLst>
                              <a:ext uri="{A12FA001-AC4F-418D-AE19-62706E023703}">
                                <ahyp:hlinkClr xmlns:ahyp="http://schemas.microsoft.com/office/drawing/2018/hyperlinkcolor" val="tx"/>
                              </a:ext>
                            </a:extLst>
                          </a:hlinkClick>
                        </a:rPr>
                        <a:t>Journal of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1.47</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Research in </a:t>
                      </a:r>
                      <a:r>
                        <a:rPr lang="en-US" sz="1000" b="1" i="0" u="none" strike="noStrike" dirty="0">
                          <a:solidFill>
                            <a:schemeClr val="bg1"/>
                          </a:solidFill>
                          <a:effectLst/>
                          <a:latin typeface="+mn-lt"/>
                        </a:rPr>
                        <a:t>ornithological science</a:t>
                      </a:r>
                      <a:r>
                        <a:rPr lang="en-US" sz="1000" b="0" i="0" u="none" strike="noStrike" dirty="0">
                          <a:solidFill>
                            <a:schemeClr val="bg1"/>
                          </a:solidFill>
                          <a:effectLst/>
                          <a:latin typeface="+mn-lt"/>
                        </a:rPr>
                        <a:t>, with emphasis on the behaviour, ecology, evolution and conservation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59987">
                <a:tc>
                  <a:txBody>
                    <a:bodyPr/>
                    <a:lstStyle/>
                    <a:p>
                      <a:pPr algn="l" fontAlgn="b"/>
                      <a:r>
                        <a:rPr lang="en-AU" sz="1000" b="0" i="0" u="none" strike="noStrike" dirty="0">
                          <a:solidFill>
                            <a:schemeClr val="tx2">
                              <a:lumMod val="10000"/>
                              <a:lumOff val="90000"/>
                            </a:schemeClr>
                          </a:solidFill>
                          <a:effectLst/>
                          <a:latin typeface="+mn-lt"/>
                          <a:hlinkClick r:id="rId13">
                            <a:extLst>
                              <a:ext uri="{A12FA001-AC4F-418D-AE19-62706E023703}">
                                <ahyp:hlinkClr xmlns:ahyp="http://schemas.microsoft.com/office/drawing/2018/hyperlinkcolor" val="tx"/>
                              </a:ext>
                            </a:extLst>
                          </a:hlinkClick>
                        </a:rPr>
                        <a:t>Austral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2780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1.71</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Fundamental and applied ecology in the </a:t>
                      </a:r>
                      <a:r>
                        <a:rPr lang="en-US" sz="1000" b="1" i="0" u="none" strike="noStrike" dirty="0">
                          <a:solidFill>
                            <a:schemeClr val="bg1"/>
                          </a:solidFill>
                          <a:effectLst/>
                          <a:latin typeface="+mn-lt"/>
                        </a:rPr>
                        <a:t>Southern Hemisphere</a:t>
                      </a:r>
                      <a:r>
                        <a:rPr lang="en-US" sz="1000" b="0" i="0" u="none" strike="noStrike" dirty="0">
                          <a:solidFill>
                            <a:schemeClr val="bg1"/>
                          </a:solidFill>
                          <a:effectLst/>
                          <a:latin typeface="+mn-lt"/>
                        </a:rPr>
                        <a:t>, such as Chile</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59987">
                <a:tc>
                  <a:txBody>
                    <a:bodyPr/>
                    <a:lstStyle/>
                    <a:p>
                      <a:pPr algn="l" fontAlgn="b"/>
                      <a:r>
                        <a:rPr lang="en-AU" sz="1000" b="0" i="0" u="none" strike="noStrike" dirty="0">
                          <a:solidFill>
                            <a:schemeClr val="tx2">
                              <a:lumMod val="10000"/>
                              <a:lumOff val="90000"/>
                            </a:schemeClr>
                          </a:solidFill>
                          <a:effectLst/>
                          <a:latin typeface="+mn-lt"/>
                          <a:hlinkClick r:id="rId14">
                            <a:extLst>
                              <a:ext uri="{A12FA001-AC4F-418D-AE19-62706E023703}">
                                <ahyp:hlinkClr xmlns:ahyp="http://schemas.microsoft.com/office/drawing/2018/hyperlinkcolor" val="tx"/>
                              </a:ext>
                            </a:extLst>
                          </a:hlinkClick>
                        </a:rPr>
                        <a:t>Marine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2970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1.73</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International marine biology </a:t>
                      </a:r>
                      <a:r>
                        <a:rPr lang="en-US" sz="1000" b="0" i="0" u="none" strike="noStrike" dirty="0">
                          <a:solidFill>
                            <a:schemeClr val="bg1"/>
                          </a:solidFill>
                          <a:effectLst/>
                          <a:latin typeface="+mn-lt"/>
                        </a:rPr>
                        <a:t>includes many species.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59987">
                <a:tc>
                  <a:txBody>
                    <a:bodyPr/>
                    <a:lstStyle/>
                    <a:p>
                      <a:pPr algn="l" fontAlgn="b"/>
                      <a:r>
                        <a:rPr lang="en-AU" sz="1000" b="0" i="0" u="none" strike="noStrike" dirty="0">
                          <a:solidFill>
                            <a:schemeClr val="tx2">
                              <a:lumMod val="10000"/>
                              <a:lumOff val="90000"/>
                            </a:schemeClr>
                          </a:solidFill>
                          <a:effectLst/>
                          <a:latin typeface="+mn-lt"/>
                          <a:hlinkClick r:id="rId15">
                            <a:extLst>
                              <a:ext uri="{A12FA001-AC4F-418D-AE19-62706E023703}">
                                <ahyp:hlinkClr xmlns:ahyp="http://schemas.microsoft.com/office/drawing/2018/hyperlinkcolor" val="tx"/>
                              </a:ext>
                            </a:extLst>
                          </a:hlinkClick>
                        </a:rPr>
                        <a:t>Oecologia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2890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3.01</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International journal dedicated to publishing innovative </a:t>
                      </a:r>
                      <a:r>
                        <a:rPr lang="en-US" sz="1000" b="1" i="0" u="none" strike="noStrike" dirty="0">
                          <a:solidFill>
                            <a:schemeClr val="bg1"/>
                          </a:solidFill>
                          <a:effectLst/>
                          <a:latin typeface="+mn-lt"/>
                        </a:rPr>
                        <a:t>ecological research </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59146">
                <a:tc>
                  <a:txBody>
                    <a:bodyPr/>
                    <a:lstStyle/>
                    <a:p>
                      <a:pPr algn="l" fontAlgn="b"/>
                      <a:r>
                        <a:rPr lang="en-AU" sz="1000" b="0" i="0" u="none" strike="noStrike" dirty="0">
                          <a:solidFill>
                            <a:schemeClr val="tx2">
                              <a:lumMod val="10000"/>
                              <a:lumOff val="90000"/>
                            </a:schemeClr>
                          </a:solidFill>
                          <a:effectLst/>
                          <a:latin typeface="+mn-lt"/>
                          <a:hlinkClick r:id="rId16">
                            <a:extLst>
                              <a:ext uri="{A12FA001-AC4F-418D-AE19-62706E023703}">
                                <ahyp:hlinkClr xmlns:ahyp="http://schemas.microsoft.com/office/drawing/2018/hyperlinkcolor" val="tx"/>
                              </a:ext>
                            </a:extLst>
                          </a:hlinkClick>
                        </a:rPr>
                        <a:t>Ornithology research</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2690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1.40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Focusing on the </a:t>
                      </a:r>
                      <a:r>
                        <a:rPr lang="en-US" sz="1000" b="1" i="0" u="none" strike="noStrike" dirty="0">
                          <a:solidFill>
                            <a:schemeClr val="bg1"/>
                          </a:solidFill>
                          <a:effectLst/>
                          <a:latin typeface="+mn-lt"/>
                        </a:rPr>
                        <a:t>biology of birds </a:t>
                      </a:r>
                      <a:r>
                        <a:rPr lang="en-US" sz="1000" b="0" i="0" u="none" strike="noStrike" dirty="0">
                          <a:solidFill>
                            <a:schemeClr val="bg1"/>
                          </a:solidFill>
                          <a:effectLst/>
                          <a:latin typeface="+mn-lt"/>
                        </a:rPr>
                        <a:t>and new methodologies in the field. Brazilian society of Ornithology.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59987">
                <a:tc>
                  <a:txBody>
                    <a:bodyPr/>
                    <a:lstStyle/>
                    <a:p>
                      <a:pPr algn="l" fontAlgn="b"/>
                      <a:r>
                        <a:rPr lang="en-AU" sz="1000" b="0" i="0" u="none" strike="noStrike" dirty="0">
                          <a:solidFill>
                            <a:schemeClr val="tx2">
                              <a:lumMod val="10000"/>
                              <a:lumOff val="90000"/>
                            </a:schemeClr>
                          </a:solidFill>
                          <a:effectLst/>
                          <a:latin typeface="+mn-lt"/>
                          <a:hlinkClick r:id="rId17">
                            <a:extLst>
                              <a:ext uri="{A12FA001-AC4F-418D-AE19-62706E023703}">
                                <ahyp:hlinkClr xmlns:ahyp="http://schemas.microsoft.com/office/drawing/2018/hyperlinkcolor" val="tx"/>
                              </a:ext>
                            </a:extLst>
                          </a:hlinkClick>
                        </a:rPr>
                        <a:t>Ecosphere</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1970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3.34</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Research relating to </a:t>
                      </a:r>
                      <a:r>
                        <a:rPr lang="en-US" sz="1000" b="1" i="0" u="none" strike="noStrike" dirty="0">
                          <a:solidFill>
                            <a:schemeClr val="bg1"/>
                          </a:solidFill>
                          <a:effectLst/>
                          <a:latin typeface="+mn-lt"/>
                        </a:rPr>
                        <a:t>every area of ecology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59987">
                <a:tc>
                  <a:txBody>
                    <a:bodyPr/>
                    <a:lstStyle/>
                    <a:p>
                      <a:pPr algn="l" fontAlgn="b"/>
                      <a:r>
                        <a:rPr lang="en-AU" sz="1000" b="0" i="0" u="none" strike="noStrike" dirty="0">
                          <a:solidFill>
                            <a:schemeClr val="tx2">
                              <a:lumMod val="10000"/>
                              <a:lumOff val="90000"/>
                            </a:schemeClr>
                          </a:solidFill>
                          <a:effectLst/>
                          <a:latin typeface="+mn-lt"/>
                          <a:hlinkClick r:id="rId18">
                            <a:extLst>
                              <a:ext uri="{A12FA001-AC4F-418D-AE19-62706E023703}">
                                <ahyp:hlinkClr xmlns:ahyp="http://schemas.microsoft.com/office/drawing/2018/hyperlinkcolor" val="tx"/>
                              </a:ext>
                            </a:extLst>
                          </a:hlinkClick>
                        </a:rPr>
                        <a:t>Oikos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2730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4.25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 Empirical and theoretical research that spans across diverse taxa, systems, and disciplines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59987">
                <a:tc>
                  <a:txBody>
                    <a:bodyPr/>
                    <a:lstStyle/>
                    <a:p>
                      <a:pPr algn="l" fontAlgn="b"/>
                      <a:r>
                        <a:rPr lang="en-AU" sz="1000" b="0" i="0" u="none" strike="noStrike" dirty="0">
                          <a:solidFill>
                            <a:schemeClr val="tx2">
                              <a:lumMod val="10000"/>
                              <a:lumOff val="90000"/>
                            </a:schemeClr>
                          </a:solidFill>
                          <a:effectLst/>
                          <a:latin typeface="+mn-lt"/>
                          <a:hlinkClick r:id="rId19">
                            <a:extLst>
                              <a:ext uri="{A12FA001-AC4F-418D-AE19-62706E023703}">
                                <ahyp:hlinkClr xmlns:ahyp="http://schemas.microsoft.com/office/drawing/2018/hyperlinkcolor" val="tx"/>
                              </a:ext>
                            </a:extLst>
                          </a:hlinkClick>
                        </a:rPr>
                        <a:t>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3310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6.43</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 For ecologists, by ecologists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59987">
                <a:tc>
                  <a:txBody>
                    <a:bodyPr/>
                    <a:lstStyle/>
                    <a:p>
                      <a:pPr algn="l" fontAlgn="b"/>
                      <a:r>
                        <a:rPr lang="en-AU" sz="1000" b="0" i="0" u="none" strike="noStrike" dirty="0">
                          <a:solidFill>
                            <a:schemeClr val="tx2">
                              <a:lumMod val="10000"/>
                              <a:lumOff val="90000"/>
                            </a:schemeClr>
                          </a:solidFill>
                          <a:effectLst/>
                          <a:latin typeface="+mn-lt"/>
                          <a:hlinkClick r:id="rId20">
                            <a:extLst>
                              <a:ext uri="{A12FA001-AC4F-418D-AE19-62706E023703}">
                                <ahyp:hlinkClr xmlns:ahyp="http://schemas.microsoft.com/office/drawing/2018/hyperlinkcolor" val="tx"/>
                              </a:ext>
                            </a:extLst>
                          </a:hlinkClick>
                        </a:rPr>
                        <a:t>Ecology letters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4400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a:t>
                      </a:r>
                      <a:r>
                        <a:rPr lang="en-US" sz="1000" b="0" i="0" u="none" strike="noStrike" dirty="0">
                          <a:solidFill>
                            <a:schemeClr val="bg1"/>
                          </a:solidFill>
                          <a:effectLst/>
                          <a:latin typeface="+mn-lt"/>
                        </a:rPr>
                        <a:t>7.60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Broad-scope ecology consider </a:t>
                      </a:r>
                      <a:r>
                        <a:rPr lang="en-US" sz="1000" b="1" i="0" u="none" strike="noStrike" dirty="0">
                          <a:solidFill>
                            <a:schemeClr val="bg1"/>
                          </a:solidFill>
                          <a:effectLst/>
                          <a:latin typeface="+mn-lt"/>
                        </a:rPr>
                        <a:t>all taxa</a:t>
                      </a:r>
                      <a:r>
                        <a:rPr lang="en-US" sz="1000" b="0" i="0" u="none" strike="noStrike" dirty="0">
                          <a:solidFill>
                            <a:schemeClr val="bg1"/>
                          </a:solidFill>
                          <a:effectLst/>
                          <a:latin typeface="+mn-lt"/>
                        </a:rPr>
                        <a:t>, in any biome and </a:t>
                      </a:r>
                      <a:r>
                        <a:rPr lang="en-US" sz="1000" b="1" i="0" u="none" strike="noStrike" dirty="0">
                          <a:solidFill>
                            <a:schemeClr val="bg1"/>
                          </a:solidFill>
                          <a:effectLst/>
                          <a:latin typeface="+mn-lt"/>
                        </a:rPr>
                        <a:t>geographic area</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59987">
                <a:tc>
                  <a:txBody>
                    <a:bodyPr/>
                    <a:lstStyle/>
                    <a:p>
                      <a:pPr algn="l" fontAlgn="b"/>
                      <a:r>
                        <a:rPr lang="en-AU" sz="1000" b="0" i="0" u="none" strike="noStrike" dirty="0">
                          <a:solidFill>
                            <a:schemeClr val="tx2">
                              <a:lumMod val="10000"/>
                              <a:lumOff val="90000"/>
                            </a:schemeClr>
                          </a:solidFill>
                          <a:effectLst/>
                          <a:latin typeface="+mn-lt"/>
                          <a:hlinkClick r:id="rId21">
                            <a:extLst>
                              <a:ext uri="{A12FA001-AC4F-418D-AE19-62706E023703}">
                                <ahyp:hlinkClr xmlns:ahyp="http://schemas.microsoft.com/office/drawing/2018/hyperlinkcolor" val="tx"/>
                              </a:ext>
                            </a:extLst>
                          </a:hlinkClick>
                        </a:rPr>
                        <a:t>Bird study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0.70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Bird Study concentrates on birds that occur in the </a:t>
                      </a:r>
                      <a:r>
                        <a:rPr lang="en-US" sz="1000" b="1" i="0" u="none" strike="noStrike" dirty="0">
                          <a:solidFill>
                            <a:schemeClr val="bg1"/>
                          </a:solidFill>
                          <a:effectLst/>
                          <a:latin typeface="+mn-lt"/>
                        </a:rPr>
                        <a:t>Western Palearctic</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59987">
                <a:tc>
                  <a:txBody>
                    <a:bodyPr/>
                    <a:lstStyle/>
                    <a:p>
                      <a:pPr algn="l" fontAlgn="b"/>
                      <a:r>
                        <a:rPr lang="en-AU" sz="1000" b="0" i="0" u="none" strike="noStrike" dirty="0">
                          <a:solidFill>
                            <a:schemeClr val="tx2">
                              <a:lumMod val="10000"/>
                              <a:lumOff val="90000"/>
                            </a:schemeClr>
                          </a:solidFill>
                          <a:effectLst/>
                          <a:latin typeface="+mn-lt"/>
                          <a:hlinkClick r:id="rId22">
                            <a:extLst>
                              <a:ext uri="{A12FA001-AC4F-418D-AE19-62706E023703}">
                                <ahyp:hlinkClr xmlns:ahyp="http://schemas.microsoft.com/office/drawing/2018/hyperlinkcolor" val="tx"/>
                              </a:ext>
                            </a:extLst>
                          </a:hlinkClick>
                        </a:rPr>
                        <a:t>Ibis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3750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1.94</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Ornithological science</a:t>
                      </a:r>
                      <a:r>
                        <a:rPr lang="en-US" sz="1000" b="0" i="0" u="none" strike="noStrike" dirty="0">
                          <a:solidFill>
                            <a:schemeClr val="bg1"/>
                          </a:solidFill>
                          <a:effectLst/>
                          <a:latin typeface="+mn-lt"/>
                        </a:rPr>
                        <a:t>, with special emphasis on the behaviour, ecology, evolution and conservation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159987">
                <a:tc>
                  <a:txBody>
                    <a:bodyPr/>
                    <a:lstStyle/>
                    <a:p>
                      <a:pPr algn="l" fontAlgn="b"/>
                      <a:r>
                        <a:rPr lang="en-AU" sz="1000" b="0" i="0" u="none" strike="noStrike" dirty="0">
                          <a:solidFill>
                            <a:schemeClr val="tx2">
                              <a:lumMod val="10000"/>
                              <a:lumOff val="90000"/>
                            </a:schemeClr>
                          </a:solidFill>
                          <a:effectLst/>
                          <a:latin typeface="+mn-lt"/>
                          <a:hlinkClick r:id="rId23">
                            <a:extLst>
                              <a:ext uri="{A12FA001-AC4F-418D-AE19-62706E023703}">
                                <ahyp:hlinkClr xmlns:ahyp="http://schemas.microsoft.com/office/drawing/2018/hyperlinkcolor" val="tx"/>
                              </a:ext>
                            </a:extLst>
                          </a:hlinkClick>
                        </a:rPr>
                        <a:t>Bird Conservation International</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2</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2970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1.85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Worldwide research and action for the </a:t>
                      </a:r>
                      <a:r>
                        <a:rPr lang="en-US" sz="1000" b="1" i="0" u="none" strike="noStrike" dirty="0">
                          <a:solidFill>
                            <a:schemeClr val="bg1"/>
                          </a:solidFill>
                          <a:effectLst/>
                          <a:latin typeface="+mn-lt"/>
                        </a:rPr>
                        <a:t>conservation of birds and the habitats </a:t>
                      </a:r>
                      <a:r>
                        <a:rPr lang="en-US" sz="1000" b="0" i="0" u="none" strike="noStrike" dirty="0">
                          <a:solidFill>
                            <a:schemeClr val="bg1"/>
                          </a:solidFill>
                          <a:effectLst/>
                          <a:latin typeface="+mn-lt"/>
                        </a:rPr>
                        <a:t>upon which they depend.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159987">
                <a:tc>
                  <a:txBody>
                    <a:bodyPr/>
                    <a:lstStyle/>
                    <a:p>
                      <a:pPr algn="l" fontAlgn="b"/>
                      <a:r>
                        <a:rPr lang="en-AU" sz="1000" b="0" i="0" u="none" strike="noStrike" dirty="0">
                          <a:solidFill>
                            <a:schemeClr val="tx2">
                              <a:lumMod val="10000"/>
                              <a:lumOff val="90000"/>
                            </a:schemeClr>
                          </a:solidFill>
                          <a:effectLst/>
                          <a:latin typeface="+mn-lt"/>
                          <a:hlinkClick r:id="rId24">
                            <a:extLst>
                              <a:ext uri="{A12FA001-AC4F-418D-AE19-62706E023703}">
                                <ahyp:hlinkClr xmlns:ahyp="http://schemas.microsoft.com/office/drawing/2018/hyperlinkcolor" val="tx"/>
                              </a:ext>
                            </a:extLst>
                          </a:hlinkClick>
                        </a:rPr>
                        <a:t>Ardeola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3</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1.47</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s-ES" sz="1000" b="0" i="0" u="none" strike="noStrike" dirty="0">
                          <a:solidFill>
                            <a:schemeClr val="bg1"/>
                          </a:solidFill>
                          <a:effectLst/>
                          <a:latin typeface="+mn-lt"/>
                        </a:rPr>
                        <a:t>Trabajos originales sobre todos los campos de la ornitología y noticias ornitológicas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159987">
                <a:tc>
                  <a:txBody>
                    <a:bodyPr/>
                    <a:lstStyle/>
                    <a:p>
                      <a:pPr algn="l" fontAlgn="b"/>
                      <a:r>
                        <a:rPr lang="en-AU" sz="1000" b="0" i="0" u="none" strike="noStrike" dirty="0">
                          <a:solidFill>
                            <a:schemeClr val="tx2">
                              <a:lumMod val="10000"/>
                              <a:lumOff val="90000"/>
                            </a:schemeClr>
                          </a:solidFill>
                          <a:effectLst/>
                          <a:latin typeface="+mn-lt"/>
                          <a:hlinkClick r:id="rId25">
                            <a:extLst>
                              <a:ext uri="{A12FA001-AC4F-418D-AE19-62706E023703}">
                                <ahyp:hlinkClr xmlns:ahyp="http://schemas.microsoft.com/office/drawing/2018/hyperlinkcolor" val="tx"/>
                              </a:ext>
                            </a:extLst>
                          </a:hlinkClick>
                        </a:rPr>
                        <a:t>Avian Research</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US" sz="1000" baseline="30000" dirty="0">
                          <a:solidFill>
                            <a:schemeClr val="bg1"/>
                          </a:solidFill>
                          <a:latin typeface="+mn-lt"/>
                        </a:rPr>
                        <a:t>4</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1.60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The journal was previously published under the title Chinese Birds, now covering </a:t>
                      </a:r>
                      <a:r>
                        <a:rPr lang="en-US" sz="1000" b="1" i="0" u="none" strike="noStrike" dirty="0">
                          <a:solidFill>
                            <a:schemeClr val="bg1"/>
                          </a:solidFill>
                          <a:effectLst/>
                          <a:latin typeface="+mn-lt"/>
                        </a:rPr>
                        <a:t>all aspects of ornithology</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159987">
                <a:tc>
                  <a:txBody>
                    <a:bodyPr/>
                    <a:lstStyle/>
                    <a:p>
                      <a:pPr algn="l" fontAlgn="b"/>
                      <a:r>
                        <a:rPr lang="en-AU" sz="1000" b="0" i="0" u="none" strike="noStrike" dirty="0">
                          <a:solidFill>
                            <a:schemeClr val="tx2">
                              <a:lumMod val="10000"/>
                              <a:lumOff val="90000"/>
                            </a:schemeClr>
                          </a:solidFill>
                          <a:effectLst/>
                          <a:latin typeface="+mn-lt"/>
                          <a:hlinkClick r:id="rId26">
                            <a:extLst>
                              <a:ext uri="{A12FA001-AC4F-418D-AE19-62706E023703}">
                                <ahyp:hlinkClr xmlns:ahyp="http://schemas.microsoft.com/office/drawing/2018/hyperlinkcolor" val="tx"/>
                              </a:ext>
                            </a:extLst>
                          </a:hlinkClick>
                        </a:rPr>
                        <a:t>Movement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2290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4.62</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Any taxa and any </a:t>
                      </a:r>
                      <a:r>
                        <a:rPr lang="en-US" sz="1000" b="1" i="0" u="none" strike="noStrike" dirty="0">
                          <a:solidFill>
                            <a:schemeClr val="bg1"/>
                          </a:solidFill>
                          <a:effectLst/>
                          <a:latin typeface="+mn-lt"/>
                        </a:rPr>
                        <a:t>movement </a:t>
                      </a:r>
                      <a:r>
                        <a:rPr lang="en-US" sz="1000" b="0" i="0" u="none" strike="noStrike" dirty="0">
                          <a:solidFill>
                            <a:schemeClr val="bg1"/>
                          </a:solidFill>
                          <a:effectLst/>
                          <a:latin typeface="+mn-lt"/>
                        </a:rPr>
                        <a:t>phenomena (e.g. foraging, dispersal and seasonal migration)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159987">
                <a:tc>
                  <a:txBody>
                    <a:bodyPr/>
                    <a:lstStyle/>
                    <a:p>
                      <a:pPr algn="l" fontAlgn="b"/>
                      <a:r>
                        <a:rPr lang="en-AU" sz="1000" b="0" i="0" u="none" strike="noStrike" dirty="0">
                          <a:solidFill>
                            <a:schemeClr val="tx2">
                              <a:lumMod val="10000"/>
                              <a:lumOff val="90000"/>
                            </a:schemeClr>
                          </a:solidFill>
                          <a:effectLst/>
                          <a:latin typeface="+mn-lt"/>
                          <a:hlinkClick r:id="rId18">
                            <a:extLst>
                              <a:ext uri="{A12FA001-AC4F-418D-AE19-62706E023703}">
                                <ahyp:hlinkClr xmlns:ahyp="http://schemas.microsoft.com/office/drawing/2018/hyperlinkcolor" val="tx"/>
                              </a:ext>
                            </a:extLst>
                          </a:hlinkClick>
                        </a:rPr>
                        <a:t>Journal of Avian Biology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2.48</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Innovative, hypothesis-driven research on the biology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159987">
                <a:tc>
                  <a:txBody>
                    <a:bodyPr/>
                    <a:lstStyle/>
                    <a:p>
                      <a:pPr algn="l" fontAlgn="b"/>
                      <a:r>
                        <a:rPr lang="en-AU" sz="1000" b="0" i="0" u="none" strike="noStrike" dirty="0">
                          <a:solidFill>
                            <a:schemeClr val="tx2">
                              <a:lumMod val="10000"/>
                              <a:lumOff val="90000"/>
                            </a:schemeClr>
                          </a:solidFill>
                          <a:effectLst/>
                          <a:latin typeface="+mn-lt"/>
                          <a:hlinkClick r:id="rId27">
                            <a:extLst>
                              <a:ext uri="{A12FA001-AC4F-418D-AE19-62706E023703}">
                                <ahyp:hlinkClr xmlns:ahyp="http://schemas.microsoft.com/office/drawing/2018/hyperlinkcolor" val="tx"/>
                              </a:ext>
                            </a:extLst>
                          </a:hlinkClick>
                        </a:rPr>
                        <a:t>Marine Ecology Progress Series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2500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2.82</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Worldwide forum for </a:t>
                      </a:r>
                      <a:r>
                        <a:rPr lang="en-US" sz="1000" b="1" i="0" u="none" strike="noStrike" dirty="0">
                          <a:solidFill>
                            <a:schemeClr val="bg1"/>
                          </a:solidFill>
                          <a:effectLst/>
                          <a:latin typeface="+mn-lt"/>
                        </a:rPr>
                        <a:t>all aspects of marine ecology</a:t>
                      </a:r>
                      <a:r>
                        <a:rPr lang="en-US" sz="1000" b="0" i="0" u="none" strike="noStrike" dirty="0">
                          <a:solidFill>
                            <a:schemeClr val="bg1"/>
                          </a:solidFill>
                          <a:effectLst/>
                          <a:latin typeface="+mn-lt"/>
                        </a:rPr>
                        <a:t>, fundamental and applied</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6"/>
                  </a:ext>
                </a:extLst>
              </a:tr>
              <a:tr h="159987">
                <a:tc>
                  <a:txBody>
                    <a:bodyPr/>
                    <a:lstStyle/>
                    <a:p>
                      <a:pPr algn="l" fontAlgn="b"/>
                      <a:r>
                        <a:rPr lang="en-AU" sz="1000" b="0" i="0" u="none" strike="noStrike" dirty="0">
                          <a:solidFill>
                            <a:schemeClr val="tx2">
                              <a:lumMod val="10000"/>
                              <a:lumOff val="90000"/>
                            </a:schemeClr>
                          </a:solidFill>
                          <a:effectLst/>
                          <a:latin typeface="+mn-lt"/>
                          <a:hlinkClick r:id="rId28">
                            <a:extLst>
                              <a:ext uri="{A12FA001-AC4F-418D-AE19-62706E023703}">
                                <ahyp:hlinkClr xmlns:ahyp="http://schemas.microsoft.com/office/drawing/2018/hyperlinkcolor" val="tx"/>
                              </a:ext>
                            </a:extLst>
                          </a:hlinkClick>
                        </a:rPr>
                        <a:t>The Auk - Now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Deprecated</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Now Ornithology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7"/>
                  </a:ext>
                </a:extLst>
              </a:tr>
              <a:tr h="159987">
                <a:tc>
                  <a:txBody>
                    <a:bodyPr/>
                    <a:lstStyle/>
                    <a:p>
                      <a:pPr algn="l" fontAlgn="b"/>
                      <a:r>
                        <a:rPr lang="en-US" sz="1000" b="0" i="0" u="none" strike="noStrike" dirty="0">
                          <a:solidFill>
                            <a:schemeClr val="tx2">
                              <a:lumMod val="10000"/>
                              <a:lumOff val="90000"/>
                            </a:schemeClr>
                          </a:solidFill>
                          <a:effectLst/>
                          <a:latin typeface="+mn-lt"/>
                          <a:hlinkClick r:id="rId29">
                            <a:extLst>
                              <a:ext uri="{A12FA001-AC4F-418D-AE19-62706E023703}">
                                <ahyp:hlinkClr xmlns:ahyp="http://schemas.microsoft.com/office/drawing/2018/hyperlinkcolor" val="tx"/>
                              </a:ext>
                            </a:extLst>
                          </a:hlinkClick>
                        </a:rPr>
                        <a:t>The Condor - Now Ornithological applications</a:t>
                      </a:r>
                      <a:endParaRPr lang="en-US"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Deprecated</a:t>
                      </a: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Now Ornithological applications</a:t>
                      </a:r>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8"/>
                  </a:ext>
                </a:extLst>
              </a:tr>
            </a:tbl>
          </a:graphicData>
        </a:graphic>
      </p:graphicFrame>
      <p:sp>
        <p:nvSpPr>
          <p:cNvPr id="5" name="TextBox 4">
            <a:extLst>
              <a:ext uri="{FF2B5EF4-FFF2-40B4-BE49-F238E27FC236}">
                <a16:creationId xmlns:a16="http://schemas.microsoft.com/office/drawing/2014/main" id="{98FD0FCF-FBCA-E4E1-4B8E-6F10ADF80AE5}"/>
              </a:ext>
            </a:extLst>
          </p:cNvPr>
          <p:cNvSpPr txBox="1"/>
          <p:nvPr/>
        </p:nvSpPr>
        <p:spPr>
          <a:xfrm>
            <a:off x="637520" y="917430"/>
            <a:ext cx="11172341" cy="646331"/>
          </a:xfrm>
          <a:prstGeom prst="rect">
            <a:avLst/>
          </a:prstGeom>
          <a:noFill/>
        </p:spPr>
        <p:txBody>
          <a:bodyPr wrap="square">
            <a:spAutoFit/>
          </a:bodyPr>
          <a:lstStyle/>
          <a:p>
            <a:pPr marL="0" indent="0" fontAlgn="auto">
              <a:spcAft>
                <a:spcPts val="0"/>
              </a:spcAft>
              <a:buFont typeface="Arial" panose="020B0604020202020204" pitchFamily="34" charset="0"/>
              <a:buNone/>
              <a:defRPr/>
            </a:pPr>
            <a:r>
              <a:rPr lang="en-US" sz="1200" dirty="0">
                <a:solidFill>
                  <a:schemeClr val="bg1"/>
                </a:solidFill>
                <a:latin typeface="Avenir Next LT Pro" panose="020B0504020202020204" pitchFamily="34" charset="0"/>
              </a:rPr>
              <a:t>Below is a list of journals. The list includes the columns: Journal (including the link); Project deal (Y-covered, N- not covered); OA (Open access) fee; Scope of the journal. Please use this list as reference. Agreements are constantly changing, as well as the OA fees and the Impact factors. Please always check at the journal webpage. </a:t>
            </a:r>
            <a:endParaRPr lang="en-US" sz="1200" dirty="0">
              <a:latin typeface="Avenir Next LT Pro" panose="020B0504020202020204" pitchFamily="34" charset="0"/>
            </a:endParaRPr>
          </a:p>
        </p:txBody>
      </p:sp>
      <p:sp>
        <p:nvSpPr>
          <p:cNvPr id="8" name="TextBox 7">
            <a:extLst>
              <a:ext uri="{FF2B5EF4-FFF2-40B4-BE49-F238E27FC236}">
                <a16:creationId xmlns:a16="http://schemas.microsoft.com/office/drawing/2014/main" id="{AEEAD4D1-6395-7799-C01B-8D1D09183702}"/>
              </a:ext>
            </a:extLst>
          </p:cNvPr>
          <p:cNvSpPr txBox="1"/>
          <p:nvPr/>
        </p:nvSpPr>
        <p:spPr>
          <a:xfrm>
            <a:off x="765600" y="6444451"/>
            <a:ext cx="10387520" cy="400110"/>
          </a:xfrm>
          <a:prstGeom prst="rect">
            <a:avLst/>
          </a:prstGeom>
          <a:noFill/>
        </p:spPr>
        <p:txBody>
          <a:bodyPr wrap="square">
            <a:spAutoFit/>
          </a:bodyPr>
          <a:lstStyle/>
          <a:p>
            <a:r>
              <a:rPr lang="en-GB" sz="1000" kern="1200" baseline="30000" dirty="0">
                <a:solidFill>
                  <a:schemeClr val="bg1"/>
                </a:solidFill>
                <a:effectLst/>
                <a:latin typeface="Avenir Next LT Pro" panose="020B0504020202020204" pitchFamily="34" charset="0"/>
              </a:rPr>
              <a:t>1</a:t>
            </a:r>
            <a:r>
              <a:rPr lang="en-US" sz="1000" b="0" i="0" u="none" strike="noStrike" dirty="0">
                <a:solidFill>
                  <a:schemeClr val="bg1"/>
                </a:solidFill>
                <a:effectLst/>
                <a:latin typeface="Avenir Next LT Pro" panose="020B0504020202020204" pitchFamily="34" charset="0"/>
              </a:rPr>
              <a:t>Society members can publish fee or charge</a:t>
            </a:r>
            <a:r>
              <a:rPr lang="en-US" sz="1000" dirty="0">
                <a:solidFill>
                  <a:schemeClr val="bg1"/>
                </a:solidFill>
                <a:latin typeface="Avenir Next LT Pro" panose="020B0504020202020204" pitchFamily="34" charset="0"/>
              </a:rPr>
              <a:t>; </a:t>
            </a:r>
            <a:r>
              <a:rPr lang="en-GB" sz="1000" kern="1200" baseline="30000" dirty="0">
                <a:solidFill>
                  <a:schemeClr val="bg1"/>
                </a:solidFill>
                <a:effectLst/>
                <a:latin typeface="Avenir Next LT Pro" panose="020B0504020202020204" pitchFamily="34" charset="0"/>
              </a:rPr>
              <a:t>2</a:t>
            </a:r>
            <a:r>
              <a:rPr lang="en-US" sz="1000" dirty="0">
                <a:solidFill>
                  <a:schemeClr val="bg1"/>
                </a:solidFill>
                <a:latin typeface="Avenir Next LT Pro" panose="020B0504020202020204" pitchFamily="34" charset="0"/>
              </a:rPr>
              <a:t>For articles that are not published Gold Open Access, APCs (Article processing charges) do not apply; </a:t>
            </a:r>
            <a:r>
              <a:rPr lang="en-GB" sz="1000" kern="1200" baseline="30000" dirty="0">
                <a:solidFill>
                  <a:schemeClr val="bg1"/>
                </a:solidFill>
                <a:effectLst/>
                <a:latin typeface="Avenir Next LT Pro" panose="020B0504020202020204" pitchFamily="34" charset="0"/>
              </a:rPr>
              <a:t>3 </a:t>
            </a:r>
            <a:r>
              <a:rPr lang="en-US" sz="1000" b="0" i="0" u="none" strike="noStrike" dirty="0">
                <a:solidFill>
                  <a:schemeClr val="bg1"/>
                </a:solidFill>
                <a:effectLst/>
                <a:latin typeface="Avenir Next LT Pro" panose="020B0504020202020204" pitchFamily="34" charset="0"/>
              </a:rPr>
              <a:t>Sin </a:t>
            </a:r>
            <a:r>
              <a:rPr lang="en-US" sz="1000" b="0" i="0" u="none" strike="noStrike" dirty="0" err="1">
                <a:solidFill>
                  <a:schemeClr val="bg1"/>
                </a:solidFill>
                <a:effectLst/>
                <a:latin typeface="Avenir Next LT Pro" panose="020B0504020202020204" pitchFamily="34" charset="0"/>
              </a:rPr>
              <a:t>coste</a:t>
            </a:r>
            <a:r>
              <a:rPr lang="en-US" sz="1000" b="0" i="0" u="none" strike="noStrike" dirty="0">
                <a:solidFill>
                  <a:schemeClr val="bg1"/>
                </a:solidFill>
                <a:effectLst/>
                <a:latin typeface="Avenir Next LT Pro" panose="020B0504020202020204" pitchFamily="34" charset="0"/>
              </a:rPr>
              <a:t> para </a:t>
            </a:r>
            <a:r>
              <a:rPr lang="en-US" sz="1000" b="0" i="0" u="none" strike="noStrike" dirty="0" err="1">
                <a:solidFill>
                  <a:schemeClr val="bg1"/>
                </a:solidFill>
                <a:effectLst/>
                <a:latin typeface="Avenir Next LT Pro" panose="020B0504020202020204" pitchFamily="34" charset="0"/>
              </a:rPr>
              <a:t>los</a:t>
            </a:r>
            <a:r>
              <a:rPr lang="en-US" sz="1000" b="0" i="0" u="none" strike="noStrike" dirty="0">
                <a:solidFill>
                  <a:schemeClr val="bg1"/>
                </a:solidFill>
                <a:effectLst/>
                <a:latin typeface="Avenir Next LT Pro" panose="020B0504020202020204" pitchFamily="34" charset="0"/>
              </a:rPr>
              <a:t> </a:t>
            </a:r>
            <a:r>
              <a:rPr lang="en-US" sz="1000" b="0" i="0" u="none" strike="noStrike" dirty="0" err="1">
                <a:solidFill>
                  <a:schemeClr val="bg1"/>
                </a:solidFill>
                <a:effectLst/>
                <a:latin typeface="Avenir Next LT Pro" panose="020B0504020202020204" pitchFamily="34" charset="0"/>
              </a:rPr>
              <a:t>autores</a:t>
            </a:r>
            <a:r>
              <a:rPr lang="en-US" sz="1000" b="0" i="0" u="none" strike="noStrike" dirty="0">
                <a:solidFill>
                  <a:schemeClr val="bg1"/>
                </a:solidFill>
                <a:effectLst/>
                <a:latin typeface="Avenir Next LT Pro" panose="020B0504020202020204" pitchFamily="34" charset="0"/>
              </a:rPr>
              <a:t>; </a:t>
            </a:r>
            <a:r>
              <a:rPr lang="en-US" sz="1000" baseline="30000" dirty="0">
                <a:solidFill>
                  <a:schemeClr val="bg1"/>
                </a:solidFill>
                <a:latin typeface="Avenir Next LT Pro" panose="020B0504020202020204" pitchFamily="34" charset="0"/>
              </a:rPr>
              <a:t>4</a:t>
            </a:r>
            <a:r>
              <a:rPr lang="en-US" sz="1000" dirty="0">
                <a:solidFill>
                  <a:schemeClr val="bg1"/>
                </a:solidFill>
                <a:latin typeface="Avenir Next LT Pro" panose="020B0504020202020204" pitchFamily="34" charset="0"/>
              </a:rPr>
              <a:t>Authors do not need to pay an APC, fees are covered by sponsors.</a:t>
            </a:r>
            <a:endParaRPr lang="en-DE" sz="1000" dirty="0">
              <a:solidFill>
                <a:schemeClr val="bg1"/>
              </a:solidFill>
              <a:latin typeface="Avenir Next LT Pro" panose="020B05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a:extLst>
            <a:ext uri="{FF2B5EF4-FFF2-40B4-BE49-F238E27FC236}">
              <a16:creationId xmlns:a16="http://schemas.microsoft.com/office/drawing/2014/main" id="{28539859-81E5-E69E-A242-3804AC6BEE06}"/>
            </a:ext>
          </a:extLst>
        </p:cNvPr>
        <p:cNvGrpSpPr/>
        <p:nvPr/>
      </p:nvGrpSpPr>
      <p:grpSpPr>
        <a:xfrm>
          <a:off x="0" y="0"/>
          <a:ext cx="0" cy="0"/>
          <a:chOff x="0" y="0"/>
          <a:chExt cx="0" cy="0"/>
        </a:xfrm>
      </p:grpSpPr>
      <p:sp>
        <p:nvSpPr>
          <p:cNvPr id="28674" name="Title 1">
            <a:extLst>
              <a:ext uri="{FF2B5EF4-FFF2-40B4-BE49-F238E27FC236}">
                <a16:creationId xmlns:a16="http://schemas.microsoft.com/office/drawing/2014/main" id="{FB7BC5A4-131D-DBBE-AB04-FC6D32A8C0EA}"/>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Geographical scope</a:t>
            </a:r>
            <a:endParaRPr lang="en-DE" altLang="en-DE" dirty="0">
              <a:solidFill>
                <a:schemeClr val="bg1"/>
              </a:solidFill>
              <a:latin typeface="Avenir Next LT Pro" panose="020B0504020202020204" pitchFamily="34" charset="0"/>
            </a:endParaRPr>
          </a:p>
        </p:txBody>
      </p:sp>
      <p:pic>
        <p:nvPicPr>
          <p:cNvPr id="9" name="Graphic 8" descr="Earth globe: Americas with solid fill">
            <a:extLst>
              <a:ext uri="{FF2B5EF4-FFF2-40B4-BE49-F238E27FC236}">
                <a16:creationId xmlns:a16="http://schemas.microsoft.com/office/drawing/2014/main" id="{9E440FE2-DB64-AB90-934F-2BDE079CE2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5654" y="1947231"/>
            <a:ext cx="4545644" cy="4545644"/>
          </a:xfrm>
          <a:prstGeom prst="rect">
            <a:avLst/>
          </a:prstGeom>
        </p:spPr>
      </p:pic>
      <p:grpSp>
        <p:nvGrpSpPr>
          <p:cNvPr id="10" name="Group 9">
            <a:extLst>
              <a:ext uri="{FF2B5EF4-FFF2-40B4-BE49-F238E27FC236}">
                <a16:creationId xmlns:a16="http://schemas.microsoft.com/office/drawing/2014/main" id="{DEF44CF0-6C90-D345-255E-36C405AE85AB}"/>
              </a:ext>
            </a:extLst>
          </p:cNvPr>
          <p:cNvGrpSpPr/>
          <p:nvPr/>
        </p:nvGrpSpPr>
        <p:grpSpPr>
          <a:xfrm>
            <a:off x="1051953" y="3914987"/>
            <a:ext cx="1469232" cy="499961"/>
            <a:chOff x="3699148" y="3403326"/>
            <a:chExt cx="1469232" cy="499961"/>
          </a:xfrm>
        </p:grpSpPr>
        <p:sp>
          <p:nvSpPr>
            <p:cNvPr id="11" name="Rectangle 10">
              <a:extLst>
                <a:ext uri="{FF2B5EF4-FFF2-40B4-BE49-F238E27FC236}">
                  <a16:creationId xmlns:a16="http://schemas.microsoft.com/office/drawing/2014/main" id="{7E31F92E-BE75-B0D8-11DE-BB95183A40CF}"/>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12" name="TextBox 11">
              <a:extLst>
                <a:ext uri="{FF2B5EF4-FFF2-40B4-BE49-F238E27FC236}">
                  <a16:creationId xmlns:a16="http://schemas.microsoft.com/office/drawing/2014/main" id="{CE46AE72-C677-F4B6-9A59-E508EC42B0FB}"/>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4">
                    <a:extLst>
                      <a:ext uri="{A12FA001-AC4F-418D-AE19-62706E023703}">
                        <ahyp:hlinkClr xmlns:ahyp="http://schemas.microsoft.com/office/drawing/2018/hyperlinkcolor" val="tx"/>
                      </a:ext>
                    </a:extLst>
                  </a:hlinkClick>
                </a:rPr>
                <a:t>Journal of Field Ornithology</a:t>
              </a:r>
              <a:endParaRPr lang="en-AU" sz="1000" b="0" i="0" u="none" strike="noStrike" dirty="0">
                <a:solidFill>
                  <a:schemeClr val="tx2">
                    <a:lumMod val="10000"/>
                    <a:lumOff val="90000"/>
                  </a:schemeClr>
                </a:solidFill>
                <a:effectLst/>
                <a:latin typeface="+mn-lt"/>
              </a:endParaRPr>
            </a:p>
          </p:txBody>
        </p:sp>
      </p:grpSp>
      <p:grpSp>
        <p:nvGrpSpPr>
          <p:cNvPr id="13" name="Group 12">
            <a:extLst>
              <a:ext uri="{FF2B5EF4-FFF2-40B4-BE49-F238E27FC236}">
                <a16:creationId xmlns:a16="http://schemas.microsoft.com/office/drawing/2014/main" id="{B5AF50A7-E8EA-6C18-37FF-D43570190D5A}"/>
              </a:ext>
            </a:extLst>
          </p:cNvPr>
          <p:cNvGrpSpPr/>
          <p:nvPr/>
        </p:nvGrpSpPr>
        <p:grpSpPr>
          <a:xfrm>
            <a:off x="2098555" y="5297792"/>
            <a:ext cx="1469232" cy="499961"/>
            <a:chOff x="3699148" y="3403326"/>
            <a:chExt cx="1469232" cy="499961"/>
          </a:xfrm>
        </p:grpSpPr>
        <p:sp>
          <p:nvSpPr>
            <p:cNvPr id="14" name="Rectangle 13">
              <a:extLst>
                <a:ext uri="{FF2B5EF4-FFF2-40B4-BE49-F238E27FC236}">
                  <a16:creationId xmlns:a16="http://schemas.microsoft.com/office/drawing/2014/main" id="{E46AAF00-0B88-B96B-0AD2-FA63CF8F6F57}"/>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15" name="TextBox 14">
              <a:extLst>
                <a:ext uri="{FF2B5EF4-FFF2-40B4-BE49-F238E27FC236}">
                  <a16:creationId xmlns:a16="http://schemas.microsoft.com/office/drawing/2014/main" id="{A42D625C-3234-D6D5-EA1C-BB339100FCB3}"/>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5">
                    <a:extLst>
                      <a:ext uri="{A12FA001-AC4F-418D-AE19-62706E023703}">
                        <ahyp:hlinkClr xmlns:ahyp="http://schemas.microsoft.com/office/drawing/2018/hyperlinkcolor" val="tx"/>
                      </a:ext>
                    </a:extLst>
                  </a:hlinkClick>
                </a:rPr>
                <a:t>Austral ecology</a:t>
              </a:r>
              <a:endParaRPr lang="en-AU" sz="1000" b="0" i="0" u="none" strike="noStrike" dirty="0">
                <a:solidFill>
                  <a:schemeClr val="tx2">
                    <a:lumMod val="10000"/>
                    <a:lumOff val="90000"/>
                  </a:schemeClr>
                </a:solidFill>
                <a:effectLst/>
                <a:latin typeface="+mn-lt"/>
              </a:endParaRPr>
            </a:p>
          </p:txBody>
        </p:sp>
      </p:grpSp>
      <p:grpSp>
        <p:nvGrpSpPr>
          <p:cNvPr id="18" name="Group 17">
            <a:extLst>
              <a:ext uri="{FF2B5EF4-FFF2-40B4-BE49-F238E27FC236}">
                <a16:creationId xmlns:a16="http://schemas.microsoft.com/office/drawing/2014/main" id="{5886118F-4C68-4DBA-FAC9-5CF292ED5B29}"/>
              </a:ext>
            </a:extLst>
          </p:cNvPr>
          <p:cNvGrpSpPr/>
          <p:nvPr/>
        </p:nvGrpSpPr>
        <p:grpSpPr>
          <a:xfrm>
            <a:off x="1501808" y="4602670"/>
            <a:ext cx="1469232" cy="499961"/>
            <a:chOff x="3699148" y="3403326"/>
            <a:chExt cx="1469232" cy="499961"/>
          </a:xfrm>
        </p:grpSpPr>
        <p:sp>
          <p:nvSpPr>
            <p:cNvPr id="19" name="Rectangle 18">
              <a:extLst>
                <a:ext uri="{FF2B5EF4-FFF2-40B4-BE49-F238E27FC236}">
                  <a16:creationId xmlns:a16="http://schemas.microsoft.com/office/drawing/2014/main" id="{B5190F94-EA3E-2341-FBD1-548028B3C5D1}"/>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20" name="TextBox 19">
              <a:extLst>
                <a:ext uri="{FF2B5EF4-FFF2-40B4-BE49-F238E27FC236}">
                  <a16:creationId xmlns:a16="http://schemas.microsoft.com/office/drawing/2014/main" id="{8A096ECD-B4DF-2B13-DAE1-81E41D66664F}"/>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6">
                    <a:extLst>
                      <a:ext uri="{A12FA001-AC4F-418D-AE19-62706E023703}">
                        <ahyp:hlinkClr xmlns:ahyp="http://schemas.microsoft.com/office/drawing/2018/hyperlinkcolor" val="tx"/>
                      </a:ext>
                    </a:extLst>
                  </a:hlinkClick>
                </a:rPr>
                <a:t>Pacific Science</a:t>
              </a:r>
              <a:endParaRPr lang="en-AU" sz="1000" b="0" i="0" u="none" strike="noStrike" dirty="0">
                <a:solidFill>
                  <a:schemeClr val="tx2">
                    <a:lumMod val="10000"/>
                    <a:lumOff val="90000"/>
                  </a:schemeClr>
                </a:solidFill>
                <a:effectLst/>
                <a:latin typeface="+mn-lt"/>
              </a:endParaRPr>
            </a:p>
          </p:txBody>
        </p:sp>
      </p:grpSp>
      <p:pic>
        <p:nvPicPr>
          <p:cNvPr id="22" name="Graphic 21" descr="Earth globe: Africa and Europe with solid fill">
            <a:extLst>
              <a:ext uri="{FF2B5EF4-FFF2-40B4-BE49-F238E27FC236}">
                <a16:creationId xmlns:a16="http://schemas.microsoft.com/office/drawing/2014/main" id="{810F0854-1E2A-75A4-026B-C6D333CB55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68641" y="2115239"/>
            <a:ext cx="4463922" cy="4463922"/>
          </a:xfrm>
          <a:prstGeom prst="rect">
            <a:avLst/>
          </a:prstGeom>
        </p:spPr>
      </p:pic>
      <p:grpSp>
        <p:nvGrpSpPr>
          <p:cNvPr id="23" name="Group 22">
            <a:extLst>
              <a:ext uri="{FF2B5EF4-FFF2-40B4-BE49-F238E27FC236}">
                <a16:creationId xmlns:a16="http://schemas.microsoft.com/office/drawing/2014/main" id="{E2CC44F8-B6B1-7E5E-52D8-B7B8BD11549F}"/>
              </a:ext>
            </a:extLst>
          </p:cNvPr>
          <p:cNvGrpSpPr/>
          <p:nvPr/>
        </p:nvGrpSpPr>
        <p:grpSpPr>
          <a:xfrm>
            <a:off x="6222165" y="3541010"/>
            <a:ext cx="1513297" cy="499961"/>
            <a:chOff x="3655083" y="3403326"/>
            <a:chExt cx="1513297" cy="499961"/>
          </a:xfrm>
        </p:grpSpPr>
        <p:sp>
          <p:nvSpPr>
            <p:cNvPr id="24" name="Rectangle 23">
              <a:extLst>
                <a:ext uri="{FF2B5EF4-FFF2-40B4-BE49-F238E27FC236}">
                  <a16:creationId xmlns:a16="http://schemas.microsoft.com/office/drawing/2014/main" id="{C0683700-C908-85FC-EC91-8925FA2C0AD5}"/>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25" name="TextBox 24">
              <a:extLst>
                <a:ext uri="{FF2B5EF4-FFF2-40B4-BE49-F238E27FC236}">
                  <a16:creationId xmlns:a16="http://schemas.microsoft.com/office/drawing/2014/main" id="{FC1E4BBA-B7E4-C7FC-AA24-08B5D7C41477}"/>
                </a:ext>
              </a:extLst>
            </p:cNvPr>
            <p:cNvSpPr txBox="1"/>
            <p:nvPr/>
          </p:nvSpPr>
          <p:spPr>
            <a:xfrm>
              <a:off x="3655083"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9">
                    <a:extLst>
                      <a:ext uri="{A12FA001-AC4F-418D-AE19-62706E023703}">
                        <ahyp:hlinkClr xmlns:ahyp="http://schemas.microsoft.com/office/drawing/2018/hyperlinkcolor" val="tx"/>
                      </a:ext>
                    </a:extLst>
                  </a:hlinkClick>
                </a:rPr>
                <a:t>Journal of Ornithology</a:t>
              </a:r>
              <a:endParaRPr lang="en-AU" sz="1000" b="0" i="0" u="none" strike="noStrike" dirty="0">
                <a:solidFill>
                  <a:schemeClr val="tx2">
                    <a:lumMod val="10000"/>
                    <a:lumOff val="90000"/>
                  </a:schemeClr>
                </a:solidFill>
                <a:effectLst/>
                <a:latin typeface="+mn-lt"/>
              </a:endParaRPr>
            </a:p>
          </p:txBody>
        </p:sp>
      </p:grpSp>
      <p:grpSp>
        <p:nvGrpSpPr>
          <p:cNvPr id="28" name="Group 27">
            <a:extLst>
              <a:ext uri="{FF2B5EF4-FFF2-40B4-BE49-F238E27FC236}">
                <a16:creationId xmlns:a16="http://schemas.microsoft.com/office/drawing/2014/main" id="{FDE61078-9442-5E2A-A1E8-64BF6000EC75}"/>
              </a:ext>
            </a:extLst>
          </p:cNvPr>
          <p:cNvGrpSpPr/>
          <p:nvPr/>
        </p:nvGrpSpPr>
        <p:grpSpPr>
          <a:xfrm>
            <a:off x="9385996" y="3391403"/>
            <a:ext cx="1469232" cy="499961"/>
            <a:chOff x="3699148" y="3403326"/>
            <a:chExt cx="1469232" cy="499961"/>
          </a:xfrm>
        </p:grpSpPr>
        <p:sp>
          <p:nvSpPr>
            <p:cNvPr id="29" name="Rectangle 28">
              <a:extLst>
                <a:ext uri="{FF2B5EF4-FFF2-40B4-BE49-F238E27FC236}">
                  <a16:creationId xmlns:a16="http://schemas.microsoft.com/office/drawing/2014/main" id="{8C4BF739-A95C-F4A6-B0EE-7B7B34F72DFC}"/>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algn="ctr"/>
              <a:endParaRPr lang="en-DE"/>
            </a:p>
          </p:txBody>
        </p:sp>
        <p:sp>
          <p:nvSpPr>
            <p:cNvPr id="30" name="TextBox 29">
              <a:extLst>
                <a:ext uri="{FF2B5EF4-FFF2-40B4-BE49-F238E27FC236}">
                  <a16:creationId xmlns:a16="http://schemas.microsoft.com/office/drawing/2014/main" id="{B9D87793-AF00-EA4C-E86D-EA4A9A9C6037}"/>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0">
                    <a:extLst>
                      <a:ext uri="{A12FA001-AC4F-418D-AE19-62706E023703}">
                        <ahyp:hlinkClr xmlns:ahyp="http://schemas.microsoft.com/office/drawing/2018/hyperlinkcolor" val="tx"/>
                      </a:ext>
                    </a:extLst>
                  </a:hlinkClick>
                </a:rPr>
                <a:t>Avian Research</a:t>
              </a:r>
              <a:endParaRPr lang="en-AU" sz="1000" b="0" i="0" u="none" strike="noStrike" dirty="0">
                <a:solidFill>
                  <a:schemeClr val="tx2">
                    <a:lumMod val="10000"/>
                    <a:lumOff val="90000"/>
                  </a:schemeClr>
                </a:solidFill>
                <a:effectLst/>
                <a:latin typeface="+mn-lt"/>
              </a:endParaRPr>
            </a:p>
          </p:txBody>
        </p:sp>
      </p:grpSp>
      <p:grpSp>
        <p:nvGrpSpPr>
          <p:cNvPr id="31" name="Group 30">
            <a:extLst>
              <a:ext uri="{FF2B5EF4-FFF2-40B4-BE49-F238E27FC236}">
                <a16:creationId xmlns:a16="http://schemas.microsoft.com/office/drawing/2014/main" id="{651431C0-DC6D-9923-5B86-4B0FD1AC03D9}"/>
              </a:ext>
            </a:extLst>
          </p:cNvPr>
          <p:cNvGrpSpPr/>
          <p:nvPr/>
        </p:nvGrpSpPr>
        <p:grpSpPr>
          <a:xfrm>
            <a:off x="629323" y="3165421"/>
            <a:ext cx="1469232" cy="499961"/>
            <a:chOff x="3699148" y="3403326"/>
            <a:chExt cx="1469232" cy="499961"/>
          </a:xfrm>
        </p:grpSpPr>
        <p:sp>
          <p:nvSpPr>
            <p:cNvPr id="32" name="Rectangle 31">
              <a:extLst>
                <a:ext uri="{FF2B5EF4-FFF2-40B4-BE49-F238E27FC236}">
                  <a16:creationId xmlns:a16="http://schemas.microsoft.com/office/drawing/2014/main" id="{4BDB2082-49BE-FC84-92F6-07BF1630607B}"/>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33" name="TextBox 32">
              <a:extLst>
                <a:ext uri="{FF2B5EF4-FFF2-40B4-BE49-F238E27FC236}">
                  <a16:creationId xmlns:a16="http://schemas.microsoft.com/office/drawing/2014/main" id="{C84C3D6B-BE6D-A512-5782-48255BB91AA1}"/>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1">
                    <a:extLst>
                      <a:ext uri="{A12FA001-AC4F-418D-AE19-62706E023703}">
                        <ahyp:hlinkClr xmlns:ahyp="http://schemas.microsoft.com/office/drawing/2018/hyperlinkcolor" val="tx"/>
                      </a:ext>
                    </a:extLst>
                  </a:hlinkClick>
                </a:rPr>
                <a:t>Ornithology</a:t>
              </a:r>
              <a:endParaRPr lang="en-AU" sz="1000" b="0" i="0" u="none" strike="noStrike" dirty="0">
                <a:solidFill>
                  <a:schemeClr val="tx2">
                    <a:lumMod val="10000"/>
                    <a:lumOff val="90000"/>
                  </a:schemeClr>
                </a:solidFill>
                <a:effectLst/>
                <a:latin typeface="+mn-lt"/>
              </a:endParaRPr>
            </a:p>
          </p:txBody>
        </p:sp>
      </p:grpSp>
      <p:grpSp>
        <p:nvGrpSpPr>
          <p:cNvPr id="36" name="Group 35">
            <a:extLst>
              <a:ext uri="{FF2B5EF4-FFF2-40B4-BE49-F238E27FC236}">
                <a16:creationId xmlns:a16="http://schemas.microsoft.com/office/drawing/2014/main" id="{6DD7B2F5-4AB4-CB3C-CBEF-F1AD7C8D04D5}"/>
              </a:ext>
            </a:extLst>
          </p:cNvPr>
          <p:cNvGrpSpPr/>
          <p:nvPr/>
        </p:nvGrpSpPr>
        <p:grpSpPr>
          <a:xfrm>
            <a:off x="7908121" y="2440262"/>
            <a:ext cx="1469232" cy="499961"/>
            <a:chOff x="3699148" y="3403326"/>
            <a:chExt cx="1469232" cy="499961"/>
          </a:xfrm>
        </p:grpSpPr>
        <p:sp>
          <p:nvSpPr>
            <p:cNvPr id="37" name="Rectangle 36">
              <a:extLst>
                <a:ext uri="{FF2B5EF4-FFF2-40B4-BE49-F238E27FC236}">
                  <a16:creationId xmlns:a16="http://schemas.microsoft.com/office/drawing/2014/main" id="{0A4D34E8-EE15-CD3D-DD04-77E7D817B9DD}"/>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38" name="TextBox 37">
              <a:extLst>
                <a:ext uri="{FF2B5EF4-FFF2-40B4-BE49-F238E27FC236}">
                  <a16:creationId xmlns:a16="http://schemas.microsoft.com/office/drawing/2014/main" id="{6E289957-E328-F00C-0CE9-E5993D6F6771}"/>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2">
                    <a:extLst>
                      <a:ext uri="{A12FA001-AC4F-418D-AE19-62706E023703}">
                        <ahyp:hlinkClr xmlns:ahyp="http://schemas.microsoft.com/office/drawing/2018/hyperlinkcolor" val="tx"/>
                      </a:ext>
                    </a:extLst>
                  </a:hlinkClick>
                </a:rPr>
                <a:t>Bird study</a:t>
              </a:r>
              <a:endParaRPr lang="en-AU" sz="1000" b="0" i="0" u="none" strike="noStrike" dirty="0">
                <a:solidFill>
                  <a:schemeClr val="tx2">
                    <a:lumMod val="10000"/>
                    <a:lumOff val="90000"/>
                  </a:schemeClr>
                </a:solidFill>
                <a:effectLst/>
                <a:latin typeface="+mn-lt"/>
              </a:endParaRPr>
            </a:p>
          </p:txBody>
        </p:sp>
      </p:grpSp>
      <p:grpSp>
        <p:nvGrpSpPr>
          <p:cNvPr id="41" name="Group 40">
            <a:extLst>
              <a:ext uri="{FF2B5EF4-FFF2-40B4-BE49-F238E27FC236}">
                <a16:creationId xmlns:a16="http://schemas.microsoft.com/office/drawing/2014/main" id="{E5A20475-89C0-1BFA-2CC2-A7DF62009000}"/>
              </a:ext>
            </a:extLst>
          </p:cNvPr>
          <p:cNvGrpSpPr/>
          <p:nvPr/>
        </p:nvGrpSpPr>
        <p:grpSpPr>
          <a:xfrm>
            <a:off x="3909293" y="3466730"/>
            <a:ext cx="1469232" cy="499961"/>
            <a:chOff x="3699148" y="3403326"/>
            <a:chExt cx="1469232" cy="499961"/>
          </a:xfrm>
        </p:grpSpPr>
        <p:sp>
          <p:nvSpPr>
            <p:cNvPr id="42" name="Rectangle 41">
              <a:extLst>
                <a:ext uri="{FF2B5EF4-FFF2-40B4-BE49-F238E27FC236}">
                  <a16:creationId xmlns:a16="http://schemas.microsoft.com/office/drawing/2014/main" id="{3540C784-5259-DE67-B261-F13AA12E4652}"/>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43" name="TextBox 42">
              <a:extLst>
                <a:ext uri="{FF2B5EF4-FFF2-40B4-BE49-F238E27FC236}">
                  <a16:creationId xmlns:a16="http://schemas.microsoft.com/office/drawing/2014/main" id="{EE9AFABE-836C-9FD2-119A-60E658C06F0D}"/>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3">
                    <a:extLst>
                      <a:ext uri="{A12FA001-AC4F-418D-AE19-62706E023703}">
                        <ahyp:hlinkClr xmlns:ahyp="http://schemas.microsoft.com/office/drawing/2018/hyperlinkcolor" val="tx"/>
                      </a:ext>
                    </a:extLst>
                  </a:hlinkClick>
                </a:rPr>
                <a:t>Marine ecology</a:t>
              </a:r>
              <a:endParaRPr lang="en-AU" sz="1000" b="0" i="0" u="none" strike="noStrike" dirty="0">
                <a:solidFill>
                  <a:schemeClr val="tx2">
                    <a:lumMod val="10000"/>
                    <a:lumOff val="90000"/>
                  </a:schemeClr>
                </a:solidFill>
                <a:effectLst/>
                <a:latin typeface="+mn-lt"/>
              </a:endParaRPr>
            </a:p>
          </p:txBody>
        </p:sp>
      </p:grpSp>
      <p:grpSp>
        <p:nvGrpSpPr>
          <p:cNvPr id="46" name="Group 45">
            <a:extLst>
              <a:ext uri="{FF2B5EF4-FFF2-40B4-BE49-F238E27FC236}">
                <a16:creationId xmlns:a16="http://schemas.microsoft.com/office/drawing/2014/main" id="{929E3AB0-D554-D39F-F7AA-8CCABD1AB55E}"/>
              </a:ext>
            </a:extLst>
          </p:cNvPr>
          <p:cNvGrpSpPr/>
          <p:nvPr/>
        </p:nvGrpSpPr>
        <p:grpSpPr>
          <a:xfrm>
            <a:off x="4042066" y="4852650"/>
            <a:ext cx="1469232" cy="499961"/>
            <a:chOff x="3699148" y="3403326"/>
            <a:chExt cx="1469232" cy="499961"/>
          </a:xfrm>
        </p:grpSpPr>
        <p:sp>
          <p:nvSpPr>
            <p:cNvPr id="47" name="Rectangle 46">
              <a:extLst>
                <a:ext uri="{FF2B5EF4-FFF2-40B4-BE49-F238E27FC236}">
                  <a16:creationId xmlns:a16="http://schemas.microsoft.com/office/drawing/2014/main" id="{74B7CC60-A811-33CD-D3FB-71B6C5325B0E}"/>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48" name="TextBox 47">
              <a:extLst>
                <a:ext uri="{FF2B5EF4-FFF2-40B4-BE49-F238E27FC236}">
                  <a16:creationId xmlns:a16="http://schemas.microsoft.com/office/drawing/2014/main" id="{D9A5CB84-C545-2334-DC3C-B053515FE665}"/>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4">
                    <a:extLst>
                      <a:ext uri="{A12FA001-AC4F-418D-AE19-62706E023703}">
                        <ahyp:hlinkClr xmlns:ahyp="http://schemas.microsoft.com/office/drawing/2018/hyperlinkcolor" val="tx"/>
                      </a:ext>
                    </a:extLst>
                  </a:hlinkClick>
                </a:rPr>
                <a:t>Ornithology research</a:t>
              </a:r>
              <a:endParaRPr lang="en-AU" sz="1000" b="0" i="0" u="none" strike="noStrike" dirty="0">
                <a:solidFill>
                  <a:schemeClr val="tx2">
                    <a:lumMod val="10000"/>
                    <a:lumOff val="90000"/>
                  </a:schemeClr>
                </a:solidFill>
                <a:effectLst/>
                <a:latin typeface="+mn-lt"/>
              </a:endParaRPr>
            </a:p>
          </p:txBody>
        </p:sp>
      </p:grpSp>
      <p:grpSp>
        <p:nvGrpSpPr>
          <p:cNvPr id="51" name="Group 50">
            <a:extLst>
              <a:ext uri="{FF2B5EF4-FFF2-40B4-BE49-F238E27FC236}">
                <a16:creationId xmlns:a16="http://schemas.microsoft.com/office/drawing/2014/main" id="{0CB55E12-A80F-5DAF-EF0C-C0E682F55100}"/>
              </a:ext>
            </a:extLst>
          </p:cNvPr>
          <p:cNvGrpSpPr/>
          <p:nvPr/>
        </p:nvGrpSpPr>
        <p:grpSpPr>
          <a:xfrm>
            <a:off x="6716758" y="4334893"/>
            <a:ext cx="1469232" cy="499961"/>
            <a:chOff x="3699148" y="3403326"/>
            <a:chExt cx="1469232" cy="499961"/>
          </a:xfrm>
        </p:grpSpPr>
        <p:sp>
          <p:nvSpPr>
            <p:cNvPr id="52" name="Rectangle 51">
              <a:extLst>
                <a:ext uri="{FF2B5EF4-FFF2-40B4-BE49-F238E27FC236}">
                  <a16:creationId xmlns:a16="http://schemas.microsoft.com/office/drawing/2014/main" id="{E2B75E0F-775D-CE13-786A-FA2B2F19B8CF}"/>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algn="ctr"/>
              <a:endParaRPr lang="en-DE"/>
            </a:p>
          </p:txBody>
        </p:sp>
        <p:sp>
          <p:nvSpPr>
            <p:cNvPr id="53" name="TextBox 52">
              <a:extLst>
                <a:ext uri="{FF2B5EF4-FFF2-40B4-BE49-F238E27FC236}">
                  <a16:creationId xmlns:a16="http://schemas.microsoft.com/office/drawing/2014/main" id="{90498815-67C9-113A-1EBA-3C2D9926E548}"/>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5">
                    <a:extLst>
                      <a:ext uri="{A12FA001-AC4F-418D-AE19-62706E023703}">
                        <ahyp:hlinkClr xmlns:ahyp="http://schemas.microsoft.com/office/drawing/2018/hyperlinkcolor" val="tx"/>
                      </a:ext>
                    </a:extLst>
                  </a:hlinkClick>
                </a:rPr>
                <a:t>Tropical Zoology</a:t>
              </a:r>
              <a:endParaRPr lang="en-AU" sz="1000" b="0" i="0" u="none" strike="noStrike" dirty="0">
                <a:solidFill>
                  <a:schemeClr val="tx2">
                    <a:lumMod val="10000"/>
                    <a:lumOff val="90000"/>
                  </a:schemeClr>
                </a:solidFill>
                <a:effectLst/>
                <a:latin typeface="+mn-lt"/>
              </a:endParaRPr>
            </a:p>
          </p:txBody>
        </p:sp>
      </p:grpSp>
      <p:grpSp>
        <p:nvGrpSpPr>
          <p:cNvPr id="56" name="Group 55">
            <a:extLst>
              <a:ext uri="{FF2B5EF4-FFF2-40B4-BE49-F238E27FC236}">
                <a16:creationId xmlns:a16="http://schemas.microsoft.com/office/drawing/2014/main" id="{772FDA38-B62B-DEBF-B2EF-1938B8B2C91A}"/>
              </a:ext>
            </a:extLst>
          </p:cNvPr>
          <p:cNvGrpSpPr/>
          <p:nvPr/>
        </p:nvGrpSpPr>
        <p:grpSpPr>
          <a:xfrm>
            <a:off x="7172982" y="2815149"/>
            <a:ext cx="627803" cy="509019"/>
            <a:chOff x="4331010" y="3394268"/>
            <a:chExt cx="837369" cy="509019"/>
          </a:xfrm>
        </p:grpSpPr>
        <p:sp>
          <p:nvSpPr>
            <p:cNvPr id="57" name="Rectangle 56">
              <a:extLst>
                <a:ext uri="{FF2B5EF4-FFF2-40B4-BE49-F238E27FC236}">
                  <a16:creationId xmlns:a16="http://schemas.microsoft.com/office/drawing/2014/main" id="{461BAA2F-71BA-F013-4D34-E3D6EE29459B}"/>
                </a:ext>
              </a:extLst>
            </p:cNvPr>
            <p:cNvSpPr/>
            <p:nvPr/>
          </p:nvSpPr>
          <p:spPr>
            <a:xfrm>
              <a:off x="4331010" y="3403326"/>
              <a:ext cx="837369"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58" name="TextBox 57">
              <a:extLst>
                <a:ext uri="{FF2B5EF4-FFF2-40B4-BE49-F238E27FC236}">
                  <a16:creationId xmlns:a16="http://schemas.microsoft.com/office/drawing/2014/main" id="{58551923-B39E-8259-1C78-5F4BCF56299D}"/>
                </a:ext>
              </a:extLst>
            </p:cNvPr>
            <p:cNvSpPr txBox="1"/>
            <p:nvPr/>
          </p:nvSpPr>
          <p:spPr>
            <a:xfrm>
              <a:off x="4424809" y="3394268"/>
              <a:ext cx="565545"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6">
                    <a:extLst>
                      <a:ext uri="{A12FA001-AC4F-418D-AE19-62706E023703}">
                        <ahyp:hlinkClr xmlns:ahyp="http://schemas.microsoft.com/office/drawing/2018/hyperlinkcolor" val="tx"/>
                      </a:ext>
                    </a:extLst>
                  </a:hlinkClick>
                </a:rPr>
                <a:t>Ibis</a:t>
              </a:r>
              <a:endParaRPr lang="en-AU" sz="1000" b="0" i="0" u="none" strike="noStrike" dirty="0">
                <a:solidFill>
                  <a:schemeClr val="tx2">
                    <a:lumMod val="10000"/>
                    <a:lumOff val="90000"/>
                  </a:schemeClr>
                </a:solidFill>
                <a:effectLst/>
                <a:latin typeface="+mn-lt"/>
              </a:endParaRPr>
            </a:p>
          </p:txBody>
        </p:sp>
      </p:grpSp>
      <p:sp>
        <p:nvSpPr>
          <p:cNvPr id="59" name="Content Placeholder 2">
            <a:extLst>
              <a:ext uri="{FF2B5EF4-FFF2-40B4-BE49-F238E27FC236}">
                <a16:creationId xmlns:a16="http://schemas.microsoft.com/office/drawing/2014/main" id="{8E0A9CF6-3924-A546-317A-B8B57EEE79B8}"/>
              </a:ext>
            </a:extLst>
          </p:cNvPr>
          <p:cNvSpPr>
            <a:spLocks noGrp="1"/>
          </p:cNvSpPr>
          <p:nvPr>
            <p:ph idx="1"/>
          </p:nvPr>
        </p:nvSpPr>
        <p:spPr>
          <a:xfrm>
            <a:off x="838200" y="1690688"/>
            <a:ext cx="10515600" cy="2210522"/>
          </a:xfrm>
        </p:spPr>
        <p:txBody>
          <a:bodyPr rtlCol="0">
            <a:noAutofit/>
          </a:bodyPr>
          <a:lstStyle/>
          <a:p>
            <a:pPr marL="0" indent="0" fontAlgn="auto">
              <a:spcAft>
                <a:spcPts val="0"/>
              </a:spcAft>
              <a:buNone/>
              <a:defRPr/>
            </a:pPr>
            <a:r>
              <a:rPr lang="en-US" sz="1600" dirty="0">
                <a:solidFill>
                  <a:schemeClr val="bg1"/>
                </a:solidFill>
                <a:latin typeface="Avenir Next LT Pro" panose="020B0504020202020204" pitchFamily="34" charset="0"/>
              </a:rPr>
              <a:t>Selecting the scope also involves considering the location of your research.</a:t>
            </a:r>
          </a:p>
          <a:p>
            <a:pPr marL="0" indent="0" fontAlgn="auto">
              <a:spcAft>
                <a:spcPts val="0"/>
              </a:spcAft>
              <a:buNone/>
              <a:defRPr/>
            </a:pPr>
            <a:r>
              <a:rPr lang="en-US" sz="1600" dirty="0">
                <a:solidFill>
                  <a:schemeClr val="bg1"/>
                </a:solidFill>
                <a:latin typeface="Avenir Next LT Pro" panose="020B0504020202020204" pitchFamily="34" charset="0"/>
              </a:rPr>
              <a:t>Read in the journal scope if they have geographic preferences. </a:t>
            </a:r>
          </a:p>
        </p:txBody>
      </p:sp>
    </p:spTree>
    <p:extLst>
      <p:ext uri="{BB962C8B-B14F-4D97-AF65-F5344CB8AC3E}">
        <p14:creationId xmlns:p14="http://schemas.microsoft.com/office/powerpoint/2010/main" val="325625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2ADD9BF-8F05-EAF3-7F47-FB5CCE5095E2}"/>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Rejection</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CD7CAA82-3B28-3956-D932-56F824D6AA29}"/>
              </a:ext>
            </a:extLst>
          </p:cNvPr>
          <p:cNvSpPr>
            <a:spLocks noGrp="1"/>
          </p:cNvSpPr>
          <p:nvPr>
            <p:ph idx="1"/>
          </p:nvPr>
        </p:nvSpPr>
        <p:spPr>
          <a:xfrm>
            <a:off x="838200" y="1825625"/>
            <a:ext cx="10515600" cy="4667250"/>
          </a:xfrm>
        </p:spPr>
        <p:txBody>
          <a:bodyPr rtlCol="0">
            <a:normAutofit fontScale="92500"/>
          </a:bodyPr>
          <a:lstStyle/>
          <a:p>
            <a:pPr fontAlgn="auto">
              <a:spcAft>
                <a:spcPts val="0"/>
              </a:spcAft>
              <a:defRPr/>
            </a:pPr>
            <a:r>
              <a:rPr lang="en-US" sz="2400" dirty="0">
                <a:solidFill>
                  <a:schemeClr val="bg1">
                    <a:lumMod val="95000"/>
                  </a:schemeClr>
                </a:solidFill>
                <a:latin typeface="Avenir Next LT Pro" panose="020B0504020202020204" pitchFamily="34" charset="0"/>
              </a:rPr>
              <a:t>Do not feel discouraged if your paper gets rejected, rejection is common.</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Rejection might not reflect the quality of the work but rather the journal’s scope, or specific reviewers’ feedback. Do not take it personally. </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Check that your paper fits the scope of the journal (and if you can, see if you can identify a pattern in the research topics that the journal is currently publishing). </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If the manuscript includes reviewer's comments, consider that they can really improve the manuscript  and present questions not considered before.</a:t>
            </a:r>
          </a:p>
          <a:p>
            <a:pPr marL="0" indent="0" fontAlgn="auto">
              <a:spcAft>
                <a:spcPts val="0"/>
              </a:spcAft>
              <a:buNone/>
              <a:defRPr/>
            </a:pPr>
            <a:endParaRPr lang="en-US" sz="2400" dirty="0">
              <a:solidFill>
                <a:schemeClr val="bg1">
                  <a:lumMod val="95000"/>
                </a:schemeClr>
              </a:solidFill>
              <a:latin typeface="Avenir Next LT Pro" panose="020B0504020202020204" pitchFamily="34" charset="0"/>
            </a:endParaRP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You might need to publish to finishing your degree, keep your funding, or maintain your position. Rejection might set you back, but persistence might pay off at the end. Be careful to not fall into </a:t>
            </a:r>
            <a:r>
              <a:rPr lang="en-US" sz="2400" dirty="0">
                <a:solidFill>
                  <a:schemeClr val="bg1">
                    <a:lumMod val="95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predatory journals</a:t>
            </a:r>
            <a:r>
              <a:rPr lang="en-US" sz="2400" dirty="0">
                <a:solidFill>
                  <a:schemeClr val="bg1">
                    <a:lumMod val="95000"/>
                  </a:schemeClr>
                </a:solidFill>
                <a:latin typeface="Avenir Next LT Pro" panose="020B0504020202020204" pitchFamily="34" charset="0"/>
              </a:rPr>
              <a:t>. </a:t>
            </a:r>
            <a:endParaRPr lang="en-DE" sz="2400" dirty="0">
              <a:solidFill>
                <a:schemeClr val="bg1">
                  <a:lumMod val="95000"/>
                </a:schemeClr>
              </a:solidFill>
              <a:latin typeface="Avenir Next LT Pro" panose="020B05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EC7D-8F3F-475B-8898-E56ACFFAF75D}"/>
              </a:ext>
            </a:extLst>
          </p:cNvPr>
          <p:cNvSpPr>
            <a:spLocks noGrp="1"/>
          </p:cNvSpPr>
          <p:nvPr>
            <p:ph type="title"/>
          </p:nvPr>
        </p:nvSpPr>
        <p:spPr/>
        <p:txBody>
          <a:bodyPr/>
          <a:lstStyle/>
          <a:p>
            <a:r>
              <a:rPr lang="en-US" dirty="0">
                <a:solidFill>
                  <a:schemeClr val="bg1">
                    <a:lumMod val="95000"/>
                  </a:schemeClr>
                </a:solidFill>
                <a:latin typeface="Avenir Next LT Pro Light" panose="020B0304020202020204" pitchFamily="34" charset="0"/>
              </a:rPr>
              <a:t>Keep informing yourself</a:t>
            </a:r>
            <a:endParaRPr lang="en-DE" dirty="0">
              <a:solidFill>
                <a:schemeClr val="bg1">
                  <a:lumMod val="95000"/>
                </a:schemeClr>
              </a:solidFill>
              <a:latin typeface="Avenir Next LT Pro Light" panose="020B0304020202020204" pitchFamily="34" charset="0"/>
            </a:endParaRPr>
          </a:p>
        </p:txBody>
      </p:sp>
      <p:sp>
        <p:nvSpPr>
          <p:cNvPr id="3" name="Content Placeholder 2">
            <a:extLst>
              <a:ext uri="{FF2B5EF4-FFF2-40B4-BE49-F238E27FC236}">
                <a16:creationId xmlns:a16="http://schemas.microsoft.com/office/drawing/2014/main" id="{53BE6C37-4080-FD6C-007A-7EA968F56D2E}"/>
              </a:ext>
            </a:extLst>
          </p:cNvPr>
          <p:cNvSpPr>
            <a:spLocks noGrp="1"/>
          </p:cNvSpPr>
          <p:nvPr>
            <p:ph idx="1"/>
          </p:nvPr>
        </p:nvSpPr>
        <p:spPr>
          <a:xfrm>
            <a:off x="854972" y="1690688"/>
            <a:ext cx="10666468" cy="4222432"/>
          </a:xfrm>
        </p:spPr>
        <p:txBody>
          <a:bodyPr/>
          <a:lstStyle/>
          <a:p>
            <a:r>
              <a:rPr lang="en-US" sz="2000" dirty="0">
                <a:solidFill>
                  <a:schemeClr val="bg1"/>
                </a:solidFill>
                <a:latin typeface="Avenir Next LT Pro" panose="020B0504020202020204" pitchFamily="34" charset="0"/>
              </a:rPr>
              <a:t>That I am not complaining here about publications fees and paywalls; doesn’t mean I don’t have an opinion. </a:t>
            </a:r>
          </a:p>
          <a:p>
            <a:pPr marL="0" indent="0">
              <a:buNone/>
            </a:pPr>
            <a:r>
              <a:rPr lang="en-US" sz="2000" dirty="0">
                <a:solidFill>
                  <a:schemeClr val="bg1"/>
                </a:solidFill>
                <a:latin typeface="Avenir Next LT Pro" panose="020B0504020202020204" pitchFamily="34" charset="0"/>
              </a:rPr>
              <a:t>It is discouraging not to be able to publish because of the fee; or not being able to read your own paper afterwards because is behind a paywall. </a:t>
            </a:r>
          </a:p>
          <a:p>
            <a:pPr marL="0" indent="0">
              <a:buNone/>
            </a:pPr>
            <a:endParaRPr lang="en-US" sz="2000" dirty="0">
              <a:solidFill>
                <a:schemeClr val="bg1"/>
              </a:solidFill>
              <a:latin typeface="Avenir Next LT Pro" panose="020B0504020202020204" pitchFamily="34" charset="0"/>
            </a:endParaRPr>
          </a:p>
          <a:p>
            <a:pPr marL="0" indent="0">
              <a:buNone/>
            </a:pPr>
            <a:r>
              <a:rPr lang="en-US" sz="2000" dirty="0">
                <a:solidFill>
                  <a:schemeClr val="bg1">
                    <a:lumMod val="95000"/>
                  </a:schemeClr>
                </a:solidFill>
                <a:latin typeface="Avenir Next LT Pro" panose="020B0504020202020204" pitchFamily="34" charset="0"/>
              </a:rPr>
              <a:t>Interesting links:</a:t>
            </a:r>
          </a:p>
          <a:p>
            <a:r>
              <a:rPr lang="en-AU" sz="2000" dirty="0">
                <a:solidFill>
                  <a:schemeClr val="bg1">
                    <a:lumMod val="95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The cost of publishing</a:t>
            </a:r>
            <a:endParaRPr lang="en-AU"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It is an industry like no other, with profit margins to rival Google </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A business model that has become unsustainable</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5">
                  <a:extLst>
                    <a:ext uri="{A12FA001-AC4F-418D-AE19-62706E023703}">
                      <ahyp:hlinkClr xmlns:ahyp="http://schemas.microsoft.com/office/drawing/2018/hyperlinkcolor" val="tx"/>
                    </a:ext>
                  </a:extLst>
                </a:hlinkClick>
              </a:rPr>
              <a:t>Put your publication money where your mouth is</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6">
                  <a:extLst>
                    <a:ext uri="{A12FA001-AC4F-418D-AE19-62706E023703}">
                      <ahyp:hlinkClr xmlns:ahyp="http://schemas.microsoft.com/office/drawing/2018/hyperlinkcolor" val="tx"/>
                    </a:ext>
                  </a:extLst>
                </a:hlinkClick>
              </a:rPr>
              <a:t>Writing</a:t>
            </a:r>
            <a:r>
              <a:rPr lang="en-US" sz="2000" dirty="0">
                <a:solidFill>
                  <a:schemeClr val="bg1">
                    <a:lumMod val="95000"/>
                  </a:schemeClr>
                </a:solidFill>
                <a:latin typeface="Avenir Next LT Pro" panose="020B0504020202020204" pitchFamily="34" charset="0"/>
                <a:hlinkClick r:id="rId7">
                  <a:extLst>
                    <a:ext uri="{A12FA001-AC4F-418D-AE19-62706E023703}">
                      <ahyp:hlinkClr xmlns:ahyp="http://schemas.microsoft.com/office/drawing/2018/hyperlinkcolor" val="tx"/>
                    </a:ext>
                  </a:extLst>
                </a:hlinkClick>
              </a:rPr>
              <a:t> and publishing a scientific paper</a:t>
            </a:r>
          </a:p>
          <a:p>
            <a:r>
              <a:rPr lang="en-US" sz="2000" dirty="0">
                <a:solidFill>
                  <a:schemeClr val="bg1">
                    <a:lumMod val="95000"/>
                  </a:schemeClr>
                </a:solidFill>
                <a:latin typeface="Avenir Next LT Pro" panose="020B0504020202020204" pitchFamily="34" charset="0"/>
                <a:hlinkClick r:id="rId7">
                  <a:extLst>
                    <a:ext uri="{A12FA001-AC4F-418D-AE19-62706E023703}">
                      <ahyp:hlinkClr xmlns:ahyp="http://schemas.microsoft.com/office/drawing/2018/hyperlinkcolor" val="tx"/>
                    </a:ext>
                  </a:extLst>
                </a:hlinkClick>
              </a:rPr>
              <a:t>Changes in scientific publishing and possible impact on authors’ choice of journals</a:t>
            </a:r>
            <a:endParaRPr lang="en-US" sz="2000" dirty="0">
              <a:solidFill>
                <a:schemeClr val="bg1">
                  <a:lumMod val="95000"/>
                </a:schemeClr>
              </a:solidFill>
              <a:latin typeface="Avenir Next LT Pro" panose="020B0504020202020204" pitchFamily="34" charset="0"/>
            </a:endParaRPr>
          </a:p>
          <a:p>
            <a:endParaRPr lang="en-US" sz="2000" dirty="0">
              <a:solidFill>
                <a:schemeClr val="bg1">
                  <a:lumMod val="95000"/>
                </a:schemeClr>
              </a:solidFill>
              <a:latin typeface="Avenir Next LT Pro" panose="020B0504020202020204" pitchFamily="34" charset="0"/>
            </a:endParaRPr>
          </a:p>
          <a:p>
            <a:endParaRPr lang="en-US" sz="2400" dirty="0">
              <a:solidFill>
                <a:schemeClr val="bg1">
                  <a:lumMod val="95000"/>
                </a:schemeClr>
              </a:solidFill>
              <a:latin typeface="Avenir Next LT Pro" panose="020B0504020202020204" pitchFamily="34" charset="0"/>
            </a:endParaRPr>
          </a:p>
          <a:p>
            <a:endParaRPr lang="en-DE" sz="2400" dirty="0">
              <a:solidFill>
                <a:schemeClr val="bg1">
                  <a:lumMod val="95000"/>
                </a:schemeClr>
              </a:solidFill>
              <a:latin typeface="Avenir Next LT Pro" panose="020B0504020202020204" pitchFamily="34" charset="0"/>
            </a:endParaRPr>
          </a:p>
        </p:txBody>
      </p:sp>
      <p:pic>
        <p:nvPicPr>
          <p:cNvPr id="11" name="Picture 10" descr="A screenshot of a web page&#10;&#10;AI-generated content may be incorrect.">
            <a:extLst>
              <a:ext uri="{FF2B5EF4-FFF2-40B4-BE49-F238E27FC236}">
                <a16:creationId xmlns:a16="http://schemas.microsoft.com/office/drawing/2014/main" id="{821E1342-B66A-5646-25C3-6C06E00176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20352" y="3294680"/>
            <a:ext cx="2332160" cy="2462865"/>
          </a:xfrm>
          <a:prstGeom prst="rect">
            <a:avLst/>
          </a:prstGeom>
          <a:ln>
            <a:solidFill>
              <a:schemeClr val="accent1"/>
            </a:solidFill>
          </a:ln>
        </p:spPr>
      </p:pic>
    </p:spTree>
    <p:extLst>
      <p:ext uri="{BB962C8B-B14F-4D97-AF65-F5344CB8AC3E}">
        <p14:creationId xmlns:p14="http://schemas.microsoft.com/office/powerpoint/2010/main" val="58106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a:extLst>
            <a:ext uri="{FF2B5EF4-FFF2-40B4-BE49-F238E27FC236}">
              <a16:creationId xmlns:a16="http://schemas.microsoft.com/office/drawing/2014/main" id="{5EB27F9C-A014-EE9C-69D5-8F73F76E36DC}"/>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48E21DF-EEFF-AF95-C1C0-141A47A4A395}"/>
              </a:ext>
            </a:extLst>
          </p:cNvPr>
          <p:cNvGraphicFramePr/>
          <p:nvPr>
            <p:extLst>
              <p:ext uri="{D42A27DB-BD31-4B8C-83A1-F6EECF244321}">
                <p14:modId xmlns:p14="http://schemas.microsoft.com/office/powerpoint/2010/main" val="3949480005"/>
              </p:ext>
            </p:extLst>
          </p:nvPr>
        </p:nvGraphicFramePr>
        <p:xfrm>
          <a:off x="159662" y="49214"/>
          <a:ext cx="11872676" cy="671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a:extLst>
              <a:ext uri="{FF2B5EF4-FFF2-40B4-BE49-F238E27FC236}">
                <a16:creationId xmlns:a16="http://schemas.microsoft.com/office/drawing/2014/main" id="{F48FBEBA-40AB-FF0E-4B28-895DAB9E928A}"/>
              </a:ext>
            </a:extLst>
          </p:cNvPr>
          <p:cNvSpPr>
            <a:spLocks noGrp="1"/>
          </p:cNvSpPr>
          <p:nvPr>
            <p:ph idx="1"/>
          </p:nvPr>
        </p:nvSpPr>
        <p:spPr>
          <a:xfrm>
            <a:off x="159661" y="181929"/>
            <a:ext cx="4793339" cy="2005924"/>
          </a:xfrm>
        </p:spPr>
        <p:txBody>
          <a:bodyPr rtlCol="0">
            <a:normAutofit fontScale="92500"/>
          </a:bodyPr>
          <a:lstStyle/>
          <a:p>
            <a:pPr marL="0" indent="0" fontAlgn="auto">
              <a:spcAft>
                <a:spcPts val="0"/>
              </a:spcAft>
              <a:buNone/>
              <a:defRPr/>
            </a:pPr>
            <a:r>
              <a:rPr lang="en-US" sz="1900" dirty="0">
                <a:solidFill>
                  <a:schemeClr val="bg1"/>
                </a:solidFill>
                <a:latin typeface="Avenir Next LT Pro" panose="020B0504020202020204" pitchFamily="34" charset="0"/>
              </a:rPr>
              <a:t>Decision Tree: Choosing the Right Journal</a:t>
            </a:r>
          </a:p>
          <a:p>
            <a:pPr marL="0" indent="0" fontAlgn="auto">
              <a:spcAft>
                <a:spcPts val="0"/>
              </a:spcAft>
              <a:buFont typeface="Arial" panose="020B0604020202020204" pitchFamily="34" charset="0"/>
              <a:buNone/>
              <a:defRPr/>
            </a:pPr>
            <a:r>
              <a:rPr lang="en-US" sz="1600" dirty="0">
                <a:solidFill>
                  <a:schemeClr val="bg1"/>
                </a:solidFill>
                <a:latin typeface="Avenir Next LT Pro" panose="020B0504020202020204" pitchFamily="34" charset="0"/>
              </a:rPr>
              <a:t>Selecting the right journal for your manuscript can be a complex and time-consuming process, as it depends on various factors specific to your work. To assist with this decision, I’ve provided a schematic representation that outlines key considerations, helping you navigate the process more effectively.</a:t>
            </a:r>
          </a:p>
          <a:p>
            <a:pPr marL="0" indent="0" fontAlgn="auto">
              <a:spcAft>
                <a:spcPts val="0"/>
              </a:spcAft>
              <a:buNone/>
              <a:defRPr/>
            </a:pPr>
            <a:endParaRPr lang="en-DE" dirty="0"/>
          </a:p>
        </p:txBody>
      </p:sp>
    </p:spTree>
    <p:extLst>
      <p:ext uri="{BB962C8B-B14F-4D97-AF65-F5344CB8AC3E}">
        <p14:creationId xmlns:p14="http://schemas.microsoft.com/office/powerpoint/2010/main" val="114573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08F6CD9-2EE0-C6F6-600B-30870B46FA3F}"/>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1. Scope of the journal</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706A3FFF-B7A3-51A7-8CE5-71059F858DD2}"/>
              </a:ext>
            </a:extLst>
          </p:cNvPr>
          <p:cNvSpPr>
            <a:spLocks noGrp="1"/>
          </p:cNvSpPr>
          <p:nvPr>
            <p:ph idx="1"/>
          </p:nvPr>
        </p:nvSpPr>
        <p:spPr>
          <a:xfrm>
            <a:off x="838200" y="1825625"/>
            <a:ext cx="10515600" cy="2679700"/>
          </a:xfrm>
        </p:spPr>
        <p:txBody>
          <a:bodyPr rtlCol="0">
            <a:normAutofit/>
          </a:bodyPr>
          <a:lstStyle/>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Limit your search to journals that publish research on your topics of interest, such as conservation, ecology, and ornithology. </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Additionally, you may consult your list of references to identify which journals have consistently published on these subjects. </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Note that some journals, despite having a history of publishing on certain topics, may have shifted their focus over time and may no longer align with their current areas of interest.</a:t>
            </a:r>
          </a:p>
          <a:p>
            <a:pPr fontAlgn="auto">
              <a:spcAft>
                <a:spcPts val="0"/>
              </a:spcAft>
              <a:defRPr/>
            </a:pPr>
            <a:endParaRPr lang="en-DE" dirty="0">
              <a:latin typeface="Avenir Next LT Pro" panose="020B0504020202020204" pitchFamily="34" charset="0"/>
            </a:endParaRPr>
          </a:p>
        </p:txBody>
      </p:sp>
      <p:pic>
        <p:nvPicPr>
          <p:cNvPr id="15364" name="Picture 3">
            <a:extLst>
              <a:ext uri="{FF2B5EF4-FFF2-40B4-BE49-F238E27FC236}">
                <a16:creationId xmlns:a16="http://schemas.microsoft.com/office/drawing/2014/main" id="{600FE63B-7D64-16EA-986D-CB46DE2E6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702" y="4255362"/>
            <a:ext cx="4398596" cy="25036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E17069-584A-E616-982A-651B33BCBFB6}"/>
              </a:ext>
            </a:extLst>
          </p:cNvPr>
          <p:cNvSpPr/>
          <p:nvPr/>
        </p:nvSpPr>
        <p:spPr>
          <a:xfrm>
            <a:off x="3981450" y="4295252"/>
            <a:ext cx="4173169"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a:extLst>
            <a:ext uri="{FF2B5EF4-FFF2-40B4-BE49-F238E27FC236}">
              <a16:creationId xmlns:a16="http://schemas.microsoft.com/office/drawing/2014/main" id="{4062640D-2CCC-ADC2-2344-815788AE7FD0}"/>
            </a:ext>
          </a:extLst>
        </p:cNvPr>
        <p:cNvGrpSpPr/>
        <p:nvPr/>
      </p:nvGrpSpPr>
      <p:grpSpPr>
        <a:xfrm>
          <a:off x="0" y="0"/>
          <a:ext cx="0" cy="0"/>
          <a:chOff x="0" y="0"/>
          <a:chExt cx="0" cy="0"/>
        </a:xfrm>
      </p:grpSpPr>
      <p:sp>
        <p:nvSpPr>
          <p:cNvPr id="16386" name="Title 1">
            <a:extLst>
              <a:ext uri="{FF2B5EF4-FFF2-40B4-BE49-F238E27FC236}">
                <a16:creationId xmlns:a16="http://schemas.microsoft.com/office/drawing/2014/main" id="{BC929AC4-FFFF-0F4D-814E-EB5953B14C22}"/>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16387" name="Content Placeholder 2">
            <a:extLst>
              <a:ext uri="{FF2B5EF4-FFF2-40B4-BE49-F238E27FC236}">
                <a16:creationId xmlns:a16="http://schemas.microsoft.com/office/drawing/2014/main" id="{C07432E4-544B-7D69-0478-6BD0BF87D49B}"/>
              </a:ext>
            </a:extLst>
          </p:cNvPr>
          <p:cNvSpPr>
            <a:spLocks noGrp="1" noChangeArrowheads="1"/>
          </p:cNvSpPr>
          <p:nvPr>
            <p:ph idx="1"/>
          </p:nvPr>
        </p:nvSpPr>
        <p:spPr>
          <a:xfrm>
            <a:off x="838200" y="1825624"/>
            <a:ext cx="10515600" cy="3733203"/>
          </a:xfrm>
        </p:spPr>
        <p:txBody>
          <a:bodyPr/>
          <a:lstStyle/>
          <a:p>
            <a:pPr marL="0" indent="0">
              <a:buNone/>
            </a:pPr>
            <a:r>
              <a:rPr lang="en-US" altLang="en-DE" sz="2000" dirty="0">
                <a:solidFill>
                  <a:schemeClr val="bg1">
                    <a:lumMod val="95000"/>
                  </a:schemeClr>
                </a:solidFill>
                <a:latin typeface="Avenir Next LT Pro" panose="020B0504020202020204" pitchFamily="34" charset="0"/>
              </a:rPr>
              <a:t>Some journals use a hybrid model, while others are fully open access. The primary advantage of open access (OA) is that it allows everyone to access your publication without encountering paywalls, ensuring wider visibility and accessibility of your research.</a:t>
            </a:r>
            <a:endParaRPr lang="en-DE" altLang="en-DE" sz="2000" dirty="0">
              <a:solidFill>
                <a:schemeClr val="bg1">
                  <a:lumMod val="95000"/>
                </a:schemeClr>
              </a:solidFill>
              <a:latin typeface="Avenir Next LT Pro" panose="020B0504020202020204" pitchFamily="34" charset="0"/>
            </a:endParaRPr>
          </a:p>
          <a:p>
            <a:pPr marL="0" indent="0">
              <a:buNone/>
            </a:pPr>
            <a:r>
              <a:rPr lang="en-US" altLang="en-DE" sz="2000" dirty="0">
                <a:solidFill>
                  <a:schemeClr val="bg1">
                    <a:lumMod val="95000"/>
                  </a:schemeClr>
                </a:solidFill>
                <a:latin typeface="Avenir Next LT Pro" panose="020B0504020202020204" pitchFamily="34" charset="0"/>
              </a:rPr>
              <a:t>In the case of open access journals, authors are required to cover the publication fees. These fees can vary significantly, with some journals, such as those published by Springer, charging around </a:t>
            </a: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€3,000</a:t>
            </a:r>
            <a:r>
              <a:rPr lang="en-US" altLang="en-DE" sz="2000" dirty="0">
                <a:solidFill>
                  <a:schemeClr val="bg1">
                    <a:lumMod val="95000"/>
                  </a:schemeClr>
                </a:solidFill>
                <a:latin typeface="Avenir Next LT Pro" panose="020B0504020202020204" pitchFamily="34" charset="0"/>
              </a:rPr>
              <a:t>, while others, like Nature, can charge up to</a:t>
            </a:r>
            <a:r>
              <a:rPr lang="en-US" altLang="en-DE" sz="2000" dirty="0">
                <a:solidFill>
                  <a:schemeClr val="tx2">
                    <a:lumMod val="10000"/>
                    <a:lumOff val="90000"/>
                  </a:schemeClr>
                </a:solidFill>
                <a:latin typeface="Avenir Next LT Pro" panose="020B0504020202020204" pitchFamily="34" charset="0"/>
              </a:rPr>
              <a:t> </a:t>
            </a:r>
            <a:r>
              <a:rPr lang="en-US" altLang="en-DE"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€10,000</a:t>
            </a:r>
            <a:r>
              <a:rPr lang="en-US" altLang="en-DE" sz="2000" dirty="0">
                <a:solidFill>
                  <a:schemeClr val="bg1">
                    <a:lumMod val="95000"/>
                  </a:schemeClr>
                </a:solidFill>
                <a:latin typeface="Avenir Next LT Pro" panose="020B0504020202020204" pitchFamily="34" charset="0"/>
              </a:rPr>
              <a:t>.</a:t>
            </a:r>
          </a:p>
          <a:p>
            <a:pPr marL="0" indent="0">
              <a:buNone/>
            </a:pPr>
            <a:r>
              <a:rPr lang="en-US" altLang="en-DE" sz="2000" dirty="0">
                <a:solidFill>
                  <a:schemeClr val="bg1">
                    <a:lumMod val="95000"/>
                  </a:schemeClr>
                </a:solidFill>
                <a:latin typeface="Avenir Next LT Pro" panose="020B0504020202020204" pitchFamily="34" charset="0"/>
              </a:rPr>
              <a:t>Finding an appropriate journal for publication can be challenging if you lack the necessary funding to cover these costs.</a:t>
            </a:r>
          </a:p>
        </p:txBody>
      </p:sp>
      <p:pic>
        <p:nvPicPr>
          <p:cNvPr id="16388" name="Picture 4">
            <a:extLst>
              <a:ext uri="{FF2B5EF4-FFF2-40B4-BE49-F238E27FC236}">
                <a16:creationId xmlns:a16="http://schemas.microsoft.com/office/drawing/2014/main" id="{38D7060D-157C-160F-BCDE-E8A0AE92A62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28862" y="4844452"/>
            <a:ext cx="7534275" cy="714375"/>
          </a:xfrm>
          <a:prstGeom prst="rect">
            <a:avLst/>
          </a:prstGeom>
          <a:noFill/>
          <a:ln w="9525">
            <a:solidFill>
              <a:srgbClr val="8FC0D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69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77D4FD9-3A76-6D69-823F-C1A49844A11F}"/>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18435" name="Content Placeholder 2">
            <a:extLst>
              <a:ext uri="{FF2B5EF4-FFF2-40B4-BE49-F238E27FC236}">
                <a16:creationId xmlns:a16="http://schemas.microsoft.com/office/drawing/2014/main" id="{174BF07E-0187-73A2-498B-232E25B30D87}"/>
              </a:ext>
            </a:extLst>
          </p:cNvPr>
          <p:cNvSpPr>
            <a:spLocks noGrp="1" noChangeArrowheads="1"/>
          </p:cNvSpPr>
          <p:nvPr>
            <p:ph idx="1"/>
          </p:nvPr>
        </p:nvSpPr>
        <p:spPr>
          <a:xfrm>
            <a:off x="838200" y="1825625"/>
            <a:ext cx="10515600" cy="2422525"/>
          </a:xfrm>
        </p:spPr>
        <p:txBody>
          <a:bodyPr/>
          <a:lstStyle/>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If you are in Germany, for example, at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Kiel University</a:t>
            </a:r>
            <a:r>
              <a:rPr lang="en-US" altLang="en-DE" sz="2000" dirty="0">
                <a:solidFill>
                  <a:schemeClr val="bg1">
                    <a:lumMod val="95000"/>
                  </a:schemeClr>
                </a:solidFill>
                <a:latin typeface="Avenir Next LT Pro" panose="020B0504020202020204" pitchFamily="34" charset="0"/>
              </a:rPr>
              <a:t>, this institution is part of the </a:t>
            </a: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DEAL project</a:t>
            </a:r>
            <a:r>
              <a:rPr lang="en-US" altLang="en-DE" sz="2000" dirty="0">
                <a:solidFill>
                  <a:schemeClr val="bg1">
                    <a:lumMod val="95000"/>
                  </a:schemeClr>
                </a:solidFill>
                <a:latin typeface="Avenir Next LT Pro" panose="020B0504020202020204" pitchFamily="34" charset="0"/>
              </a:rPr>
              <a:t>, which covers publication fees for certain journals. To the best of my knowledge, these fees are covered using library funds.</a:t>
            </a:r>
          </a:p>
          <a:p>
            <a:pPr marL="0" indent="0">
              <a:buNone/>
            </a:pPr>
            <a:r>
              <a:rPr lang="en-US" altLang="en-DE" sz="2000" dirty="0">
                <a:solidFill>
                  <a:schemeClr val="bg1">
                    <a:lumMod val="95000"/>
                  </a:schemeClr>
                </a:solidFill>
                <a:latin typeface="Avenir Next LT Pro" panose="020B0504020202020204" pitchFamily="34" charset="0"/>
              </a:rPr>
              <a:t>Is your institution part of the DEAL project? You can check the lists provided by </a:t>
            </a:r>
            <a:r>
              <a:rPr lang="en-US" altLang="en-DE"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Wiley</a:t>
            </a:r>
            <a:r>
              <a:rPr lang="en-US" altLang="en-DE" sz="2000" dirty="0">
                <a:solidFill>
                  <a:schemeClr val="tx2">
                    <a:lumMod val="10000"/>
                    <a:lumOff val="90000"/>
                  </a:schemeClr>
                </a:solidFill>
                <a:latin typeface="Avenir Next LT Pro" panose="020B0504020202020204" pitchFamily="34" charset="0"/>
              </a:rPr>
              <a:t> </a:t>
            </a:r>
            <a:r>
              <a:rPr lang="en-US" altLang="en-DE" sz="2000" dirty="0">
                <a:solidFill>
                  <a:schemeClr val="bg1">
                    <a:lumMod val="95000"/>
                  </a:schemeClr>
                </a:solidFill>
                <a:latin typeface="Avenir Next LT Pro" panose="020B0504020202020204" pitchFamily="34" charset="0"/>
              </a:rPr>
              <a:t>or </a:t>
            </a:r>
            <a:r>
              <a:rPr lang="en-US" altLang="en-DE" sz="2000" dirty="0">
                <a:solidFill>
                  <a:schemeClr val="tx2">
                    <a:lumMod val="10000"/>
                    <a:lumOff val="90000"/>
                  </a:schemeClr>
                </a:solidFill>
                <a:latin typeface="Avenir Next LT Pro" panose="020B0504020202020204" pitchFamily="34" charset="0"/>
                <a:hlinkClick r:id="rId5">
                  <a:extLst>
                    <a:ext uri="{A12FA001-AC4F-418D-AE19-62706E023703}">
                      <ahyp:hlinkClr xmlns:ahyp="http://schemas.microsoft.com/office/drawing/2018/hyperlinkcolor" val="tx"/>
                    </a:ext>
                  </a:extLst>
                </a:hlinkClick>
              </a:rPr>
              <a:t>Elsevier</a:t>
            </a:r>
            <a:r>
              <a:rPr lang="en-US" altLang="en-DE" sz="2000" dirty="0">
                <a:solidFill>
                  <a:schemeClr val="bg1">
                    <a:lumMod val="95000"/>
                  </a:schemeClr>
                </a:solidFill>
                <a:latin typeface="Avenir Next LT Pro" panose="020B0504020202020204" pitchFamily="34" charset="0"/>
              </a:rPr>
              <a:t>.</a:t>
            </a:r>
          </a:p>
          <a:p>
            <a:pPr marL="0" indent="0">
              <a:buNone/>
            </a:pPr>
            <a:r>
              <a:rPr lang="en-US" altLang="en-DE" sz="2000" dirty="0">
                <a:solidFill>
                  <a:schemeClr val="bg1">
                    <a:lumMod val="95000"/>
                  </a:schemeClr>
                </a:solidFill>
                <a:latin typeface="Avenir Next LT Pro" panose="020B0504020202020204" pitchFamily="34" charset="0"/>
              </a:rPr>
              <a:t>If you are from countries in Latin America (like myself), some journals offer waivers or discounts on publication fees. It is advisable to check with </a:t>
            </a:r>
            <a:r>
              <a:rPr lang="en-US" altLang="en-DE" sz="2000" dirty="0">
                <a:solidFill>
                  <a:schemeClr val="tx2">
                    <a:lumMod val="10000"/>
                    <a:lumOff val="90000"/>
                  </a:schemeClr>
                </a:solidFill>
                <a:latin typeface="Avenir Next LT Pro" panose="020B0504020202020204" pitchFamily="34" charset="0"/>
                <a:hlinkClick r:id="rId6">
                  <a:extLst>
                    <a:ext uri="{A12FA001-AC4F-418D-AE19-62706E023703}">
                      <ahyp:hlinkClr xmlns:ahyp="http://schemas.microsoft.com/office/drawing/2018/hyperlinkcolor" val="tx"/>
                    </a:ext>
                  </a:extLst>
                </a:hlinkClick>
              </a:rPr>
              <a:t>Wiley</a:t>
            </a:r>
            <a:r>
              <a:rPr lang="en-US" altLang="en-DE" sz="2000" dirty="0">
                <a:solidFill>
                  <a:schemeClr val="bg1">
                    <a:lumMod val="95000"/>
                  </a:schemeClr>
                </a:solidFill>
                <a:latin typeface="Avenir Next LT Pro" panose="020B0504020202020204" pitchFamily="34" charset="0"/>
              </a:rPr>
              <a:t>.</a:t>
            </a:r>
          </a:p>
        </p:txBody>
      </p:sp>
      <p:pic>
        <p:nvPicPr>
          <p:cNvPr id="3" name="Picture 2">
            <a:extLst>
              <a:ext uri="{FF2B5EF4-FFF2-40B4-BE49-F238E27FC236}">
                <a16:creationId xmlns:a16="http://schemas.microsoft.com/office/drawing/2014/main" id="{E370904D-8297-FCE2-A248-F0DFCB26A224}"/>
              </a:ext>
            </a:extLst>
          </p:cNvPr>
          <p:cNvPicPr>
            <a:picLocks noChangeAspect="1"/>
          </p:cNvPicPr>
          <p:nvPr/>
        </p:nvPicPr>
        <p:blipFill>
          <a:blip r:embed="rId7"/>
          <a:stretch>
            <a:fillRect/>
          </a:stretch>
        </p:blipFill>
        <p:spPr>
          <a:xfrm>
            <a:off x="3264475" y="4248150"/>
            <a:ext cx="5663049" cy="1508423"/>
          </a:xfrm>
          <a:prstGeom prst="rect">
            <a:avLst/>
          </a:prstGeom>
          <a:ln>
            <a:solidFill>
              <a:srgbClr val="8FC0D1"/>
            </a:solidFill>
          </a:ln>
        </p:spPr>
      </p:pic>
      <p:sp>
        <p:nvSpPr>
          <p:cNvPr id="5" name="TextBox 4">
            <a:extLst>
              <a:ext uri="{FF2B5EF4-FFF2-40B4-BE49-F238E27FC236}">
                <a16:creationId xmlns:a16="http://schemas.microsoft.com/office/drawing/2014/main" id="{AB4416E7-A93C-C589-268F-064DF276AC39}"/>
              </a:ext>
            </a:extLst>
          </p:cNvPr>
          <p:cNvSpPr txBox="1"/>
          <p:nvPr/>
        </p:nvSpPr>
        <p:spPr>
          <a:xfrm>
            <a:off x="838201" y="5892710"/>
            <a:ext cx="10668000" cy="923330"/>
          </a:xfrm>
          <a:prstGeom prst="rect">
            <a:avLst/>
          </a:prstGeom>
          <a:noFill/>
        </p:spPr>
        <p:txBody>
          <a:bodyPr wrap="square">
            <a:spAutoFit/>
          </a:bodyPr>
          <a:lstStyle/>
          <a:p>
            <a:pPr marL="0" indent="0">
              <a:buFont typeface="Arial" panose="020B0604020202020204" pitchFamily="34" charset="0"/>
              <a:buNone/>
            </a:pPr>
            <a:r>
              <a:rPr lang="en-US" altLang="en-DE" sz="1800" dirty="0">
                <a:solidFill>
                  <a:schemeClr val="bg1"/>
                </a:solidFill>
                <a:latin typeface="Avenir Next LT Pro" panose="020B0504020202020204" pitchFamily="34" charset="0"/>
              </a:rPr>
              <a:t>If you published after leaving the University, but your work was made during your stay you might still be </a:t>
            </a:r>
            <a:r>
              <a:rPr lang="en-US" altLang="en-DE" sz="1800" dirty="0">
                <a:solidFill>
                  <a:schemeClr val="tx2">
                    <a:lumMod val="10000"/>
                    <a:lumOff val="90000"/>
                  </a:schemeClr>
                </a:solidFill>
                <a:latin typeface="Avenir Next LT Pro" panose="020B0504020202020204" pitchFamily="34" charset="0"/>
                <a:hlinkClick r:id="rId8">
                  <a:extLst>
                    <a:ext uri="{A12FA001-AC4F-418D-AE19-62706E023703}">
                      <ahyp:hlinkClr xmlns:ahyp="http://schemas.microsoft.com/office/drawing/2018/hyperlinkcolor" val="tx"/>
                    </a:ext>
                  </a:extLst>
                </a:hlinkClick>
              </a:rPr>
              <a:t>eligible</a:t>
            </a:r>
            <a:r>
              <a:rPr lang="en-US" altLang="en-DE" sz="1800" dirty="0">
                <a:solidFill>
                  <a:schemeClr val="bg1"/>
                </a:solidFill>
                <a:latin typeface="Avenir Next LT Pro" panose="020B0504020202020204" pitchFamily="34" charset="0"/>
              </a:rPr>
              <a:t>. After submitting the paper, the university might contact you just to make sure you work was made while affiliated.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892ECA2-0A33-A438-7B0D-0D1F15468399}"/>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55AB3010-6F67-EB05-9EE4-6EAE02D19084}"/>
              </a:ext>
            </a:extLst>
          </p:cNvPr>
          <p:cNvSpPr>
            <a:spLocks noGrp="1"/>
          </p:cNvSpPr>
          <p:nvPr>
            <p:ph idx="1"/>
          </p:nvPr>
        </p:nvSpPr>
        <p:spPr>
          <a:xfrm>
            <a:off x="838200" y="1825625"/>
            <a:ext cx="10515600" cy="2460625"/>
          </a:xfrm>
        </p:spPr>
        <p:txBody>
          <a:bodyPr rtlCol="0">
            <a:normAutofit/>
          </a:bodyPr>
          <a:lstStyle/>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Here is a list of the journals covered by the project DEAL:</a:t>
            </a: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Wiley </a:t>
            </a:r>
            <a:endParaRPr lang="en-US" sz="2000" dirty="0">
              <a:solidFill>
                <a:schemeClr val="tx2">
                  <a:lumMod val="10000"/>
                  <a:lumOff val="90000"/>
                </a:schemeClr>
              </a:solidFill>
              <a:latin typeface="Avenir Next LT Pro" panose="020B0504020202020204" pitchFamily="34" charset="0"/>
            </a:endParaRP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Elsevier</a:t>
            </a:r>
            <a:endParaRPr lang="en-US" sz="2000" dirty="0">
              <a:solidFill>
                <a:schemeClr val="tx2">
                  <a:lumMod val="10000"/>
                  <a:lumOff val="90000"/>
                </a:schemeClr>
              </a:solidFill>
              <a:latin typeface="Avenir Next LT Pro" panose="020B0504020202020204" pitchFamily="34" charset="0"/>
            </a:endParaRP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Springer</a:t>
            </a:r>
            <a:r>
              <a:rPr lang="en-US" sz="2000" dirty="0">
                <a:solidFill>
                  <a:schemeClr val="tx2">
                    <a:lumMod val="10000"/>
                    <a:lumOff val="90000"/>
                  </a:schemeClr>
                </a:solidFill>
                <a:latin typeface="Avenir Next LT Pro" panose="020B0504020202020204" pitchFamily="34" charset="0"/>
              </a:rPr>
              <a:t> Nature</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The provided links downloads an Excel sheet containing the list of eligible journals.</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Keep in mind that the lists are periodically updated.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3F35CE9-8FE9-4EF6-4817-46BC4968945D}"/>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3. Impact factor</a:t>
            </a:r>
            <a:endParaRPr lang="en-DE" altLang="en-DE" dirty="0">
              <a:solidFill>
                <a:schemeClr val="bg1"/>
              </a:solidFill>
              <a:latin typeface="Avenir Next LT Pro" panose="020B0504020202020204" pitchFamily="34" charset="0"/>
            </a:endParaRPr>
          </a:p>
        </p:txBody>
      </p:sp>
      <p:sp>
        <p:nvSpPr>
          <p:cNvPr id="21507" name="Content Placeholder 2">
            <a:extLst>
              <a:ext uri="{FF2B5EF4-FFF2-40B4-BE49-F238E27FC236}">
                <a16:creationId xmlns:a16="http://schemas.microsoft.com/office/drawing/2014/main" id="{3B056EE9-4DD1-C912-9397-349D9804310C}"/>
              </a:ext>
            </a:extLst>
          </p:cNvPr>
          <p:cNvSpPr>
            <a:spLocks noGrp="1" noChangeArrowheads="1"/>
          </p:cNvSpPr>
          <p:nvPr>
            <p:ph idx="1"/>
          </p:nvPr>
        </p:nvSpPr>
        <p:spPr>
          <a:xfrm>
            <a:off x="838200" y="1825625"/>
            <a:ext cx="10515600" cy="1974850"/>
          </a:xfrm>
          <a:ln>
            <a:noFill/>
          </a:ln>
        </p:spPr>
        <p:txBody>
          <a:bodyPr/>
          <a:lstStyle/>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The use of the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impact factor </a:t>
            </a:r>
            <a:r>
              <a:rPr lang="en-US" altLang="en-DE" sz="2000" dirty="0">
                <a:solidFill>
                  <a:schemeClr val="bg1">
                    <a:lumMod val="95000"/>
                  </a:schemeClr>
                </a:solidFill>
                <a:latin typeface="Avenir Next LT Pro" panose="020B0504020202020204" pitchFamily="34" charset="0"/>
              </a:rPr>
              <a:t>is very debatable. It may provide an indication of the potential audience your paper could reach. As well, it might increase career prospects and academic credibility.</a:t>
            </a:r>
          </a:p>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For some academic evaluations, publishing in high-impact journals may be a key consideration. High impact publications increase the chances of securing funding, as funders often evaluate researches based on their success in publishing in these journals. </a:t>
            </a:r>
          </a:p>
          <a:p>
            <a:pPr marL="0" indent="0">
              <a:buFont typeface="Arial" panose="020B0604020202020204" pitchFamily="34" charset="0"/>
              <a:buNone/>
            </a:pPr>
            <a:endParaRPr lang="en-US" altLang="en-DE" sz="2000" dirty="0">
              <a:solidFill>
                <a:schemeClr val="bg1">
                  <a:lumMod val="95000"/>
                </a:schemeClr>
              </a:solidFill>
              <a:latin typeface="Avenir Next LT Pro" panose="020B0504020202020204" pitchFamily="34" charset="0"/>
            </a:endParaRPr>
          </a:p>
          <a:p>
            <a:pPr marL="0" indent="0">
              <a:buFont typeface="Arial" panose="020B0604020202020204" pitchFamily="34" charset="0"/>
              <a:buNone/>
            </a:pPr>
            <a:endParaRPr lang="en-DE" altLang="en-DE" dirty="0">
              <a:latin typeface="Avenir Next LT Pro" panose="020B0504020202020204" pitchFamily="34" charset="0"/>
            </a:endParaRPr>
          </a:p>
        </p:txBody>
      </p:sp>
      <p:pic>
        <p:nvPicPr>
          <p:cNvPr id="21508" name="Picture 4">
            <a:extLst>
              <a:ext uri="{FF2B5EF4-FFF2-40B4-BE49-F238E27FC236}">
                <a16:creationId xmlns:a16="http://schemas.microsoft.com/office/drawing/2014/main" id="{645F06C0-DD8E-5777-119A-7F33C35C7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49" y="3883025"/>
            <a:ext cx="4740275" cy="269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6">
            <a:extLst>
              <a:ext uri="{FF2B5EF4-FFF2-40B4-BE49-F238E27FC236}">
                <a16:creationId xmlns:a16="http://schemas.microsoft.com/office/drawing/2014/main" id="{A9073F32-9593-FB1D-700B-FA271BC4EE8E}"/>
              </a:ext>
            </a:extLst>
          </p:cNvPr>
          <p:cNvSpPr txBox="1">
            <a:spLocks noChangeArrowheads="1"/>
          </p:cNvSpPr>
          <p:nvPr/>
        </p:nvSpPr>
        <p:spPr bwMode="auto">
          <a:xfrm>
            <a:off x="838200" y="4292600"/>
            <a:ext cx="4943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r>
              <a:rPr lang="en-US" altLang="en-DE" sz="2000" dirty="0">
                <a:solidFill>
                  <a:schemeClr val="bg1"/>
                </a:solidFill>
                <a:latin typeface="Avenir Next LT Pro" panose="020B0504020202020204" pitchFamily="34" charset="0"/>
              </a:rPr>
              <a:t>Many journals have their impact factor listed in their webpage.</a:t>
            </a:r>
          </a:p>
        </p:txBody>
      </p:sp>
      <p:sp>
        <p:nvSpPr>
          <p:cNvPr id="8" name="Rectangle 7">
            <a:extLst>
              <a:ext uri="{FF2B5EF4-FFF2-40B4-BE49-F238E27FC236}">
                <a16:creationId xmlns:a16="http://schemas.microsoft.com/office/drawing/2014/main" id="{899207F6-05FC-B103-96D3-3FC9C9C18C2B}"/>
              </a:ext>
            </a:extLst>
          </p:cNvPr>
          <p:cNvSpPr/>
          <p:nvPr/>
        </p:nvSpPr>
        <p:spPr>
          <a:xfrm>
            <a:off x="6257925" y="5734050"/>
            <a:ext cx="1743075"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
        <p:nvSpPr>
          <p:cNvPr id="9" name="Rectangle 8">
            <a:extLst>
              <a:ext uri="{FF2B5EF4-FFF2-40B4-BE49-F238E27FC236}">
                <a16:creationId xmlns:a16="http://schemas.microsoft.com/office/drawing/2014/main" id="{D643E179-6562-87D0-941F-FF7ECD8984F0}"/>
              </a:ext>
            </a:extLst>
          </p:cNvPr>
          <p:cNvSpPr/>
          <p:nvPr/>
        </p:nvSpPr>
        <p:spPr>
          <a:xfrm>
            <a:off x="8561386" y="5734050"/>
            <a:ext cx="1743075"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357A3C2-81A2-CE5B-E574-3D7EDFDF9AD3}"/>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4. DOI and Peer-review</a:t>
            </a:r>
            <a:endParaRPr lang="en-DE" altLang="en-DE" dirty="0">
              <a:solidFill>
                <a:schemeClr val="bg1"/>
              </a:solidFill>
              <a:latin typeface="Avenir Next LT Pro" panose="020B0504020202020204" pitchFamily="34" charset="0"/>
            </a:endParaRPr>
          </a:p>
        </p:txBody>
      </p:sp>
      <p:sp>
        <p:nvSpPr>
          <p:cNvPr id="22531" name="Content Placeholder 2">
            <a:extLst>
              <a:ext uri="{FF2B5EF4-FFF2-40B4-BE49-F238E27FC236}">
                <a16:creationId xmlns:a16="http://schemas.microsoft.com/office/drawing/2014/main" id="{2C5F88C1-7140-F38F-9162-4564D42DA26C}"/>
              </a:ext>
            </a:extLst>
          </p:cNvPr>
          <p:cNvSpPr>
            <a:spLocks noGrp="1" noChangeArrowheads="1"/>
          </p:cNvSpPr>
          <p:nvPr>
            <p:ph idx="1"/>
          </p:nvPr>
        </p:nvSpPr>
        <p:spPr>
          <a:xfrm>
            <a:off x="838200" y="1825625"/>
            <a:ext cx="10515600" cy="1603375"/>
          </a:xfrm>
        </p:spPr>
        <p:txBody>
          <a:bodyPr/>
          <a:lstStyle/>
          <a:p>
            <a:pPr marL="0" indent="0">
              <a:buNone/>
            </a:pPr>
            <a:r>
              <a:rPr lang="en-US" altLang="en-DE" sz="2000" dirty="0">
                <a:solidFill>
                  <a:schemeClr val="bg1">
                    <a:lumMod val="95000"/>
                  </a:schemeClr>
                </a:solidFill>
                <a:latin typeface="Avenir Next LT Pro" panose="020B0504020202020204" pitchFamily="34" charset="0"/>
              </a:rPr>
              <a:t>A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DOI</a:t>
            </a:r>
            <a:r>
              <a:rPr lang="en-US" altLang="en-DE" sz="2000" dirty="0">
                <a:solidFill>
                  <a:schemeClr val="bg1">
                    <a:lumMod val="95000"/>
                  </a:schemeClr>
                </a:solidFill>
                <a:latin typeface="Avenir Next LT Pro" panose="020B0504020202020204" pitchFamily="34" charset="0"/>
              </a:rPr>
              <a:t> (digital object identifier) is a unique alphanumeric string associated to a document making it easily accessible and identifiable on the internet.  </a:t>
            </a:r>
          </a:p>
          <a:p>
            <a:pPr marL="0" indent="0">
              <a:buNone/>
            </a:pP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Peer-review</a:t>
            </a:r>
            <a:r>
              <a:rPr lang="en-US" altLang="en-DE" sz="2000" dirty="0">
                <a:solidFill>
                  <a:schemeClr val="bg1">
                    <a:lumMod val="95000"/>
                  </a:schemeClr>
                </a:solidFill>
                <a:latin typeface="Avenir Next LT Pro" panose="020B0504020202020204" pitchFamily="34" charset="0"/>
              </a:rPr>
              <a:t> is the process where experts from a specific field evaluate the quality of a peer's research assessing their validity and quality. Usually, two or three reviewers are assigned to a manuscript. </a:t>
            </a:r>
          </a:p>
          <a:p>
            <a:pPr marL="0" indent="0">
              <a:buNone/>
            </a:pPr>
            <a:r>
              <a:rPr lang="en-US" altLang="en-DE" sz="2000" dirty="0">
                <a:solidFill>
                  <a:schemeClr val="bg1">
                    <a:lumMod val="95000"/>
                  </a:schemeClr>
                </a:solidFill>
                <a:latin typeface="Avenir Next LT Pro" panose="020B0504020202020204" pitchFamily="34" charset="0"/>
              </a:rPr>
              <a:t>Some journals do not have doi, and therefore they might not be considered during academic evaluations, even if they went into peer-review.</a:t>
            </a:r>
          </a:p>
          <a:p>
            <a:pPr marL="0" indent="0">
              <a:buNone/>
            </a:pPr>
            <a:r>
              <a:rPr lang="en-US" altLang="en-DE" sz="2000" dirty="0">
                <a:solidFill>
                  <a:schemeClr val="bg1">
                    <a:lumMod val="95000"/>
                  </a:schemeClr>
                </a:solidFill>
                <a:latin typeface="Avenir Next LT Pro" panose="020B0504020202020204" pitchFamily="34" charset="0"/>
              </a:rPr>
              <a:t>If doi is crucial for credibility during academic evaluations, you should consider if the journals has a doi before sending your manuscript.</a:t>
            </a:r>
          </a:p>
          <a:p>
            <a:pPr marL="0" indent="0">
              <a:buNone/>
            </a:pPr>
            <a:r>
              <a:rPr lang="en-US" altLang="en-DE" sz="2000" dirty="0">
                <a:solidFill>
                  <a:schemeClr val="bg1">
                    <a:lumMod val="95000"/>
                  </a:schemeClr>
                </a:solidFill>
                <a:latin typeface="Avenir Next LT Pro" panose="020B0504020202020204" pitchFamily="34" charset="0"/>
              </a:rPr>
              <a:t>However, consider that journals that do not provide doi might still reach your expected audience.  </a:t>
            </a:r>
            <a:endParaRPr lang="en-DE" altLang="en-DE" sz="2000" dirty="0">
              <a:solidFill>
                <a:schemeClr val="bg1">
                  <a:lumMod val="95000"/>
                </a:schemeClr>
              </a:solidFill>
              <a:latin typeface="Avenir Next LT Pro" panose="020B0504020202020204" pitchFamily="34" charset="0"/>
            </a:endParaRPr>
          </a:p>
        </p:txBody>
      </p:sp>
      <p:pic>
        <p:nvPicPr>
          <p:cNvPr id="22532" name="Picture 4">
            <a:extLst>
              <a:ext uri="{FF2B5EF4-FFF2-40B4-BE49-F238E27FC236}">
                <a16:creationId xmlns:a16="http://schemas.microsoft.com/office/drawing/2014/main" id="{1F7355DC-6F96-AE52-DEDF-65E3F41C49E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30475" y="5626100"/>
            <a:ext cx="7131050" cy="1046163"/>
          </a:xfrm>
          <a:prstGeom prst="rect">
            <a:avLst/>
          </a:prstGeom>
          <a:noFill/>
          <a:ln w="9525">
            <a:solidFill>
              <a:srgbClr val="8FC0D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C4154"/>
        </a:solidFill>
        <a:effectLst/>
      </p:bgPr>
    </p:bg>
    <p:spTree>
      <p:nvGrpSpPr>
        <p:cNvPr id="1" name=""/>
        <p:cNvGrpSpPr/>
        <p:nvPr/>
      </p:nvGrpSpPr>
      <p:grpSpPr>
        <a:xfrm>
          <a:off x="0" y="0"/>
          <a:ext cx="0" cy="0"/>
          <a:chOff x="0" y="0"/>
          <a:chExt cx="0" cy="0"/>
        </a:xfrm>
      </p:grpSpPr>
      <p:pic>
        <p:nvPicPr>
          <p:cNvPr id="23556" name="Picture 6">
            <a:extLst>
              <a:ext uri="{FF2B5EF4-FFF2-40B4-BE49-F238E27FC236}">
                <a16:creationId xmlns:a16="http://schemas.microsoft.com/office/drawing/2014/main" id="{A71634A3-7E0C-A83A-ECB6-DADA3B7C14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2" y="4495800"/>
            <a:ext cx="5819775" cy="2142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3554" name="Title 1">
            <a:extLst>
              <a:ext uri="{FF2B5EF4-FFF2-40B4-BE49-F238E27FC236}">
                <a16:creationId xmlns:a16="http://schemas.microsoft.com/office/drawing/2014/main" id="{F28B64C1-43A7-0763-4932-D81FA668C68D}"/>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5. Publication time</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10A8CB6F-27A4-E5AC-A558-500163FCD56A}"/>
              </a:ext>
            </a:extLst>
          </p:cNvPr>
          <p:cNvSpPr>
            <a:spLocks noGrp="1"/>
          </p:cNvSpPr>
          <p:nvPr>
            <p:ph idx="1"/>
          </p:nvPr>
        </p:nvSpPr>
        <p:spPr>
          <a:xfrm>
            <a:off x="838200" y="1825625"/>
            <a:ext cx="10515600" cy="2737885"/>
          </a:xfrm>
        </p:spPr>
        <p:txBody>
          <a:bodyPr rtlCol="0">
            <a:normAutofit lnSpcReduction="10000"/>
          </a:bodyPr>
          <a:lstStyle/>
          <a:p>
            <a:pPr marL="0" indent="0" fontAlgn="auto">
              <a:spcAft>
                <a:spcPts val="0"/>
              </a:spcAft>
              <a:buNone/>
              <a:defRPr/>
            </a:pPr>
            <a:r>
              <a:rPr lang="en-US" sz="2000" dirty="0">
                <a:solidFill>
                  <a:schemeClr val="bg1"/>
                </a:solidFill>
                <a:latin typeface="Avenir Next LT Pro" panose="020B0504020202020204" pitchFamily="34" charset="0"/>
              </a:rPr>
              <a:t>The publication frequency of a journal can significantly impact how long you'll have to wait for your paper to be published after submission. </a:t>
            </a:r>
          </a:p>
          <a:p>
            <a:pPr marL="0" indent="0" fontAlgn="auto">
              <a:spcAft>
                <a:spcPts val="0"/>
              </a:spcAft>
              <a:buNone/>
              <a:defRPr/>
            </a:pPr>
            <a:r>
              <a:rPr lang="en-US" sz="2000" dirty="0">
                <a:solidFill>
                  <a:schemeClr val="bg1"/>
                </a:solidFill>
                <a:latin typeface="Avenir Next LT Pro" panose="020B0504020202020204" pitchFamily="34" charset="0"/>
              </a:rPr>
              <a:t>Journals that publish less frequently, such as annually or quarterly, typically have a longer wait time from submission to acceptance and eventual publication. </a:t>
            </a:r>
          </a:p>
          <a:p>
            <a:pPr marL="0" indent="0" fontAlgn="auto">
              <a:spcAft>
                <a:spcPts val="0"/>
              </a:spcAft>
              <a:buNone/>
              <a:defRPr/>
            </a:pPr>
            <a:r>
              <a:rPr lang="en-US" sz="2000" dirty="0">
                <a:solidFill>
                  <a:schemeClr val="bg1"/>
                </a:solidFill>
                <a:latin typeface="Avenir Next LT Pro" panose="020B0504020202020204" pitchFamily="34" charset="0"/>
              </a:rPr>
              <a:t>Check the journal's website for details on the average time to acceptance and publication. Usually, you can find the information of </a:t>
            </a:r>
            <a:r>
              <a:rPr lang="en-US" sz="2000" dirty="0">
                <a:solidFill>
                  <a:srgbClr val="8FC0D1"/>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days to acceptance </a:t>
            </a:r>
            <a:r>
              <a:rPr lang="en-US" sz="2000" dirty="0">
                <a:solidFill>
                  <a:schemeClr val="bg1"/>
                </a:solidFill>
                <a:latin typeface="Avenir Next LT Pro" panose="020B0504020202020204" pitchFamily="34" charset="0"/>
              </a:rPr>
              <a:t>on the journal page.</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This can help you set expectations and plan accordingly, especially if you're working on a tight timeline.</a:t>
            </a:r>
          </a:p>
        </p:txBody>
      </p:sp>
      <p:sp>
        <p:nvSpPr>
          <p:cNvPr id="5" name="Rectangle 4">
            <a:extLst>
              <a:ext uri="{FF2B5EF4-FFF2-40B4-BE49-F238E27FC236}">
                <a16:creationId xmlns:a16="http://schemas.microsoft.com/office/drawing/2014/main" id="{68EF326B-C634-DC36-C299-96776809FA76}"/>
              </a:ext>
            </a:extLst>
          </p:cNvPr>
          <p:cNvSpPr/>
          <p:nvPr/>
        </p:nvSpPr>
        <p:spPr>
          <a:xfrm>
            <a:off x="6800850" y="4981575"/>
            <a:ext cx="2021681" cy="152400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2355</Words>
  <Application>Microsoft Office PowerPoint</Application>
  <PresentationFormat>Widescreen</PresentationFormat>
  <Paragraphs>310</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Avenir Next LT Pro</vt:lpstr>
      <vt:lpstr>Avenir Next LT Pro Light</vt:lpstr>
      <vt:lpstr>Office Theme</vt:lpstr>
      <vt:lpstr>Where to publish?</vt:lpstr>
      <vt:lpstr>PowerPoint Presentation</vt:lpstr>
      <vt:lpstr>1. Scope of the journal</vt:lpstr>
      <vt:lpstr>2. Open access</vt:lpstr>
      <vt:lpstr>2. Open access</vt:lpstr>
      <vt:lpstr>2. Open access</vt:lpstr>
      <vt:lpstr>3. Impact factor</vt:lpstr>
      <vt:lpstr>4. DOI and Peer-review</vt:lpstr>
      <vt:lpstr>5. Publication time</vt:lpstr>
      <vt:lpstr>Personal experience</vt:lpstr>
      <vt:lpstr>PowerPoint Presentation</vt:lpstr>
      <vt:lpstr>List of journals</vt:lpstr>
      <vt:lpstr>Geographical scope</vt:lpstr>
      <vt:lpstr>Rejection</vt:lpstr>
      <vt:lpstr>Keep informing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Miriam Lerma</dc:creator>
  <cp:lastModifiedBy>Miriam Lerma</cp:lastModifiedBy>
  <cp:revision>38</cp:revision>
  <dcterms:created xsi:type="dcterms:W3CDTF">2025-02-19T15:38:06Z</dcterms:created>
  <dcterms:modified xsi:type="dcterms:W3CDTF">2025-03-03T11:08:34Z</dcterms:modified>
</cp:coreProperties>
</file>